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412" r:id="rId2"/>
    <p:sldId id="388" r:id="rId3"/>
    <p:sldId id="387" r:id="rId4"/>
    <p:sldId id="386" r:id="rId5"/>
    <p:sldId id="258" r:id="rId6"/>
    <p:sldId id="369" r:id="rId7"/>
    <p:sldId id="370" r:id="rId8"/>
    <p:sldId id="389" r:id="rId9"/>
    <p:sldId id="306" r:id="rId10"/>
    <p:sldId id="371" r:id="rId11"/>
    <p:sldId id="275" r:id="rId12"/>
    <p:sldId id="390" r:id="rId13"/>
    <p:sldId id="305" r:id="rId14"/>
    <p:sldId id="276" r:id="rId15"/>
    <p:sldId id="381" r:id="rId16"/>
    <p:sldId id="274" r:id="rId17"/>
    <p:sldId id="262" r:id="rId18"/>
    <p:sldId id="280" r:id="rId19"/>
    <p:sldId id="391" r:id="rId20"/>
    <p:sldId id="281" r:id="rId21"/>
    <p:sldId id="283" r:id="rId22"/>
    <p:sldId id="284" r:id="rId23"/>
    <p:sldId id="380" r:id="rId24"/>
    <p:sldId id="310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32" autoAdjust="0"/>
    <p:restoredTop sz="94660"/>
  </p:normalViewPr>
  <p:slideViewPr>
    <p:cSldViewPr snapToGrid="0">
      <p:cViewPr varScale="1">
        <p:scale>
          <a:sx n="77" d="100"/>
          <a:sy n="77" d="100"/>
        </p:scale>
        <p:origin x="926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737E3E-AABE-456E-974A-3CC3D04B6AE0}" type="datetimeFigureOut">
              <a:rPr lang="en-US" smtClean="0"/>
              <a:t>27/03/2024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9F5AAA-1369-471A-81F7-DB3ADC479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0948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9F5AAA-1369-471A-81F7-DB3ADC4792B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7307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Thảo</a:t>
            </a:r>
            <a:r>
              <a:rPr lang="en-US" dirty="0"/>
              <a:t> </a:t>
            </a:r>
            <a:r>
              <a:rPr lang="en-US" dirty="0" err="1"/>
              <a:t>luận</a:t>
            </a:r>
            <a:r>
              <a:rPr lang="en-US" dirty="0"/>
              <a:t> </a:t>
            </a:r>
            <a:r>
              <a:rPr lang="en-US" dirty="0" err="1"/>
              <a:t>nhóm</a:t>
            </a:r>
            <a:r>
              <a:rPr lang="en-US" dirty="0"/>
              <a:t>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9F5AAA-1369-471A-81F7-DB3ADC4792B2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Thi</a:t>
            </a:r>
            <a:r>
              <a:rPr lang="en-US" dirty="0"/>
              <a:t> </a:t>
            </a:r>
            <a:r>
              <a:rPr lang="en-US" dirty="0" err="1"/>
              <a:t>đua</a:t>
            </a:r>
            <a:r>
              <a:rPr lang="en-US" dirty="0"/>
              <a:t> </a:t>
            </a:r>
            <a:r>
              <a:rPr lang="en-US" dirty="0" err="1"/>
              <a:t>vẽ</a:t>
            </a:r>
            <a:r>
              <a:rPr lang="en-US" dirty="0"/>
              <a:t> </a:t>
            </a:r>
            <a:r>
              <a:rPr lang="en-US" dirty="0" err="1"/>
              <a:t>nhóm</a:t>
            </a:r>
            <a:r>
              <a:rPr lang="en-US" dirty="0"/>
              <a:t> 4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bảng</a:t>
            </a:r>
            <a:r>
              <a:rPr lang="en-US" dirty="0"/>
              <a:t> </a:t>
            </a:r>
            <a:r>
              <a:rPr lang="en-US" dirty="0" err="1"/>
              <a:t>phụ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9F5AAA-1369-471A-81F7-DB3ADC4792B2}" type="slidenum">
              <a:rPr lang="en-US" smtClean="0"/>
              <a:t>23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44B34-0ED5-4422-A4B2-E3C7D547FF6B}" type="datetimeFigureOut">
              <a:rPr lang="en-US" smtClean="0"/>
              <a:t>27/03/2024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00AA7-6955-43E3-B403-E3428B7264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44B34-0ED5-4422-A4B2-E3C7D547FF6B}" type="datetimeFigureOut">
              <a:rPr lang="en-US" smtClean="0"/>
              <a:t>27/03/2024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00AA7-6955-43E3-B403-E3428B7264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44B34-0ED5-4422-A4B2-E3C7D547FF6B}" type="datetimeFigureOut">
              <a:rPr lang="en-US" smtClean="0"/>
              <a:t>27/03/2024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00AA7-6955-43E3-B403-E3428B7264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44B34-0ED5-4422-A4B2-E3C7D547FF6B}" type="datetimeFigureOut">
              <a:rPr lang="en-US" smtClean="0"/>
              <a:t>27/03/2024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00AA7-6955-43E3-B403-E3428B7264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44B34-0ED5-4422-A4B2-E3C7D547FF6B}" type="datetimeFigureOut">
              <a:rPr lang="en-US" smtClean="0"/>
              <a:t>27/03/2024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00AA7-6955-43E3-B403-E3428B7264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44B34-0ED5-4422-A4B2-E3C7D547FF6B}" type="datetimeFigureOut">
              <a:rPr lang="en-US" smtClean="0"/>
              <a:t>27/03/2024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00AA7-6955-43E3-B403-E3428B7264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44B34-0ED5-4422-A4B2-E3C7D547FF6B}" type="datetimeFigureOut">
              <a:rPr lang="en-US" smtClean="0"/>
              <a:t>27/03/2024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00AA7-6955-43E3-B403-E3428B7264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44B34-0ED5-4422-A4B2-E3C7D547FF6B}" type="datetimeFigureOut">
              <a:rPr lang="en-US" smtClean="0"/>
              <a:t>27/03/2024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00AA7-6955-43E3-B403-E3428B7264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44B34-0ED5-4422-A4B2-E3C7D547FF6B}" type="datetimeFigureOut">
              <a:rPr lang="en-US" smtClean="0"/>
              <a:t>27/03/2024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00AA7-6955-43E3-B403-E3428B7264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44B34-0ED5-4422-A4B2-E3C7D547FF6B}" type="datetimeFigureOut">
              <a:rPr lang="en-US" smtClean="0"/>
              <a:t>27/03/2024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00AA7-6955-43E3-B403-E3428B7264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44B34-0ED5-4422-A4B2-E3C7D547FF6B}" type="datetimeFigureOut">
              <a:rPr lang="en-US" smtClean="0"/>
              <a:t>27/03/2024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00AA7-6955-43E3-B403-E3428B7264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D44B34-0ED5-4422-A4B2-E3C7D547FF6B}" type="datetimeFigureOut">
              <a:rPr lang="en-US" smtClean="0"/>
              <a:t>27/03/2024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00AA7-6955-43E3-B403-E3428B72644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GIF"/><Relationship Id="rId5" Type="http://schemas.openxmlformats.org/officeDocument/2006/relationships/image" Target="../media/image2.jpeg"/><Relationship Id="rId4" Type="http://schemas.openxmlformats.org/officeDocument/2006/relationships/audio" Target="../media/audio3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GIF"/><Relationship Id="rId5" Type="http://schemas.openxmlformats.org/officeDocument/2006/relationships/image" Target="../media/image2.jpeg"/><Relationship Id="rId4" Type="http://schemas.openxmlformats.org/officeDocument/2006/relationships/audio" Target="../media/audio3.wav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https://www.youtube.com/embed/EaF5hqdC9c0" TargetMode="External"/><Relationship Id="rId1" Type="http://schemas.openxmlformats.org/officeDocument/2006/relationships/video" Target="NULL" TargetMode="Externa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3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3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965723" cy="7293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WordArt 121"/>
          <p:cNvSpPr>
            <a:spLocks noChangeArrowheads="1" noChangeShapeType="1" noTextEdit="1"/>
          </p:cNvSpPr>
          <p:nvPr/>
        </p:nvSpPr>
        <p:spPr bwMode="auto">
          <a:xfrm>
            <a:off x="2735140" y="1097612"/>
            <a:ext cx="6918668" cy="112625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vi-VN" sz="2700" kern="10" dirty="0">
              <a:ln w="9525">
                <a:solidFill>
                  <a:srgbClr val="008000"/>
                </a:solidFill>
                <a:round/>
              </a:ln>
              <a:solidFill>
                <a:srgbClr val="0000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 panose="02020603050405020304"/>
              <a:cs typeface="Times New Roman" panose="02020603050405020304"/>
            </a:endParaRPr>
          </a:p>
          <a:p>
            <a:pPr algn="ctr"/>
            <a:r>
              <a:rPr lang="vi-VN" sz="2700" kern="10" dirty="0">
                <a:ln w="9525">
                  <a:solidFill>
                    <a:srgbClr val="008000"/>
                  </a:solidFill>
                  <a:round/>
                </a:ln>
                <a:solidFill>
                  <a:srgbClr val="00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Khoa học</a:t>
            </a:r>
            <a:endParaRPr lang="en-US" sz="2700" kern="10" dirty="0">
              <a:ln w="9525">
                <a:solidFill>
                  <a:srgbClr val="008000"/>
                </a:solidFill>
                <a:round/>
              </a:ln>
              <a:solidFill>
                <a:srgbClr val="0000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1458718" y="3321479"/>
            <a:ext cx="1095052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7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altLang="en-US" sz="7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7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altLang="en-US" sz="7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7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altLang="en-US" sz="7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7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7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7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</a:t>
            </a:r>
            <a:r>
              <a:rPr lang="en-US" altLang="en-US" sz="7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7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trùng</a:t>
            </a:r>
            <a:endParaRPr lang="en-US" altLang="en-US" sz="7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WordArt 16">
            <a:extLst>
              <a:ext uri="{FF2B5EF4-FFF2-40B4-BE49-F238E27FC236}">
                <a16:creationId xmlns:a16="http://schemas.microsoft.com/office/drawing/2014/main" id="{593513F6-C684-A2C2-A4C6-35FB8E61A7B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893932" y="703912"/>
            <a:ext cx="6867525" cy="393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3600" b="1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cs typeface="Times New Roman" panose="02020603050405020304" pitchFamily="18" charset="0"/>
              </a:rPr>
              <a:t>TRƯỜNG TIỂU HỌC CHÁNH NGHĨA</a:t>
            </a:r>
            <a:endParaRPr lang="en-US" sz="3600" b="1" kern="10" dirty="0">
              <a:ln w="9525">
                <a:solidFill>
                  <a:srgbClr val="0000FF"/>
                </a:solidFill>
                <a:round/>
                <a:headEnd/>
                <a:tailEnd/>
              </a:ln>
              <a:solidFill>
                <a:srgbClr val="0000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3954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 descr="4286_img_0503b_8646[1]"/>
          <p:cNvPicPr>
            <a:picLocks noChangeAspect="1" noChangeArrowheads="1"/>
          </p:cNvPicPr>
          <p:nvPr/>
        </p:nvPicPr>
        <p:blipFill>
          <a:blip r:embed="rId5">
            <a:lum bright="70000" contrast="-70000"/>
          </a:blip>
          <a:srcRect/>
          <a:stretch>
            <a:fillRect/>
          </a:stretch>
        </p:blipFill>
        <p:spPr bwMode="auto">
          <a:xfrm>
            <a:off x="0" y="655664"/>
            <a:ext cx="12192000" cy="527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AutoShape 6"/>
          <p:cNvSpPr>
            <a:spLocks noChangeArrowheads="1"/>
          </p:cNvSpPr>
          <p:nvPr/>
        </p:nvSpPr>
        <p:spPr bwMode="auto">
          <a:xfrm>
            <a:off x="10566400" y="5305426"/>
            <a:ext cx="1219200" cy="644525"/>
          </a:xfrm>
          <a:prstGeom prst="su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76420" y="1209077"/>
            <a:ext cx="11582400" cy="938212"/>
          </a:xfrm>
          <a:prstGeom prst="roundRect">
            <a:avLst/>
          </a:prstGeom>
          <a:solidFill>
            <a:srgbClr val="3333FF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en-US" sz="2800" dirty="0">
                <a:latin typeface="Arial" panose="020B0604020202020204" pitchFamily="34" charset="0"/>
              </a:rPr>
              <a:t>1. </a:t>
            </a:r>
            <a:r>
              <a:rPr lang="en-US" altLang="en-US" sz="2800" dirty="0" err="1">
                <a:latin typeface="Arial" panose="020B0604020202020204" pitchFamily="34" charset="0"/>
              </a:rPr>
              <a:t>Đa</a:t>
            </a:r>
            <a:r>
              <a:rPr lang="en-US" altLang="en-US" sz="2800" dirty="0">
                <a:latin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</a:rPr>
              <a:t>số</a:t>
            </a:r>
            <a:r>
              <a:rPr lang="en-US" altLang="en-US" sz="2800" dirty="0">
                <a:latin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</a:rPr>
              <a:t>loài</a:t>
            </a:r>
            <a:r>
              <a:rPr lang="en-US" altLang="en-US" sz="2800" dirty="0">
                <a:latin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</a:rPr>
              <a:t>vật</a:t>
            </a:r>
            <a:r>
              <a:rPr lang="en-US" altLang="en-US" sz="2800" dirty="0">
                <a:latin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</a:rPr>
              <a:t>được</a:t>
            </a:r>
            <a:r>
              <a:rPr lang="en-US" altLang="en-US" sz="2800" dirty="0">
                <a:latin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</a:rPr>
              <a:t>chia</a:t>
            </a:r>
            <a:r>
              <a:rPr lang="en-US" altLang="en-US" sz="2800" dirty="0">
                <a:latin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</a:rPr>
              <a:t>thành</a:t>
            </a:r>
            <a:r>
              <a:rPr lang="en-US" altLang="en-US" sz="2800" dirty="0">
                <a:latin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</a:rPr>
              <a:t>hai</a:t>
            </a:r>
            <a:r>
              <a:rPr lang="en-US" altLang="en-US" sz="2800" dirty="0">
                <a:latin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</a:rPr>
              <a:t>giống</a:t>
            </a:r>
            <a:r>
              <a:rPr lang="en-US" altLang="en-US" sz="2800" dirty="0">
                <a:latin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</a:rPr>
              <a:t>là</a:t>
            </a:r>
            <a:r>
              <a:rPr lang="en-US" altLang="en-US" sz="2800" dirty="0">
                <a:latin typeface="Arial" panose="020B0604020202020204" pitchFamily="34" charset="0"/>
              </a:rPr>
              <a:t>:</a:t>
            </a: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3774190" y="2372089"/>
            <a:ext cx="7924800" cy="471488"/>
          </a:xfrm>
          <a:prstGeom prst="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just">
              <a:defRPr/>
            </a:pPr>
            <a:r>
              <a:rPr lang="en-US" sz="246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altLang="en-US" sz="2000" dirty="0" err="1">
                <a:solidFill>
                  <a:srgbClr val="0000CC"/>
                </a:solidFill>
                <a:latin typeface="Arial" panose="020B0604020202020204" pitchFamily="34" charset="0"/>
              </a:rPr>
              <a:t>Giống</a:t>
            </a:r>
            <a:r>
              <a:rPr lang="en-US" altLang="en-US" sz="2000" dirty="0">
                <a:solidFill>
                  <a:srgbClr val="0000CC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rgbClr val="0000CC"/>
                </a:solidFill>
                <a:latin typeface="Arial" panose="020B0604020202020204" pitchFamily="34" charset="0"/>
              </a:rPr>
              <a:t>đực</a:t>
            </a:r>
            <a:r>
              <a:rPr lang="en-US" altLang="en-US" sz="2000" dirty="0">
                <a:solidFill>
                  <a:srgbClr val="0000CC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rgbClr val="0000CC"/>
                </a:solidFill>
                <a:latin typeface="Arial" panose="020B0604020202020204" pitchFamily="34" charset="0"/>
              </a:rPr>
              <a:t>và</a:t>
            </a:r>
            <a:r>
              <a:rPr lang="en-US" altLang="en-US" sz="2000" dirty="0">
                <a:solidFill>
                  <a:srgbClr val="0000CC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rgbClr val="0000CC"/>
                </a:solidFill>
                <a:latin typeface="Arial" panose="020B0604020202020204" pitchFamily="34" charset="0"/>
              </a:rPr>
              <a:t>giống</a:t>
            </a:r>
            <a:r>
              <a:rPr lang="en-US" altLang="en-US" sz="2000" dirty="0">
                <a:solidFill>
                  <a:srgbClr val="0000CC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rgbClr val="0000CC"/>
                </a:solidFill>
                <a:latin typeface="Arial" panose="020B0604020202020204" pitchFamily="34" charset="0"/>
              </a:rPr>
              <a:t>cái</a:t>
            </a:r>
            <a:endParaRPr lang="en-US" sz="2155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3759200" y="3389314"/>
            <a:ext cx="7924800" cy="471026"/>
          </a:xfrm>
          <a:prstGeom prst="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just">
              <a:defRPr/>
            </a:pPr>
            <a:r>
              <a:rPr lang="en-US" sz="246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altLang="en-US" sz="2400" dirty="0">
                <a:solidFill>
                  <a:srgbClr val="0000CC"/>
                </a:solidFill>
                <a:latin typeface="Arial" panose="020B0604020202020204" pitchFamily="34" charset="0"/>
              </a:rPr>
              <a:t>Con </a:t>
            </a:r>
            <a:r>
              <a:rPr lang="en-US" altLang="en-US" sz="2400" dirty="0" err="1">
                <a:solidFill>
                  <a:srgbClr val="0000CC"/>
                </a:solidFill>
                <a:latin typeface="Arial" panose="020B0604020202020204" pitchFamily="34" charset="0"/>
              </a:rPr>
              <a:t>trai</a:t>
            </a:r>
            <a:r>
              <a:rPr lang="en-US" altLang="en-US" sz="2400" dirty="0">
                <a:solidFill>
                  <a:srgbClr val="0000CC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400" dirty="0" err="1">
                <a:solidFill>
                  <a:srgbClr val="0000CC"/>
                </a:solidFill>
                <a:latin typeface="Arial" panose="020B0604020202020204" pitchFamily="34" charset="0"/>
              </a:rPr>
              <a:t>và</a:t>
            </a:r>
            <a:r>
              <a:rPr lang="en-US" altLang="en-US" sz="2400" dirty="0">
                <a:solidFill>
                  <a:srgbClr val="0000CC"/>
                </a:solidFill>
                <a:latin typeface="Arial" panose="020B0604020202020204" pitchFamily="34" charset="0"/>
              </a:rPr>
              <a:t> con </a:t>
            </a:r>
            <a:r>
              <a:rPr lang="en-US" altLang="en-US" sz="2400" dirty="0" err="1">
                <a:solidFill>
                  <a:srgbClr val="0000CC"/>
                </a:solidFill>
                <a:latin typeface="Arial" panose="020B0604020202020204" pitchFamily="34" charset="0"/>
              </a:rPr>
              <a:t>gái</a:t>
            </a:r>
            <a:r>
              <a:rPr lang="en-US" altLang="en-US" sz="2400" dirty="0">
                <a:solidFill>
                  <a:srgbClr val="0000CC"/>
                </a:solidFill>
                <a:latin typeface="Arial" panose="020B0604020202020204" pitchFamily="34" charset="0"/>
              </a:rPr>
              <a:t>.</a:t>
            </a:r>
            <a:endParaRPr lang="en-US" sz="2155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3759200" y="4308475"/>
            <a:ext cx="7924800" cy="471026"/>
          </a:xfrm>
          <a:prstGeom prst="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just">
              <a:defRPr/>
            </a:pPr>
            <a:r>
              <a:rPr lang="en-US" sz="246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altLang="en-US" sz="2400" dirty="0">
                <a:solidFill>
                  <a:srgbClr val="0000CC"/>
                </a:solidFill>
                <a:latin typeface="Arial" panose="020B0604020202020204" pitchFamily="34" charset="0"/>
              </a:rPr>
              <a:t>Nam </a:t>
            </a:r>
            <a:r>
              <a:rPr lang="en-US" altLang="en-US" sz="2400" dirty="0" err="1">
                <a:solidFill>
                  <a:srgbClr val="0000CC"/>
                </a:solidFill>
                <a:latin typeface="Arial" panose="020B0604020202020204" pitchFamily="34" charset="0"/>
              </a:rPr>
              <a:t>và</a:t>
            </a:r>
            <a:r>
              <a:rPr lang="en-US" altLang="en-US" sz="2400" dirty="0">
                <a:solidFill>
                  <a:srgbClr val="0000CC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400" dirty="0" err="1">
                <a:solidFill>
                  <a:srgbClr val="0000CC"/>
                </a:solidFill>
                <a:latin typeface="Arial" panose="020B0604020202020204" pitchFamily="34" charset="0"/>
              </a:rPr>
              <a:t>nữ</a:t>
            </a:r>
            <a:endParaRPr lang="en-US" sz="2155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15" descr="hình ảnh animals : &amp;dstrok;ộng vật; tôm, ếch, lươn, crayfish, frogs, baby food; animation, ảnh &amp;dstrok;ộng, hình &amp;dstrok;ộng, con voi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8000" y="4835526"/>
            <a:ext cx="914400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3714229" y="2372089"/>
            <a:ext cx="7924800" cy="471026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just">
              <a:defRPr/>
            </a:pPr>
            <a:r>
              <a:rPr lang="en-US" sz="246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altLang="en-US" sz="2400" dirty="0" err="1">
                <a:solidFill>
                  <a:srgbClr val="0000CC"/>
                </a:solidFill>
                <a:latin typeface="Arial" panose="020B0604020202020204" pitchFamily="34" charset="0"/>
              </a:rPr>
              <a:t>Giống</a:t>
            </a:r>
            <a:r>
              <a:rPr lang="en-US" altLang="en-US" sz="2400" dirty="0">
                <a:solidFill>
                  <a:srgbClr val="0000CC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400" dirty="0" err="1">
                <a:solidFill>
                  <a:srgbClr val="0000CC"/>
                </a:solidFill>
                <a:latin typeface="Arial" panose="020B0604020202020204" pitchFamily="34" charset="0"/>
              </a:rPr>
              <a:t>đực</a:t>
            </a:r>
            <a:r>
              <a:rPr lang="en-US" altLang="en-US" sz="2400" dirty="0">
                <a:solidFill>
                  <a:srgbClr val="0000CC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400" dirty="0" err="1">
                <a:solidFill>
                  <a:srgbClr val="0000CC"/>
                </a:solidFill>
                <a:latin typeface="Arial" panose="020B0604020202020204" pitchFamily="34" charset="0"/>
              </a:rPr>
              <a:t>và</a:t>
            </a:r>
            <a:r>
              <a:rPr lang="en-US" altLang="en-US" sz="2400" dirty="0">
                <a:solidFill>
                  <a:srgbClr val="0000CC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400" dirty="0" err="1">
                <a:solidFill>
                  <a:srgbClr val="0000CC"/>
                </a:solidFill>
                <a:latin typeface="Arial" panose="020B0604020202020204" pitchFamily="34" charset="0"/>
              </a:rPr>
              <a:t>giống</a:t>
            </a:r>
            <a:r>
              <a:rPr lang="en-US" altLang="en-US" sz="2400" dirty="0">
                <a:solidFill>
                  <a:srgbClr val="0000CC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400" dirty="0" err="1">
                <a:solidFill>
                  <a:srgbClr val="0000CC"/>
                </a:solidFill>
                <a:latin typeface="Arial" panose="020B0604020202020204" pitchFamily="34" charset="0"/>
              </a:rPr>
              <a:t>cái</a:t>
            </a:r>
            <a:r>
              <a:rPr lang="en-US" altLang="en-US" sz="2400" dirty="0">
                <a:solidFill>
                  <a:srgbClr val="0000CC"/>
                </a:solidFill>
                <a:latin typeface="Arial" panose="020B0604020202020204" pitchFamily="34" charset="0"/>
              </a:rPr>
              <a:t>.</a:t>
            </a:r>
            <a:endParaRPr lang="en-US" sz="2155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WordArt 5"/>
          <p:cNvSpPr>
            <a:spLocks noChangeArrowheads="1" noChangeShapeType="1" noTextEdit="1"/>
          </p:cNvSpPr>
          <p:nvPr/>
        </p:nvSpPr>
        <p:spPr bwMode="auto">
          <a:xfrm>
            <a:off x="2235200" y="4953000"/>
            <a:ext cx="8890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2770" kern="1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/>
              </a:rPr>
              <a:t>0</a:t>
            </a:r>
          </a:p>
        </p:txBody>
      </p:sp>
      <p:sp>
        <p:nvSpPr>
          <p:cNvPr id="11" name="WordArt 6"/>
          <p:cNvSpPr>
            <a:spLocks noChangeArrowheads="1" noChangeShapeType="1" noTextEdit="1"/>
          </p:cNvSpPr>
          <p:nvPr/>
        </p:nvSpPr>
        <p:spPr bwMode="auto">
          <a:xfrm>
            <a:off x="2235200" y="4953000"/>
            <a:ext cx="8890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2770" kern="1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/>
              </a:rPr>
              <a:t>1</a:t>
            </a:r>
          </a:p>
        </p:txBody>
      </p:sp>
      <p:sp>
        <p:nvSpPr>
          <p:cNvPr id="12" name="WordArt 7"/>
          <p:cNvSpPr>
            <a:spLocks noChangeArrowheads="1" noChangeShapeType="1" noTextEdit="1"/>
          </p:cNvSpPr>
          <p:nvPr/>
        </p:nvSpPr>
        <p:spPr bwMode="auto">
          <a:xfrm>
            <a:off x="2241551" y="4930775"/>
            <a:ext cx="8890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2770" kern="1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/>
              </a:rPr>
              <a:t>2</a:t>
            </a:r>
          </a:p>
        </p:txBody>
      </p:sp>
      <p:sp>
        <p:nvSpPr>
          <p:cNvPr id="13" name="WordArt 8"/>
          <p:cNvSpPr>
            <a:spLocks noChangeArrowheads="1" noChangeShapeType="1" noTextEdit="1"/>
          </p:cNvSpPr>
          <p:nvPr/>
        </p:nvSpPr>
        <p:spPr bwMode="auto">
          <a:xfrm>
            <a:off x="2235200" y="4953000"/>
            <a:ext cx="8890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2770" kern="1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/>
              </a:rPr>
              <a:t>3</a:t>
            </a:r>
          </a:p>
        </p:txBody>
      </p:sp>
      <p:sp>
        <p:nvSpPr>
          <p:cNvPr id="14" name="WordArt 9"/>
          <p:cNvSpPr>
            <a:spLocks noChangeArrowheads="1" noChangeShapeType="1" noTextEdit="1"/>
          </p:cNvSpPr>
          <p:nvPr/>
        </p:nvSpPr>
        <p:spPr bwMode="auto">
          <a:xfrm>
            <a:off x="2298700" y="4953000"/>
            <a:ext cx="8890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2770" kern="1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/>
              </a:rPr>
              <a:t>4</a:t>
            </a:r>
          </a:p>
        </p:txBody>
      </p:sp>
      <p:sp>
        <p:nvSpPr>
          <p:cNvPr id="15" name="WordArt 10"/>
          <p:cNvSpPr>
            <a:spLocks noChangeArrowheads="1" noChangeShapeType="1" noTextEdit="1"/>
          </p:cNvSpPr>
          <p:nvPr/>
        </p:nvSpPr>
        <p:spPr bwMode="auto">
          <a:xfrm>
            <a:off x="2254251" y="4953000"/>
            <a:ext cx="8890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2770" kern="1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/>
              </a:rPr>
              <a:t>5</a:t>
            </a:r>
          </a:p>
        </p:txBody>
      </p:sp>
      <p:sp>
        <p:nvSpPr>
          <p:cNvPr id="16" name="WordArt 11"/>
          <p:cNvSpPr>
            <a:spLocks noChangeArrowheads="1" noChangeShapeType="1" noTextEdit="1"/>
          </p:cNvSpPr>
          <p:nvPr/>
        </p:nvSpPr>
        <p:spPr bwMode="auto">
          <a:xfrm>
            <a:off x="2235200" y="4953000"/>
            <a:ext cx="8890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2770" kern="1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/>
              </a:rPr>
              <a:t>6</a:t>
            </a:r>
          </a:p>
        </p:txBody>
      </p:sp>
      <p:sp>
        <p:nvSpPr>
          <p:cNvPr id="17" name="WordArt 12"/>
          <p:cNvSpPr>
            <a:spLocks noChangeArrowheads="1" noChangeShapeType="1" noTextEdit="1"/>
          </p:cNvSpPr>
          <p:nvPr/>
        </p:nvSpPr>
        <p:spPr bwMode="auto">
          <a:xfrm>
            <a:off x="2235200" y="4953000"/>
            <a:ext cx="8890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2770" kern="1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/>
              </a:rPr>
              <a:t>7</a:t>
            </a:r>
          </a:p>
        </p:txBody>
      </p:sp>
      <p:sp>
        <p:nvSpPr>
          <p:cNvPr id="18" name="WordArt 13"/>
          <p:cNvSpPr>
            <a:spLocks noChangeArrowheads="1" noChangeShapeType="1" noTextEdit="1"/>
          </p:cNvSpPr>
          <p:nvPr/>
        </p:nvSpPr>
        <p:spPr bwMode="auto">
          <a:xfrm>
            <a:off x="2241551" y="4941888"/>
            <a:ext cx="8890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2770" kern="1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/>
              </a:rPr>
              <a:t>8</a:t>
            </a:r>
          </a:p>
        </p:txBody>
      </p:sp>
      <p:sp>
        <p:nvSpPr>
          <p:cNvPr id="19" name="WordArt 14"/>
          <p:cNvSpPr>
            <a:spLocks noChangeArrowheads="1" noChangeShapeType="1" noTextEdit="1"/>
          </p:cNvSpPr>
          <p:nvPr/>
        </p:nvSpPr>
        <p:spPr bwMode="auto">
          <a:xfrm>
            <a:off x="2235200" y="4953000"/>
            <a:ext cx="8890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2770" kern="1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/>
              </a:rPr>
              <a:t>9</a:t>
            </a:r>
          </a:p>
        </p:txBody>
      </p:sp>
      <p:sp>
        <p:nvSpPr>
          <p:cNvPr id="20" name="WordArt 15"/>
          <p:cNvSpPr>
            <a:spLocks noChangeArrowheads="1" noChangeShapeType="1" noTextEdit="1"/>
          </p:cNvSpPr>
          <p:nvPr/>
        </p:nvSpPr>
        <p:spPr bwMode="auto">
          <a:xfrm>
            <a:off x="2235200" y="4953000"/>
            <a:ext cx="8890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2770" kern="1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/>
              </a:rPr>
              <a:t>10</a:t>
            </a:r>
          </a:p>
        </p:txBody>
      </p:sp>
      <p:grpSp>
        <p:nvGrpSpPr>
          <p:cNvPr id="2" name="Group 21"/>
          <p:cNvGrpSpPr/>
          <p:nvPr/>
        </p:nvGrpSpPr>
        <p:grpSpPr bwMode="auto">
          <a:xfrm>
            <a:off x="1460500" y="4579939"/>
            <a:ext cx="2336800" cy="1347787"/>
            <a:chOff x="4320" y="2928"/>
            <a:chExt cx="1104" cy="1104"/>
          </a:xfrm>
        </p:grpSpPr>
        <p:sp>
          <p:nvSpPr>
            <p:cNvPr id="29718" name="AutoShape 22"/>
            <p:cNvSpPr>
              <a:spLocks noChangeArrowheads="1"/>
            </p:cNvSpPr>
            <p:nvPr/>
          </p:nvSpPr>
          <p:spPr bwMode="auto">
            <a:xfrm>
              <a:off x="4320" y="2928"/>
              <a:ext cx="1104" cy="1104"/>
            </a:xfrm>
            <a:prstGeom prst="star32">
              <a:avLst>
                <a:gd name="adj" fmla="val 37500"/>
              </a:avLst>
            </a:prstGeom>
            <a:gradFill rotWithShape="1">
              <a:gsLst>
                <a:gs pos="0">
                  <a:srgbClr val="EC9EC5"/>
                </a:gs>
                <a:gs pos="100000">
                  <a:srgbClr val="CC0066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vi-VN" altLang="en-US" sz="4615" b="1">
                <a:solidFill>
                  <a:srgbClr val="FF0066"/>
                </a:solidFill>
                <a:latin typeface=".VnHelvetInsH" pitchFamily="34" charset="0"/>
              </a:endParaRPr>
            </a:p>
          </p:txBody>
        </p:sp>
        <p:sp>
          <p:nvSpPr>
            <p:cNvPr id="20503" name="WordArt 23"/>
            <p:cNvSpPr>
              <a:spLocks noChangeArrowheads="1" noChangeShapeType="1" noTextEdit="1"/>
            </p:cNvSpPr>
            <p:nvPr/>
          </p:nvSpPr>
          <p:spPr bwMode="auto">
            <a:xfrm>
              <a:off x="4563" y="3168"/>
              <a:ext cx="672" cy="57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sz="2770" kern="1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000000"/>
                  </a:solidFill>
                  <a:latin typeface="+mn-lt"/>
                  <a:ea typeface="+mn-lt"/>
                  <a:cs typeface="+mn-lt"/>
                </a:rPr>
                <a:t>Hết giờ</a:t>
              </a:r>
            </a:p>
          </p:txBody>
        </p:sp>
      </p:grpSp>
      <p:sp>
        <p:nvSpPr>
          <p:cNvPr id="24" name="Text Box 6"/>
          <p:cNvSpPr txBox="1">
            <a:spLocks noChangeArrowheads="1"/>
          </p:cNvSpPr>
          <p:nvPr/>
        </p:nvSpPr>
        <p:spPr bwMode="auto">
          <a:xfrm>
            <a:off x="1229180" y="74950"/>
            <a:ext cx="658091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4000" dirty="0" err="1">
                <a:solidFill>
                  <a:srgbClr val="FF0000"/>
                </a:solidFill>
                <a:latin typeface="Arial" panose="020B0604020202020204" pitchFamily="34" charset="0"/>
              </a:rPr>
              <a:t>Chọn</a:t>
            </a:r>
            <a:r>
              <a:rPr lang="en-US" altLang="en-US" sz="4000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4000" dirty="0" err="1">
                <a:solidFill>
                  <a:srgbClr val="FF0000"/>
                </a:solidFill>
                <a:latin typeface="Arial" panose="020B0604020202020204" pitchFamily="34" charset="0"/>
              </a:rPr>
              <a:t>câu</a:t>
            </a:r>
            <a:r>
              <a:rPr lang="en-US" altLang="en-US" sz="4000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4000" dirty="0" err="1">
                <a:solidFill>
                  <a:srgbClr val="FF0000"/>
                </a:solidFill>
                <a:latin typeface="Arial" panose="020B0604020202020204" pitchFamily="34" charset="0"/>
              </a:rPr>
              <a:t>trả</a:t>
            </a:r>
            <a:r>
              <a:rPr lang="en-US" altLang="en-US" sz="4000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4000" dirty="0" err="1">
                <a:solidFill>
                  <a:srgbClr val="FF0000"/>
                </a:solidFill>
                <a:latin typeface="Arial" panose="020B0604020202020204" pitchFamily="34" charset="0"/>
              </a:rPr>
              <a:t>lời</a:t>
            </a:r>
            <a:r>
              <a:rPr lang="en-US" altLang="en-US" sz="4000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4000" dirty="0" err="1">
                <a:solidFill>
                  <a:srgbClr val="FF0000"/>
                </a:solidFill>
                <a:latin typeface="Arial" panose="020B0604020202020204" pitchFamily="34" charset="0"/>
              </a:rPr>
              <a:t>đúng</a:t>
            </a:r>
            <a:r>
              <a:rPr lang="en-US" altLang="en-US" sz="4000" dirty="0">
                <a:solidFill>
                  <a:srgbClr val="FF0000"/>
                </a:solidFill>
                <a:latin typeface="Arial" panose="020B0604020202020204" pitchFamily="34" charset="0"/>
              </a:rPr>
              <a:t>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53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53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53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53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53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500"/>
                            </p:stCondLst>
                            <p:childTnLst>
                              <p:par>
                                <p:cTn id="77" presetID="53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53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000"/>
                            </p:stCondLst>
                            <p:childTnLst>
                              <p:par>
                                <p:cTn id="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500"/>
                            </p:stCondLst>
                            <p:childTnLst>
                              <p:par>
                                <p:cTn id="97" presetID="53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000"/>
                            </p:stCondLst>
                            <p:childTnLst>
                              <p:par>
                                <p:cTn id="10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500"/>
                            </p:stCondLst>
                            <p:childTnLst>
                              <p:par>
                                <p:cTn id="107" presetID="53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9000"/>
                            </p:stCondLst>
                            <p:childTnLst>
                              <p:par>
                                <p:cTn id="1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9500"/>
                            </p:stCondLst>
                            <p:childTnLst>
                              <p:par>
                                <p:cTn id="117" presetID="53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7" presetID="53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0.1875 -0.36829 " pathEditMode="relative" rAng="0" ptsTypes="AA">
                                      <p:cBhvr>
                                        <p:cTn id="1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00" y="-18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 descr="4286_img_0503b_8646[1]"/>
          <p:cNvPicPr>
            <a:picLocks noChangeAspect="1" noChangeArrowheads="1"/>
          </p:cNvPicPr>
          <p:nvPr/>
        </p:nvPicPr>
        <p:blipFill>
          <a:blip r:embed="rId5">
            <a:lum bright="70000" contrast="-70000"/>
          </a:blip>
          <a:srcRect/>
          <a:stretch>
            <a:fillRect/>
          </a:stretch>
        </p:blipFill>
        <p:spPr bwMode="auto">
          <a:xfrm>
            <a:off x="0" y="790575"/>
            <a:ext cx="121920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AutoShape 6"/>
          <p:cNvSpPr>
            <a:spLocks noChangeArrowheads="1"/>
          </p:cNvSpPr>
          <p:nvPr/>
        </p:nvSpPr>
        <p:spPr bwMode="auto">
          <a:xfrm>
            <a:off x="10464800" y="5305426"/>
            <a:ext cx="1219200" cy="644525"/>
          </a:xfrm>
          <a:prstGeom prst="su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53484" y="960439"/>
            <a:ext cx="11582400" cy="827087"/>
          </a:xfrm>
          <a:prstGeom prst="roundRect">
            <a:avLst/>
          </a:prstGeom>
          <a:solidFill>
            <a:srgbClr val="3333FF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en-US" sz="2800" dirty="0">
                <a:latin typeface="Arial" panose="020B0604020202020204" pitchFamily="34" charset="0"/>
              </a:rPr>
              <a:t>2. </a:t>
            </a:r>
            <a:r>
              <a:rPr lang="en-US" altLang="en-US" sz="2800" dirty="0" err="1">
                <a:latin typeface="Arial" panose="020B0604020202020204" pitchFamily="34" charset="0"/>
              </a:rPr>
              <a:t>Các</a:t>
            </a:r>
            <a:r>
              <a:rPr lang="en-US" altLang="en-US" sz="2800" dirty="0">
                <a:latin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</a:rPr>
              <a:t>loài</a:t>
            </a:r>
            <a:r>
              <a:rPr lang="en-US" altLang="en-US" sz="2800" dirty="0">
                <a:latin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</a:rPr>
              <a:t>vật</a:t>
            </a:r>
            <a:r>
              <a:rPr lang="en-US" altLang="en-US" sz="2800" dirty="0">
                <a:latin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</a:rPr>
              <a:t>đều</a:t>
            </a:r>
            <a:r>
              <a:rPr lang="en-US" altLang="en-US" sz="2800" dirty="0">
                <a:latin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</a:rPr>
              <a:t>sinh</a:t>
            </a:r>
            <a:r>
              <a:rPr lang="en-US" altLang="en-US" sz="2800" dirty="0">
                <a:latin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</a:rPr>
              <a:t>sản</a:t>
            </a:r>
            <a:r>
              <a:rPr lang="en-US" altLang="en-US" sz="2800" dirty="0">
                <a:latin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</a:rPr>
              <a:t>bằng</a:t>
            </a:r>
            <a:r>
              <a:rPr lang="en-US" altLang="en-US" sz="2800" dirty="0">
                <a:latin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</a:rPr>
              <a:t>cách</a:t>
            </a:r>
            <a:r>
              <a:rPr lang="en-US" altLang="en-US" sz="2800" dirty="0">
                <a:latin typeface="Arial" panose="020B0604020202020204" pitchFamily="34" charset="0"/>
              </a:rPr>
              <a:t>:</a:t>
            </a: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3759200" y="2432050"/>
            <a:ext cx="7924800" cy="471026"/>
          </a:xfrm>
          <a:prstGeom prst="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just">
              <a:defRPr/>
            </a:pPr>
            <a:r>
              <a:rPr lang="en-US" sz="246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altLang="en-US" sz="2400" dirty="0" err="1">
                <a:solidFill>
                  <a:srgbClr val="0000CC"/>
                </a:solidFill>
                <a:latin typeface="Arial" panose="020B0604020202020204" pitchFamily="34" charset="0"/>
              </a:rPr>
              <a:t>Đẻ</a:t>
            </a:r>
            <a:r>
              <a:rPr lang="en-US" altLang="en-US" sz="2400" dirty="0">
                <a:solidFill>
                  <a:srgbClr val="0000CC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400" dirty="0" err="1">
                <a:solidFill>
                  <a:srgbClr val="0000CC"/>
                </a:solidFill>
                <a:latin typeface="Arial" panose="020B0604020202020204" pitchFamily="34" charset="0"/>
              </a:rPr>
              <a:t>trứng</a:t>
            </a:r>
            <a:r>
              <a:rPr lang="en-US" altLang="en-US" sz="2400" dirty="0">
                <a:solidFill>
                  <a:srgbClr val="0000CC"/>
                </a:solidFill>
                <a:latin typeface="Arial" panose="020B0604020202020204" pitchFamily="34" charset="0"/>
              </a:rPr>
              <a:t>.</a:t>
            </a:r>
            <a:endParaRPr lang="en-US" sz="2155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3759200" y="3429001"/>
            <a:ext cx="7924800" cy="523220"/>
          </a:xfrm>
          <a:prstGeom prst="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just">
              <a:defRPr/>
            </a:pPr>
            <a:r>
              <a:rPr lang="en-US" sz="277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altLang="en-US" sz="2800" dirty="0" err="1">
                <a:solidFill>
                  <a:srgbClr val="0000CC"/>
                </a:solidFill>
                <a:latin typeface="Arial" panose="020B0604020202020204" pitchFamily="34" charset="0"/>
              </a:rPr>
              <a:t>Đẻ</a:t>
            </a:r>
            <a:r>
              <a:rPr lang="en-US" altLang="en-US" sz="2800" dirty="0">
                <a:solidFill>
                  <a:srgbClr val="0000CC"/>
                </a:solidFill>
                <a:latin typeface="Arial" panose="020B0604020202020204" pitchFamily="34" charset="0"/>
              </a:rPr>
              <a:t> con.</a:t>
            </a:r>
            <a:endParaRPr lang="en-US" sz="246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3759200" y="4445001"/>
            <a:ext cx="7924800" cy="519113"/>
          </a:xfrm>
          <a:prstGeom prst="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just">
              <a:defRPr/>
            </a:pPr>
            <a:r>
              <a:rPr lang="en-US" sz="277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altLang="en-US" sz="2800" dirty="0" err="1">
                <a:solidFill>
                  <a:srgbClr val="0000CC"/>
                </a:solidFill>
                <a:latin typeface="Arial" panose="020B0604020202020204" pitchFamily="34" charset="0"/>
              </a:rPr>
              <a:t>Có</a:t>
            </a:r>
            <a:r>
              <a:rPr lang="en-US" altLang="en-US" sz="2800" dirty="0">
                <a:solidFill>
                  <a:srgbClr val="0000CC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800" dirty="0" err="1">
                <a:solidFill>
                  <a:srgbClr val="0000CC"/>
                </a:solidFill>
                <a:latin typeface="Arial" panose="020B0604020202020204" pitchFamily="34" charset="0"/>
              </a:rPr>
              <a:t>loài</a:t>
            </a:r>
            <a:r>
              <a:rPr lang="en-US" altLang="en-US" sz="2800" dirty="0">
                <a:solidFill>
                  <a:srgbClr val="0000CC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800" dirty="0" err="1">
                <a:solidFill>
                  <a:srgbClr val="0000CC"/>
                </a:solidFill>
                <a:latin typeface="Arial" panose="020B0604020202020204" pitchFamily="34" charset="0"/>
              </a:rPr>
              <a:t>đẻ</a:t>
            </a:r>
            <a:r>
              <a:rPr lang="en-US" altLang="en-US" sz="2800" dirty="0">
                <a:solidFill>
                  <a:srgbClr val="0000CC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800" dirty="0" err="1">
                <a:solidFill>
                  <a:srgbClr val="0000CC"/>
                </a:solidFill>
                <a:latin typeface="Arial" panose="020B0604020202020204" pitchFamily="34" charset="0"/>
              </a:rPr>
              <a:t>trứng</a:t>
            </a:r>
            <a:r>
              <a:rPr lang="en-US" altLang="en-US" sz="2800" dirty="0">
                <a:solidFill>
                  <a:srgbClr val="0000CC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2800" dirty="0" err="1">
                <a:solidFill>
                  <a:srgbClr val="0000CC"/>
                </a:solidFill>
                <a:latin typeface="Arial" panose="020B0604020202020204" pitchFamily="34" charset="0"/>
              </a:rPr>
              <a:t>có</a:t>
            </a:r>
            <a:r>
              <a:rPr lang="en-US" altLang="en-US" sz="2800" dirty="0">
                <a:solidFill>
                  <a:srgbClr val="0000CC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800" dirty="0" err="1">
                <a:solidFill>
                  <a:srgbClr val="0000CC"/>
                </a:solidFill>
                <a:latin typeface="Arial" panose="020B0604020202020204" pitchFamily="34" charset="0"/>
              </a:rPr>
              <a:t>loài</a:t>
            </a:r>
            <a:r>
              <a:rPr lang="en-US" altLang="en-US" sz="2800" dirty="0">
                <a:solidFill>
                  <a:srgbClr val="0000CC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800" dirty="0" err="1">
                <a:solidFill>
                  <a:srgbClr val="0000CC"/>
                </a:solidFill>
                <a:latin typeface="Arial" panose="020B0604020202020204" pitchFamily="34" charset="0"/>
              </a:rPr>
              <a:t>đẻ</a:t>
            </a:r>
            <a:r>
              <a:rPr lang="en-US" altLang="en-US" sz="2800" dirty="0">
                <a:solidFill>
                  <a:srgbClr val="0000CC"/>
                </a:solidFill>
                <a:latin typeface="Arial" panose="020B0604020202020204" pitchFamily="34" charset="0"/>
              </a:rPr>
              <a:t> con</a:t>
            </a:r>
            <a:endParaRPr lang="en-US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15" descr="hình ảnh animals : &amp;dstrok;ộng vật; tôm, ếch, lươn, crayfish, frogs, baby food; animation, ảnh &amp;dstrok;ộng, hình &amp;dstrok;ộng, con voi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8000" y="5129213"/>
            <a:ext cx="9144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3797474" y="4439719"/>
            <a:ext cx="7924800" cy="52322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just">
              <a:defRPr/>
            </a:pPr>
            <a:r>
              <a:rPr lang="en-US" sz="277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altLang="en-US" sz="2800" dirty="0" err="1">
                <a:solidFill>
                  <a:srgbClr val="0000CC"/>
                </a:solidFill>
                <a:latin typeface="Arial" panose="020B0604020202020204" pitchFamily="34" charset="0"/>
              </a:rPr>
              <a:t>Có</a:t>
            </a:r>
            <a:r>
              <a:rPr lang="en-US" altLang="en-US" sz="2800" dirty="0">
                <a:solidFill>
                  <a:srgbClr val="0000CC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800" dirty="0" err="1">
                <a:solidFill>
                  <a:srgbClr val="0000CC"/>
                </a:solidFill>
                <a:latin typeface="Arial" panose="020B0604020202020204" pitchFamily="34" charset="0"/>
              </a:rPr>
              <a:t>loài</a:t>
            </a:r>
            <a:r>
              <a:rPr lang="en-US" altLang="en-US" sz="2800" dirty="0">
                <a:solidFill>
                  <a:srgbClr val="0000CC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800" dirty="0" err="1">
                <a:solidFill>
                  <a:srgbClr val="0000CC"/>
                </a:solidFill>
                <a:latin typeface="Arial" panose="020B0604020202020204" pitchFamily="34" charset="0"/>
              </a:rPr>
              <a:t>đẻ</a:t>
            </a:r>
            <a:r>
              <a:rPr lang="en-US" altLang="en-US" sz="2800" dirty="0">
                <a:solidFill>
                  <a:srgbClr val="0000CC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800" dirty="0" err="1">
                <a:solidFill>
                  <a:srgbClr val="0000CC"/>
                </a:solidFill>
                <a:latin typeface="Arial" panose="020B0604020202020204" pitchFamily="34" charset="0"/>
              </a:rPr>
              <a:t>trứng</a:t>
            </a:r>
            <a:r>
              <a:rPr lang="en-US" altLang="en-US" sz="2800" dirty="0">
                <a:solidFill>
                  <a:srgbClr val="0000CC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2800" dirty="0" err="1">
                <a:solidFill>
                  <a:srgbClr val="0000CC"/>
                </a:solidFill>
                <a:latin typeface="Arial" panose="020B0604020202020204" pitchFamily="34" charset="0"/>
              </a:rPr>
              <a:t>có</a:t>
            </a:r>
            <a:r>
              <a:rPr lang="en-US" altLang="en-US" sz="2800" dirty="0">
                <a:solidFill>
                  <a:srgbClr val="0000CC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800" dirty="0" err="1">
                <a:solidFill>
                  <a:srgbClr val="0000CC"/>
                </a:solidFill>
                <a:latin typeface="Arial" panose="020B0604020202020204" pitchFamily="34" charset="0"/>
              </a:rPr>
              <a:t>loài</a:t>
            </a:r>
            <a:r>
              <a:rPr lang="en-US" altLang="en-US" sz="2800" dirty="0">
                <a:solidFill>
                  <a:srgbClr val="0000CC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800" dirty="0" err="1">
                <a:solidFill>
                  <a:srgbClr val="0000CC"/>
                </a:solidFill>
                <a:latin typeface="Arial" panose="020B0604020202020204" pitchFamily="34" charset="0"/>
              </a:rPr>
              <a:t>đẻ</a:t>
            </a:r>
            <a:r>
              <a:rPr lang="en-US" altLang="en-US" sz="2800" dirty="0">
                <a:solidFill>
                  <a:srgbClr val="0000CC"/>
                </a:solidFill>
                <a:latin typeface="Arial" panose="020B0604020202020204" pitchFamily="34" charset="0"/>
              </a:rPr>
              <a:t> con.</a:t>
            </a:r>
            <a:endParaRPr lang="en-US" sz="246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WordArt 5"/>
          <p:cNvSpPr>
            <a:spLocks noChangeArrowheads="1" noChangeShapeType="1" noTextEdit="1"/>
          </p:cNvSpPr>
          <p:nvPr/>
        </p:nvSpPr>
        <p:spPr bwMode="auto">
          <a:xfrm>
            <a:off x="1219200" y="2608263"/>
            <a:ext cx="8890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2770" kern="1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/>
              </a:rPr>
              <a:t>0</a:t>
            </a:r>
          </a:p>
        </p:txBody>
      </p:sp>
      <p:sp>
        <p:nvSpPr>
          <p:cNvPr id="11" name="WordArt 6"/>
          <p:cNvSpPr>
            <a:spLocks noChangeArrowheads="1" noChangeShapeType="1" noTextEdit="1"/>
          </p:cNvSpPr>
          <p:nvPr/>
        </p:nvSpPr>
        <p:spPr bwMode="auto">
          <a:xfrm>
            <a:off x="1219200" y="2608263"/>
            <a:ext cx="8890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2770" kern="1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/>
              </a:rPr>
              <a:t>1</a:t>
            </a:r>
          </a:p>
        </p:txBody>
      </p:sp>
      <p:sp>
        <p:nvSpPr>
          <p:cNvPr id="12" name="WordArt 7"/>
          <p:cNvSpPr>
            <a:spLocks noChangeArrowheads="1" noChangeShapeType="1" noTextEdit="1"/>
          </p:cNvSpPr>
          <p:nvPr/>
        </p:nvSpPr>
        <p:spPr bwMode="auto">
          <a:xfrm>
            <a:off x="1225551" y="2586038"/>
            <a:ext cx="8890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2770" kern="1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/>
              </a:rPr>
              <a:t>2</a:t>
            </a:r>
          </a:p>
        </p:txBody>
      </p:sp>
      <p:sp>
        <p:nvSpPr>
          <p:cNvPr id="13" name="WordArt 8"/>
          <p:cNvSpPr>
            <a:spLocks noChangeArrowheads="1" noChangeShapeType="1" noTextEdit="1"/>
          </p:cNvSpPr>
          <p:nvPr/>
        </p:nvSpPr>
        <p:spPr bwMode="auto">
          <a:xfrm>
            <a:off x="1219200" y="2608263"/>
            <a:ext cx="8890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2770" kern="1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/>
              </a:rPr>
              <a:t>3</a:t>
            </a:r>
          </a:p>
        </p:txBody>
      </p:sp>
      <p:sp>
        <p:nvSpPr>
          <p:cNvPr id="14" name="WordArt 9"/>
          <p:cNvSpPr>
            <a:spLocks noChangeArrowheads="1" noChangeShapeType="1" noTextEdit="1"/>
          </p:cNvSpPr>
          <p:nvPr/>
        </p:nvSpPr>
        <p:spPr bwMode="auto">
          <a:xfrm>
            <a:off x="1282700" y="2608263"/>
            <a:ext cx="8890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2770" kern="1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/>
              </a:rPr>
              <a:t>4</a:t>
            </a:r>
          </a:p>
        </p:txBody>
      </p:sp>
      <p:sp>
        <p:nvSpPr>
          <p:cNvPr id="15" name="WordArt 10"/>
          <p:cNvSpPr>
            <a:spLocks noChangeArrowheads="1" noChangeShapeType="1" noTextEdit="1"/>
          </p:cNvSpPr>
          <p:nvPr/>
        </p:nvSpPr>
        <p:spPr bwMode="auto">
          <a:xfrm>
            <a:off x="1238251" y="2608263"/>
            <a:ext cx="8890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2770" kern="1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/>
              </a:rPr>
              <a:t>5</a:t>
            </a:r>
          </a:p>
        </p:txBody>
      </p:sp>
      <p:sp>
        <p:nvSpPr>
          <p:cNvPr id="16" name="WordArt 11"/>
          <p:cNvSpPr>
            <a:spLocks noChangeArrowheads="1" noChangeShapeType="1" noTextEdit="1"/>
          </p:cNvSpPr>
          <p:nvPr/>
        </p:nvSpPr>
        <p:spPr bwMode="auto">
          <a:xfrm>
            <a:off x="1219200" y="2608263"/>
            <a:ext cx="8890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2770" kern="1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/>
              </a:rPr>
              <a:t>6</a:t>
            </a:r>
          </a:p>
        </p:txBody>
      </p:sp>
      <p:sp>
        <p:nvSpPr>
          <p:cNvPr id="17" name="WordArt 12"/>
          <p:cNvSpPr>
            <a:spLocks noChangeArrowheads="1" noChangeShapeType="1" noTextEdit="1"/>
          </p:cNvSpPr>
          <p:nvPr/>
        </p:nvSpPr>
        <p:spPr bwMode="auto">
          <a:xfrm>
            <a:off x="1219200" y="2608263"/>
            <a:ext cx="8890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2770" kern="1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/>
              </a:rPr>
              <a:t>7</a:t>
            </a:r>
          </a:p>
        </p:txBody>
      </p:sp>
      <p:sp>
        <p:nvSpPr>
          <p:cNvPr id="18" name="WordArt 13"/>
          <p:cNvSpPr>
            <a:spLocks noChangeArrowheads="1" noChangeShapeType="1" noTextEdit="1"/>
          </p:cNvSpPr>
          <p:nvPr/>
        </p:nvSpPr>
        <p:spPr bwMode="auto">
          <a:xfrm>
            <a:off x="1225551" y="2597150"/>
            <a:ext cx="8890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2770" kern="1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/>
              </a:rPr>
              <a:t>8</a:t>
            </a:r>
          </a:p>
        </p:txBody>
      </p:sp>
      <p:sp>
        <p:nvSpPr>
          <p:cNvPr id="19" name="WordArt 14"/>
          <p:cNvSpPr>
            <a:spLocks noChangeArrowheads="1" noChangeShapeType="1" noTextEdit="1"/>
          </p:cNvSpPr>
          <p:nvPr/>
        </p:nvSpPr>
        <p:spPr bwMode="auto">
          <a:xfrm>
            <a:off x="1219200" y="2608263"/>
            <a:ext cx="8890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2770" kern="1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/>
              </a:rPr>
              <a:t>9</a:t>
            </a:r>
          </a:p>
        </p:txBody>
      </p:sp>
      <p:sp>
        <p:nvSpPr>
          <p:cNvPr id="20" name="WordArt 15"/>
          <p:cNvSpPr>
            <a:spLocks noChangeArrowheads="1" noChangeShapeType="1" noTextEdit="1"/>
          </p:cNvSpPr>
          <p:nvPr/>
        </p:nvSpPr>
        <p:spPr bwMode="auto">
          <a:xfrm>
            <a:off x="1219200" y="2608263"/>
            <a:ext cx="8890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2770" kern="1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/>
              </a:rPr>
              <a:t>10</a:t>
            </a:r>
          </a:p>
        </p:txBody>
      </p:sp>
      <p:grpSp>
        <p:nvGrpSpPr>
          <p:cNvPr id="2" name="Group 21"/>
          <p:cNvGrpSpPr/>
          <p:nvPr/>
        </p:nvGrpSpPr>
        <p:grpSpPr bwMode="auto">
          <a:xfrm>
            <a:off x="444500" y="2235200"/>
            <a:ext cx="2336800" cy="1347788"/>
            <a:chOff x="4320" y="2928"/>
            <a:chExt cx="1104" cy="1104"/>
          </a:xfrm>
        </p:grpSpPr>
        <p:sp>
          <p:nvSpPr>
            <p:cNvPr id="28694" name="AutoShape 22"/>
            <p:cNvSpPr>
              <a:spLocks noChangeArrowheads="1"/>
            </p:cNvSpPr>
            <p:nvPr/>
          </p:nvSpPr>
          <p:spPr bwMode="auto">
            <a:xfrm>
              <a:off x="4320" y="2928"/>
              <a:ext cx="1104" cy="1104"/>
            </a:xfrm>
            <a:prstGeom prst="star32">
              <a:avLst>
                <a:gd name="adj" fmla="val 37500"/>
              </a:avLst>
            </a:prstGeom>
            <a:gradFill rotWithShape="1">
              <a:gsLst>
                <a:gs pos="0">
                  <a:srgbClr val="EC9EC5"/>
                </a:gs>
                <a:gs pos="100000">
                  <a:srgbClr val="CC0066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vi-VN" altLang="en-US" sz="4615" b="1">
                <a:solidFill>
                  <a:srgbClr val="FF0066"/>
                </a:solidFill>
                <a:latin typeface=".VnHelvetInsH" pitchFamily="34" charset="0"/>
              </a:endParaRPr>
            </a:p>
          </p:txBody>
        </p:sp>
        <p:sp>
          <p:nvSpPr>
            <p:cNvPr id="19479" name="WordArt 23"/>
            <p:cNvSpPr>
              <a:spLocks noChangeArrowheads="1" noChangeShapeType="1" noTextEdit="1"/>
            </p:cNvSpPr>
            <p:nvPr/>
          </p:nvSpPr>
          <p:spPr bwMode="auto">
            <a:xfrm>
              <a:off x="4563" y="3168"/>
              <a:ext cx="672" cy="57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sz="2770" kern="1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000000"/>
                  </a:solidFill>
                  <a:latin typeface="+mn-lt"/>
                  <a:ea typeface="+mn-lt"/>
                  <a:cs typeface="+mn-lt"/>
                </a:rPr>
                <a:t>Hết giờ</a:t>
              </a:r>
            </a:p>
          </p:txBody>
        </p:sp>
      </p:grpSp>
      <p:sp>
        <p:nvSpPr>
          <p:cNvPr id="24" name="Text Box 6"/>
          <p:cNvSpPr txBox="1">
            <a:spLocks noChangeArrowheads="1"/>
          </p:cNvSpPr>
          <p:nvPr/>
        </p:nvSpPr>
        <p:spPr bwMode="auto">
          <a:xfrm>
            <a:off x="1229180" y="74950"/>
            <a:ext cx="658091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4000" dirty="0" err="1">
                <a:solidFill>
                  <a:srgbClr val="FF0000"/>
                </a:solidFill>
                <a:latin typeface="Arial" panose="020B0604020202020204" pitchFamily="34" charset="0"/>
              </a:rPr>
              <a:t>Chọn</a:t>
            </a:r>
            <a:r>
              <a:rPr lang="en-US" altLang="en-US" sz="4000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4000" dirty="0" err="1">
                <a:solidFill>
                  <a:srgbClr val="FF0000"/>
                </a:solidFill>
                <a:latin typeface="Arial" panose="020B0604020202020204" pitchFamily="34" charset="0"/>
              </a:rPr>
              <a:t>câu</a:t>
            </a:r>
            <a:r>
              <a:rPr lang="en-US" altLang="en-US" sz="4000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4000" dirty="0" err="1">
                <a:solidFill>
                  <a:srgbClr val="FF0000"/>
                </a:solidFill>
                <a:latin typeface="Arial" panose="020B0604020202020204" pitchFamily="34" charset="0"/>
              </a:rPr>
              <a:t>trả</a:t>
            </a:r>
            <a:r>
              <a:rPr lang="en-US" altLang="en-US" sz="4000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4000" dirty="0" err="1">
                <a:solidFill>
                  <a:srgbClr val="FF0000"/>
                </a:solidFill>
                <a:latin typeface="Arial" panose="020B0604020202020204" pitchFamily="34" charset="0"/>
              </a:rPr>
              <a:t>lời</a:t>
            </a:r>
            <a:r>
              <a:rPr lang="en-US" altLang="en-US" sz="4000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4000" dirty="0" err="1">
                <a:solidFill>
                  <a:srgbClr val="FF0000"/>
                </a:solidFill>
                <a:latin typeface="Arial" panose="020B0604020202020204" pitchFamily="34" charset="0"/>
              </a:rPr>
              <a:t>đúng</a:t>
            </a:r>
            <a:r>
              <a:rPr lang="en-US" altLang="en-US" sz="4000" dirty="0">
                <a:solidFill>
                  <a:srgbClr val="FF0000"/>
                </a:solidFill>
                <a:latin typeface="Arial" panose="020B0604020202020204" pitchFamily="34" charset="0"/>
              </a:rPr>
              <a:t>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53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53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53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53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53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500"/>
                            </p:stCondLst>
                            <p:childTnLst>
                              <p:par>
                                <p:cTn id="77" presetID="53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53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000"/>
                            </p:stCondLst>
                            <p:childTnLst>
                              <p:par>
                                <p:cTn id="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500"/>
                            </p:stCondLst>
                            <p:childTnLst>
                              <p:par>
                                <p:cTn id="97" presetID="53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000"/>
                            </p:stCondLst>
                            <p:childTnLst>
                              <p:par>
                                <p:cTn id="10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500"/>
                            </p:stCondLst>
                            <p:childTnLst>
                              <p:par>
                                <p:cTn id="107" presetID="53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9000"/>
                            </p:stCondLst>
                            <p:childTnLst>
                              <p:par>
                                <p:cTn id="1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9500"/>
                            </p:stCondLst>
                            <p:childTnLst>
                              <p:par>
                                <p:cTn id="117" presetID="53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7" presetID="53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33333E-6 L 0.19167 -0.13333 " pathEditMode="relative" rAng="0" ptsTypes="AA">
                                      <p:cBhvr>
                                        <p:cTn id="1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00" y="-6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4"/>
          <p:cNvSpPr txBox="1">
            <a:spLocks noChangeArrowheads="1"/>
          </p:cNvSpPr>
          <p:nvPr/>
        </p:nvSpPr>
        <p:spPr bwMode="auto">
          <a:xfrm>
            <a:off x="334435" y="2349502"/>
            <a:ext cx="3361267" cy="390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7018" tIns="48509" rIns="97018" bIns="48509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sz="1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404263" y="213952"/>
            <a:ext cx="9383474" cy="20621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endParaRPr lang="en-US" altLang="zh-CN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altLang="zh-CN" sz="3200" dirty="0"/>
          </a:p>
          <a:p>
            <a:pPr algn="ctr"/>
            <a:r>
              <a:rPr lang="en-US" altLang="zh-CN" sz="3200" dirty="0"/>
              <a:t> </a:t>
            </a:r>
            <a:endParaRPr lang="en-US" altLang="zh-CN" sz="3200" b="1" dirty="0"/>
          </a:p>
          <a:p>
            <a:pPr algn="ctr"/>
            <a:endParaRPr lang="en-US" altLang="zh-CN" sz="3200" b="1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-280335" y="316581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7018" tIns="48509" rIns="97018" bIns="48509" anchor="ctr"/>
          <a:lstStyle/>
          <a:p>
            <a:pPr algn="ctr"/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 descr="Hình nền Powerpoint đẹp tạo nên một Slide chuyên nghiệ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76" y="0"/>
            <a:ext cx="1217222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56663" y="323557"/>
            <a:ext cx="8192248" cy="216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7018" tIns="48509" rIns="97018" bIns="48509" anchor="ctr"/>
          <a:lstStyle/>
          <a:p>
            <a:pPr algn="ctr"/>
            <a:r>
              <a:rPr lang="en-US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endParaRPr lang="en-US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56 </a:t>
            </a:r>
            <a:r>
              <a:rPr lang="vi-V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trùng</a:t>
            </a:r>
            <a:endParaRPr lang="en-US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56663" y="3940108"/>
            <a:ext cx="88297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/>
              <a:t>Hãy</a:t>
            </a:r>
            <a:r>
              <a:rPr lang="en-US" sz="3600" b="1" dirty="0"/>
              <a:t> </a:t>
            </a:r>
            <a:r>
              <a:rPr lang="en-US" sz="3600" b="1" dirty="0" err="1"/>
              <a:t>kể</a:t>
            </a:r>
            <a:r>
              <a:rPr lang="en-US" sz="3600" b="1" dirty="0"/>
              <a:t> </a:t>
            </a:r>
            <a:r>
              <a:rPr lang="en-US" sz="3600" b="1" dirty="0" err="1"/>
              <a:t>tên</a:t>
            </a:r>
            <a:r>
              <a:rPr lang="en-US" sz="3600" b="1" dirty="0"/>
              <a:t> </a:t>
            </a:r>
            <a:r>
              <a:rPr lang="en-US" sz="3600" b="1" dirty="0" err="1"/>
              <a:t>một</a:t>
            </a:r>
            <a:r>
              <a:rPr lang="en-US" sz="3600" b="1" dirty="0"/>
              <a:t> </a:t>
            </a:r>
            <a:r>
              <a:rPr lang="en-US" sz="3600" b="1" dirty="0" err="1"/>
              <a:t>số</a:t>
            </a:r>
            <a:r>
              <a:rPr lang="en-US" sz="3600" b="1" dirty="0"/>
              <a:t> </a:t>
            </a:r>
            <a:r>
              <a:rPr lang="en-US" sz="3600" b="1" dirty="0" err="1"/>
              <a:t>loài</a:t>
            </a:r>
            <a:r>
              <a:rPr lang="en-US" sz="3600" b="1" dirty="0"/>
              <a:t> </a:t>
            </a:r>
            <a:r>
              <a:rPr lang="en-US" sz="3600" b="1" dirty="0" err="1"/>
              <a:t>côn</a:t>
            </a:r>
            <a:r>
              <a:rPr lang="en-US" sz="3600" b="1" dirty="0"/>
              <a:t> </a:t>
            </a:r>
            <a:r>
              <a:rPr lang="en-US" sz="3600" b="1" dirty="0" err="1"/>
              <a:t>trùng</a:t>
            </a:r>
            <a:r>
              <a:rPr lang="en-US" sz="3600" b="1" dirty="0"/>
              <a:t> </a:t>
            </a:r>
            <a:r>
              <a:rPr lang="en-US" sz="3600" b="1" dirty="0" err="1"/>
              <a:t>mà</a:t>
            </a:r>
            <a:r>
              <a:rPr lang="en-US" sz="3600" b="1" dirty="0"/>
              <a:t> </a:t>
            </a:r>
            <a:r>
              <a:rPr lang="en-US" sz="3600" b="1" dirty="0" err="1"/>
              <a:t>em</a:t>
            </a:r>
            <a:r>
              <a:rPr lang="en-US" sz="3600" b="1" dirty="0"/>
              <a:t> </a:t>
            </a:r>
            <a:r>
              <a:rPr lang="en-US" sz="3600" b="1" dirty="0" err="1"/>
              <a:t>biết</a:t>
            </a:r>
            <a:r>
              <a:rPr lang="en-US" sz="3600" b="1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0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ác loại côn trùng có lợi cho cây trồng, môi trường và con ngườ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03" y="689317"/>
            <a:ext cx="11201400" cy="6013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634415" y="2741610"/>
            <a:ext cx="13923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</a:rPr>
              <a:t>Bướm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90104" y="2741611"/>
            <a:ext cx="13923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Ong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22010" y="2779189"/>
            <a:ext cx="26323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</a:rPr>
              <a:t>Chuồn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chuồn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63189" y="6118480"/>
            <a:ext cx="19500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</a:rPr>
              <a:t>Bọ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ngựa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222111" y="6005465"/>
            <a:ext cx="20669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</a:rPr>
              <a:t>Bò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rùa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52423" y="6118481"/>
            <a:ext cx="2078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</a:rPr>
              <a:t>Châu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chấu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9"/>
          <p:cNvSpPr>
            <a:spLocks noChangeArrowheads="1"/>
          </p:cNvSpPr>
          <p:nvPr/>
        </p:nvSpPr>
        <p:spPr bwMode="auto">
          <a:xfrm>
            <a:off x="1143000" y="1"/>
            <a:ext cx="99060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Khoa </a:t>
            </a:r>
            <a:r>
              <a:rPr lang="en-US" alt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endParaRPr lang="en-US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en-US" alt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trùng</a:t>
            </a:r>
            <a:endParaRPr lang="en-US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4" name="Google Shape;1326;p42"/>
          <p:cNvGrpSpPr/>
          <p:nvPr/>
        </p:nvGrpSpPr>
        <p:grpSpPr bwMode="auto">
          <a:xfrm>
            <a:off x="633990" y="1256792"/>
            <a:ext cx="6556519" cy="804071"/>
            <a:chOff x="1690075" y="1628700"/>
            <a:chExt cx="1309500" cy="457075"/>
          </a:xfrm>
        </p:grpSpPr>
        <p:sp>
          <p:nvSpPr>
            <p:cNvPr id="11272" name="Google Shape;1327;p42"/>
            <p:cNvSpPr/>
            <p:nvPr/>
          </p:nvSpPr>
          <p:spPr bwMode="auto">
            <a:xfrm>
              <a:off x="1690075" y="1628700"/>
              <a:ext cx="1309500" cy="457075"/>
            </a:xfrm>
            <a:custGeom>
              <a:avLst/>
              <a:gdLst>
                <a:gd name="T0" fmla="*/ 2147483646 w 41777"/>
                <a:gd name="T1" fmla="*/ 2147483646 h 18283"/>
                <a:gd name="T2" fmla="*/ 2147483646 w 41777"/>
                <a:gd name="T3" fmla="*/ 2147483646 h 18283"/>
                <a:gd name="T4" fmla="*/ 2147483646 w 41777"/>
                <a:gd name="T5" fmla="*/ 2147483646 h 18283"/>
                <a:gd name="T6" fmla="*/ 2147483646 w 41777"/>
                <a:gd name="T7" fmla="*/ 2147483646 h 18283"/>
                <a:gd name="T8" fmla="*/ 2147483646 w 41777"/>
                <a:gd name="T9" fmla="*/ 2147483646 h 18283"/>
                <a:gd name="T10" fmla="*/ 2147483646 w 41777"/>
                <a:gd name="T11" fmla="*/ 2147483646 h 18283"/>
                <a:gd name="T12" fmla="*/ 2147483646 w 41777"/>
                <a:gd name="T13" fmla="*/ 2147483646 h 18283"/>
                <a:gd name="T14" fmla="*/ 2147483646 w 41777"/>
                <a:gd name="T15" fmla="*/ 2147483646 h 18283"/>
                <a:gd name="T16" fmla="*/ 2147483646 w 41777"/>
                <a:gd name="T17" fmla="*/ 2147483646 h 18283"/>
                <a:gd name="T18" fmla="*/ 2147483646 w 41777"/>
                <a:gd name="T19" fmla="*/ 2147483646 h 18283"/>
                <a:gd name="T20" fmla="*/ 2147483646 w 41777"/>
                <a:gd name="T21" fmla="*/ 2147483646 h 18283"/>
                <a:gd name="T22" fmla="*/ 2147483646 w 41777"/>
                <a:gd name="T23" fmla="*/ 2147483646 h 18283"/>
                <a:gd name="T24" fmla="*/ 2147483646 w 41777"/>
                <a:gd name="T25" fmla="*/ 2147483646 h 18283"/>
                <a:gd name="T26" fmla="*/ 2147483646 w 41777"/>
                <a:gd name="T27" fmla="*/ 2147483646 h 18283"/>
                <a:gd name="T28" fmla="*/ 2147483646 w 41777"/>
                <a:gd name="T29" fmla="*/ 2147483646 h 18283"/>
                <a:gd name="T30" fmla="*/ 2147483646 w 41777"/>
                <a:gd name="T31" fmla="*/ 2147483646 h 18283"/>
                <a:gd name="T32" fmla="*/ 2147483646 w 41777"/>
                <a:gd name="T33" fmla="*/ 2147483646 h 18283"/>
                <a:gd name="T34" fmla="*/ 2147483646 w 41777"/>
                <a:gd name="T35" fmla="*/ 2147483646 h 18283"/>
                <a:gd name="T36" fmla="*/ 2147483646 w 41777"/>
                <a:gd name="T37" fmla="*/ 2147483646 h 18283"/>
                <a:gd name="T38" fmla="*/ 2147483646 w 41777"/>
                <a:gd name="T39" fmla="*/ 2147483646 h 18283"/>
                <a:gd name="T40" fmla="*/ 2147483646 w 41777"/>
                <a:gd name="T41" fmla="*/ 2147483646 h 18283"/>
                <a:gd name="T42" fmla="*/ 2147483646 w 41777"/>
                <a:gd name="T43" fmla="*/ 2147483646 h 18283"/>
                <a:gd name="T44" fmla="*/ 2147483646 w 41777"/>
                <a:gd name="T45" fmla="*/ 2147483646 h 18283"/>
                <a:gd name="T46" fmla="*/ 2147483646 w 41777"/>
                <a:gd name="T47" fmla="*/ 2147483646 h 18283"/>
                <a:gd name="T48" fmla="*/ 2147483646 w 41777"/>
                <a:gd name="T49" fmla="*/ 2147483646 h 18283"/>
                <a:gd name="T50" fmla="*/ 2147483646 w 41777"/>
                <a:gd name="T51" fmla="*/ 2147483646 h 18283"/>
                <a:gd name="T52" fmla="*/ 2147483646 w 41777"/>
                <a:gd name="T53" fmla="*/ 2147483646 h 18283"/>
                <a:gd name="T54" fmla="*/ 2147483646 w 41777"/>
                <a:gd name="T55" fmla="*/ 2147483646 h 18283"/>
                <a:gd name="T56" fmla="*/ 2147483646 w 41777"/>
                <a:gd name="T57" fmla="*/ 2147483646 h 18283"/>
                <a:gd name="T58" fmla="*/ 2147483646 w 41777"/>
                <a:gd name="T59" fmla="*/ 2147483646 h 18283"/>
                <a:gd name="T60" fmla="*/ 2147483646 w 41777"/>
                <a:gd name="T61" fmla="*/ 2147483646 h 18283"/>
                <a:gd name="T62" fmla="*/ 2147483646 w 41777"/>
                <a:gd name="T63" fmla="*/ 2147483646 h 18283"/>
                <a:gd name="T64" fmla="*/ 2147483646 w 41777"/>
                <a:gd name="T65" fmla="*/ 2147483646 h 18283"/>
                <a:gd name="T66" fmla="*/ 2147483646 w 41777"/>
                <a:gd name="T67" fmla="*/ 2147483646 h 18283"/>
                <a:gd name="T68" fmla="*/ 2147483646 w 41777"/>
                <a:gd name="T69" fmla="*/ 2147483646 h 18283"/>
                <a:gd name="T70" fmla="*/ 2147483646 w 41777"/>
                <a:gd name="T71" fmla="*/ 2147483646 h 1828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41777" h="18283" extrusionOk="0">
                  <a:moveTo>
                    <a:pt x="33366" y="1"/>
                  </a:moveTo>
                  <a:cubicBezTo>
                    <a:pt x="33266" y="1"/>
                    <a:pt x="33167" y="5"/>
                    <a:pt x="33066" y="16"/>
                  </a:cubicBezTo>
                  <a:cubicBezTo>
                    <a:pt x="32700" y="54"/>
                    <a:pt x="32331" y="62"/>
                    <a:pt x="31961" y="62"/>
                  </a:cubicBezTo>
                  <a:cubicBezTo>
                    <a:pt x="31645" y="62"/>
                    <a:pt x="31328" y="56"/>
                    <a:pt x="31012" y="56"/>
                  </a:cubicBezTo>
                  <a:cubicBezTo>
                    <a:pt x="30932" y="56"/>
                    <a:pt x="30852" y="56"/>
                    <a:pt x="30772" y="57"/>
                  </a:cubicBezTo>
                  <a:cubicBezTo>
                    <a:pt x="29856" y="68"/>
                    <a:pt x="28939" y="57"/>
                    <a:pt x="28024" y="103"/>
                  </a:cubicBezTo>
                  <a:cubicBezTo>
                    <a:pt x="27336" y="137"/>
                    <a:pt x="26634" y="316"/>
                    <a:pt x="25957" y="316"/>
                  </a:cubicBezTo>
                  <a:cubicBezTo>
                    <a:pt x="25806" y="316"/>
                    <a:pt x="25656" y="307"/>
                    <a:pt x="25508" y="286"/>
                  </a:cubicBezTo>
                  <a:cubicBezTo>
                    <a:pt x="24545" y="148"/>
                    <a:pt x="23576" y="191"/>
                    <a:pt x="22630" y="171"/>
                  </a:cubicBezTo>
                  <a:cubicBezTo>
                    <a:pt x="22114" y="161"/>
                    <a:pt x="21590" y="90"/>
                    <a:pt x="21062" y="90"/>
                  </a:cubicBezTo>
                  <a:cubicBezTo>
                    <a:pt x="20801" y="90"/>
                    <a:pt x="20540" y="107"/>
                    <a:pt x="20278" y="158"/>
                  </a:cubicBezTo>
                  <a:cubicBezTo>
                    <a:pt x="20070" y="198"/>
                    <a:pt x="19859" y="210"/>
                    <a:pt x="19646" y="210"/>
                  </a:cubicBezTo>
                  <a:cubicBezTo>
                    <a:pt x="19322" y="210"/>
                    <a:pt x="18993" y="181"/>
                    <a:pt x="18664" y="181"/>
                  </a:cubicBezTo>
                  <a:cubicBezTo>
                    <a:pt x="18452" y="181"/>
                    <a:pt x="18239" y="193"/>
                    <a:pt x="18028" y="232"/>
                  </a:cubicBezTo>
                  <a:cubicBezTo>
                    <a:pt x="17432" y="341"/>
                    <a:pt x="16798" y="409"/>
                    <a:pt x="16195" y="409"/>
                  </a:cubicBezTo>
                  <a:cubicBezTo>
                    <a:pt x="15835" y="409"/>
                    <a:pt x="15487" y="385"/>
                    <a:pt x="15162" y="331"/>
                  </a:cubicBezTo>
                  <a:cubicBezTo>
                    <a:pt x="14931" y="293"/>
                    <a:pt x="14705" y="278"/>
                    <a:pt x="14481" y="278"/>
                  </a:cubicBezTo>
                  <a:cubicBezTo>
                    <a:pt x="13635" y="278"/>
                    <a:pt x="12829" y="493"/>
                    <a:pt x="11989" y="493"/>
                  </a:cubicBezTo>
                  <a:cubicBezTo>
                    <a:pt x="11870" y="493"/>
                    <a:pt x="11750" y="489"/>
                    <a:pt x="11630" y="479"/>
                  </a:cubicBezTo>
                  <a:cubicBezTo>
                    <a:pt x="11485" y="467"/>
                    <a:pt x="11340" y="461"/>
                    <a:pt x="11194" y="461"/>
                  </a:cubicBezTo>
                  <a:cubicBezTo>
                    <a:pt x="10036" y="461"/>
                    <a:pt x="8838" y="806"/>
                    <a:pt x="7690" y="1092"/>
                  </a:cubicBezTo>
                  <a:cubicBezTo>
                    <a:pt x="6745" y="1327"/>
                    <a:pt x="5786" y="1114"/>
                    <a:pt x="4948" y="1395"/>
                  </a:cubicBezTo>
                  <a:cubicBezTo>
                    <a:pt x="4894" y="1391"/>
                    <a:pt x="4840" y="1390"/>
                    <a:pt x="4788" y="1390"/>
                  </a:cubicBezTo>
                  <a:cubicBezTo>
                    <a:pt x="3957" y="1390"/>
                    <a:pt x="3269" y="1784"/>
                    <a:pt x="2716" y="2146"/>
                  </a:cubicBezTo>
                  <a:cubicBezTo>
                    <a:pt x="1880" y="2692"/>
                    <a:pt x="967" y="3343"/>
                    <a:pt x="615" y="4388"/>
                  </a:cubicBezTo>
                  <a:cubicBezTo>
                    <a:pt x="363" y="5137"/>
                    <a:pt x="119" y="5891"/>
                    <a:pt x="60" y="6700"/>
                  </a:cubicBezTo>
                  <a:cubicBezTo>
                    <a:pt x="0" y="7520"/>
                    <a:pt x="164" y="8324"/>
                    <a:pt x="115" y="9148"/>
                  </a:cubicBezTo>
                  <a:cubicBezTo>
                    <a:pt x="72" y="9871"/>
                    <a:pt x="85" y="10649"/>
                    <a:pt x="230" y="11351"/>
                  </a:cubicBezTo>
                  <a:cubicBezTo>
                    <a:pt x="352" y="11945"/>
                    <a:pt x="418" y="12557"/>
                    <a:pt x="573" y="13149"/>
                  </a:cubicBezTo>
                  <a:cubicBezTo>
                    <a:pt x="828" y="14118"/>
                    <a:pt x="1215" y="15029"/>
                    <a:pt x="1923" y="15736"/>
                  </a:cubicBezTo>
                  <a:cubicBezTo>
                    <a:pt x="2786" y="16598"/>
                    <a:pt x="3851" y="17143"/>
                    <a:pt x="5076" y="17282"/>
                  </a:cubicBezTo>
                  <a:cubicBezTo>
                    <a:pt x="6489" y="17442"/>
                    <a:pt x="7909" y="17580"/>
                    <a:pt x="9312" y="17754"/>
                  </a:cubicBezTo>
                  <a:cubicBezTo>
                    <a:pt x="10653" y="17922"/>
                    <a:pt x="12003" y="17823"/>
                    <a:pt x="13329" y="18060"/>
                  </a:cubicBezTo>
                  <a:cubicBezTo>
                    <a:pt x="13635" y="18115"/>
                    <a:pt x="13950" y="18126"/>
                    <a:pt x="14262" y="18134"/>
                  </a:cubicBezTo>
                  <a:cubicBezTo>
                    <a:pt x="15593" y="18174"/>
                    <a:pt x="16927" y="18091"/>
                    <a:pt x="18255" y="18264"/>
                  </a:cubicBezTo>
                  <a:cubicBezTo>
                    <a:pt x="18294" y="18269"/>
                    <a:pt x="18335" y="18272"/>
                    <a:pt x="18377" y="18272"/>
                  </a:cubicBezTo>
                  <a:cubicBezTo>
                    <a:pt x="18508" y="18272"/>
                    <a:pt x="18644" y="18237"/>
                    <a:pt x="18730" y="18098"/>
                  </a:cubicBezTo>
                  <a:cubicBezTo>
                    <a:pt x="18775" y="18025"/>
                    <a:pt x="18856" y="17949"/>
                    <a:pt x="18922" y="17949"/>
                  </a:cubicBezTo>
                  <a:cubicBezTo>
                    <a:pt x="18949" y="17949"/>
                    <a:pt x="18973" y="17962"/>
                    <a:pt x="18990" y="17993"/>
                  </a:cubicBezTo>
                  <a:cubicBezTo>
                    <a:pt x="19121" y="18222"/>
                    <a:pt x="19280" y="18283"/>
                    <a:pt x="19450" y="18283"/>
                  </a:cubicBezTo>
                  <a:cubicBezTo>
                    <a:pt x="19640" y="18283"/>
                    <a:pt x="19842" y="18207"/>
                    <a:pt x="20030" y="18207"/>
                  </a:cubicBezTo>
                  <a:cubicBezTo>
                    <a:pt x="20040" y="18207"/>
                    <a:pt x="20050" y="18207"/>
                    <a:pt x="20059" y="18207"/>
                  </a:cubicBezTo>
                  <a:cubicBezTo>
                    <a:pt x="20116" y="18210"/>
                    <a:pt x="20173" y="18213"/>
                    <a:pt x="20230" y="18213"/>
                  </a:cubicBezTo>
                  <a:cubicBezTo>
                    <a:pt x="20441" y="18213"/>
                    <a:pt x="20640" y="18173"/>
                    <a:pt x="20758" y="17933"/>
                  </a:cubicBezTo>
                  <a:cubicBezTo>
                    <a:pt x="20976" y="18104"/>
                    <a:pt x="21195" y="18163"/>
                    <a:pt x="21416" y="18163"/>
                  </a:cubicBezTo>
                  <a:cubicBezTo>
                    <a:pt x="21741" y="18163"/>
                    <a:pt x="22069" y="18035"/>
                    <a:pt x="22395" y="17955"/>
                  </a:cubicBezTo>
                  <a:cubicBezTo>
                    <a:pt x="22441" y="17944"/>
                    <a:pt x="22499" y="17924"/>
                    <a:pt x="22544" y="17924"/>
                  </a:cubicBezTo>
                  <a:cubicBezTo>
                    <a:pt x="22561" y="17924"/>
                    <a:pt x="22577" y="17927"/>
                    <a:pt x="22588" y="17935"/>
                  </a:cubicBezTo>
                  <a:cubicBezTo>
                    <a:pt x="22795" y="18076"/>
                    <a:pt x="23007" y="18118"/>
                    <a:pt x="23221" y="18118"/>
                  </a:cubicBezTo>
                  <a:cubicBezTo>
                    <a:pt x="23537" y="18118"/>
                    <a:pt x="23857" y="18026"/>
                    <a:pt x="24171" y="18026"/>
                  </a:cubicBezTo>
                  <a:cubicBezTo>
                    <a:pt x="24228" y="18026"/>
                    <a:pt x="24285" y="18029"/>
                    <a:pt x="24342" y="18036"/>
                  </a:cubicBezTo>
                  <a:cubicBezTo>
                    <a:pt x="24471" y="18053"/>
                    <a:pt x="24600" y="18060"/>
                    <a:pt x="24728" y="18060"/>
                  </a:cubicBezTo>
                  <a:cubicBezTo>
                    <a:pt x="25506" y="18060"/>
                    <a:pt x="26262" y="17802"/>
                    <a:pt x="27042" y="17802"/>
                  </a:cubicBezTo>
                  <a:cubicBezTo>
                    <a:pt x="27174" y="17802"/>
                    <a:pt x="27306" y="17809"/>
                    <a:pt x="27439" y="17826"/>
                  </a:cubicBezTo>
                  <a:cubicBezTo>
                    <a:pt x="27536" y="17839"/>
                    <a:pt x="27635" y="17844"/>
                    <a:pt x="27734" y="17844"/>
                  </a:cubicBezTo>
                  <a:cubicBezTo>
                    <a:pt x="28119" y="17844"/>
                    <a:pt x="28516" y="17765"/>
                    <a:pt x="28904" y="17732"/>
                  </a:cubicBezTo>
                  <a:cubicBezTo>
                    <a:pt x="29889" y="17648"/>
                    <a:pt x="30874" y="17572"/>
                    <a:pt x="31857" y="17467"/>
                  </a:cubicBezTo>
                  <a:cubicBezTo>
                    <a:pt x="32506" y="17398"/>
                    <a:pt x="33172" y="17202"/>
                    <a:pt x="33795" y="17202"/>
                  </a:cubicBezTo>
                  <a:cubicBezTo>
                    <a:pt x="33817" y="17202"/>
                    <a:pt x="33839" y="17202"/>
                    <a:pt x="33860" y="17202"/>
                  </a:cubicBezTo>
                  <a:cubicBezTo>
                    <a:pt x="33922" y="17204"/>
                    <a:pt x="33984" y="17204"/>
                    <a:pt x="34045" y="17204"/>
                  </a:cubicBezTo>
                  <a:cubicBezTo>
                    <a:pt x="34818" y="17204"/>
                    <a:pt x="35572" y="17104"/>
                    <a:pt x="36332" y="17045"/>
                  </a:cubicBezTo>
                  <a:cubicBezTo>
                    <a:pt x="36944" y="16998"/>
                    <a:pt x="37728" y="16983"/>
                    <a:pt x="38103" y="16614"/>
                  </a:cubicBezTo>
                  <a:cubicBezTo>
                    <a:pt x="38611" y="16114"/>
                    <a:pt x="39274" y="15948"/>
                    <a:pt x="39788" y="15489"/>
                  </a:cubicBezTo>
                  <a:cubicBezTo>
                    <a:pt x="40289" y="15042"/>
                    <a:pt x="40619" y="14495"/>
                    <a:pt x="40959" y="13971"/>
                  </a:cubicBezTo>
                  <a:cubicBezTo>
                    <a:pt x="41423" y="13258"/>
                    <a:pt x="41108" y="12313"/>
                    <a:pt x="41487" y="11504"/>
                  </a:cubicBezTo>
                  <a:cubicBezTo>
                    <a:pt x="41572" y="11321"/>
                    <a:pt x="41671" y="10862"/>
                    <a:pt x="41683" y="10505"/>
                  </a:cubicBezTo>
                  <a:cubicBezTo>
                    <a:pt x="41708" y="9851"/>
                    <a:pt x="41415" y="9215"/>
                    <a:pt x="41548" y="8584"/>
                  </a:cubicBezTo>
                  <a:cubicBezTo>
                    <a:pt x="41776" y="7498"/>
                    <a:pt x="41682" y="6447"/>
                    <a:pt x="41432" y="5383"/>
                  </a:cubicBezTo>
                  <a:cubicBezTo>
                    <a:pt x="41227" y="4511"/>
                    <a:pt x="41029" y="3644"/>
                    <a:pt x="40466" y="2913"/>
                  </a:cubicBezTo>
                  <a:cubicBezTo>
                    <a:pt x="40373" y="2792"/>
                    <a:pt x="40273" y="2653"/>
                    <a:pt x="40244" y="2508"/>
                  </a:cubicBezTo>
                  <a:cubicBezTo>
                    <a:pt x="40030" y="1463"/>
                    <a:pt x="39175" y="917"/>
                    <a:pt x="38351" y="663"/>
                  </a:cubicBezTo>
                  <a:cubicBezTo>
                    <a:pt x="37116" y="283"/>
                    <a:pt x="35785" y="149"/>
                    <a:pt x="34486" y="83"/>
                  </a:cubicBezTo>
                  <a:cubicBezTo>
                    <a:pt x="34120" y="65"/>
                    <a:pt x="33746" y="1"/>
                    <a:pt x="33366" y="1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1273" name="Google Shape;1328;p42"/>
            <p:cNvSpPr/>
            <p:nvPr/>
          </p:nvSpPr>
          <p:spPr bwMode="auto">
            <a:xfrm>
              <a:off x="1690075" y="1628700"/>
              <a:ext cx="1309500" cy="457075"/>
            </a:xfrm>
            <a:custGeom>
              <a:avLst/>
              <a:gdLst>
                <a:gd name="T0" fmla="*/ 2147483646 w 41777"/>
                <a:gd name="T1" fmla="*/ 2147483646 h 18283"/>
                <a:gd name="T2" fmla="*/ 2147483646 w 41777"/>
                <a:gd name="T3" fmla="*/ 2147483646 h 18283"/>
                <a:gd name="T4" fmla="*/ 2147483646 w 41777"/>
                <a:gd name="T5" fmla="*/ 2147483646 h 18283"/>
                <a:gd name="T6" fmla="*/ 2147483646 w 41777"/>
                <a:gd name="T7" fmla="*/ 2147483646 h 18283"/>
                <a:gd name="T8" fmla="*/ 2147483646 w 41777"/>
                <a:gd name="T9" fmla="*/ 2147483646 h 18283"/>
                <a:gd name="T10" fmla="*/ 2147483646 w 41777"/>
                <a:gd name="T11" fmla="*/ 2147483646 h 18283"/>
                <a:gd name="T12" fmla="*/ 2147483646 w 41777"/>
                <a:gd name="T13" fmla="*/ 2147483646 h 18283"/>
                <a:gd name="T14" fmla="*/ 2147483646 w 41777"/>
                <a:gd name="T15" fmla="*/ 2147483646 h 18283"/>
                <a:gd name="T16" fmla="*/ 2147483646 w 41777"/>
                <a:gd name="T17" fmla="*/ 2147483646 h 18283"/>
                <a:gd name="T18" fmla="*/ 2147483646 w 41777"/>
                <a:gd name="T19" fmla="*/ 2147483646 h 18283"/>
                <a:gd name="T20" fmla="*/ 2147483646 w 41777"/>
                <a:gd name="T21" fmla="*/ 2147483646 h 18283"/>
                <a:gd name="T22" fmla="*/ 2147483646 w 41777"/>
                <a:gd name="T23" fmla="*/ 2147483646 h 18283"/>
                <a:gd name="T24" fmla="*/ 2147483646 w 41777"/>
                <a:gd name="T25" fmla="*/ 2147483646 h 18283"/>
                <a:gd name="T26" fmla="*/ 2147483646 w 41777"/>
                <a:gd name="T27" fmla="*/ 2147483646 h 18283"/>
                <a:gd name="T28" fmla="*/ 2147483646 w 41777"/>
                <a:gd name="T29" fmla="*/ 2147483646 h 18283"/>
                <a:gd name="T30" fmla="*/ 2147483646 w 41777"/>
                <a:gd name="T31" fmla="*/ 2147483646 h 18283"/>
                <a:gd name="T32" fmla="*/ 2147483646 w 41777"/>
                <a:gd name="T33" fmla="*/ 2147483646 h 18283"/>
                <a:gd name="T34" fmla="*/ 2147483646 w 41777"/>
                <a:gd name="T35" fmla="*/ 2147483646 h 18283"/>
                <a:gd name="T36" fmla="*/ 2147483646 w 41777"/>
                <a:gd name="T37" fmla="*/ 2147483646 h 18283"/>
                <a:gd name="T38" fmla="*/ 2147483646 w 41777"/>
                <a:gd name="T39" fmla="*/ 2147483646 h 18283"/>
                <a:gd name="T40" fmla="*/ 2147483646 w 41777"/>
                <a:gd name="T41" fmla="*/ 2147483646 h 18283"/>
                <a:gd name="T42" fmla="*/ 2147483646 w 41777"/>
                <a:gd name="T43" fmla="*/ 2147483646 h 18283"/>
                <a:gd name="T44" fmla="*/ 2147483646 w 41777"/>
                <a:gd name="T45" fmla="*/ 244140625 h 18283"/>
                <a:gd name="T46" fmla="*/ 2147483646 w 41777"/>
                <a:gd name="T47" fmla="*/ 2147483646 h 18283"/>
                <a:gd name="T48" fmla="*/ 2147483646 w 41777"/>
                <a:gd name="T49" fmla="*/ 2147483646 h 18283"/>
                <a:gd name="T50" fmla="*/ 2147483646 w 41777"/>
                <a:gd name="T51" fmla="*/ 2147483646 h 18283"/>
                <a:gd name="T52" fmla="*/ 2147483646 w 41777"/>
                <a:gd name="T53" fmla="*/ 2147483646 h 18283"/>
                <a:gd name="T54" fmla="*/ 2147483646 w 41777"/>
                <a:gd name="T55" fmla="*/ 2147483646 h 18283"/>
                <a:gd name="T56" fmla="*/ 2147483646 w 41777"/>
                <a:gd name="T57" fmla="*/ 2147483646 h 18283"/>
                <a:gd name="T58" fmla="*/ 2147483646 w 41777"/>
                <a:gd name="T59" fmla="*/ 2147483646 h 18283"/>
                <a:gd name="T60" fmla="*/ 2147483646 w 41777"/>
                <a:gd name="T61" fmla="*/ 2147483646 h 18283"/>
                <a:gd name="T62" fmla="*/ 2147483646 w 41777"/>
                <a:gd name="T63" fmla="*/ 2147483646 h 18283"/>
                <a:gd name="T64" fmla="*/ 2147483646 w 41777"/>
                <a:gd name="T65" fmla="*/ 2147483646 h 18283"/>
                <a:gd name="T66" fmla="*/ 2147483646 w 41777"/>
                <a:gd name="T67" fmla="*/ 2147483646 h 18283"/>
                <a:gd name="T68" fmla="*/ 2147483646 w 41777"/>
                <a:gd name="T69" fmla="*/ 2147483646 h 18283"/>
                <a:gd name="T70" fmla="*/ 2147483646 w 41777"/>
                <a:gd name="T71" fmla="*/ 2147483646 h 18283"/>
                <a:gd name="T72" fmla="*/ 2147483646 w 41777"/>
                <a:gd name="T73" fmla="*/ 2147483646 h 18283"/>
                <a:gd name="T74" fmla="*/ 2147483646 w 41777"/>
                <a:gd name="T75" fmla="*/ 2147483646 h 18283"/>
                <a:gd name="T76" fmla="*/ 2147483646 w 41777"/>
                <a:gd name="T77" fmla="*/ 2147483646 h 18283"/>
                <a:gd name="T78" fmla="*/ 2147483646 w 41777"/>
                <a:gd name="T79" fmla="*/ 2147483646 h 18283"/>
                <a:gd name="T80" fmla="*/ 2147483646 w 41777"/>
                <a:gd name="T81" fmla="*/ 2147483646 h 18283"/>
                <a:gd name="T82" fmla="*/ 2147483646 w 41777"/>
                <a:gd name="T83" fmla="*/ 2147483646 h 18283"/>
                <a:gd name="T84" fmla="*/ 2147483646 w 41777"/>
                <a:gd name="T85" fmla="*/ 2147483646 h 18283"/>
                <a:gd name="T86" fmla="*/ 2147483646 w 41777"/>
                <a:gd name="T87" fmla="*/ 2147483646 h 18283"/>
                <a:gd name="T88" fmla="*/ 2147483646 w 41777"/>
                <a:gd name="T89" fmla="*/ 2147483646 h 18283"/>
                <a:gd name="T90" fmla="*/ 2147483646 w 41777"/>
                <a:gd name="T91" fmla="*/ 2147483646 h 18283"/>
                <a:gd name="T92" fmla="*/ 2147483646 w 41777"/>
                <a:gd name="T93" fmla="*/ 244140625 h 1828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1777" h="18283" extrusionOk="0">
                  <a:moveTo>
                    <a:pt x="31789" y="1291"/>
                  </a:moveTo>
                  <a:cubicBezTo>
                    <a:pt x="31974" y="1291"/>
                    <a:pt x="32159" y="1291"/>
                    <a:pt x="32343" y="1293"/>
                  </a:cubicBezTo>
                  <a:cubicBezTo>
                    <a:pt x="33959" y="1309"/>
                    <a:pt x="35586" y="1386"/>
                    <a:pt x="37170" y="1726"/>
                  </a:cubicBezTo>
                  <a:cubicBezTo>
                    <a:pt x="37989" y="1901"/>
                    <a:pt x="38650" y="2440"/>
                    <a:pt x="39116" y="3162"/>
                  </a:cubicBezTo>
                  <a:cubicBezTo>
                    <a:pt x="40148" y="4757"/>
                    <a:pt x="40208" y="6161"/>
                    <a:pt x="40214" y="7773"/>
                  </a:cubicBezTo>
                  <a:cubicBezTo>
                    <a:pt x="40214" y="8849"/>
                    <a:pt x="40393" y="9964"/>
                    <a:pt x="40164" y="10987"/>
                  </a:cubicBezTo>
                  <a:cubicBezTo>
                    <a:pt x="39940" y="11993"/>
                    <a:pt x="40151" y="13111"/>
                    <a:pt x="39513" y="14010"/>
                  </a:cubicBezTo>
                  <a:cubicBezTo>
                    <a:pt x="38667" y="15207"/>
                    <a:pt x="37409" y="15600"/>
                    <a:pt x="36022" y="15741"/>
                  </a:cubicBezTo>
                  <a:cubicBezTo>
                    <a:pt x="34725" y="15871"/>
                    <a:pt x="33416" y="15788"/>
                    <a:pt x="32122" y="16087"/>
                  </a:cubicBezTo>
                  <a:cubicBezTo>
                    <a:pt x="31980" y="16120"/>
                    <a:pt x="31827" y="16129"/>
                    <a:pt x="31668" y="16129"/>
                  </a:cubicBezTo>
                  <a:cubicBezTo>
                    <a:pt x="31493" y="16129"/>
                    <a:pt x="31310" y="16118"/>
                    <a:pt x="31129" y="16118"/>
                  </a:cubicBezTo>
                  <a:cubicBezTo>
                    <a:pt x="30994" y="16118"/>
                    <a:pt x="30860" y="16124"/>
                    <a:pt x="30729" y="16144"/>
                  </a:cubicBezTo>
                  <a:cubicBezTo>
                    <a:pt x="30311" y="16207"/>
                    <a:pt x="29948" y="16542"/>
                    <a:pt x="29523" y="16542"/>
                  </a:cubicBezTo>
                  <a:cubicBezTo>
                    <a:pt x="29426" y="16542"/>
                    <a:pt x="29326" y="16524"/>
                    <a:pt x="29221" y="16482"/>
                  </a:cubicBezTo>
                  <a:cubicBezTo>
                    <a:pt x="28967" y="16379"/>
                    <a:pt x="28715" y="16344"/>
                    <a:pt x="28465" y="16344"/>
                  </a:cubicBezTo>
                  <a:cubicBezTo>
                    <a:pt x="28082" y="16344"/>
                    <a:pt x="27700" y="16427"/>
                    <a:pt x="27312" y="16479"/>
                  </a:cubicBezTo>
                  <a:cubicBezTo>
                    <a:pt x="26701" y="16562"/>
                    <a:pt x="26078" y="16669"/>
                    <a:pt x="25466" y="16669"/>
                  </a:cubicBezTo>
                  <a:cubicBezTo>
                    <a:pt x="25330" y="16669"/>
                    <a:pt x="25194" y="16664"/>
                    <a:pt x="25059" y="16652"/>
                  </a:cubicBezTo>
                  <a:cubicBezTo>
                    <a:pt x="24942" y="16641"/>
                    <a:pt x="24826" y="16637"/>
                    <a:pt x="24710" y="16637"/>
                  </a:cubicBezTo>
                  <a:cubicBezTo>
                    <a:pt x="24140" y="16637"/>
                    <a:pt x="23584" y="16742"/>
                    <a:pt x="23016" y="16742"/>
                  </a:cubicBezTo>
                  <a:cubicBezTo>
                    <a:pt x="22981" y="16742"/>
                    <a:pt x="22947" y="16742"/>
                    <a:pt x="22912" y="16741"/>
                  </a:cubicBezTo>
                  <a:cubicBezTo>
                    <a:pt x="22534" y="16732"/>
                    <a:pt x="22150" y="16709"/>
                    <a:pt x="21768" y="16709"/>
                  </a:cubicBezTo>
                  <a:cubicBezTo>
                    <a:pt x="21114" y="16709"/>
                    <a:pt x="20463" y="16775"/>
                    <a:pt x="19847" y="17083"/>
                  </a:cubicBezTo>
                  <a:cubicBezTo>
                    <a:pt x="19808" y="17102"/>
                    <a:pt x="19773" y="17110"/>
                    <a:pt x="19741" y="17110"/>
                  </a:cubicBezTo>
                  <a:cubicBezTo>
                    <a:pt x="19686" y="17110"/>
                    <a:pt x="19643" y="17084"/>
                    <a:pt x="19618" y="17040"/>
                  </a:cubicBezTo>
                  <a:cubicBezTo>
                    <a:pt x="19526" y="16877"/>
                    <a:pt x="19419" y="16829"/>
                    <a:pt x="19309" y="16829"/>
                  </a:cubicBezTo>
                  <a:cubicBezTo>
                    <a:pt x="19150" y="16829"/>
                    <a:pt x="18983" y="16929"/>
                    <a:pt x="18840" y="16929"/>
                  </a:cubicBezTo>
                  <a:cubicBezTo>
                    <a:pt x="18818" y="16929"/>
                    <a:pt x="18797" y="16927"/>
                    <a:pt x="18777" y="16921"/>
                  </a:cubicBezTo>
                  <a:cubicBezTo>
                    <a:pt x="18579" y="16871"/>
                    <a:pt x="18381" y="16855"/>
                    <a:pt x="18181" y="16855"/>
                  </a:cubicBezTo>
                  <a:cubicBezTo>
                    <a:pt x="17779" y="16855"/>
                    <a:pt x="17374" y="16923"/>
                    <a:pt x="16974" y="16923"/>
                  </a:cubicBezTo>
                  <a:cubicBezTo>
                    <a:pt x="16675" y="16923"/>
                    <a:pt x="16379" y="16885"/>
                    <a:pt x="16090" y="16751"/>
                  </a:cubicBezTo>
                  <a:cubicBezTo>
                    <a:pt x="15987" y="16702"/>
                    <a:pt x="15883" y="16685"/>
                    <a:pt x="15780" y="16685"/>
                  </a:cubicBezTo>
                  <a:cubicBezTo>
                    <a:pt x="15539" y="16685"/>
                    <a:pt x="15297" y="16777"/>
                    <a:pt x="15051" y="16777"/>
                  </a:cubicBezTo>
                  <a:cubicBezTo>
                    <a:pt x="15036" y="16777"/>
                    <a:pt x="15021" y="16777"/>
                    <a:pt x="15007" y="16776"/>
                  </a:cubicBezTo>
                  <a:cubicBezTo>
                    <a:pt x="13871" y="16721"/>
                    <a:pt x="12734" y="16616"/>
                    <a:pt x="11596" y="16599"/>
                  </a:cubicBezTo>
                  <a:cubicBezTo>
                    <a:pt x="11446" y="16597"/>
                    <a:pt x="11273" y="16587"/>
                    <a:pt x="11107" y="16587"/>
                  </a:cubicBezTo>
                  <a:cubicBezTo>
                    <a:pt x="10878" y="16587"/>
                    <a:pt x="10659" y="16606"/>
                    <a:pt x="10524" y="16693"/>
                  </a:cubicBezTo>
                  <a:cubicBezTo>
                    <a:pt x="10408" y="16767"/>
                    <a:pt x="10300" y="16795"/>
                    <a:pt x="10197" y="16795"/>
                  </a:cubicBezTo>
                  <a:cubicBezTo>
                    <a:pt x="9896" y="16795"/>
                    <a:pt x="9641" y="16556"/>
                    <a:pt x="9366" y="16556"/>
                  </a:cubicBezTo>
                  <a:cubicBezTo>
                    <a:pt x="9302" y="16556"/>
                    <a:pt x="9237" y="16569"/>
                    <a:pt x="9169" y="16602"/>
                  </a:cubicBezTo>
                  <a:cubicBezTo>
                    <a:pt x="9140" y="16450"/>
                    <a:pt x="9085" y="16409"/>
                    <a:pt x="9017" y="16409"/>
                  </a:cubicBezTo>
                  <a:cubicBezTo>
                    <a:pt x="8938" y="16409"/>
                    <a:pt x="8841" y="16464"/>
                    <a:pt x="8747" y="16464"/>
                  </a:cubicBezTo>
                  <a:cubicBezTo>
                    <a:pt x="8743" y="16464"/>
                    <a:pt x="8738" y="16464"/>
                    <a:pt x="8733" y="16464"/>
                  </a:cubicBezTo>
                  <a:cubicBezTo>
                    <a:pt x="8714" y="16462"/>
                    <a:pt x="8695" y="16462"/>
                    <a:pt x="8676" y="16462"/>
                  </a:cubicBezTo>
                  <a:cubicBezTo>
                    <a:pt x="8438" y="16462"/>
                    <a:pt x="8183" y="16543"/>
                    <a:pt x="7941" y="16543"/>
                  </a:cubicBezTo>
                  <a:cubicBezTo>
                    <a:pt x="7720" y="16543"/>
                    <a:pt x="7511" y="16475"/>
                    <a:pt x="7337" y="16218"/>
                  </a:cubicBezTo>
                  <a:cubicBezTo>
                    <a:pt x="7322" y="16195"/>
                    <a:pt x="7270" y="16183"/>
                    <a:pt x="7221" y="16183"/>
                  </a:cubicBezTo>
                  <a:cubicBezTo>
                    <a:pt x="7194" y="16183"/>
                    <a:pt x="7168" y="16186"/>
                    <a:pt x="7149" y="16194"/>
                  </a:cubicBezTo>
                  <a:cubicBezTo>
                    <a:pt x="6932" y="16278"/>
                    <a:pt x="6721" y="16312"/>
                    <a:pt x="6514" y="16312"/>
                  </a:cubicBezTo>
                  <a:cubicBezTo>
                    <a:pt x="6050" y="16312"/>
                    <a:pt x="5608" y="16138"/>
                    <a:pt x="5162" y="15959"/>
                  </a:cubicBezTo>
                  <a:cubicBezTo>
                    <a:pt x="5025" y="15904"/>
                    <a:pt x="4862" y="15862"/>
                    <a:pt x="4711" y="15862"/>
                  </a:cubicBezTo>
                  <a:cubicBezTo>
                    <a:pt x="4664" y="15862"/>
                    <a:pt x="4618" y="15866"/>
                    <a:pt x="4575" y="15875"/>
                  </a:cubicBezTo>
                  <a:cubicBezTo>
                    <a:pt x="4445" y="15902"/>
                    <a:pt x="4324" y="15915"/>
                    <a:pt x="4211" y="15915"/>
                  </a:cubicBezTo>
                  <a:cubicBezTo>
                    <a:pt x="3396" y="15915"/>
                    <a:pt x="3006" y="15252"/>
                    <a:pt x="2470" y="14678"/>
                  </a:cubicBezTo>
                  <a:cubicBezTo>
                    <a:pt x="1414" y="13545"/>
                    <a:pt x="1477" y="12151"/>
                    <a:pt x="1224" y="10801"/>
                  </a:cubicBezTo>
                  <a:cubicBezTo>
                    <a:pt x="1009" y="9647"/>
                    <a:pt x="1240" y="8565"/>
                    <a:pt x="1383" y="7443"/>
                  </a:cubicBezTo>
                  <a:cubicBezTo>
                    <a:pt x="1468" y="6768"/>
                    <a:pt x="1515" y="6107"/>
                    <a:pt x="1720" y="5447"/>
                  </a:cubicBezTo>
                  <a:cubicBezTo>
                    <a:pt x="2026" y="4460"/>
                    <a:pt x="2603" y="3787"/>
                    <a:pt x="3489" y="3230"/>
                  </a:cubicBezTo>
                  <a:cubicBezTo>
                    <a:pt x="4713" y="2462"/>
                    <a:pt x="6001" y="2368"/>
                    <a:pt x="7377" y="2307"/>
                  </a:cubicBezTo>
                  <a:cubicBezTo>
                    <a:pt x="7843" y="2286"/>
                    <a:pt x="8402" y="2179"/>
                    <a:pt x="8910" y="2065"/>
                  </a:cubicBezTo>
                  <a:cubicBezTo>
                    <a:pt x="9991" y="1823"/>
                    <a:pt x="11114" y="1755"/>
                    <a:pt x="12224" y="1658"/>
                  </a:cubicBezTo>
                  <a:cubicBezTo>
                    <a:pt x="13237" y="1571"/>
                    <a:pt x="14284" y="1673"/>
                    <a:pt x="15269" y="1546"/>
                  </a:cubicBezTo>
                  <a:cubicBezTo>
                    <a:pt x="16647" y="1368"/>
                    <a:pt x="18024" y="1558"/>
                    <a:pt x="19406" y="1337"/>
                  </a:cubicBezTo>
                  <a:cubicBezTo>
                    <a:pt x="19586" y="1308"/>
                    <a:pt x="19778" y="1298"/>
                    <a:pt x="19978" y="1298"/>
                  </a:cubicBezTo>
                  <a:cubicBezTo>
                    <a:pt x="20455" y="1298"/>
                    <a:pt x="20972" y="1359"/>
                    <a:pt x="21455" y="1382"/>
                  </a:cubicBezTo>
                  <a:cubicBezTo>
                    <a:pt x="22531" y="1436"/>
                    <a:pt x="23610" y="1468"/>
                    <a:pt x="24688" y="1468"/>
                  </a:cubicBezTo>
                  <a:cubicBezTo>
                    <a:pt x="25296" y="1468"/>
                    <a:pt x="25903" y="1458"/>
                    <a:pt x="26510" y="1435"/>
                  </a:cubicBezTo>
                  <a:cubicBezTo>
                    <a:pt x="28269" y="1370"/>
                    <a:pt x="30029" y="1291"/>
                    <a:pt x="31789" y="1291"/>
                  </a:cubicBezTo>
                  <a:close/>
                  <a:moveTo>
                    <a:pt x="33366" y="1"/>
                  </a:moveTo>
                  <a:cubicBezTo>
                    <a:pt x="33266" y="1"/>
                    <a:pt x="33167" y="5"/>
                    <a:pt x="33066" y="16"/>
                  </a:cubicBezTo>
                  <a:cubicBezTo>
                    <a:pt x="32700" y="54"/>
                    <a:pt x="32331" y="62"/>
                    <a:pt x="31961" y="62"/>
                  </a:cubicBezTo>
                  <a:cubicBezTo>
                    <a:pt x="31645" y="62"/>
                    <a:pt x="31328" y="56"/>
                    <a:pt x="31012" y="56"/>
                  </a:cubicBezTo>
                  <a:cubicBezTo>
                    <a:pt x="30932" y="56"/>
                    <a:pt x="30852" y="56"/>
                    <a:pt x="30772" y="57"/>
                  </a:cubicBezTo>
                  <a:cubicBezTo>
                    <a:pt x="29856" y="68"/>
                    <a:pt x="28939" y="57"/>
                    <a:pt x="28024" y="103"/>
                  </a:cubicBezTo>
                  <a:cubicBezTo>
                    <a:pt x="27336" y="137"/>
                    <a:pt x="26634" y="316"/>
                    <a:pt x="25957" y="316"/>
                  </a:cubicBezTo>
                  <a:cubicBezTo>
                    <a:pt x="25806" y="316"/>
                    <a:pt x="25656" y="307"/>
                    <a:pt x="25508" y="286"/>
                  </a:cubicBezTo>
                  <a:cubicBezTo>
                    <a:pt x="24545" y="148"/>
                    <a:pt x="23576" y="191"/>
                    <a:pt x="22630" y="171"/>
                  </a:cubicBezTo>
                  <a:cubicBezTo>
                    <a:pt x="22114" y="161"/>
                    <a:pt x="21590" y="90"/>
                    <a:pt x="21062" y="90"/>
                  </a:cubicBezTo>
                  <a:cubicBezTo>
                    <a:pt x="20801" y="90"/>
                    <a:pt x="20540" y="107"/>
                    <a:pt x="20278" y="158"/>
                  </a:cubicBezTo>
                  <a:cubicBezTo>
                    <a:pt x="20070" y="198"/>
                    <a:pt x="19859" y="210"/>
                    <a:pt x="19646" y="210"/>
                  </a:cubicBezTo>
                  <a:cubicBezTo>
                    <a:pt x="19322" y="210"/>
                    <a:pt x="18993" y="181"/>
                    <a:pt x="18664" y="181"/>
                  </a:cubicBezTo>
                  <a:cubicBezTo>
                    <a:pt x="18452" y="181"/>
                    <a:pt x="18239" y="193"/>
                    <a:pt x="18028" y="232"/>
                  </a:cubicBezTo>
                  <a:cubicBezTo>
                    <a:pt x="17432" y="341"/>
                    <a:pt x="16798" y="409"/>
                    <a:pt x="16195" y="409"/>
                  </a:cubicBezTo>
                  <a:cubicBezTo>
                    <a:pt x="15835" y="409"/>
                    <a:pt x="15487" y="385"/>
                    <a:pt x="15162" y="331"/>
                  </a:cubicBezTo>
                  <a:cubicBezTo>
                    <a:pt x="14931" y="293"/>
                    <a:pt x="14705" y="278"/>
                    <a:pt x="14481" y="278"/>
                  </a:cubicBezTo>
                  <a:cubicBezTo>
                    <a:pt x="13635" y="278"/>
                    <a:pt x="12829" y="493"/>
                    <a:pt x="11989" y="493"/>
                  </a:cubicBezTo>
                  <a:cubicBezTo>
                    <a:pt x="11870" y="493"/>
                    <a:pt x="11750" y="489"/>
                    <a:pt x="11630" y="479"/>
                  </a:cubicBezTo>
                  <a:cubicBezTo>
                    <a:pt x="11485" y="467"/>
                    <a:pt x="11340" y="461"/>
                    <a:pt x="11194" y="461"/>
                  </a:cubicBezTo>
                  <a:cubicBezTo>
                    <a:pt x="10036" y="461"/>
                    <a:pt x="8838" y="806"/>
                    <a:pt x="7690" y="1092"/>
                  </a:cubicBezTo>
                  <a:cubicBezTo>
                    <a:pt x="6745" y="1327"/>
                    <a:pt x="5786" y="1114"/>
                    <a:pt x="4948" y="1395"/>
                  </a:cubicBezTo>
                  <a:cubicBezTo>
                    <a:pt x="4894" y="1391"/>
                    <a:pt x="4840" y="1390"/>
                    <a:pt x="4788" y="1390"/>
                  </a:cubicBezTo>
                  <a:cubicBezTo>
                    <a:pt x="3957" y="1390"/>
                    <a:pt x="3269" y="1784"/>
                    <a:pt x="2716" y="2146"/>
                  </a:cubicBezTo>
                  <a:cubicBezTo>
                    <a:pt x="1880" y="2692"/>
                    <a:pt x="967" y="3343"/>
                    <a:pt x="615" y="4388"/>
                  </a:cubicBezTo>
                  <a:cubicBezTo>
                    <a:pt x="363" y="5137"/>
                    <a:pt x="119" y="5891"/>
                    <a:pt x="60" y="6700"/>
                  </a:cubicBezTo>
                  <a:cubicBezTo>
                    <a:pt x="0" y="7520"/>
                    <a:pt x="164" y="8324"/>
                    <a:pt x="115" y="9148"/>
                  </a:cubicBezTo>
                  <a:cubicBezTo>
                    <a:pt x="72" y="9871"/>
                    <a:pt x="85" y="10649"/>
                    <a:pt x="230" y="11351"/>
                  </a:cubicBezTo>
                  <a:cubicBezTo>
                    <a:pt x="352" y="11945"/>
                    <a:pt x="418" y="12557"/>
                    <a:pt x="573" y="13149"/>
                  </a:cubicBezTo>
                  <a:cubicBezTo>
                    <a:pt x="828" y="14118"/>
                    <a:pt x="1215" y="15029"/>
                    <a:pt x="1923" y="15736"/>
                  </a:cubicBezTo>
                  <a:cubicBezTo>
                    <a:pt x="2786" y="16598"/>
                    <a:pt x="3851" y="17143"/>
                    <a:pt x="5076" y="17282"/>
                  </a:cubicBezTo>
                  <a:cubicBezTo>
                    <a:pt x="6489" y="17442"/>
                    <a:pt x="7909" y="17580"/>
                    <a:pt x="9312" y="17754"/>
                  </a:cubicBezTo>
                  <a:cubicBezTo>
                    <a:pt x="10653" y="17922"/>
                    <a:pt x="12003" y="17823"/>
                    <a:pt x="13329" y="18060"/>
                  </a:cubicBezTo>
                  <a:cubicBezTo>
                    <a:pt x="13635" y="18115"/>
                    <a:pt x="13950" y="18126"/>
                    <a:pt x="14262" y="18134"/>
                  </a:cubicBezTo>
                  <a:cubicBezTo>
                    <a:pt x="15593" y="18174"/>
                    <a:pt x="16927" y="18091"/>
                    <a:pt x="18255" y="18264"/>
                  </a:cubicBezTo>
                  <a:cubicBezTo>
                    <a:pt x="18294" y="18269"/>
                    <a:pt x="18335" y="18272"/>
                    <a:pt x="18377" y="18272"/>
                  </a:cubicBezTo>
                  <a:cubicBezTo>
                    <a:pt x="18508" y="18272"/>
                    <a:pt x="18644" y="18237"/>
                    <a:pt x="18730" y="18098"/>
                  </a:cubicBezTo>
                  <a:cubicBezTo>
                    <a:pt x="18775" y="18025"/>
                    <a:pt x="18856" y="17949"/>
                    <a:pt x="18922" y="17949"/>
                  </a:cubicBezTo>
                  <a:cubicBezTo>
                    <a:pt x="18949" y="17949"/>
                    <a:pt x="18973" y="17962"/>
                    <a:pt x="18990" y="17993"/>
                  </a:cubicBezTo>
                  <a:cubicBezTo>
                    <a:pt x="19121" y="18222"/>
                    <a:pt x="19280" y="18283"/>
                    <a:pt x="19450" y="18283"/>
                  </a:cubicBezTo>
                  <a:cubicBezTo>
                    <a:pt x="19640" y="18283"/>
                    <a:pt x="19842" y="18207"/>
                    <a:pt x="20030" y="18207"/>
                  </a:cubicBezTo>
                  <a:cubicBezTo>
                    <a:pt x="20040" y="18207"/>
                    <a:pt x="20050" y="18207"/>
                    <a:pt x="20059" y="18207"/>
                  </a:cubicBezTo>
                  <a:cubicBezTo>
                    <a:pt x="20116" y="18210"/>
                    <a:pt x="20173" y="18213"/>
                    <a:pt x="20230" y="18213"/>
                  </a:cubicBezTo>
                  <a:cubicBezTo>
                    <a:pt x="20441" y="18213"/>
                    <a:pt x="20640" y="18173"/>
                    <a:pt x="20758" y="17933"/>
                  </a:cubicBezTo>
                  <a:cubicBezTo>
                    <a:pt x="20976" y="18104"/>
                    <a:pt x="21195" y="18163"/>
                    <a:pt x="21416" y="18163"/>
                  </a:cubicBezTo>
                  <a:cubicBezTo>
                    <a:pt x="21741" y="18163"/>
                    <a:pt x="22069" y="18035"/>
                    <a:pt x="22395" y="17955"/>
                  </a:cubicBezTo>
                  <a:cubicBezTo>
                    <a:pt x="22441" y="17944"/>
                    <a:pt x="22499" y="17924"/>
                    <a:pt x="22544" y="17924"/>
                  </a:cubicBezTo>
                  <a:cubicBezTo>
                    <a:pt x="22561" y="17924"/>
                    <a:pt x="22577" y="17927"/>
                    <a:pt x="22588" y="17935"/>
                  </a:cubicBezTo>
                  <a:cubicBezTo>
                    <a:pt x="22795" y="18076"/>
                    <a:pt x="23007" y="18118"/>
                    <a:pt x="23221" y="18118"/>
                  </a:cubicBezTo>
                  <a:cubicBezTo>
                    <a:pt x="23537" y="18118"/>
                    <a:pt x="23857" y="18026"/>
                    <a:pt x="24171" y="18026"/>
                  </a:cubicBezTo>
                  <a:cubicBezTo>
                    <a:pt x="24228" y="18026"/>
                    <a:pt x="24285" y="18029"/>
                    <a:pt x="24342" y="18036"/>
                  </a:cubicBezTo>
                  <a:cubicBezTo>
                    <a:pt x="24471" y="18053"/>
                    <a:pt x="24600" y="18060"/>
                    <a:pt x="24728" y="18060"/>
                  </a:cubicBezTo>
                  <a:cubicBezTo>
                    <a:pt x="25506" y="18060"/>
                    <a:pt x="26262" y="17802"/>
                    <a:pt x="27042" y="17802"/>
                  </a:cubicBezTo>
                  <a:cubicBezTo>
                    <a:pt x="27174" y="17802"/>
                    <a:pt x="27306" y="17809"/>
                    <a:pt x="27439" y="17826"/>
                  </a:cubicBezTo>
                  <a:cubicBezTo>
                    <a:pt x="27536" y="17839"/>
                    <a:pt x="27635" y="17844"/>
                    <a:pt x="27734" y="17844"/>
                  </a:cubicBezTo>
                  <a:cubicBezTo>
                    <a:pt x="28119" y="17844"/>
                    <a:pt x="28516" y="17765"/>
                    <a:pt x="28904" y="17732"/>
                  </a:cubicBezTo>
                  <a:cubicBezTo>
                    <a:pt x="29889" y="17648"/>
                    <a:pt x="30874" y="17572"/>
                    <a:pt x="31857" y="17467"/>
                  </a:cubicBezTo>
                  <a:cubicBezTo>
                    <a:pt x="32506" y="17398"/>
                    <a:pt x="33172" y="17202"/>
                    <a:pt x="33795" y="17202"/>
                  </a:cubicBezTo>
                  <a:cubicBezTo>
                    <a:pt x="33817" y="17202"/>
                    <a:pt x="33839" y="17202"/>
                    <a:pt x="33860" y="17202"/>
                  </a:cubicBezTo>
                  <a:cubicBezTo>
                    <a:pt x="33922" y="17204"/>
                    <a:pt x="33984" y="17204"/>
                    <a:pt x="34045" y="17204"/>
                  </a:cubicBezTo>
                  <a:cubicBezTo>
                    <a:pt x="34818" y="17204"/>
                    <a:pt x="35572" y="17104"/>
                    <a:pt x="36332" y="17045"/>
                  </a:cubicBezTo>
                  <a:cubicBezTo>
                    <a:pt x="36944" y="16998"/>
                    <a:pt x="37728" y="16983"/>
                    <a:pt x="38103" y="16614"/>
                  </a:cubicBezTo>
                  <a:cubicBezTo>
                    <a:pt x="38611" y="16114"/>
                    <a:pt x="39274" y="15948"/>
                    <a:pt x="39788" y="15489"/>
                  </a:cubicBezTo>
                  <a:cubicBezTo>
                    <a:pt x="40289" y="15042"/>
                    <a:pt x="40619" y="14495"/>
                    <a:pt x="40959" y="13971"/>
                  </a:cubicBezTo>
                  <a:cubicBezTo>
                    <a:pt x="41423" y="13258"/>
                    <a:pt x="41108" y="12313"/>
                    <a:pt x="41487" y="11504"/>
                  </a:cubicBezTo>
                  <a:cubicBezTo>
                    <a:pt x="41572" y="11321"/>
                    <a:pt x="41671" y="10862"/>
                    <a:pt x="41683" y="10505"/>
                  </a:cubicBezTo>
                  <a:cubicBezTo>
                    <a:pt x="41708" y="9851"/>
                    <a:pt x="41415" y="9215"/>
                    <a:pt x="41548" y="8584"/>
                  </a:cubicBezTo>
                  <a:cubicBezTo>
                    <a:pt x="41776" y="7498"/>
                    <a:pt x="41682" y="6447"/>
                    <a:pt x="41432" y="5383"/>
                  </a:cubicBezTo>
                  <a:cubicBezTo>
                    <a:pt x="41227" y="4511"/>
                    <a:pt x="41029" y="3644"/>
                    <a:pt x="40466" y="2913"/>
                  </a:cubicBezTo>
                  <a:cubicBezTo>
                    <a:pt x="40373" y="2792"/>
                    <a:pt x="40273" y="2653"/>
                    <a:pt x="40244" y="2508"/>
                  </a:cubicBezTo>
                  <a:cubicBezTo>
                    <a:pt x="40030" y="1463"/>
                    <a:pt x="39175" y="917"/>
                    <a:pt x="38351" y="663"/>
                  </a:cubicBezTo>
                  <a:cubicBezTo>
                    <a:pt x="37116" y="283"/>
                    <a:pt x="35785" y="149"/>
                    <a:pt x="34486" y="83"/>
                  </a:cubicBezTo>
                  <a:cubicBezTo>
                    <a:pt x="34120" y="65"/>
                    <a:pt x="33746" y="1"/>
                    <a:pt x="3336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</p:grpSp>
      <p:pic>
        <p:nvPicPr>
          <p:cNvPr id="87" name="Picture 6" descr="buo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7133" y="2141217"/>
            <a:ext cx="10515600" cy="45402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0" name="TextBox 89"/>
          <p:cNvSpPr txBox="1"/>
          <p:nvPr/>
        </p:nvSpPr>
        <p:spPr>
          <a:xfrm>
            <a:off x="889360" y="1365977"/>
            <a:ext cx="60942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i="1" spc="62" dirty="0" err="1">
                <a:ln w="1143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sz="3200" b="1" i="1" spc="62" dirty="0">
                <a:ln w="1143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i="1" spc="62" dirty="0" err="1">
                <a:ln w="1143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sinh</a:t>
            </a:r>
            <a:r>
              <a:rPr lang="en-US" sz="3200" b="1" i="1" spc="62" dirty="0">
                <a:ln w="1143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i="1" spc="62" dirty="0" err="1">
                <a:ln w="1143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sản</a:t>
            </a:r>
            <a:r>
              <a:rPr lang="en-US" sz="3200" b="1" i="1" spc="62" dirty="0">
                <a:ln w="1143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i="1" spc="62" dirty="0" err="1">
                <a:ln w="1143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3200" b="1" i="1" spc="62" dirty="0">
                <a:ln w="1143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i="1" spc="62" dirty="0" err="1">
                <a:ln w="1143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bướm</a:t>
            </a:r>
            <a:r>
              <a:rPr lang="en-US" sz="3200" b="1" i="1" spc="62" dirty="0">
                <a:ln w="1143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i="1" spc="62" dirty="0" err="1">
                <a:ln w="1143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cải</a:t>
            </a:r>
            <a:endParaRPr lang="en-US" sz="3200" b="1" i="1" spc="62" dirty="0">
              <a:ln w="11430"/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12992" y="238365"/>
            <a:ext cx="60475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1. </a:t>
            </a:r>
            <a:r>
              <a:rPr lang="en-US" sz="3600" b="1" dirty="0" err="1"/>
              <a:t>Sự</a:t>
            </a:r>
            <a:r>
              <a:rPr lang="en-US" sz="3600" b="1" dirty="0"/>
              <a:t> </a:t>
            </a:r>
            <a:r>
              <a:rPr lang="en-US" sz="3600" b="1" dirty="0" err="1"/>
              <a:t>sinh</a:t>
            </a:r>
            <a:r>
              <a:rPr lang="en-US" sz="3600" b="1" dirty="0"/>
              <a:t> </a:t>
            </a:r>
            <a:r>
              <a:rPr lang="en-US" sz="3600" b="1" dirty="0" err="1"/>
              <a:t>sản</a:t>
            </a:r>
            <a:r>
              <a:rPr lang="en-US" sz="3600" b="1" dirty="0"/>
              <a:t> </a:t>
            </a:r>
            <a:r>
              <a:rPr lang="en-US" sz="3600" b="1" dirty="0" err="1"/>
              <a:t>của</a:t>
            </a:r>
            <a:r>
              <a:rPr lang="en-US" sz="3600" b="1" dirty="0"/>
              <a:t> </a:t>
            </a:r>
            <a:r>
              <a:rPr lang="en-US" sz="3600" b="1" dirty="0" err="1"/>
              <a:t>bướm</a:t>
            </a:r>
            <a:r>
              <a:rPr lang="en-US" sz="3600" b="1" dirty="0"/>
              <a:t> </a:t>
            </a:r>
            <a:r>
              <a:rPr lang="en-US" sz="3600" b="1" dirty="0" err="1"/>
              <a:t>cải</a:t>
            </a:r>
            <a:endParaRPr lang="en-US" sz="3600" b="1" dirty="0"/>
          </a:p>
        </p:txBody>
      </p:sp>
      <p:pic>
        <p:nvPicPr>
          <p:cNvPr id="2" name="EaF5hqdC9c0"/>
          <p:cNvPicPr>
            <a:picLocks noRot="1"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8812" y="884696"/>
            <a:ext cx="11901268" cy="59733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0" y="6411"/>
            <a:ext cx="12192000" cy="6874933"/>
            <a:chOff x="15" y="6350"/>
            <a:chExt cx="9143985" cy="5156200"/>
          </a:xfrm>
        </p:grpSpPr>
        <p:pic>
          <p:nvPicPr>
            <p:cNvPr id="5" name="图片 2"/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-40000"/>
                      </a14:imgEffect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9" t="26666" r="11106" b="333"/>
            <a:stretch>
              <a:fillRect/>
            </a:stretch>
          </p:blipFill>
          <p:spPr>
            <a:xfrm>
              <a:off x="15" y="6350"/>
              <a:ext cx="9143985" cy="4171943"/>
            </a:xfrm>
            <a:prstGeom prst="rect">
              <a:avLst/>
            </a:prstGeom>
          </p:spPr>
        </p:pic>
        <p:pic>
          <p:nvPicPr>
            <p:cNvPr id="6" name="图片 2"/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-40000"/>
                      </a14:imgEffect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9" t="26666" r="11106" b="333"/>
            <a:stretch>
              <a:fillRect/>
            </a:stretch>
          </p:blipFill>
          <p:spPr>
            <a:xfrm>
              <a:off x="15" y="2647950"/>
              <a:ext cx="9143985" cy="2514600"/>
            </a:xfrm>
            <a:prstGeom prst="rect">
              <a:avLst/>
            </a:prstGeom>
          </p:spPr>
        </p:pic>
      </p:grpSp>
      <p:sp>
        <p:nvSpPr>
          <p:cNvPr id="7" name="TextBox 6"/>
          <p:cNvSpPr txBox="1"/>
          <p:nvPr/>
        </p:nvSpPr>
        <p:spPr>
          <a:xfrm>
            <a:off x="699474" y="2037816"/>
            <a:ext cx="106543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dirty="0"/>
              <a:t>Câu hỏi 1: quan sát sgk chỉ ra các giai đoạn phát triển của bướm cải</a:t>
            </a:r>
          </a:p>
          <a:p>
            <a:r>
              <a:rPr lang="vi-VN" sz="2400" dirty="0"/>
              <a:t> 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699474" y="4851580"/>
            <a:ext cx="94855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dirty="0"/>
              <a:t>Câu hỏi </a:t>
            </a:r>
            <a:r>
              <a:rPr lang="en-US" sz="2400" dirty="0"/>
              <a:t>3</a:t>
            </a:r>
            <a:r>
              <a:rPr lang="vi-VN" sz="2400" dirty="0"/>
              <a:t>: Bướm cải thường đẻ trứng vào mạt trên hay dưới của lá rau cải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99474" y="3360852"/>
            <a:ext cx="91901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dirty="0"/>
              <a:t>Câu hỏi </a:t>
            </a:r>
            <a:r>
              <a:rPr lang="en-US" sz="2400" dirty="0"/>
              <a:t>2</a:t>
            </a:r>
            <a:r>
              <a:rPr lang="vi-VN" sz="2400" dirty="0"/>
              <a:t>: Ở giai đoạn nào trong quá trình phát triển của bướm cải là gây thiệt hại nhất? </a:t>
            </a:r>
            <a:endParaRPr lang="en-US" sz="2400" dirty="0"/>
          </a:p>
        </p:txBody>
      </p:sp>
      <p:sp>
        <p:nvSpPr>
          <p:cNvPr id="10" name="Oval 9"/>
          <p:cNvSpPr/>
          <p:nvPr/>
        </p:nvSpPr>
        <p:spPr>
          <a:xfrm>
            <a:off x="2284045" y="336501"/>
            <a:ext cx="6316394" cy="1347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953023" y="861371"/>
            <a:ext cx="3151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rPr>
              <a:t>Thảo luận nhóm</a:t>
            </a:r>
            <a:endParaRPr lang="en-US" sz="2400" b="1" dirty="0">
              <a:solidFill>
                <a:schemeClr val="accent2">
                  <a:lumMod val="20000"/>
                  <a:lumOff val="8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52" name="Text Box 20"/>
          <p:cNvSpPr txBox="1">
            <a:spLocks noChangeArrowheads="1"/>
          </p:cNvSpPr>
          <p:nvPr/>
        </p:nvSpPr>
        <p:spPr bwMode="auto">
          <a:xfrm>
            <a:off x="1625600" y="1"/>
            <a:ext cx="9042400" cy="5436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US" sz="2935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23555" name="Group 21"/>
          <p:cNvGrpSpPr/>
          <p:nvPr/>
        </p:nvGrpSpPr>
        <p:grpSpPr bwMode="auto">
          <a:xfrm>
            <a:off x="157946" y="3876457"/>
            <a:ext cx="4375151" cy="2510488"/>
            <a:chOff x="88" y="2968"/>
            <a:chExt cx="1824" cy="1352"/>
          </a:xfrm>
        </p:grpSpPr>
        <p:pic>
          <p:nvPicPr>
            <p:cNvPr id="23574" name="Picture 22"/>
            <p:cNvPicPr>
              <a:picLocks noChangeAspect="1" noChangeArrowheads="1"/>
            </p:cNvPicPr>
            <p:nvPr/>
          </p:nvPicPr>
          <p:blipFill>
            <a:blip r:embed="rId2">
              <a:lum bright="-24000" contrast="18000"/>
            </a:blip>
            <a:srcRect l="4762" t="3572" r="4761" b="7143"/>
            <a:stretch>
              <a:fillRect/>
            </a:stretch>
          </p:blipFill>
          <p:spPr bwMode="auto">
            <a:xfrm>
              <a:off x="88" y="2968"/>
              <a:ext cx="1824" cy="1200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</p:spPr>
        </p:pic>
        <p:sp>
          <p:nvSpPr>
            <p:cNvPr id="23575" name="Rectangle 23"/>
            <p:cNvSpPr>
              <a:spLocks noChangeArrowheads="1"/>
            </p:cNvSpPr>
            <p:nvPr/>
          </p:nvSpPr>
          <p:spPr bwMode="auto">
            <a:xfrm>
              <a:off x="528" y="4176"/>
              <a:ext cx="912" cy="1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algn="ctr"/>
              <a:r>
                <a:rPr lang="en-US" sz="2400" b="1"/>
                <a:t>Hình 3a, 3b</a:t>
              </a:r>
            </a:p>
          </p:txBody>
        </p:sp>
      </p:grpSp>
      <p:grpSp>
        <p:nvGrpSpPr>
          <p:cNvPr id="23556" name="Group 24"/>
          <p:cNvGrpSpPr/>
          <p:nvPr/>
        </p:nvGrpSpPr>
        <p:grpSpPr bwMode="auto">
          <a:xfrm>
            <a:off x="2641600" y="835422"/>
            <a:ext cx="9550400" cy="2593578"/>
            <a:chOff x="1488" y="1584"/>
            <a:chExt cx="4128" cy="1256"/>
          </a:xfrm>
        </p:grpSpPr>
        <p:pic>
          <p:nvPicPr>
            <p:cNvPr id="23572" name="Picture 25"/>
            <p:cNvPicPr>
              <a:picLocks noChangeAspect="1" noChangeArrowheads="1"/>
            </p:cNvPicPr>
            <p:nvPr/>
          </p:nvPicPr>
          <p:blipFill>
            <a:blip r:embed="rId3">
              <a:lum bright="-36000" contrast="18000"/>
            </a:blip>
            <a:srcRect l="2174" t="4347" r="4347"/>
            <a:stretch>
              <a:fillRect/>
            </a:stretch>
          </p:blipFill>
          <p:spPr bwMode="auto">
            <a:xfrm>
              <a:off x="1488" y="1584"/>
              <a:ext cx="4128" cy="1056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</p:spPr>
        </p:pic>
        <p:sp>
          <p:nvSpPr>
            <p:cNvPr id="23573" name="Rectangle 26"/>
            <p:cNvSpPr>
              <a:spLocks noChangeArrowheads="1"/>
            </p:cNvSpPr>
            <p:nvPr/>
          </p:nvSpPr>
          <p:spPr bwMode="auto">
            <a:xfrm>
              <a:off x="2352" y="2648"/>
              <a:ext cx="2256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algn="ctr"/>
              <a:r>
                <a:rPr lang="en-US" sz="2400" b="1"/>
                <a:t>Hình 2a, 2b, 2c</a:t>
              </a:r>
            </a:p>
          </p:txBody>
        </p:sp>
      </p:grpSp>
      <p:grpSp>
        <p:nvGrpSpPr>
          <p:cNvPr id="23557" name="Group 27"/>
          <p:cNvGrpSpPr/>
          <p:nvPr/>
        </p:nvGrpSpPr>
        <p:grpSpPr bwMode="auto">
          <a:xfrm>
            <a:off x="8698683" y="3928465"/>
            <a:ext cx="3251200" cy="2493116"/>
            <a:chOff x="4128" y="2968"/>
            <a:chExt cx="1440" cy="1352"/>
          </a:xfrm>
        </p:grpSpPr>
        <p:pic>
          <p:nvPicPr>
            <p:cNvPr id="23570" name="Picture 28"/>
            <p:cNvPicPr>
              <a:picLocks noChangeAspect="1" noChangeArrowheads="1"/>
            </p:cNvPicPr>
            <p:nvPr/>
          </p:nvPicPr>
          <p:blipFill>
            <a:blip r:embed="rId4">
              <a:lum bright="-36000" contrast="18000"/>
            </a:blip>
            <a:srcRect t="3572" r="11766" b="7143"/>
            <a:stretch>
              <a:fillRect/>
            </a:stretch>
          </p:blipFill>
          <p:spPr bwMode="auto">
            <a:xfrm>
              <a:off x="4128" y="2968"/>
              <a:ext cx="1440" cy="1200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</p:spPr>
        </p:pic>
        <p:sp>
          <p:nvSpPr>
            <p:cNvPr id="23571" name="Rectangle 29"/>
            <p:cNvSpPr>
              <a:spLocks noChangeArrowheads="1"/>
            </p:cNvSpPr>
            <p:nvPr/>
          </p:nvSpPr>
          <p:spPr bwMode="auto">
            <a:xfrm>
              <a:off x="4656" y="4176"/>
              <a:ext cx="528" cy="1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algn="ctr"/>
              <a:r>
                <a:rPr lang="en-US" sz="2400" b="1"/>
                <a:t>Hình 5</a:t>
              </a:r>
            </a:p>
          </p:txBody>
        </p:sp>
      </p:grpSp>
      <p:grpSp>
        <p:nvGrpSpPr>
          <p:cNvPr id="23558" name="Group 30"/>
          <p:cNvGrpSpPr/>
          <p:nvPr/>
        </p:nvGrpSpPr>
        <p:grpSpPr bwMode="auto">
          <a:xfrm>
            <a:off x="4564270" y="3873906"/>
            <a:ext cx="3901017" cy="2547675"/>
            <a:chOff x="2160" y="2976"/>
            <a:chExt cx="1728" cy="1344"/>
          </a:xfrm>
        </p:grpSpPr>
        <p:pic>
          <p:nvPicPr>
            <p:cNvPr id="23568" name="Picture 31"/>
            <p:cNvPicPr>
              <a:picLocks noChangeAspect="1" noChangeArrowheads="1"/>
            </p:cNvPicPr>
            <p:nvPr/>
          </p:nvPicPr>
          <p:blipFill>
            <a:blip r:embed="rId5">
              <a:lum bright="-24000"/>
            </a:blip>
            <a:srcRect l="2499" r="7501" b="3572"/>
            <a:stretch>
              <a:fillRect/>
            </a:stretch>
          </p:blipFill>
          <p:spPr bwMode="auto">
            <a:xfrm>
              <a:off x="2160" y="2976"/>
              <a:ext cx="1728" cy="1192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</p:spPr>
        </p:pic>
        <p:sp>
          <p:nvSpPr>
            <p:cNvPr id="23569" name="Rectangle 32"/>
            <p:cNvSpPr>
              <a:spLocks noChangeArrowheads="1"/>
            </p:cNvSpPr>
            <p:nvPr/>
          </p:nvSpPr>
          <p:spPr bwMode="auto">
            <a:xfrm>
              <a:off x="2496" y="4176"/>
              <a:ext cx="1008" cy="1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algn="ctr"/>
              <a:r>
                <a:rPr lang="en-US" sz="2400" b="1"/>
                <a:t>Hình 4a, 4b</a:t>
              </a:r>
            </a:p>
          </p:txBody>
        </p:sp>
      </p:grpSp>
      <p:grpSp>
        <p:nvGrpSpPr>
          <p:cNvPr id="23559" name="Group 33"/>
          <p:cNvGrpSpPr/>
          <p:nvPr/>
        </p:nvGrpSpPr>
        <p:grpSpPr bwMode="auto">
          <a:xfrm>
            <a:off x="24594" y="823181"/>
            <a:ext cx="2406651" cy="2594740"/>
            <a:chOff x="96" y="1488"/>
            <a:chExt cx="1003" cy="1248"/>
          </a:xfrm>
        </p:grpSpPr>
        <p:pic>
          <p:nvPicPr>
            <p:cNvPr id="23566" name="Picture 34"/>
            <p:cNvPicPr>
              <a:picLocks noChangeAspect="1" noChangeArrowheads="1"/>
            </p:cNvPicPr>
            <p:nvPr/>
          </p:nvPicPr>
          <p:blipFill>
            <a:blip r:embed="rId6">
              <a:lum bright="-30000" contrast="18000"/>
            </a:blip>
            <a:srcRect l="13637" b="13043"/>
            <a:stretch>
              <a:fillRect/>
            </a:stretch>
          </p:blipFill>
          <p:spPr bwMode="auto">
            <a:xfrm>
              <a:off x="96" y="1488"/>
              <a:ext cx="1003" cy="1056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</p:spPr>
        </p:pic>
        <p:sp>
          <p:nvSpPr>
            <p:cNvPr id="23567" name="Rectangle 35"/>
            <p:cNvSpPr>
              <a:spLocks noChangeArrowheads="1"/>
            </p:cNvSpPr>
            <p:nvPr/>
          </p:nvSpPr>
          <p:spPr bwMode="auto">
            <a:xfrm>
              <a:off x="264" y="2544"/>
              <a:ext cx="720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algn="ctr"/>
              <a:r>
                <a:rPr lang="en-US" sz="2400" b="1"/>
                <a:t>Hình 1</a:t>
              </a:r>
            </a:p>
          </p:txBody>
        </p:sp>
      </p:grpSp>
      <p:sp>
        <p:nvSpPr>
          <p:cNvPr id="117784" name="Rectangle 24"/>
          <p:cNvSpPr>
            <a:spLocks noChangeArrowheads="1"/>
          </p:cNvSpPr>
          <p:nvPr/>
        </p:nvSpPr>
        <p:spPr bwMode="auto">
          <a:xfrm>
            <a:off x="188059" y="3362151"/>
            <a:ext cx="2235200" cy="5334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/>
          <a:lstStyle/>
          <a:p>
            <a:pPr algn="ctr"/>
            <a:r>
              <a:rPr lang="en-US" sz="2800" b="1" dirty="0" err="1">
                <a:solidFill>
                  <a:srgbClr val="FF0000"/>
                </a:solidFill>
              </a:rPr>
              <a:t>Trứng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17785" name="Rectangle 25"/>
          <p:cNvSpPr>
            <a:spLocks noChangeArrowheads="1"/>
          </p:cNvSpPr>
          <p:nvPr/>
        </p:nvSpPr>
        <p:spPr bwMode="auto">
          <a:xfrm>
            <a:off x="5345546" y="3386748"/>
            <a:ext cx="3759200" cy="5334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/>
          <a:lstStyle/>
          <a:p>
            <a:pPr algn="ctr"/>
            <a:r>
              <a:rPr lang="en-US" sz="2800" b="1" dirty="0" err="1">
                <a:solidFill>
                  <a:srgbClr val="FF0000"/>
                </a:solidFill>
              </a:rPr>
              <a:t>Sâu</a:t>
            </a:r>
            <a:r>
              <a:rPr lang="en-US" sz="2800" b="1" dirty="0">
                <a:solidFill>
                  <a:srgbClr val="FF0000"/>
                </a:solidFill>
              </a:rPr>
              <a:t> (</a:t>
            </a:r>
            <a:r>
              <a:rPr lang="en-US" sz="2800" b="1" dirty="0" err="1">
                <a:solidFill>
                  <a:srgbClr val="FF0000"/>
                </a:solidFill>
              </a:rPr>
              <a:t>ấu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trùng</a:t>
            </a:r>
            <a:r>
              <a:rPr lang="en-US" sz="2800" b="1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117786" name="Rectangle 26"/>
          <p:cNvSpPr>
            <a:spLocks noChangeArrowheads="1"/>
          </p:cNvSpPr>
          <p:nvPr/>
        </p:nvSpPr>
        <p:spPr bwMode="auto">
          <a:xfrm>
            <a:off x="1313645" y="6390408"/>
            <a:ext cx="2235200" cy="381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/>
          <a:lstStyle/>
          <a:p>
            <a:pPr algn="ctr"/>
            <a:r>
              <a:rPr lang="en-US" sz="2800" b="1" dirty="0" err="1">
                <a:solidFill>
                  <a:srgbClr val="FF0000"/>
                </a:solidFill>
              </a:rPr>
              <a:t>Nhộng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17787" name="Rectangle 27"/>
          <p:cNvSpPr>
            <a:spLocks noChangeArrowheads="1"/>
          </p:cNvSpPr>
          <p:nvPr/>
        </p:nvSpPr>
        <p:spPr bwMode="auto">
          <a:xfrm>
            <a:off x="7416800" y="6285098"/>
            <a:ext cx="22352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/>
          <a:lstStyle/>
          <a:p>
            <a:pPr algn="ctr"/>
            <a:r>
              <a:rPr lang="en-US" sz="2800" b="1" dirty="0" err="1">
                <a:solidFill>
                  <a:srgbClr val="FF0000"/>
                </a:solidFill>
              </a:rPr>
              <a:t>Bướm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19232" y="54263"/>
            <a:ext cx="60475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1. </a:t>
            </a:r>
            <a:r>
              <a:rPr lang="en-US" sz="3600" b="1" dirty="0" err="1">
                <a:latin typeface="UVN Thanh Pho" panose="02060506040706070203" pitchFamily="18" charset="0"/>
              </a:rPr>
              <a:t>Sự</a:t>
            </a:r>
            <a:r>
              <a:rPr lang="en-US" sz="3600" b="1" dirty="0">
                <a:latin typeface="UVN Thanh Pho" panose="02060506040706070203" pitchFamily="18" charset="0"/>
              </a:rPr>
              <a:t> </a:t>
            </a:r>
            <a:r>
              <a:rPr lang="en-US" sz="3600" b="1" dirty="0" err="1">
                <a:latin typeface="UVN Thanh Pho" panose="02060506040706070203" pitchFamily="18" charset="0"/>
              </a:rPr>
              <a:t>sinh</a:t>
            </a:r>
            <a:r>
              <a:rPr lang="en-US" sz="3600" b="1" dirty="0">
                <a:latin typeface="UVN Thanh Pho" panose="02060506040706070203" pitchFamily="18" charset="0"/>
              </a:rPr>
              <a:t> </a:t>
            </a:r>
            <a:r>
              <a:rPr lang="en-US" sz="3600" b="1" dirty="0" err="1">
                <a:latin typeface="UVN Thanh Pho" panose="02060506040706070203" pitchFamily="18" charset="0"/>
              </a:rPr>
              <a:t>sản</a:t>
            </a:r>
            <a:r>
              <a:rPr lang="en-US" sz="3600" b="1" dirty="0">
                <a:latin typeface="UVN Thanh Pho" panose="02060506040706070203" pitchFamily="18" charset="0"/>
              </a:rPr>
              <a:t> </a:t>
            </a:r>
            <a:r>
              <a:rPr lang="en-US" sz="3600" b="1" dirty="0" err="1">
                <a:latin typeface="UVN Thanh Pho" panose="02060506040706070203" pitchFamily="18" charset="0"/>
              </a:rPr>
              <a:t>của</a:t>
            </a:r>
            <a:r>
              <a:rPr lang="en-US" sz="3600" b="1" dirty="0">
                <a:latin typeface="UVN Thanh Pho" panose="02060506040706070203" pitchFamily="18" charset="0"/>
              </a:rPr>
              <a:t> </a:t>
            </a:r>
            <a:r>
              <a:rPr lang="en-US" sz="3600" b="1" dirty="0" err="1">
                <a:latin typeface="UVN Thanh Pho" panose="02060506040706070203" pitchFamily="18" charset="0"/>
              </a:rPr>
              <a:t>bướm</a:t>
            </a:r>
            <a:r>
              <a:rPr lang="en-US" sz="3600" b="1" dirty="0">
                <a:latin typeface="UVN Thanh Pho" panose="02060506040706070203" pitchFamily="18" charset="0"/>
              </a:rPr>
              <a:t> </a:t>
            </a:r>
            <a:r>
              <a:rPr lang="en-US" sz="3600" b="1" dirty="0" err="1">
                <a:latin typeface="UVN Thanh Pho" panose="02060506040706070203" pitchFamily="18" charset="0"/>
              </a:rPr>
              <a:t>cải</a:t>
            </a:r>
            <a:endParaRPr lang="en-US" sz="3600" b="1" dirty="0">
              <a:latin typeface="UVN Thanh Pho" panose="020605060407060702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77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77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17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17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77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77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84" grpId="0"/>
      <p:bldP spid="117785" grpId="0"/>
      <p:bldP spid="117786" grpId="0"/>
      <p:bldP spid="11778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9" t="26666" r="11106" b="333"/>
          <a:stretch>
            <a:fillRect/>
          </a:stretch>
        </p:blipFill>
        <p:spPr>
          <a:xfrm>
            <a:off x="0" y="-90890"/>
            <a:ext cx="12192000" cy="6823683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11975" y="4537827"/>
            <a:ext cx="1402773" cy="607675"/>
          </a:xfrm>
          <a:prstGeom prst="rect">
            <a:avLst/>
          </a:prstGeom>
          <a:solidFill>
            <a:srgbClr val="FDE2CB"/>
          </a:solidFill>
          <a:ln>
            <a:solidFill>
              <a:schemeClr val="accent6">
                <a:lumMod val="50000"/>
              </a:schemeClr>
            </a:solidFill>
            <a:prstDash val="lgDashDot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114117" tIns="57059" rIns="114117" bIns="57059">
            <a:spAutoFit/>
          </a:bodyPr>
          <a:lstStyle/>
          <a:p>
            <a:pPr algn="ctr"/>
            <a:r>
              <a:rPr lang="en-US" sz="320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Trứng</a:t>
            </a:r>
            <a:endParaRPr lang="en-US" sz="3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770886" y="4565271"/>
            <a:ext cx="1378933" cy="607675"/>
          </a:xfrm>
          <a:prstGeom prst="rect">
            <a:avLst/>
          </a:prstGeom>
          <a:solidFill>
            <a:srgbClr val="FDE2CB"/>
          </a:solidFill>
          <a:ln>
            <a:solidFill>
              <a:schemeClr val="accent6">
                <a:lumMod val="50000"/>
              </a:schemeClr>
            </a:solidFill>
            <a:prstDash val="lgDashDot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114117" tIns="57059" rIns="114117" bIns="57059">
            <a:spAutoFit/>
          </a:bodyPr>
          <a:lstStyle/>
          <a:p>
            <a:pPr algn="ctr"/>
            <a:r>
              <a:rPr lang="en-US" sz="320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Sâu</a:t>
            </a:r>
            <a:endParaRPr lang="en-US" sz="3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164506" y="4523843"/>
            <a:ext cx="1752743" cy="607675"/>
          </a:xfrm>
          <a:prstGeom prst="rect">
            <a:avLst/>
          </a:prstGeom>
          <a:solidFill>
            <a:srgbClr val="FDE2CB"/>
          </a:solidFill>
          <a:ln>
            <a:solidFill>
              <a:schemeClr val="accent6">
                <a:lumMod val="50000"/>
              </a:schemeClr>
            </a:solidFill>
            <a:prstDash val="lgDashDot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114117" tIns="57059" rIns="114117" bIns="57059">
            <a:spAutoFit/>
          </a:bodyPr>
          <a:lstStyle/>
          <a:p>
            <a:pPr algn="ctr"/>
            <a:r>
              <a:rPr lang="en-US" sz="320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Nhộng</a:t>
            </a:r>
            <a:endParaRPr lang="en-US" sz="3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9646777" y="4537826"/>
            <a:ext cx="1752743" cy="607675"/>
          </a:xfrm>
          <a:prstGeom prst="rect">
            <a:avLst/>
          </a:prstGeom>
          <a:solidFill>
            <a:srgbClr val="FDE2CB"/>
          </a:solidFill>
          <a:ln>
            <a:solidFill>
              <a:schemeClr val="accent6">
                <a:lumMod val="50000"/>
              </a:schemeClr>
            </a:solidFill>
            <a:prstDash val="lgDashDot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114117" tIns="57059" rIns="114117" bIns="57059">
            <a:spAutoFit/>
          </a:bodyPr>
          <a:lstStyle/>
          <a:p>
            <a:pPr algn="ctr"/>
            <a:r>
              <a:rPr lang="en-US" sz="320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Bướm</a:t>
            </a:r>
            <a:endParaRPr lang="en-US" sz="3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Picture 34"/>
          <p:cNvPicPr>
            <a:picLocks noChangeAspect="1" noChangeArrowheads="1"/>
          </p:cNvPicPr>
          <p:nvPr/>
        </p:nvPicPr>
        <p:blipFill>
          <a:blip r:embed="rId4">
            <a:lum bright="-30000" contrast="18000"/>
          </a:blip>
          <a:srcRect l="13637" b="13043"/>
          <a:stretch>
            <a:fillRect/>
          </a:stretch>
        </p:blipFill>
        <p:spPr bwMode="auto">
          <a:xfrm>
            <a:off x="241069" y="2063541"/>
            <a:ext cx="1402773" cy="2173430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29" name="Picture 25"/>
          <p:cNvPicPr>
            <a:picLocks noChangeAspect="1" noChangeArrowheads="1"/>
          </p:cNvPicPr>
          <p:nvPr/>
        </p:nvPicPr>
        <p:blipFill>
          <a:blip r:embed="rId5">
            <a:lum bright="-36000" contrast="18000"/>
          </a:blip>
          <a:srcRect l="2174" t="4347" r="4347"/>
          <a:stretch>
            <a:fillRect/>
          </a:stretch>
        </p:blipFill>
        <p:spPr bwMode="auto">
          <a:xfrm>
            <a:off x="1921983" y="2063196"/>
            <a:ext cx="3197468" cy="2173775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30" name="Picture 22"/>
          <p:cNvPicPr>
            <a:picLocks noChangeAspect="1" noChangeArrowheads="1"/>
          </p:cNvPicPr>
          <p:nvPr/>
        </p:nvPicPr>
        <p:blipFill>
          <a:blip r:embed="rId6">
            <a:lum bright="-24000" contrast="18000"/>
          </a:blip>
          <a:srcRect l="4762" t="3572" r="4761" b="7143"/>
          <a:stretch>
            <a:fillRect/>
          </a:stretch>
        </p:blipFill>
        <p:spPr bwMode="auto">
          <a:xfrm>
            <a:off x="5442145" y="2063197"/>
            <a:ext cx="3197467" cy="2173775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31" name="Picture 31"/>
          <p:cNvPicPr>
            <a:picLocks noChangeAspect="1" noChangeArrowheads="1"/>
          </p:cNvPicPr>
          <p:nvPr/>
        </p:nvPicPr>
        <p:blipFill>
          <a:blip r:embed="rId7">
            <a:lum bright="-24000"/>
          </a:blip>
          <a:srcRect l="2499" r="7501" b="3572"/>
          <a:stretch>
            <a:fillRect/>
          </a:stretch>
        </p:blipFill>
        <p:spPr bwMode="auto">
          <a:xfrm>
            <a:off x="9079576" y="2058005"/>
            <a:ext cx="2871355" cy="2178973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35" name="Rectangle 34"/>
          <p:cNvSpPr/>
          <p:nvPr/>
        </p:nvSpPr>
        <p:spPr>
          <a:xfrm>
            <a:off x="1327266" y="81209"/>
            <a:ext cx="10623665" cy="1223228"/>
          </a:xfrm>
          <a:prstGeom prst="rect">
            <a:avLst/>
          </a:prstGeom>
          <a:solidFill>
            <a:srgbClr val="E9EFF7"/>
          </a:solidFill>
          <a:ln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14117" tIns="57059" rIns="114117" bIns="57059">
            <a:spAutoFit/>
          </a:bodyPr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phát</a:t>
            </a:r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triển</a:t>
            </a:r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bướm</a:t>
            </a:r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cải</a:t>
            </a:r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từ :</a:t>
            </a:r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</a:p>
          <a:p>
            <a:r>
              <a:rPr lang="vi-VN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36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trứng</a:t>
            </a:r>
            <a:r>
              <a:rPr lang="vi-VN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</a:t>
            </a:r>
            <a:r>
              <a:rPr lang="en-US" sz="36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bướm</a:t>
            </a:r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gồm</a:t>
            </a:r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giai</a:t>
            </a:r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đoạn</a:t>
            </a:r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Arrow: Right 3"/>
          <p:cNvSpPr/>
          <p:nvPr/>
        </p:nvSpPr>
        <p:spPr>
          <a:xfrm>
            <a:off x="1614748" y="4600360"/>
            <a:ext cx="1156138" cy="4302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Arrow: Right 35"/>
          <p:cNvSpPr/>
          <p:nvPr/>
        </p:nvSpPr>
        <p:spPr>
          <a:xfrm>
            <a:off x="7923437" y="4650723"/>
            <a:ext cx="1723339" cy="4302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Arrow: Right 36"/>
          <p:cNvSpPr/>
          <p:nvPr/>
        </p:nvSpPr>
        <p:spPr>
          <a:xfrm>
            <a:off x="4143604" y="4650723"/>
            <a:ext cx="2020902" cy="4302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ight Arrow 2"/>
          <p:cNvSpPr/>
          <p:nvPr/>
        </p:nvSpPr>
        <p:spPr>
          <a:xfrm>
            <a:off x="3295634" y="872188"/>
            <a:ext cx="1181686" cy="2672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 dir="vert"/>
      </p:transition>
    </mc:Choice>
    <mc:Fallback xmlns="">
      <p:transition spd="slow">
        <p:checke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uiExpand="1" build="p" animBg="1"/>
      <p:bldP spid="21" grpId="0" uiExpand="1" build="p" animBg="1"/>
      <p:bldP spid="22" grpId="0" uiExpand="1" build="p" animBg="1"/>
      <p:bldP spid="23" grpId="0" uiExpand="1" build="p" animBg="1"/>
      <p:bldP spid="35" grpId="0" animBg="1"/>
      <p:bldP spid="4" grpId="0" animBg="1"/>
      <p:bldP spid="36" grpId="0" animBg="1"/>
      <p:bldP spid="37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9" t="26666" r="11106" b="333"/>
          <a:stretch>
            <a:fillRect/>
          </a:stretch>
        </p:blipFill>
        <p:spPr>
          <a:xfrm>
            <a:off x="163484" y="279401"/>
            <a:ext cx="12192000" cy="6885934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518160" y="279401"/>
            <a:ext cx="10972800" cy="1346339"/>
          </a:xfrm>
          <a:prstGeom prst="rect">
            <a:avLst/>
          </a:prstGeom>
        </p:spPr>
        <p:txBody>
          <a:bodyPr wrap="square" lIns="114117" tIns="57059" rIns="114117" bIns="57059">
            <a:spAutoFit/>
          </a:bodyPr>
          <a:lstStyle/>
          <a:p>
            <a:pPr indent="453390" algn="ctr"/>
            <a:r>
              <a:rPr lang="en-US" altLang="en-US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Ở </a:t>
            </a:r>
            <a:r>
              <a:rPr lang="en-US" altLang="en-US" sz="4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giai</a:t>
            </a:r>
            <a:r>
              <a:rPr lang="en-US" altLang="en-US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4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đoạn</a:t>
            </a:r>
            <a:r>
              <a:rPr lang="en-US" altLang="en-US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4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altLang="en-US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4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altLang="en-US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4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quá</a:t>
            </a:r>
            <a:r>
              <a:rPr lang="en-US" altLang="en-US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4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trình</a:t>
            </a:r>
            <a:r>
              <a:rPr lang="en-US" altLang="en-US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4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phát</a:t>
            </a:r>
            <a:r>
              <a:rPr lang="en-US" altLang="en-US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4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triển</a:t>
            </a:r>
            <a:r>
              <a:rPr lang="en-US" altLang="en-US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4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bướm</a:t>
            </a:r>
            <a:r>
              <a:rPr lang="en-US" altLang="en-US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4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cải</a:t>
            </a:r>
            <a:r>
              <a:rPr lang="en-US" altLang="en-US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4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gây</a:t>
            </a:r>
            <a:r>
              <a:rPr lang="en-US" altLang="en-US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4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thiệt</a:t>
            </a:r>
            <a:r>
              <a:rPr lang="en-US" altLang="en-US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4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hại</a:t>
            </a:r>
            <a:r>
              <a:rPr lang="en-US" altLang="en-US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4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nhất</a:t>
            </a:r>
            <a:r>
              <a:rPr lang="en-US" altLang="en-US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18160" y="1822473"/>
            <a:ext cx="2377440" cy="1592560"/>
          </a:xfrm>
          <a:prstGeom prst="rect">
            <a:avLst/>
          </a:prstGeom>
          <a:solidFill>
            <a:srgbClr val="E9EFF7"/>
          </a:solidFill>
          <a:ln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14117" tIns="57059" rIns="114117" bIns="57059">
            <a:spAutoFit/>
          </a:bodyPr>
          <a:lstStyle/>
          <a:p>
            <a:pPr algn="ctr"/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Bướm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cải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gây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thiệt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hại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nhất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044134" y="2332543"/>
            <a:ext cx="1752743" cy="6076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  <a:prstDash val="lgDashDot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114117" tIns="57059" rIns="114117" bIns="57059">
            <a:spAutoFit/>
          </a:bodyPr>
          <a:lstStyle/>
          <a:p>
            <a:pPr algn="ctr"/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Sâu</a:t>
            </a: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 flipV="1">
            <a:off x="2916382" y="2618753"/>
            <a:ext cx="1127752" cy="0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14117" tIns="57059" rIns="114117" bIns="57059"/>
          <a:lstStyle/>
          <a:p>
            <a:endParaRPr lang="en-US"/>
          </a:p>
        </p:txBody>
      </p:sp>
      <p:pic>
        <p:nvPicPr>
          <p:cNvPr id="15" name="Picture 25"/>
          <p:cNvPicPr>
            <a:picLocks noChangeAspect="1" noChangeArrowheads="1"/>
          </p:cNvPicPr>
          <p:nvPr/>
        </p:nvPicPr>
        <p:blipFill>
          <a:blip r:embed="rId4">
            <a:lum bright="-36000" contrast="18000"/>
          </a:blip>
          <a:srcRect l="2174" t="4347" r="4347"/>
          <a:stretch>
            <a:fillRect/>
          </a:stretch>
        </p:blipFill>
        <p:spPr bwMode="auto">
          <a:xfrm>
            <a:off x="6696036" y="1615161"/>
            <a:ext cx="5149600" cy="2214800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16" name="Line 11"/>
          <p:cNvSpPr>
            <a:spLocks noChangeShapeType="1"/>
          </p:cNvSpPr>
          <p:nvPr/>
        </p:nvSpPr>
        <p:spPr bwMode="auto">
          <a:xfrm>
            <a:off x="5796877" y="2636380"/>
            <a:ext cx="899159" cy="1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14117" tIns="57059" rIns="114117" bIns="57059"/>
          <a:lstStyle/>
          <a:p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518160" y="3802930"/>
            <a:ext cx="10972800" cy="730786"/>
          </a:xfrm>
          <a:prstGeom prst="rect">
            <a:avLst/>
          </a:prstGeom>
        </p:spPr>
        <p:txBody>
          <a:bodyPr wrap="square" lIns="114117" tIns="57059" rIns="114117" bIns="57059">
            <a:spAutoFit/>
          </a:bodyPr>
          <a:lstStyle/>
          <a:p>
            <a:pPr algn="ctr"/>
            <a:r>
              <a:rPr lang="en-US" altLang="en-US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n-US" sz="35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5-Point Star 1"/>
          <p:cNvSpPr/>
          <p:nvPr/>
        </p:nvSpPr>
        <p:spPr>
          <a:xfrm>
            <a:off x="163484" y="279401"/>
            <a:ext cx="785893" cy="67524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5-Point Star 17"/>
          <p:cNvSpPr/>
          <p:nvPr/>
        </p:nvSpPr>
        <p:spPr>
          <a:xfrm>
            <a:off x="436003" y="5058803"/>
            <a:ext cx="785893" cy="67524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420837" y="5064369"/>
            <a:ext cx="93831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dirty="0"/>
              <a:t>Bướm cải thường đẻ trứng ở mặt sau của lá rau cải</a:t>
            </a:r>
            <a:endParaRPr lang="en-US"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3" grpId="0" animBg="1"/>
      <p:bldP spid="14" grpId="0" animBg="1"/>
      <p:bldP spid="16" grpId="0" animBg="1"/>
      <p:bldP spid="17" grpId="0"/>
      <p:bldP spid="2" grpId="0" animBg="1"/>
      <p:bldP spid="18" grpId="0" animBg="1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ought Bubble: Cloud 28"/>
          <p:cNvSpPr/>
          <p:nvPr/>
        </p:nvSpPr>
        <p:spPr>
          <a:xfrm>
            <a:off x="2940148" y="470252"/>
            <a:ext cx="9251852" cy="3782189"/>
          </a:xfrm>
          <a:prstGeom prst="cloudCallout">
            <a:avLst>
              <a:gd name="adj1" fmla="val -52845"/>
              <a:gd name="adj2" fmla="val 76237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4800" dirty="0">
                <a:solidFill>
                  <a:schemeClr val="tx1"/>
                </a:solidFill>
              </a:rPr>
              <a:t>Bướm cải có phải là côn trùng gây hại hay không???</a:t>
            </a:r>
            <a:endParaRPr lang="en-US" sz="4800" dirty="0">
              <a:solidFill>
                <a:schemeClr val="tx1"/>
              </a:solidFill>
            </a:endParaRPr>
          </a:p>
        </p:txBody>
      </p:sp>
      <p:pic>
        <p:nvPicPr>
          <p:cNvPr id="3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9054" y="2098371"/>
            <a:ext cx="4283666" cy="47596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allAtOnce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 descr="e2(1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5100" y="857106"/>
            <a:ext cx="4978400" cy="2892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5" descr="cai_saut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8545" y="3792682"/>
            <a:ext cx="6679046" cy="2892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6" descr="sau-t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5100" y="3792682"/>
            <a:ext cx="4978400" cy="2892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7" descr="97_10_00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18543" y="857106"/>
            <a:ext cx="6679047" cy="2892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3728028" y="0"/>
            <a:ext cx="721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rgbClr val="0070C0"/>
                </a:solidFill>
              </a:rPr>
              <a:t>Cây</a:t>
            </a:r>
            <a:r>
              <a:rPr lang="en-US" sz="4000" b="1" dirty="0">
                <a:solidFill>
                  <a:srgbClr val="0070C0"/>
                </a:solidFill>
              </a:rPr>
              <a:t> </a:t>
            </a:r>
            <a:r>
              <a:rPr lang="en-US" sz="4000" b="1" dirty="0" err="1">
                <a:solidFill>
                  <a:srgbClr val="0070C0"/>
                </a:solidFill>
              </a:rPr>
              <a:t>cải</a:t>
            </a:r>
            <a:r>
              <a:rPr lang="en-US" sz="4000" b="1" dirty="0">
                <a:solidFill>
                  <a:srgbClr val="0070C0"/>
                </a:solidFill>
              </a:rPr>
              <a:t> </a:t>
            </a:r>
            <a:r>
              <a:rPr lang="en-US" sz="4000" b="1" dirty="0" err="1">
                <a:solidFill>
                  <a:srgbClr val="0070C0"/>
                </a:solidFill>
              </a:rPr>
              <a:t>bị</a:t>
            </a:r>
            <a:r>
              <a:rPr lang="en-US" sz="4000" b="1" dirty="0">
                <a:solidFill>
                  <a:srgbClr val="0070C0"/>
                </a:solidFill>
              </a:rPr>
              <a:t> </a:t>
            </a:r>
            <a:r>
              <a:rPr lang="en-US" sz="4000" b="1" dirty="0" err="1">
                <a:solidFill>
                  <a:srgbClr val="0070C0"/>
                </a:solidFill>
              </a:rPr>
              <a:t>sâu</a:t>
            </a:r>
            <a:r>
              <a:rPr lang="en-US" sz="4000" b="1" dirty="0">
                <a:solidFill>
                  <a:srgbClr val="0070C0"/>
                </a:solidFill>
              </a:rPr>
              <a:t> </a:t>
            </a:r>
            <a:r>
              <a:rPr lang="en-US" sz="4000" b="1" dirty="0" err="1">
                <a:solidFill>
                  <a:srgbClr val="0070C0"/>
                </a:solidFill>
              </a:rPr>
              <a:t>phá</a:t>
            </a:r>
            <a:r>
              <a:rPr lang="en-US" sz="4000" b="1" dirty="0">
                <a:solidFill>
                  <a:srgbClr val="0070C0"/>
                </a:solidFill>
              </a:rPr>
              <a:t> </a:t>
            </a:r>
            <a:r>
              <a:rPr lang="en-US" sz="4000" b="1" dirty="0" err="1">
                <a:solidFill>
                  <a:srgbClr val="0070C0"/>
                </a:solidFill>
              </a:rPr>
              <a:t>hoại</a:t>
            </a:r>
            <a:endParaRPr lang="en-US" sz="40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70560" y="17225"/>
            <a:ext cx="10850880" cy="547939"/>
          </a:xfrm>
          <a:prstGeom prst="rect">
            <a:avLst/>
          </a:prstGeom>
        </p:spPr>
        <p:txBody>
          <a:bodyPr wrap="square" lIns="85439" tIns="42720" rIns="85439" bIns="42720">
            <a:spAutoFit/>
          </a:bodyPr>
          <a:lstStyle/>
          <a:p>
            <a:pPr algn="ctr"/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biện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pháp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giảm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thiệt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hại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côn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trùng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gây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</a:t>
            </a:r>
            <a:endParaRPr lang="en-US" sz="3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8" descr="tải xuố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5192" y="574152"/>
            <a:ext cx="3349129" cy="2473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9" descr="vot-bat-buom-Edu-Science-26"/>
          <p:cNvPicPr>
            <a:picLocks noChangeAspect="1" noChangeArrowheads="1"/>
          </p:cNvPicPr>
          <p:nvPr/>
        </p:nvPicPr>
        <p:blipFill rotWithShape="1">
          <a:blip r:embed="rId3"/>
          <a:srcRect l="13863" r="12903"/>
          <a:stretch>
            <a:fillRect/>
          </a:stretch>
        </p:blipFill>
        <p:spPr bwMode="auto">
          <a:xfrm>
            <a:off x="4380147" y="574152"/>
            <a:ext cx="3270335" cy="2473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0" descr="5-loai-rau-nay-hay-bi-phun-thuoc-ban-co-the-nhan-biet-duoc-nho-tu-van-tu-vien-dinh-duong149358114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24800" y="574152"/>
            <a:ext cx="3474720" cy="2473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1" descr="hinh-anh-chan-thuc-cua-qua-trinh-sau-ken-lot-xac-thanh-buom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92483" y="3530601"/>
            <a:ext cx="4937759" cy="286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2" descr="kien-san-moi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78880" y="3530601"/>
            <a:ext cx="2543244" cy="286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3" descr="Kinh-hai-nhung-man-san-moi-dam-mau-cua-bo-ngua_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848932" y="3530601"/>
            <a:ext cx="2550588" cy="286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628030" y="3043768"/>
            <a:ext cx="3533886" cy="381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85439" tIns="42720" rIns="85439" bIns="42720" anchor="ctr"/>
          <a:lstStyle/>
          <a:p>
            <a:pPr algn="ctr"/>
            <a:r>
              <a:rPr lang="en-US" sz="2900" dirty="0" err="1">
                <a:latin typeface="Arial" panose="020B0604020202020204" pitchFamily="34" charset="0"/>
                <a:cs typeface="Arial" panose="020B0604020202020204" pitchFamily="34" charset="0"/>
              </a:rPr>
              <a:t>Bắt</a:t>
            </a:r>
            <a:r>
              <a:rPr lang="en-US" sz="2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900" dirty="0" err="1">
                <a:latin typeface="Arial" panose="020B0604020202020204" pitchFamily="34" charset="0"/>
                <a:cs typeface="Arial" panose="020B0604020202020204" pitchFamily="34" charset="0"/>
              </a:rPr>
              <a:t>sâu</a:t>
            </a:r>
            <a:endParaRPr lang="en-US" sz="2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5"/>
          <p:cNvSpPr>
            <a:spLocks noChangeArrowheads="1"/>
          </p:cNvSpPr>
          <p:nvPr/>
        </p:nvSpPr>
        <p:spPr bwMode="auto">
          <a:xfrm>
            <a:off x="4430669" y="3073098"/>
            <a:ext cx="3512099" cy="381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85439" tIns="42720" rIns="85439" bIns="42720" anchor="ctr"/>
          <a:lstStyle/>
          <a:p>
            <a:pPr algn="ctr"/>
            <a:r>
              <a:rPr lang="en-US" sz="2900" dirty="0" err="1">
                <a:latin typeface="Arial" panose="020B0604020202020204" pitchFamily="34" charset="0"/>
                <a:cs typeface="Arial" panose="020B0604020202020204" pitchFamily="34" charset="0"/>
              </a:rPr>
              <a:t>Bắt</a:t>
            </a:r>
            <a:r>
              <a:rPr lang="en-US" sz="2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900" dirty="0" err="1">
                <a:latin typeface="Arial" panose="020B0604020202020204" pitchFamily="34" charset="0"/>
                <a:cs typeface="Arial" panose="020B0604020202020204" pitchFamily="34" charset="0"/>
              </a:rPr>
              <a:t>bướm</a:t>
            </a:r>
            <a:endParaRPr lang="en-US" sz="2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6"/>
          <p:cNvSpPr>
            <a:spLocks noChangeArrowheads="1"/>
          </p:cNvSpPr>
          <p:nvPr/>
        </p:nvSpPr>
        <p:spPr bwMode="auto">
          <a:xfrm>
            <a:off x="7714229" y="3022600"/>
            <a:ext cx="3807210" cy="381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85439" tIns="42720" rIns="85439" bIns="42720" anchor="ctr"/>
          <a:lstStyle/>
          <a:p>
            <a:pPr algn="ctr"/>
            <a:r>
              <a:rPr lang="en-US" sz="2900">
                <a:latin typeface="Arial" panose="020B0604020202020204" pitchFamily="34" charset="0"/>
                <a:cs typeface="Arial" panose="020B0604020202020204" pitchFamily="34" charset="0"/>
              </a:rPr>
              <a:t>Phun thuốc trừ sâu</a:t>
            </a:r>
          </a:p>
        </p:txBody>
      </p:sp>
      <p:sp>
        <p:nvSpPr>
          <p:cNvPr id="20" name="Rectangle 17"/>
          <p:cNvSpPr>
            <a:spLocks noChangeArrowheads="1"/>
          </p:cNvSpPr>
          <p:nvPr/>
        </p:nvSpPr>
        <p:spPr bwMode="auto">
          <a:xfrm>
            <a:off x="518160" y="6390695"/>
            <a:ext cx="5486400" cy="43542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85439" tIns="42720" rIns="85439" bIns="42720" anchor="ctr"/>
          <a:lstStyle/>
          <a:p>
            <a:pPr algn="ctr"/>
            <a:r>
              <a:rPr lang="en-US" sz="2900" dirty="0" err="1">
                <a:latin typeface="Arial" panose="020B0604020202020204" pitchFamily="34" charset="0"/>
                <a:cs typeface="Arial" panose="020B0604020202020204" pitchFamily="34" charset="0"/>
              </a:rPr>
              <a:t>Ngắt</a:t>
            </a:r>
            <a:r>
              <a:rPr lang="en-US" sz="2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900" dirty="0" err="1">
                <a:latin typeface="Arial" panose="020B0604020202020204" pitchFamily="34" charset="0"/>
                <a:cs typeface="Arial" panose="020B0604020202020204" pitchFamily="34" charset="0"/>
              </a:rPr>
              <a:t>bỏ</a:t>
            </a:r>
            <a:r>
              <a:rPr lang="en-US" sz="2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900" dirty="0" err="1">
                <a:latin typeface="Arial" panose="020B0604020202020204" pitchFamily="34" charset="0"/>
                <a:cs typeface="Arial" panose="020B0604020202020204" pitchFamily="34" charset="0"/>
              </a:rPr>
              <a:t>nhộng</a:t>
            </a:r>
            <a:r>
              <a:rPr lang="en-US" sz="2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900" dirty="0" err="1">
                <a:latin typeface="Arial" panose="020B0604020202020204" pitchFamily="34" charset="0"/>
                <a:cs typeface="Arial" panose="020B0604020202020204" pitchFamily="34" charset="0"/>
              </a:rPr>
              <a:t>sâu</a:t>
            </a:r>
            <a:endParaRPr lang="en-US" sz="2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18"/>
          <p:cNvSpPr>
            <a:spLocks noChangeArrowheads="1"/>
          </p:cNvSpPr>
          <p:nvPr/>
        </p:nvSpPr>
        <p:spPr bwMode="auto">
          <a:xfrm>
            <a:off x="6096002" y="6404518"/>
            <a:ext cx="5425439" cy="43542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85439" tIns="42720" rIns="85439" bIns="42720" anchor="ctr"/>
          <a:lstStyle/>
          <a:p>
            <a:pPr algn="ctr"/>
            <a:r>
              <a:rPr lang="en-US" sz="2900" dirty="0" err="1">
                <a:latin typeface="Arial" panose="020B0604020202020204" pitchFamily="34" charset="0"/>
                <a:cs typeface="Arial" panose="020B0604020202020204" pitchFamily="34" charset="0"/>
              </a:rPr>
              <a:t>Bảo</a:t>
            </a:r>
            <a:r>
              <a:rPr lang="en-US" sz="2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900" dirty="0" err="1">
                <a:latin typeface="Arial" panose="020B0604020202020204" pitchFamily="34" charset="0"/>
                <a:cs typeface="Arial" panose="020B0604020202020204" pitchFamily="34" charset="0"/>
              </a:rPr>
              <a:t>vệ</a:t>
            </a:r>
            <a:r>
              <a:rPr lang="en-US" sz="2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900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900" dirty="0" err="1">
                <a:latin typeface="Arial" panose="020B0604020202020204" pitchFamily="34" charset="0"/>
                <a:cs typeface="Arial" panose="020B0604020202020204" pitchFamily="34" charset="0"/>
              </a:rPr>
              <a:t>loài</a:t>
            </a:r>
            <a:r>
              <a:rPr lang="en-US" sz="2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900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900" dirty="0" err="1">
                <a:latin typeface="Arial" panose="020B0604020202020204" pitchFamily="34" charset="0"/>
                <a:cs typeface="Arial" panose="020B0604020202020204" pitchFamily="34" charset="0"/>
              </a:rPr>
              <a:t>lợi</a:t>
            </a:r>
            <a:endParaRPr lang="en-US" sz="2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ôn trùng có lợ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46" y="3970848"/>
            <a:ext cx="5429735" cy="215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5082" y="92307"/>
            <a:ext cx="11984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/>
              <a:t>Một</a:t>
            </a:r>
            <a:r>
              <a:rPr lang="en-US" sz="3200" b="1" dirty="0"/>
              <a:t> </a:t>
            </a:r>
            <a:r>
              <a:rPr lang="en-US" sz="3200" b="1" dirty="0" err="1"/>
              <a:t>số</a:t>
            </a:r>
            <a:r>
              <a:rPr lang="en-US" sz="3200" b="1" dirty="0"/>
              <a:t> </a:t>
            </a:r>
            <a:r>
              <a:rPr lang="en-US" sz="3200" b="1" dirty="0" err="1"/>
              <a:t>loài</a:t>
            </a:r>
            <a:r>
              <a:rPr lang="en-US" sz="3200" b="1" dirty="0"/>
              <a:t> </a:t>
            </a:r>
            <a:r>
              <a:rPr lang="en-US" sz="3200" b="1" dirty="0" err="1"/>
              <a:t>côn</a:t>
            </a:r>
            <a:r>
              <a:rPr lang="en-US" sz="3200" b="1" dirty="0"/>
              <a:t> </a:t>
            </a:r>
            <a:r>
              <a:rPr lang="en-US" sz="3200" b="1" dirty="0" err="1"/>
              <a:t>trùng</a:t>
            </a:r>
            <a:r>
              <a:rPr lang="en-US" sz="3200" b="1" dirty="0"/>
              <a:t> </a:t>
            </a:r>
            <a:r>
              <a:rPr lang="en-US" sz="3200" b="1" dirty="0" err="1"/>
              <a:t>có</a:t>
            </a:r>
            <a:r>
              <a:rPr lang="en-US" sz="3200" b="1" dirty="0"/>
              <a:t> </a:t>
            </a:r>
            <a:r>
              <a:rPr lang="en-US" sz="3200" b="1" dirty="0" err="1"/>
              <a:t>lợi</a:t>
            </a:r>
            <a:r>
              <a:rPr lang="en-US" sz="3200" b="1" dirty="0"/>
              <a:t> </a:t>
            </a:r>
            <a:r>
              <a:rPr lang="en-US" sz="3200" b="1" dirty="0" err="1"/>
              <a:t>cho</a:t>
            </a:r>
            <a:r>
              <a:rPr lang="en-US" sz="3200" b="1" dirty="0"/>
              <a:t> </a:t>
            </a:r>
            <a:r>
              <a:rPr lang="en-US" sz="3200" b="1" dirty="0" err="1"/>
              <a:t>cây</a:t>
            </a:r>
            <a:r>
              <a:rPr lang="en-US" sz="3200" b="1" dirty="0"/>
              <a:t> </a:t>
            </a:r>
            <a:r>
              <a:rPr lang="en-US" sz="3200" b="1" dirty="0" err="1"/>
              <a:t>trồng</a:t>
            </a:r>
            <a:r>
              <a:rPr lang="en-US" sz="3200" b="1" dirty="0"/>
              <a:t>, </a:t>
            </a:r>
            <a:r>
              <a:rPr lang="en-US" sz="3200" b="1" dirty="0" err="1"/>
              <a:t>môi</a:t>
            </a:r>
            <a:r>
              <a:rPr lang="en-US" sz="3200" b="1" dirty="0"/>
              <a:t> </a:t>
            </a:r>
            <a:r>
              <a:rPr lang="en-US" sz="3200" b="1" dirty="0" err="1"/>
              <a:t>trường</a:t>
            </a:r>
            <a:r>
              <a:rPr lang="en-US" sz="3200" b="1" dirty="0"/>
              <a:t> và con </a:t>
            </a:r>
            <a:r>
              <a:rPr lang="en-US" sz="3200" b="1" dirty="0" err="1"/>
              <a:t>người</a:t>
            </a:r>
            <a:r>
              <a:rPr lang="en-US" sz="3200" b="1" dirty="0"/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56951" y="6149745"/>
            <a:ext cx="26323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/>
              <a:t>Chuồn</a:t>
            </a:r>
            <a:r>
              <a:rPr lang="en-US" sz="3200" b="1" dirty="0"/>
              <a:t> </a:t>
            </a:r>
            <a:r>
              <a:rPr lang="en-US" sz="3200" b="1" dirty="0" err="1"/>
              <a:t>chuồn</a:t>
            </a:r>
            <a:endParaRPr lang="en-US" sz="3200" b="1" dirty="0"/>
          </a:p>
        </p:txBody>
      </p:sp>
      <p:pic>
        <p:nvPicPr>
          <p:cNvPr id="1028" name="Picture 4" descr="Ong mật là loài côn trùng thụ phấn giúp hoa màu cây trái phát triển tăng giá trị kinh tế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46" y="871971"/>
            <a:ext cx="5429735" cy="2461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859775" y="3333072"/>
            <a:ext cx="10494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Ong</a:t>
            </a:r>
          </a:p>
        </p:txBody>
      </p:sp>
      <p:pic>
        <p:nvPicPr>
          <p:cNvPr id="1030" name="Picture 6" descr="Côn trùng có lợ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2363" y="3957159"/>
            <a:ext cx="5053443" cy="2182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ôn trùng có lợi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2364" y="871971"/>
            <a:ext cx="5053444" cy="2417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144090" y="3289257"/>
            <a:ext cx="19500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/>
              <a:t>Bọ</a:t>
            </a:r>
            <a:r>
              <a:rPr lang="en-US" sz="3200" b="1" dirty="0"/>
              <a:t> </a:t>
            </a:r>
            <a:r>
              <a:rPr lang="en-US" sz="3200" b="1" dirty="0" err="1"/>
              <a:t>ngựa</a:t>
            </a:r>
            <a:endParaRPr lang="en-US" sz="3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8452354" y="6048374"/>
            <a:ext cx="19500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/>
              <a:t>Bọ</a:t>
            </a:r>
            <a:r>
              <a:rPr lang="en-US" sz="3200" b="1" dirty="0"/>
              <a:t> </a:t>
            </a:r>
            <a:r>
              <a:rPr lang="en-US" sz="3200" b="1" dirty="0" err="1"/>
              <a:t>rùa</a:t>
            </a:r>
            <a:endParaRPr lang="en-US" sz="3200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9" t="26666" r="11106" b="333"/>
          <a:stretch>
            <a:fillRect/>
          </a:stretch>
        </p:blipFill>
        <p:spPr>
          <a:xfrm>
            <a:off x="0" y="0"/>
            <a:ext cx="12192000" cy="6878943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5439904" y="2985977"/>
            <a:ext cx="1374091" cy="546120"/>
          </a:xfrm>
          <a:prstGeom prst="rect">
            <a:avLst/>
          </a:prstGeom>
          <a:solidFill>
            <a:srgbClr val="FDE2CB"/>
          </a:solidFill>
          <a:ln>
            <a:solidFill>
              <a:schemeClr val="accent6">
                <a:lumMod val="50000"/>
              </a:schemeClr>
            </a:solidFill>
            <a:prstDash val="lgDashDot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114117" tIns="57059" rIns="114117" bIns="57059">
            <a:spAutoFit/>
          </a:bodyPr>
          <a:lstStyle/>
          <a:p>
            <a:pPr algn="ctr"/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Trứng</a:t>
            </a:r>
            <a:endParaRPr lang="en-US" sz="28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9826262" y="4450607"/>
            <a:ext cx="950637" cy="546120"/>
          </a:xfrm>
          <a:prstGeom prst="rect">
            <a:avLst/>
          </a:prstGeom>
          <a:solidFill>
            <a:srgbClr val="FDE2CB"/>
          </a:solidFill>
          <a:ln>
            <a:solidFill>
              <a:schemeClr val="accent6">
                <a:lumMod val="50000"/>
              </a:schemeClr>
            </a:solidFill>
            <a:prstDash val="lgDashDot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114117" tIns="57059" rIns="114117" bIns="57059">
            <a:spAutoFit/>
          </a:bodyPr>
          <a:lstStyle/>
          <a:p>
            <a:pPr algn="ctr"/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Sâu</a:t>
            </a:r>
            <a:endParaRPr lang="en-US" sz="28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262711" y="6156383"/>
            <a:ext cx="1359284" cy="546120"/>
          </a:xfrm>
          <a:prstGeom prst="rect">
            <a:avLst/>
          </a:prstGeom>
          <a:solidFill>
            <a:srgbClr val="FDE2CB"/>
          </a:solidFill>
          <a:ln>
            <a:solidFill>
              <a:schemeClr val="accent6">
                <a:lumMod val="50000"/>
              </a:schemeClr>
            </a:solidFill>
            <a:prstDash val="lgDashDot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114117" tIns="57059" rIns="114117" bIns="57059">
            <a:spAutoFit/>
          </a:bodyPr>
          <a:lstStyle/>
          <a:p>
            <a:pPr algn="ctr"/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Nhộng</a:t>
            </a:r>
            <a:endParaRPr lang="en-US" sz="28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113056" y="4403756"/>
            <a:ext cx="1359283" cy="546120"/>
          </a:xfrm>
          <a:prstGeom prst="rect">
            <a:avLst/>
          </a:prstGeom>
          <a:solidFill>
            <a:srgbClr val="FDE2CB"/>
          </a:solidFill>
          <a:ln>
            <a:solidFill>
              <a:schemeClr val="accent6">
                <a:lumMod val="50000"/>
              </a:schemeClr>
            </a:solidFill>
            <a:prstDash val="lgDashDot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114117" tIns="57059" rIns="114117" bIns="57059">
            <a:spAutoFit/>
          </a:bodyPr>
          <a:lstStyle/>
          <a:p>
            <a:pPr algn="ctr"/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Bướm</a:t>
            </a:r>
            <a:endParaRPr lang="en-US" sz="28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Picture 34"/>
          <p:cNvPicPr>
            <a:picLocks noChangeAspect="1" noChangeArrowheads="1"/>
          </p:cNvPicPr>
          <p:nvPr/>
        </p:nvPicPr>
        <p:blipFill>
          <a:blip r:embed="rId4">
            <a:lum bright="-30000" contrast="18000"/>
          </a:blip>
          <a:srcRect l="13637" b="13043"/>
          <a:stretch>
            <a:fillRect/>
          </a:stretch>
        </p:blipFill>
        <p:spPr bwMode="auto">
          <a:xfrm>
            <a:off x="5261781" y="1332690"/>
            <a:ext cx="1758040" cy="1628102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29" name="Picture 25"/>
          <p:cNvPicPr>
            <a:picLocks noChangeAspect="1" noChangeArrowheads="1"/>
          </p:cNvPicPr>
          <p:nvPr/>
        </p:nvPicPr>
        <p:blipFill>
          <a:blip r:embed="rId5">
            <a:lum bright="-36000" contrast="18000"/>
          </a:blip>
          <a:srcRect l="2174" t="4347" r="4347"/>
          <a:stretch>
            <a:fillRect/>
          </a:stretch>
        </p:blipFill>
        <p:spPr bwMode="auto">
          <a:xfrm>
            <a:off x="8510155" y="2889788"/>
            <a:ext cx="3582852" cy="1515089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30" name="Picture 22"/>
          <p:cNvPicPr>
            <a:picLocks noChangeAspect="1" noChangeArrowheads="1"/>
          </p:cNvPicPr>
          <p:nvPr/>
        </p:nvPicPr>
        <p:blipFill>
          <a:blip r:embed="rId6">
            <a:lum bright="-24000" contrast="18000"/>
          </a:blip>
          <a:srcRect l="4762" t="3572" r="4761" b="7143"/>
          <a:stretch>
            <a:fillRect/>
          </a:stretch>
        </p:blipFill>
        <p:spPr bwMode="auto">
          <a:xfrm>
            <a:off x="4343620" y="4599664"/>
            <a:ext cx="3197467" cy="1502520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31" name="Picture 31"/>
          <p:cNvPicPr>
            <a:picLocks noChangeAspect="1" noChangeArrowheads="1"/>
          </p:cNvPicPr>
          <p:nvPr/>
        </p:nvPicPr>
        <p:blipFill>
          <a:blip r:embed="rId7">
            <a:lum bright="-24000"/>
          </a:blip>
          <a:srcRect l="2499" r="7501" b="3572"/>
          <a:stretch>
            <a:fillRect/>
          </a:stretch>
        </p:blipFill>
        <p:spPr bwMode="auto">
          <a:xfrm>
            <a:off x="193963" y="2843822"/>
            <a:ext cx="3197470" cy="1518434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5" name="Arrow: Bent 4"/>
          <p:cNvSpPr/>
          <p:nvPr/>
        </p:nvSpPr>
        <p:spPr>
          <a:xfrm rot="5400000">
            <a:off x="8328447" y="590738"/>
            <a:ext cx="989890" cy="3582852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5" name="Arrow: Bent 34"/>
          <p:cNvSpPr/>
          <p:nvPr/>
        </p:nvSpPr>
        <p:spPr>
          <a:xfrm>
            <a:off x="1697715" y="1799230"/>
            <a:ext cx="3531139" cy="1032748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Arrow: Bent 35"/>
          <p:cNvSpPr/>
          <p:nvPr/>
        </p:nvSpPr>
        <p:spPr>
          <a:xfrm rot="16200000">
            <a:off x="2493305" y="4004818"/>
            <a:ext cx="884473" cy="2774593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7" name="Arrow: Bent 36"/>
          <p:cNvSpPr/>
          <p:nvPr/>
        </p:nvSpPr>
        <p:spPr>
          <a:xfrm rot="10800000">
            <a:off x="7541086" y="4996727"/>
            <a:ext cx="2891387" cy="926952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2021818" y="209037"/>
            <a:ext cx="9200355" cy="730786"/>
          </a:xfrm>
          <a:prstGeom prst="rect">
            <a:avLst/>
          </a:prstGeom>
          <a:noFill/>
        </p:spPr>
        <p:txBody>
          <a:bodyPr wrap="none" lIns="114117" tIns="57059" rIns="114117" bIns="57059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spc="62" dirty="0" err="1">
                <a:ln w="1143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Sơ</a:t>
            </a:r>
            <a:r>
              <a:rPr lang="en-US" sz="4000" b="1" spc="62" dirty="0">
                <a:ln w="1143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spc="62" dirty="0" err="1">
                <a:ln w="1143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đồ</a:t>
            </a:r>
            <a:r>
              <a:rPr lang="en-US" sz="4000" b="1" spc="62" dirty="0">
                <a:ln w="1143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chu </a:t>
            </a:r>
            <a:r>
              <a:rPr lang="en-US" sz="4000" b="1" spc="62" dirty="0" err="1">
                <a:ln w="1143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trình</a:t>
            </a:r>
            <a:r>
              <a:rPr lang="en-US" sz="4000" b="1" spc="62" dirty="0">
                <a:ln w="1143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spc="62" dirty="0" err="1">
                <a:ln w="1143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sinh</a:t>
            </a:r>
            <a:r>
              <a:rPr lang="en-US" sz="4000" b="1" spc="62" dirty="0">
                <a:ln w="1143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spc="62" dirty="0" err="1">
                <a:ln w="1143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sản</a:t>
            </a:r>
            <a:r>
              <a:rPr lang="en-US" sz="4000" b="1" spc="62" dirty="0">
                <a:ln w="1143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spc="62" dirty="0" err="1">
                <a:ln w="1143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4000" b="1" spc="62" dirty="0">
                <a:ln w="1143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spc="62" dirty="0" err="1">
                <a:ln w="1143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bướm</a:t>
            </a:r>
            <a:endParaRPr lang="en-US" sz="4000" b="1" spc="62" dirty="0">
              <a:ln w="11430"/>
              <a:solidFill>
                <a:srgbClr val="C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 dir="vert"/>
      </p:transition>
    </mc:Choice>
    <mc:Fallback xmlns="">
      <p:transition spd="slow">
        <p:checke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2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uiExpand="1" build="p" animBg="1"/>
      <p:bldP spid="21" grpId="0" uiExpand="1" build="p" animBg="1"/>
      <p:bldP spid="22" grpId="0" uiExpand="1" build="p" animBg="1"/>
      <p:bldP spid="23" grpId="0" uiExpand="1" build="p" animBg="1"/>
      <p:bldP spid="5" grpId="0" animBg="1"/>
      <p:bldP spid="35" grpId="0" animBg="1"/>
      <p:bldP spid="36" grpId="0" animBg="1"/>
      <p:bldP spid="3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hỉ vào từng sơ đồ và nói về sự sinh sản của ruồi và gián. Nêu sự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8118"/>
          <a:stretch>
            <a:fillRect/>
          </a:stretch>
        </p:blipFill>
        <p:spPr bwMode="auto">
          <a:xfrm>
            <a:off x="5091544" y="1573650"/>
            <a:ext cx="7100455" cy="5256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hỉ vào từng sơ đồ và nói về sự sinh sản của ruồi và gián. Nêu sự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 bwMode="auto">
          <a:xfrm>
            <a:off x="145362" y="1573653"/>
            <a:ext cx="5950638" cy="5256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76"/>
          <p:cNvSpPr txBox="1">
            <a:spLocks noChangeArrowheads="1"/>
          </p:cNvSpPr>
          <p:nvPr/>
        </p:nvSpPr>
        <p:spPr bwMode="auto">
          <a:xfrm>
            <a:off x="96982" y="243835"/>
            <a:ext cx="12095018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algn="just">
              <a:spcBef>
                <a:spcPct val="50000"/>
              </a:spcBef>
              <a:buFontTx/>
              <a:buChar char="-"/>
            </a:pPr>
            <a:r>
              <a:rPr lang="en-US" altLang="en-US" sz="2400" b="1" dirty="0" err="1">
                <a:solidFill>
                  <a:srgbClr val="002060"/>
                </a:solidFill>
                <a:latin typeface="Arial" panose="020B0604020202020204" pitchFamily="34" charset="0"/>
              </a:rPr>
              <a:t>Chỉ</a:t>
            </a:r>
            <a:r>
              <a:rPr lang="en-US" altLang="en-US" sz="2400" b="1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Arial" panose="020B0604020202020204" pitchFamily="34" charset="0"/>
              </a:rPr>
              <a:t>vào</a:t>
            </a:r>
            <a:r>
              <a:rPr lang="en-US" altLang="en-US" sz="2400" b="1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Arial" panose="020B0604020202020204" pitchFamily="34" charset="0"/>
              </a:rPr>
              <a:t>từng</a:t>
            </a:r>
            <a:r>
              <a:rPr lang="en-US" altLang="en-US" sz="2400" b="1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Arial" panose="020B0604020202020204" pitchFamily="34" charset="0"/>
              </a:rPr>
              <a:t>sơ</a:t>
            </a:r>
            <a:r>
              <a:rPr lang="en-US" altLang="en-US" sz="2400" b="1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Arial" panose="020B0604020202020204" pitchFamily="34" charset="0"/>
              </a:rPr>
              <a:t>đồ</a:t>
            </a:r>
            <a:r>
              <a:rPr lang="en-US" altLang="en-US" sz="2400" b="1" dirty="0">
                <a:solidFill>
                  <a:srgbClr val="002060"/>
                </a:solidFill>
                <a:latin typeface="Arial" panose="020B0604020202020204" pitchFamily="34" charset="0"/>
              </a:rPr>
              <a:t> và </a:t>
            </a:r>
            <a:r>
              <a:rPr lang="en-US" altLang="en-US" sz="2400" b="1" dirty="0" err="1">
                <a:solidFill>
                  <a:srgbClr val="002060"/>
                </a:solidFill>
                <a:latin typeface="Arial" panose="020B0604020202020204" pitchFamily="34" charset="0"/>
              </a:rPr>
              <a:t>nói</a:t>
            </a:r>
            <a:r>
              <a:rPr lang="en-US" altLang="en-US" sz="2400" b="1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Arial" panose="020B0604020202020204" pitchFamily="34" charset="0"/>
              </a:rPr>
              <a:t>về</a:t>
            </a:r>
            <a:r>
              <a:rPr lang="en-US" altLang="en-US" sz="2400" b="1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Arial" panose="020B0604020202020204" pitchFamily="34" charset="0"/>
              </a:rPr>
              <a:t>sự</a:t>
            </a:r>
            <a:r>
              <a:rPr lang="en-US" altLang="en-US" sz="2400" b="1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Arial" panose="020B0604020202020204" pitchFamily="34" charset="0"/>
              </a:rPr>
              <a:t>sinh</a:t>
            </a:r>
            <a:r>
              <a:rPr lang="en-US" altLang="en-US" sz="2400" b="1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Arial" panose="020B0604020202020204" pitchFamily="34" charset="0"/>
              </a:rPr>
              <a:t>sản</a:t>
            </a:r>
            <a:r>
              <a:rPr lang="en-US" altLang="en-US" sz="2400" b="1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Arial" panose="020B0604020202020204" pitchFamily="34" charset="0"/>
              </a:rPr>
              <a:t>của</a:t>
            </a:r>
            <a:r>
              <a:rPr lang="en-US" altLang="en-US" sz="2400" b="1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Arial" panose="020B0604020202020204" pitchFamily="34" charset="0"/>
              </a:rPr>
              <a:t>ruồi</a:t>
            </a:r>
            <a:r>
              <a:rPr lang="en-US" altLang="en-US" sz="2400" b="1" dirty="0">
                <a:solidFill>
                  <a:srgbClr val="002060"/>
                </a:solidFill>
                <a:latin typeface="Arial" panose="020B0604020202020204" pitchFamily="34" charset="0"/>
              </a:rPr>
              <a:t> và </a:t>
            </a:r>
            <a:r>
              <a:rPr lang="en-US" altLang="en-US" sz="2400" b="1" dirty="0" err="1">
                <a:solidFill>
                  <a:srgbClr val="002060"/>
                </a:solidFill>
                <a:latin typeface="Arial" panose="020B0604020202020204" pitchFamily="34" charset="0"/>
              </a:rPr>
              <a:t>gián</a:t>
            </a:r>
            <a:r>
              <a:rPr lang="en-US" altLang="en-US" sz="2400" b="1" dirty="0">
                <a:solidFill>
                  <a:srgbClr val="002060"/>
                </a:solidFill>
                <a:latin typeface="Arial" panose="020B0604020202020204" pitchFamily="34" charset="0"/>
              </a:rPr>
              <a:t>.</a:t>
            </a:r>
          </a:p>
          <a:p>
            <a:pPr marL="342900" indent="-342900" algn="just">
              <a:spcBef>
                <a:spcPct val="50000"/>
              </a:spcBef>
              <a:buFontTx/>
              <a:buChar char="-"/>
            </a:pPr>
            <a:r>
              <a:rPr lang="en-US" altLang="en-US" sz="2400" b="1" dirty="0" err="1">
                <a:solidFill>
                  <a:srgbClr val="002060"/>
                </a:solidFill>
                <a:latin typeface="Arial" panose="020B0604020202020204" pitchFamily="34" charset="0"/>
              </a:rPr>
              <a:t>Nêu</a:t>
            </a:r>
            <a:r>
              <a:rPr lang="en-US" altLang="en-US" sz="2400" b="1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Arial" panose="020B0604020202020204" pitchFamily="34" charset="0"/>
              </a:rPr>
              <a:t>sự</a:t>
            </a:r>
            <a:r>
              <a:rPr lang="en-US" altLang="en-US" sz="2400" b="1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Arial" panose="020B0604020202020204" pitchFamily="34" charset="0"/>
              </a:rPr>
              <a:t>giống</a:t>
            </a:r>
            <a:r>
              <a:rPr lang="en-US" altLang="en-US" sz="2400" b="1" dirty="0">
                <a:solidFill>
                  <a:srgbClr val="002060"/>
                </a:solidFill>
                <a:latin typeface="Arial" panose="020B0604020202020204" pitchFamily="34" charset="0"/>
              </a:rPr>
              <a:t> và </a:t>
            </a:r>
            <a:r>
              <a:rPr lang="en-US" altLang="en-US" sz="2400" b="1" dirty="0" err="1">
                <a:solidFill>
                  <a:srgbClr val="002060"/>
                </a:solidFill>
                <a:latin typeface="Arial" panose="020B0604020202020204" pitchFamily="34" charset="0"/>
              </a:rPr>
              <a:t>khác</a:t>
            </a:r>
            <a:r>
              <a:rPr lang="en-US" altLang="en-US" sz="2400" b="1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Arial" panose="020B0604020202020204" pitchFamily="34" charset="0"/>
              </a:rPr>
              <a:t>nhau</a:t>
            </a:r>
            <a:r>
              <a:rPr lang="en-US" altLang="en-US" sz="2400" b="1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Arial" panose="020B0604020202020204" pitchFamily="34" charset="0"/>
              </a:rPr>
              <a:t>trong</a:t>
            </a:r>
            <a:r>
              <a:rPr lang="en-US" altLang="en-US" sz="2400" b="1" dirty="0">
                <a:solidFill>
                  <a:srgbClr val="002060"/>
                </a:solidFill>
                <a:latin typeface="Arial" panose="020B0604020202020204" pitchFamily="34" charset="0"/>
              </a:rPr>
              <a:t> chu </a:t>
            </a:r>
            <a:r>
              <a:rPr lang="en-US" altLang="en-US" sz="2400" b="1" dirty="0" err="1">
                <a:solidFill>
                  <a:srgbClr val="002060"/>
                </a:solidFill>
                <a:latin typeface="Arial" panose="020B0604020202020204" pitchFamily="34" charset="0"/>
              </a:rPr>
              <a:t>trình</a:t>
            </a:r>
            <a:r>
              <a:rPr lang="en-US" altLang="en-US" sz="2400" b="1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Arial" panose="020B0604020202020204" pitchFamily="34" charset="0"/>
              </a:rPr>
              <a:t>sinh</a:t>
            </a:r>
            <a:r>
              <a:rPr lang="en-US" altLang="en-US" sz="2400" b="1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Arial" panose="020B0604020202020204" pitchFamily="34" charset="0"/>
              </a:rPr>
              <a:t>sản</a:t>
            </a:r>
            <a:r>
              <a:rPr lang="en-US" altLang="en-US" sz="2400" b="1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Arial" panose="020B0604020202020204" pitchFamily="34" charset="0"/>
              </a:rPr>
              <a:t>của</a:t>
            </a:r>
            <a:r>
              <a:rPr lang="en-US" altLang="en-US" sz="2400" b="1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Arial" panose="020B0604020202020204" pitchFamily="34" charset="0"/>
              </a:rPr>
              <a:t>ruồi</a:t>
            </a:r>
            <a:r>
              <a:rPr lang="en-US" altLang="en-US" sz="2400" b="1" dirty="0">
                <a:solidFill>
                  <a:srgbClr val="002060"/>
                </a:solidFill>
                <a:latin typeface="Arial" panose="020B0604020202020204" pitchFamily="34" charset="0"/>
              </a:rPr>
              <a:t> và </a:t>
            </a:r>
            <a:r>
              <a:rPr lang="en-US" altLang="en-US" sz="2400" b="1" dirty="0" err="1">
                <a:solidFill>
                  <a:srgbClr val="002060"/>
                </a:solidFill>
                <a:latin typeface="Arial" panose="020B0604020202020204" pitchFamily="34" charset="0"/>
              </a:rPr>
              <a:t>gián</a:t>
            </a:r>
            <a:r>
              <a:rPr lang="en-US" altLang="en-US" sz="2400" b="1" dirty="0">
                <a:solidFill>
                  <a:srgbClr val="002060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3115486" y="6323569"/>
            <a:ext cx="5594688" cy="423009"/>
          </a:xfrm>
          <a:prstGeom prst="rect">
            <a:avLst/>
          </a:prstGeom>
          <a:solidFill>
            <a:srgbClr val="92D050"/>
          </a:solidFill>
        </p:spPr>
        <p:txBody>
          <a:bodyPr wrap="none" lIns="114117" tIns="57059" rIns="114117" bIns="57059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000" b="1" spc="62" dirty="0" err="1">
                <a:ln w="1143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Sơ</a:t>
            </a:r>
            <a:r>
              <a:rPr lang="en-US" sz="2000" b="1" spc="62" dirty="0">
                <a:ln w="1143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spc="62" dirty="0" err="1">
                <a:ln w="1143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đồ</a:t>
            </a:r>
            <a:r>
              <a:rPr lang="en-US" sz="2000" b="1" spc="62" dirty="0">
                <a:ln w="1143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chu </a:t>
            </a:r>
            <a:r>
              <a:rPr lang="en-US" sz="2000" b="1" spc="62" dirty="0" err="1">
                <a:ln w="1143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trình</a:t>
            </a:r>
            <a:r>
              <a:rPr lang="en-US" sz="2000" b="1" spc="62" dirty="0">
                <a:ln w="1143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spc="62" dirty="0" err="1">
                <a:ln w="1143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sinh</a:t>
            </a:r>
            <a:r>
              <a:rPr lang="en-US" sz="2000" b="1" spc="62" dirty="0">
                <a:ln w="1143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spc="62" dirty="0" err="1">
                <a:ln w="1143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sản</a:t>
            </a:r>
            <a:r>
              <a:rPr lang="en-US" sz="2000" b="1" spc="62" dirty="0">
                <a:ln w="1143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spc="62" dirty="0" err="1">
                <a:ln w="1143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000" b="1" spc="62" dirty="0">
                <a:ln w="1143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spc="62" dirty="0" err="1">
                <a:ln w="1143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gián</a:t>
            </a:r>
            <a:r>
              <a:rPr lang="en-US" sz="2000" b="1" spc="62" dirty="0">
                <a:ln w="1143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và </a:t>
            </a:r>
            <a:r>
              <a:rPr lang="en-US" sz="2000" b="1" spc="62" dirty="0" err="1">
                <a:ln w="1143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ruồi</a:t>
            </a:r>
            <a:endParaRPr lang="en-US" sz="2000" b="1" spc="62" dirty="0">
              <a:ln w="11430"/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58830" y="748"/>
            <a:ext cx="881911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n-US" sz="3200" b="1" dirty="0" err="1">
                <a:solidFill>
                  <a:srgbClr val="002060"/>
                </a:solidFill>
                <a:latin typeface="Arial" panose="020B0604020202020204" pitchFamily="34" charset="0"/>
              </a:rPr>
              <a:t>Sự</a:t>
            </a:r>
            <a:r>
              <a:rPr lang="en-US" altLang="en-US" sz="3200" b="1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  <a:latin typeface="Arial" panose="020B0604020202020204" pitchFamily="34" charset="0"/>
              </a:rPr>
              <a:t>giống</a:t>
            </a:r>
            <a:r>
              <a:rPr lang="en-US" altLang="en-US" sz="3200" b="1" dirty="0">
                <a:solidFill>
                  <a:srgbClr val="002060"/>
                </a:solidFill>
                <a:latin typeface="Arial" panose="020B0604020202020204" pitchFamily="34" charset="0"/>
              </a:rPr>
              <a:t> và </a:t>
            </a:r>
            <a:r>
              <a:rPr lang="en-US" altLang="en-US" sz="3200" b="1" dirty="0" err="1">
                <a:solidFill>
                  <a:srgbClr val="002060"/>
                </a:solidFill>
                <a:latin typeface="Arial" panose="020B0604020202020204" pitchFamily="34" charset="0"/>
              </a:rPr>
              <a:t>khác</a:t>
            </a:r>
            <a:r>
              <a:rPr lang="en-US" altLang="en-US" sz="3200" b="1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  <a:latin typeface="Arial" panose="020B0604020202020204" pitchFamily="34" charset="0"/>
              </a:rPr>
              <a:t>nhau</a:t>
            </a:r>
            <a:r>
              <a:rPr lang="en-US" altLang="en-US" sz="3200" b="1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  <a:latin typeface="Arial" panose="020B0604020202020204" pitchFamily="34" charset="0"/>
              </a:rPr>
              <a:t>trong</a:t>
            </a:r>
            <a:r>
              <a:rPr lang="en-US" altLang="en-US" sz="3200" b="1" dirty="0">
                <a:solidFill>
                  <a:srgbClr val="002060"/>
                </a:solidFill>
                <a:latin typeface="Arial" panose="020B0604020202020204" pitchFamily="34" charset="0"/>
              </a:rPr>
              <a:t> chu </a:t>
            </a:r>
            <a:r>
              <a:rPr lang="en-US" altLang="en-US" sz="3200" b="1" dirty="0" err="1">
                <a:solidFill>
                  <a:srgbClr val="002060"/>
                </a:solidFill>
                <a:latin typeface="Arial" panose="020B0604020202020204" pitchFamily="34" charset="0"/>
              </a:rPr>
              <a:t>trình</a:t>
            </a:r>
            <a:r>
              <a:rPr lang="en-US" altLang="en-US" sz="3200" b="1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  <a:latin typeface="Arial" panose="020B0604020202020204" pitchFamily="34" charset="0"/>
              </a:rPr>
              <a:t>sinh</a:t>
            </a:r>
            <a:r>
              <a:rPr lang="en-US" altLang="en-US" sz="3200" b="1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  <a:latin typeface="Arial" panose="020B0604020202020204" pitchFamily="34" charset="0"/>
              </a:rPr>
              <a:t>sản</a:t>
            </a:r>
            <a:r>
              <a:rPr lang="en-US" altLang="en-US" sz="3200" b="1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  <a:latin typeface="Arial" panose="020B0604020202020204" pitchFamily="34" charset="0"/>
              </a:rPr>
              <a:t>của</a:t>
            </a:r>
            <a:r>
              <a:rPr lang="en-US" altLang="en-US" sz="3200" b="1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  <a:latin typeface="Arial" panose="020B0604020202020204" pitchFamily="34" charset="0"/>
              </a:rPr>
              <a:t>ruồi</a:t>
            </a:r>
            <a:r>
              <a:rPr lang="en-US" altLang="en-US" sz="3200" b="1" dirty="0">
                <a:solidFill>
                  <a:srgbClr val="002060"/>
                </a:solidFill>
                <a:latin typeface="Arial" panose="020B0604020202020204" pitchFamily="34" charset="0"/>
              </a:rPr>
              <a:t> và </a:t>
            </a:r>
            <a:r>
              <a:rPr lang="en-US" altLang="en-US" sz="3200" b="1" dirty="0" err="1">
                <a:solidFill>
                  <a:srgbClr val="002060"/>
                </a:solidFill>
                <a:latin typeface="Arial" panose="020B0604020202020204" pitchFamily="34" charset="0"/>
              </a:rPr>
              <a:t>gián</a:t>
            </a:r>
            <a:endParaRPr lang="en-US" sz="32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84885" y="1435100"/>
          <a:ext cx="10295255" cy="43954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315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43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197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48765">
                <a:tc>
                  <a:txBody>
                    <a:bodyPr/>
                    <a:lstStyle/>
                    <a:p>
                      <a:pPr algn="ctr"/>
                      <a:r>
                        <a:rPr lang="vi-VN" sz="3200" dirty="0"/>
                        <a:t>Giống </a:t>
                      </a:r>
                      <a:endParaRPr lang="en-US" sz="32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vi-VN" sz="3200" dirty="0"/>
                        <a:t>Khác </a:t>
                      </a:r>
                    </a:p>
                    <a:p>
                      <a:pPr algn="l"/>
                      <a:r>
                        <a:rPr lang="vi-VN" sz="3200" dirty="0"/>
                        <a:t>       Ruồi                        Gián   </a:t>
                      </a:r>
                      <a:endParaRPr lang="en-US" sz="3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23670">
                <a:tc rowSpan="2"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230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Text Box 1"/>
          <p:cNvSpPr txBox="1"/>
          <p:nvPr/>
        </p:nvSpPr>
        <p:spPr>
          <a:xfrm>
            <a:off x="1148715" y="3083560"/>
            <a:ext cx="316801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/>
              <a:t>Cả ruồi và gián đều đẻ trứng</a:t>
            </a:r>
            <a:r>
              <a:rPr lang="en-US"/>
              <a:t> </a:t>
            </a:r>
          </a:p>
        </p:txBody>
      </p:sp>
      <p:sp>
        <p:nvSpPr>
          <p:cNvPr id="3" name="Text Box 2"/>
          <p:cNvSpPr txBox="1"/>
          <p:nvPr/>
        </p:nvSpPr>
        <p:spPr>
          <a:xfrm>
            <a:off x="4473575" y="2945130"/>
            <a:ext cx="328866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Ruồi → trứng → Dòi (ấu trùng) → Nhộng → Ruồi</a:t>
            </a:r>
            <a:r>
              <a:rPr lang="en-US"/>
              <a:t> 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8221980" y="3078480"/>
            <a:ext cx="30581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Gián → Trứng → Gián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 dir="vert"/>
      </p:transition>
    </mc:Choice>
    <mc:Fallback xmlns="">
      <p:transition spd="slow">
        <p:checke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2" grpId="0"/>
      <p:bldP spid="2" grpId="1"/>
      <p:bldP spid="5" grpId="0"/>
      <p:bldP spid="5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9" t="26666" r="11106" b="333"/>
          <a:stretch>
            <a:fillRect/>
          </a:stretch>
        </p:blipFill>
        <p:spPr>
          <a:xfrm>
            <a:off x="0" y="0"/>
            <a:ext cx="12192000" cy="687894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65230" y="731520"/>
            <a:ext cx="7962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dirty="0"/>
              <a:t>Đặc điểm chung về sự sinh sản của côn trùng?</a:t>
            </a:r>
            <a:endParaRPr lang="en-US" sz="2800" dirty="0"/>
          </a:p>
        </p:txBody>
      </p:sp>
      <p:sp>
        <p:nvSpPr>
          <p:cNvPr id="4" name="Right Arrow 3"/>
          <p:cNvSpPr/>
          <p:nvPr/>
        </p:nvSpPr>
        <p:spPr>
          <a:xfrm>
            <a:off x="1012874" y="731520"/>
            <a:ext cx="1856936" cy="6471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243840" y="76201"/>
            <a:ext cx="11338560" cy="1038562"/>
          </a:xfrm>
          <a:prstGeom prst="rect">
            <a:avLst/>
          </a:prstGeom>
        </p:spPr>
        <p:txBody>
          <a:bodyPr wrap="square" lIns="114117" tIns="57059" rIns="114117" bIns="57059">
            <a:spAutoFit/>
          </a:bodyPr>
          <a:lstStyle/>
          <a:p>
            <a:pPr indent="453390" algn="ctr"/>
            <a:r>
              <a:rPr lang="en-US" sz="3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Ruồi</a:t>
            </a:r>
            <a:r>
              <a:rPr lang="en-US" sz="3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3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gián</a:t>
            </a:r>
            <a:r>
              <a:rPr lang="en-US" sz="3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thường</a:t>
            </a:r>
            <a:r>
              <a:rPr lang="en-US" sz="3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đẻ</a:t>
            </a:r>
            <a:r>
              <a:rPr lang="en-US" sz="3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trứng</a:t>
            </a:r>
            <a:r>
              <a:rPr lang="en-US" sz="3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ở </a:t>
            </a:r>
            <a:r>
              <a:rPr lang="en-US" sz="3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đâu</a:t>
            </a:r>
            <a:r>
              <a:rPr lang="en-US" sz="3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</a:p>
          <a:p>
            <a:pPr indent="453390" algn="ctr"/>
            <a:r>
              <a:rPr lang="en-US" sz="3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Nêu</a:t>
            </a:r>
            <a:r>
              <a:rPr lang="en-US" sz="3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3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lang="en-US" sz="3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diệt</a:t>
            </a:r>
            <a:r>
              <a:rPr lang="en-US" sz="3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ruồi</a:t>
            </a:r>
            <a:r>
              <a:rPr lang="en-US" sz="3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và </a:t>
            </a:r>
            <a:r>
              <a:rPr lang="en-US" sz="3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gián</a:t>
            </a:r>
            <a:r>
              <a:rPr lang="en-US" sz="3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mà</a:t>
            </a:r>
            <a:r>
              <a:rPr lang="en-US" sz="3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3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biết</a:t>
            </a:r>
            <a:r>
              <a:rPr lang="en-US" sz="3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en-US" sz="3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43840" y="1110912"/>
          <a:ext cx="5730933" cy="5747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34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74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4709"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Ruồi</a:t>
                      </a:r>
                      <a:endParaRPr lang="en-US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9728" marR="109728" marT="60960" marB="6096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15696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Nơi</a:t>
                      </a:r>
                      <a:r>
                        <a:rPr lang="en-US" sz="2800" b="1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800" b="1" baseline="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đẻ</a:t>
                      </a:r>
                      <a:r>
                        <a:rPr lang="en-US" sz="2800" b="1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800" b="1" baseline="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trứng</a:t>
                      </a:r>
                      <a:r>
                        <a:rPr lang="en-US" sz="2800" b="1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và </a:t>
                      </a:r>
                      <a:r>
                        <a:rPr lang="en-US" sz="2800" b="1" baseline="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sinh</a:t>
                      </a:r>
                      <a:r>
                        <a:rPr lang="en-US" sz="2800" b="1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800" b="1" baseline="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sống</a:t>
                      </a:r>
                      <a:endParaRPr lang="en-US" sz="2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9728" marR="109728" marT="60960" marB="6096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28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9728" marR="109728"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6683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Những</a:t>
                      </a:r>
                      <a:r>
                        <a:rPr lang="en-US" sz="2800" b="1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800" b="1" baseline="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cách</a:t>
                      </a:r>
                      <a:r>
                        <a:rPr lang="en-US" sz="2800" b="1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800" b="1" baseline="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diệt</a:t>
                      </a:r>
                      <a:r>
                        <a:rPr lang="en-US" sz="2800" b="1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800" b="1" baseline="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ruồi</a:t>
                      </a:r>
                      <a:endParaRPr lang="en-US" sz="2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9728" marR="109728" marT="60960" marB="60960" anchor="ctr"/>
                </a:tc>
                <a:tc>
                  <a:txBody>
                    <a:bodyPr/>
                    <a:lstStyle/>
                    <a:p>
                      <a:pPr algn="just"/>
                      <a:endParaRPr lang="en-US" sz="28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9728" marR="109728"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6055129" y="1096060"/>
          <a:ext cx="5977544" cy="58388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15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859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3620"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Gián</a:t>
                      </a:r>
                      <a:endParaRPr lang="en-US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9728" marR="109728" marT="60960" marB="6096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745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Nơi</a:t>
                      </a:r>
                      <a:r>
                        <a:rPr lang="en-US" sz="2800" b="1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800" b="1" baseline="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đẻ</a:t>
                      </a:r>
                      <a:r>
                        <a:rPr lang="en-US" sz="2800" b="1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800" b="1" baseline="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trứng</a:t>
                      </a:r>
                      <a:r>
                        <a:rPr lang="en-US" sz="2800" b="1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và </a:t>
                      </a:r>
                      <a:r>
                        <a:rPr lang="en-US" sz="2800" b="1" baseline="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sinh</a:t>
                      </a:r>
                      <a:r>
                        <a:rPr lang="en-US" sz="2800" b="1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2800" b="1" baseline="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sống</a:t>
                      </a:r>
                      <a:endParaRPr lang="en-US" sz="2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9728" marR="109728" marT="60960" marB="60960" anchor="ctr"/>
                </a:tc>
                <a:tc>
                  <a:txBody>
                    <a:bodyPr/>
                    <a:lstStyle/>
                    <a:p>
                      <a:pPr marL="0" indent="0" algn="just">
                        <a:buFontTx/>
                        <a:buNone/>
                      </a:pPr>
                      <a:endParaRPr lang="en-US" sz="28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9728" marR="109728"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6403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Những</a:t>
                      </a:r>
                      <a:r>
                        <a:rPr lang="en-US" sz="2800" b="1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800" b="1" baseline="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cách</a:t>
                      </a:r>
                      <a:r>
                        <a:rPr lang="en-US" sz="2800" b="1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800" b="1" baseline="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diệt</a:t>
                      </a:r>
                      <a:r>
                        <a:rPr lang="en-US" sz="2800" b="1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800" b="1" baseline="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gián</a:t>
                      </a:r>
                      <a:endParaRPr lang="en-US" sz="2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9728" marR="109728" marT="60960" marB="60960" anchor="ctr"/>
                </a:tc>
                <a:tc>
                  <a:txBody>
                    <a:bodyPr/>
                    <a:lstStyle/>
                    <a:p>
                      <a:pPr algn="just"/>
                      <a:endParaRPr lang="en-US" sz="28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9728" marR="109728"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2" name="Picture 4" descr="http://content.mycutegraphics.com/graphics/fly/fly-and-trash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66790" y="44236"/>
            <a:ext cx="1231219" cy="1066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2550" y="1697355"/>
            <a:ext cx="3352800" cy="356743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1920" y="1786890"/>
            <a:ext cx="3393440" cy="32848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05775" y="1697355"/>
            <a:ext cx="3754120" cy="28168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05775" y="1647825"/>
            <a:ext cx="3900805" cy="36664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6205" y="76200"/>
            <a:ext cx="11904980" cy="1189990"/>
          </a:xfrm>
          <a:prstGeom prst="rect">
            <a:avLst/>
          </a:prstGeom>
          <a:noFill/>
        </p:spPr>
        <p:txBody>
          <a:bodyPr wrap="square" lIns="114117" tIns="57059" rIns="114117" bIns="57059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500" b="1" spc="62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3500" b="1" spc="62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b="1" spc="62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3500" b="1" spc="62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b="1" spc="62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lang="en-US" sz="3500" b="1" spc="62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b="1" spc="62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đuổi</a:t>
            </a:r>
            <a:r>
              <a:rPr lang="vi-VN" altLang="en-US" sz="3500" b="1" spc="62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 ruồi</a:t>
            </a:r>
            <a:r>
              <a:rPr lang="en-US" sz="3500" b="1" spc="62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b="1" spc="62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3500" b="1" spc="62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b="1" spc="62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diệt</a:t>
            </a:r>
            <a:r>
              <a:rPr lang="en-US" sz="3500" b="1" spc="62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b="1" spc="62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gián</a:t>
            </a:r>
            <a:r>
              <a:rPr lang="en-US" sz="3500" b="1" spc="62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 an </a:t>
            </a:r>
            <a:r>
              <a:rPr lang="en-US" sz="3500" b="1" spc="62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toàn</a:t>
            </a:r>
            <a:r>
              <a:rPr lang="en-US" sz="3500" b="1" spc="62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b="1" spc="62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3500" b="1" spc="62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3500" b="1" spc="62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môi</a:t>
            </a:r>
            <a:r>
              <a:rPr lang="en-US" sz="3500" b="1" spc="62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b="1" spc="62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trường</a:t>
            </a:r>
            <a:endParaRPr lang="en-US" sz="3500" b="1" spc="62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8" descr="a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3441" y="1492857"/>
            <a:ext cx="2937466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9" descr="cucvantho-800x8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77655" y="1492857"/>
            <a:ext cx="265176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0" descr="duoi-ruoi-bang-tui-bong-nuoc-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35255" y="1492857"/>
            <a:ext cx="2715624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1" descr="HBdish-detergent-d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16641" y="3931257"/>
            <a:ext cx="3049735" cy="1909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2" descr="diet-ruoi-an-binh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135256" y="3962005"/>
            <a:ext cx="2715624" cy="1878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13"/>
          <p:cNvSpPr>
            <a:spLocks noChangeArrowheads="1"/>
          </p:cNvSpPr>
          <p:nvPr/>
        </p:nvSpPr>
        <p:spPr bwMode="auto">
          <a:xfrm>
            <a:off x="3093791" y="3524857"/>
            <a:ext cx="2206824" cy="9541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152403" tIns="76202" rIns="152403" bIns="76202" anchor="ctr"/>
          <a:lstStyle/>
          <a:p>
            <a:pPr algn="ctr"/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Trồng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cây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thảo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dược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đuổi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ruồi</a:t>
            </a:r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8735858" y="3524859"/>
            <a:ext cx="1502519" cy="8348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152403" tIns="76202" rIns="152403" bIns="76202" anchor="ctr"/>
          <a:lstStyle/>
          <a:p>
            <a:pPr algn="ctr"/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Treo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bịch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nước</a:t>
            </a:r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5"/>
          <p:cNvSpPr>
            <a:spLocks noChangeArrowheads="1"/>
          </p:cNvSpPr>
          <p:nvPr/>
        </p:nvSpPr>
        <p:spPr bwMode="auto">
          <a:xfrm>
            <a:off x="3335963" y="6166459"/>
            <a:ext cx="1690333" cy="10734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152403" tIns="76202" rIns="152403" bIns="76202" anchor="ctr"/>
          <a:lstStyle/>
          <a:p>
            <a:pPr algn="ctr"/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Dùng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nước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rửa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chén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/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Thêm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2-3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giọt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giấm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táo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đuổi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ruồi</a:t>
            </a:r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16"/>
          <p:cNvSpPr>
            <a:spLocks noChangeArrowheads="1"/>
          </p:cNvSpPr>
          <p:nvPr/>
        </p:nvSpPr>
        <p:spPr bwMode="auto">
          <a:xfrm>
            <a:off x="8592456" y="6160716"/>
            <a:ext cx="1737287" cy="10734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152403" tIns="76202" rIns="152403" bIns="76202" anchor="ctr"/>
          <a:lstStyle/>
          <a:p>
            <a:pPr algn="ctr"/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Dùng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b="1" dirty="0" err="1">
                <a:latin typeface="Arial" panose="020B0604020202020204" pitchFamily="34" charset="0"/>
                <a:cs typeface="Arial" panose="020B0604020202020204" pitchFamily="34" charset="0"/>
              </a:rPr>
              <a:t>keo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bẫy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ruồi</a:t>
            </a:r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7" descr="dualeo_lmp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31903" y="1498602"/>
            <a:ext cx="2621298" cy="1813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8" descr="cu_hanh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05408" y="1500261"/>
            <a:ext cx="2743200" cy="181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9" descr="cach-diet-gian-dan-gian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67602" y="1498602"/>
            <a:ext cx="3279997" cy="1874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10" descr="la dao chua benh to di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79445" y="4033520"/>
            <a:ext cx="3279997" cy="2092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1" descr="hqdefault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46960" y="3992881"/>
            <a:ext cx="329184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Rectangle 12"/>
          <p:cNvSpPr>
            <a:spLocks noChangeArrowheads="1"/>
          </p:cNvSpPr>
          <p:nvPr/>
        </p:nvSpPr>
        <p:spPr bwMode="auto">
          <a:xfrm>
            <a:off x="2019808" y="3124200"/>
            <a:ext cx="3801872" cy="8534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152403" tIns="76202" rIns="152403" bIns="76202" anchor="ctr"/>
          <a:lstStyle/>
          <a:p>
            <a:pPr algn="ctr"/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Dùng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hành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tây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dưa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leo</a:t>
            </a:r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13"/>
          <p:cNvSpPr>
            <a:spLocks noChangeArrowheads="1"/>
          </p:cNvSpPr>
          <p:nvPr/>
        </p:nvSpPr>
        <p:spPr bwMode="auto">
          <a:xfrm>
            <a:off x="7323328" y="3225800"/>
            <a:ext cx="3801872" cy="7467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152403" tIns="76202" rIns="152403" bIns="76202" anchor="ctr"/>
          <a:lstStyle/>
          <a:p>
            <a:pPr algn="ctr"/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Đường</a:t>
            </a:r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angle 14"/>
          <p:cNvSpPr>
            <a:spLocks noChangeArrowheads="1"/>
          </p:cNvSpPr>
          <p:nvPr/>
        </p:nvSpPr>
        <p:spPr bwMode="auto">
          <a:xfrm>
            <a:off x="1992440" y="5984240"/>
            <a:ext cx="3920681" cy="8534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152403" tIns="76202" rIns="152403" bIns="76202" anchor="ctr"/>
          <a:lstStyle/>
          <a:p>
            <a:pPr algn="ctr"/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Lá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nguyệt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quế</a:t>
            </a:r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 15"/>
          <p:cNvSpPr>
            <a:spLocks noChangeArrowheads="1"/>
          </p:cNvSpPr>
          <p:nvPr/>
        </p:nvSpPr>
        <p:spPr bwMode="auto">
          <a:xfrm>
            <a:off x="7193281" y="5923280"/>
            <a:ext cx="4277106" cy="9601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152403" tIns="76202" rIns="152403" bIns="76202" anchor="ctr"/>
          <a:lstStyle/>
          <a:p>
            <a:pPr algn="ctr"/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Lá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đào</a:t>
            </a:r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5"/>
          <p:cNvSpPr>
            <a:spLocks noChangeArrowheads="1"/>
          </p:cNvSpPr>
          <p:nvPr/>
        </p:nvSpPr>
        <p:spPr bwMode="auto">
          <a:xfrm>
            <a:off x="6233950" y="-1473201"/>
            <a:ext cx="307847" cy="7694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152403" tIns="76202" rIns="152403" bIns="76202">
            <a:spAutoFit/>
          </a:bodyPr>
          <a:lstStyle/>
          <a:p>
            <a:pPr algn="ctr"/>
            <a:endParaRPr lang="en-US" sz="40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  <p:bldP spid="2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1245;p41"/>
          <p:cNvGrpSpPr/>
          <p:nvPr/>
        </p:nvGrpSpPr>
        <p:grpSpPr bwMode="auto">
          <a:xfrm flipH="1">
            <a:off x="381000" y="304800"/>
            <a:ext cx="1774825" cy="2433638"/>
            <a:chOff x="3908325" y="238100"/>
            <a:chExt cx="2292175" cy="4082250"/>
          </a:xfrm>
        </p:grpSpPr>
        <p:sp>
          <p:nvSpPr>
            <p:cNvPr id="4" name="Google Shape;1246;p41"/>
            <p:cNvSpPr/>
            <p:nvPr/>
          </p:nvSpPr>
          <p:spPr bwMode="auto">
            <a:xfrm>
              <a:off x="4555525" y="1019075"/>
              <a:ext cx="1320950" cy="3254375"/>
            </a:xfrm>
            <a:custGeom>
              <a:avLst/>
              <a:gdLst>
                <a:gd name="T0" fmla="*/ 2147483646 w 52838"/>
                <a:gd name="T1" fmla="*/ 2147483646 h 130175"/>
                <a:gd name="T2" fmla="*/ 2147483646 w 52838"/>
                <a:gd name="T3" fmla="*/ 2147483646 h 130175"/>
                <a:gd name="T4" fmla="*/ 2147483646 w 52838"/>
                <a:gd name="T5" fmla="*/ 2147483646 h 130175"/>
                <a:gd name="T6" fmla="*/ 2147483646 w 52838"/>
                <a:gd name="T7" fmla="*/ 2147483646 h 130175"/>
                <a:gd name="T8" fmla="*/ 2147483646 w 52838"/>
                <a:gd name="T9" fmla="*/ 0 h 130175"/>
                <a:gd name="T10" fmla="*/ 2147483646 w 52838"/>
                <a:gd name="T11" fmla="*/ 2147483646 h 130175"/>
                <a:gd name="T12" fmla="*/ 2147483646 w 52838"/>
                <a:gd name="T13" fmla="*/ 2147483646 h 130175"/>
                <a:gd name="T14" fmla="*/ 2147483646 w 52838"/>
                <a:gd name="T15" fmla="*/ 2147483646 h 130175"/>
                <a:gd name="T16" fmla="*/ 2147483646 w 52838"/>
                <a:gd name="T17" fmla="*/ 2147483646 h 130175"/>
                <a:gd name="T18" fmla="*/ 2147483646 w 52838"/>
                <a:gd name="T19" fmla="*/ 2147483646 h 130175"/>
                <a:gd name="T20" fmla="*/ 2147483646 w 52838"/>
                <a:gd name="T21" fmla="*/ 2147483646 h 130175"/>
                <a:gd name="T22" fmla="*/ 2147483646 w 52838"/>
                <a:gd name="T23" fmla="*/ 2147483646 h 130175"/>
                <a:gd name="T24" fmla="*/ 2147483646 w 52838"/>
                <a:gd name="T25" fmla="*/ 2147483646 h 130175"/>
                <a:gd name="T26" fmla="*/ 2147483646 w 52838"/>
                <a:gd name="T27" fmla="*/ 2147483646 h 130175"/>
                <a:gd name="T28" fmla="*/ 2147483646 w 52838"/>
                <a:gd name="T29" fmla="*/ 2147483646 h 130175"/>
                <a:gd name="T30" fmla="*/ 2147483646 w 52838"/>
                <a:gd name="T31" fmla="*/ 2147483646 h 130175"/>
                <a:gd name="T32" fmla="*/ 2147483646 w 52838"/>
                <a:gd name="T33" fmla="*/ 2147483646 h 130175"/>
                <a:gd name="T34" fmla="*/ 2147483646 w 52838"/>
                <a:gd name="T35" fmla="*/ 2147483646 h 130175"/>
                <a:gd name="T36" fmla="*/ 2147483646 w 52838"/>
                <a:gd name="T37" fmla="*/ 2147483646 h 130175"/>
                <a:gd name="T38" fmla="*/ 2147483646 w 52838"/>
                <a:gd name="T39" fmla="*/ 2147483646 h 130175"/>
                <a:gd name="T40" fmla="*/ 2147483646 w 52838"/>
                <a:gd name="T41" fmla="*/ 2147483646 h 130175"/>
                <a:gd name="T42" fmla="*/ 2147483646 w 52838"/>
                <a:gd name="T43" fmla="*/ 2147483646 h 130175"/>
                <a:gd name="T44" fmla="*/ 2147483646 w 52838"/>
                <a:gd name="T45" fmla="*/ 2147483646 h 130175"/>
                <a:gd name="T46" fmla="*/ 2147483646 w 52838"/>
                <a:gd name="T47" fmla="*/ 2147483646 h 130175"/>
                <a:gd name="T48" fmla="*/ 2147483646 w 52838"/>
                <a:gd name="T49" fmla="*/ 2147483646 h 130175"/>
                <a:gd name="T50" fmla="*/ 2147483646 w 52838"/>
                <a:gd name="T51" fmla="*/ 2147483646 h 130175"/>
                <a:gd name="T52" fmla="*/ 2147483646 w 52838"/>
                <a:gd name="T53" fmla="*/ 2147483646 h 130175"/>
                <a:gd name="T54" fmla="*/ 2147483646 w 52838"/>
                <a:gd name="T55" fmla="*/ 2147483646 h 130175"/>
                <a:gd name="T56" fmla="*/ 2147483646 w 52838"/>
                <a:gd name="T57" fmla="*/ 2147483646 h 130175"/>
                <a:gd name="T58" fmla="*/ 2147483646 w 52838"/>
                <a:gd name="T59" fmla="*/ 2147483646 h 130175"/>
                <a:gd name="T60" fmla="*/ 2147483646 w 52838"/>
                <a:gd name="T61" fmla="*/ 2147483646 h 130175"/>
                <a:gd name="T62" fmla="*/ 2147483646 w 52838"/>
                <a:gd name="T63" fmla="*/ 2147483646 h 130175"/>
                <a:gd name="T64" fmla="*/ 2147483646 w 52838"/>
                <a:gd name="T65" fmla="*/ 2147483646 h 130175"/>
                <a:gd name="T66" fmla="*/ 2147483646 w 52838"/>
                <a:gd name="T67" fmla="*/ 2147483646 h 130175"/>
                <a:gd name="T68" fmla="*/ 2147483646 w 52838"/>
                <a:gd name="T69" fmla="*/ 2147483646 h 130175"/>
                <a:gd name="T70" fmla="*/ 2147483646 w 52838"/>
                <a:gd name="T71" fmla="*/ 2147483646 h 130175"/>
                <a:gd name="T72" fmla="*/ 2147483646 w 52838"/>
                <a:gd name="T73" fmla="*/ 2147483646 h 130175"/>
                <a:gd name="T74" fmla="*/ 2147483646 w 52838"/>
                <a:gd name="T75" fmla="*/ 2147483646 h 130175"/>
                <a:gd name="T76" fmla="*/ 2147483646 w 52838"/>
                <a:gd name="T77" fmla="*/ 2147483646 h 130175"/>
                <a:gd name="T78" fmla="*/ 2147483646 w 52838"/>
                <a:gd name="T79" fmla="*/ 2147483646 h 130175"/>
                <a:gd name="T80" fmla="*/ 2147483646 w 52838"/>
                <a:gd name="T81" fmla="*/ 2147483646 h 130175"/>
                <a:gd name="T82" fmla="*/ 2147483646 w 52838"/>
                <a:gd name="T83" fmla="*/ 0 h 13017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2838" h="130175" extrusionOk="0">
                  <a:moveTo>
                    <a:pt x="12333" y="114830"/>
                  </a:moveTo>
                  <a:lnTo>
                    <a:pt x="12410" y="114850"/>
                  </a:lnTo>
                  <a:cubicBezTo>
                    <a:pt x="12409" y="115000"/>
                    <a:pt x="12406" y="115149"/>
                    <a:pt x="12400" y="115296"/>
                  </a:cubicBezTo>
                  <a:cubicBezTo>
                    <a:pt x="12379" y="115140"/>
                    <a:pt x="12355" y="114985"/>
                    <a:pt x="12333" y="114830"/>
                  </a:cubicBezTo>
                  <a:close/>
                  <a:moveTo>
                    <a:pt x="4442" y="0"/>
                  </a:moveTo>
                  <a:cubicBezTo>
                    <a:pt x="2337" y="0"/>
                    <a:pt x="1" y="1935"/>
                    <a:pt x="227" y="4215"/>
                  </a:cubicBezTo>
                  <a:cubicBezTo>
                    <a:pt x="3052" y="32744"/>
                    <a:pt x="2112" y="61594"/>
                    <a:pt x="1857" y="90243"/>
                  </a:cubicBezTo>
                  <a:cubicBezTo>
                    <a:pt x="766" y="92514"/>
                    <a:pt x="610" y="95091"/>
                    <a:pt x="1153" y="97535"/>
                  </a:cubicBezTo>
                  <a:cubicBezTo>
                    <a:pt x="981" y="99339"/>
                    <a:pt x="889" y="101150"/>
                    <a:pt x="889" y="102961"/>
                  </a:cubicBezTo>
                  <a:cubicBezTo>
                    <a:pt x="390" y="103314"/>
                    <a:pt x="94" y="103918"/>
                    <a:pt x="335" y="104687"/>
                  </a:cubicBezTo>
                  <a:lnTo>
                    <a:pt x="1810" y="109418"/>
                  </a:lnTo>
                  <a:cubicBezTo>
                    <a:pt x="1803" y="109519"/>
                    <a:pt x="1795" y="109620"/>
                    <a:pt x="1793" y="109727"/>
                  </a:cubicBezTo>
                  <a:cubicBezTo>
                    <a:pt x="1642" y="115645"/>
                    <a:pt x="2268" y="121690"/>
                    <a:pt x="2502" y="127606"/>
                  </a:cubicBezTo>
                  <a:cubicBezTo>
                    <a:pt x="2545" y="128694"/>
                    <a:pt x="3347" y="129234"/>
                    <a:pt x="4159" y="129234"/>
                  </a:cubicBezTo>
                  <a:cubicBezTo>
                    <a:pt x="4975" y="129234"/>
                    <a:pt x="5801" y="128688"/>
                    <a:pt x="5874" y="127606"/>
                  </a:cubicBezTo>
                  <a:cubicBezTo>
                    <a:pt x="6189" y="122931"/>
                    <a:pt x="7163" y="118377"/>
                    <a:pt x="8806" y="114009"/>
                  </a:cubicBezTo>
                  <a:cubicBezTo>
                    <a:pt x="9899" y="118010"/>
                    <a:pt x="10212" y="126710"/>
                    <a:pt x="10369" y="128182"/>
                  </a:cubicBezTo>
                  <a:cubicBezTo>
                    <a:pt x="10479" y="129210"/>
                    <a:pt x="11338" y="129835"/>
                    <a:pt x="12168" y="129835"/>
                  </a:cubicBezTo>
                  <a:cubicBezTo>
                    <a:pt x="12806" y="129835"/>
                    <a:pt x="13428" y="129466"/>
                    <a:pt x="13681" y="128629"/>
                  </a:cubicBezTo>
                  <a:cubicBezTo>
                    <a:pt x="14953" y="124433"/>
                    <a:pt x="15697" y="120033"/>
                    <a:pt x="15705" y="115636"/>
                  </a:cubicBezTo>
                  <a:cubicBezTo>
                    <a:pt x="20355" y="116636"/>
                    <a:pt x="25154" y="117213"/>
                    <a:pt x="29820" y="117213"/>
                  </a:cubicBezTo>
                  <a:cubicBezTo>
                    <a:pt x="31140" y="117213"/>
                    <a:pt x="32450" y="117166"/>
                    <a:pt x="33743" y="117071"/>
                  </a:cubicBezTo>
                  <a:cubicBezTo>
                    <a:pt x="34492" y="117015"/>
                    <a:pt x="35272" y="116965"/>
                    <a:pt x="36066" y="116904"/>
                  </a:cubicBezTo>
                  <a:cubicBezTo>
                    <a:pt x="35975" y="120742"/>
                    <a:pt x="36599" y="124830"/>
                    <a:pt x="36928" y="128508"/>
                  </a:cubicBezTo>
                  <a:cubicBezTo>
                    <a:pt x="37018" y="129509"/>
                    <a:pt x="37989" y="130174"/>
                    <a:pt x="38862" y="130174"/>
                  </a:cubicBezTo>
                  <a:cubicBezTo>
                    <a:pt x="39506" y="130174"/>
                    <a:pt x="40096" y="129812"/>
                    <a:pt x="40240" y="128956"/>
                  </a:cubicBezTo>
                  <a:cubicBezTo>
                    <a:pt x="40951" y="124722"/>
                    <a:pt x="41327" y="120439"/>
                    <a:pt x="41362" y="116147"/>
                  </a:cubicBezTo>
                  <a:cubicBezTo>
                    <a:pt x="41825" y="116031"/>
                    <a:pt x="42281" y="115898"/>
                    <a:pt x="42726" y="115746"/>
                  </a:cubicBezTo>
                  <a:cubicBezTo>
                    <a:pt x="43505" y="119948"/>
                    <a:pt x="44285" y="124149"/>
                    <a:pt x="45064" y="128351"/>
                  </a:cubicBezTo>
                  <a:cubicBezTo>
                    <a:pt x="45221" y="129195"/>
                    <a:pt x="45845" y="129564"/>
                    <a:pt x="46510" y="129564"/>
                  </a:cubicBezTo>
                  <a:cubicBezTo>
                    <a:pt x="47381" y="129564"/>
                    <a:pt x="48323" y="128930"/>
                    <a:pt x="48376" y="127902"/>
                  </a:cubicBezTo>
                  <a:cubicBezTo>
                    <a:pt x="48633" y="122958"/>
                    <a:pt x="49122" y="117673"/>
                    <a:pt x="48603" y="112734"/>
                  </a:cubicBezTo>
                  <a:cubicBezTo>
                    <a:pt x="48553" y="112264"/>
                    <a:pt x="48462" y="111865"/>
                    <a:pt x="48335" y="111524"/>
                  </a:cubicBezTo>
                  <a:cubicBezTo>
                    <a:pt x="50067" y="109139"/>
                    <a:pt x="51173" y="106158"/>
                    <a:pt x="51738" y="103415"/>
                  </a:cubicBezTo>
                  <a:cubicBezTo>
                    <a:pt x="52530" y="99581"/>
                    <a:pt x="52837" y="94961"/>
                    <a:pt x="50783" y="91458"/>
                  </a:cubicBezTo>
                  <a:cubicBezTo>
                    <a:pt x="48706" y="87914"/>
                    <a:pt x="44794" y="86782"/>
                    <a:pt x="40954" y="86382"/>
                  </a:cubicBezTo>
                  <a:cubicBezTo>
                    <a:pt x="31627" y="85411"/>
                    <a:pt x="22116" y="85290"/>
                    <a:pt x="12746" y="85169"/>
                  </a:cubicBezTo>
                  <a:cubicBezTo>
                    <a:pt x="12554" y="85167"/>
                    <a:pt x="12361" y="85165"/>
                    <a:pt x="12170" y="85165"/>
                  </a:cubicBezTo>
                  <a:cubicBezTo>
                    <a:pt x="11552" y="85165"/>
                    <a:pt x="10940" y="85179"/>
                    <a:pt x="10338" y="85215"/>
                  </a:cubicBezTo>
                  <a:cubicBezTo>
                    <a:pt x="10639" y="58222"/>
                    <a:pt x="11318" y="31077"/>
                    <a:pt x="8657" y="4215"/>
                  </a:cubicBezTo>
                  <a:cubicBezTo>
                    <a:pt x="8433" y="1949"/>
                    <a:pt x="6880" y="0"/>
                    <a:pt x="4442" y="0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" name="Google Shape;1247;p41"/>
            <p:cNvSpPr/>
            <p:nvPr/>
          </p:nvSpPr>
          <p:spPr bwMode="auto">
            <a:xfrm>
              <a:off x="4506850" y="927300"/>
              <a:ext cx="1445075" cy="3393050"/>
            </a:xfrm>
            <a:custGeom>
              <a:avLst/>
              <a:gdLst>
                <a:gd name="T0" fmla="*/ 2147483646 w 57803"/>
                <a:gd name="T1" fmla="*/ 2147483646 h 135722"/>
                <a:gd name="T2" fmla="*/ 2147483646 w 57803"/>
                <a:gd name="T3" fmla="*/ 2147483646 h 135722"/>
                <a:gd name="T4" fmla="*/ 2147483646 w 57803"/>
                <a:gd name="T5" fmla="*/ 2147483646 h 135722"/>
                <a:gd name="T6" fmla="*/ 2147483646 w 57803"/>
                <a:gd name="T7" fmla="*/ 2147483646 h 135722"/>
                <a:gd name="T8" fmla="*/ 2147483646 w 57803"/>
                <a:gd name="T9" fmla="*/ 2147483646 h 135722"/>
                <a:gd name="T10" fmla="*/ 2147483646 w 57803"/>
                <a:gd name="T11" fmla="*/ 2147483646 h 135722"/>
                <a:gd name="T12" fmla="*/ 2147483646 w 57803"/>
                <a:gd name="T13" fmla="*/ 2147483646 h 135722"/>
                <a:gd name="T14" fmla="*/ 2147483646 w 57803"/>
                <a:gd name="T15" fmla="*/ 2147483646 h 135722"/>
                <a:gd name="T16" fmla="*/ 2147483646 w 57803"/>
                <a:gd name="T17" fmla="*/ 2147483646 h 135722"/>
                <a:gd name="T18" fmla="*/ 2147483646 w 57803"/>
                <a:gd name="T19" fmla="*/ 2147483646 h 135722"/>
                <a:gd name="T20" fmla="*/ 2147483646 w 57803"/>
                <a:gd name="T21" fmla="*/ 2147483646 h 135722"/>
                <a:gd name="T22" fmla="*/ 2147483646 w 57803"/>
                <a:gd name="T23" fmla="*/ 2147483646 h 135722"/>
                <a:gd name="T24" fmla="*/ 2147483646 w 57803"/>
                <a:gd name="T25" fmla="*/ 2147483646 h 135722"/>
                <a:gd name="T26" fmla="*/ 2147483646 w 57803"/>
                <a:gd name="T27" fmla="*/ 2147483646 h 135722"/>
                <a:gd name="T28" fmla="*/ 2147483646 w 57803"/>
                <a:gd name="T29" fmla="*/ 2147483646 h 135722"/>
                <a:gd name="T30" fmla="*/ 2147483646 w 57803"/>
                <a:gd name="T31" fmla="*/ 2147483646 h 135722"/>
                <a:gd name="T32" fmla="*/ 2147483646 w 57803"/>
                <a:gd name="T33" fmla="*/ 2147483646 h 135722"/>
                <a:gd name="T34" fmla="*/ 2147483646 w 57803"/>
                <a:gd name="T35" fmla="*/ 2147483646 h 135722"/>
                <a:gd name="T36" fmla="*/ 2147483646 w 57803"/>
                <a:gd name="T37" fmla="*/ 2147483646 h 135722"/>
                <a:gd name="T38" fmla="*/ 2147483646 w 57803"/>
                <a:gd name="T39" fmla="*/ 2147483646 h 135722"/>
                <a:gd name="T40" fmla="*/ 2147483646 w 57803"/>
                <a:gd name="T41" fmla="*/ 2147483646 h 135722"/>
                <a:gd name="T42" fmla="*/ 2147483646 w 57803"/>
                <a:gd name="T43" fmla="*/ 2147483646 h 135722"/>
                <a:gd name="T44" fmla="*/ 2147483646 w 57803"/>
                <a:gd name="T45" fmla="*/ 2147483646 h 135722"/>
                <a:gd name="T46" fmla="*/ 2147483646 w 57803"/>
                <a:gd name="T47" fmla="*/ 2147483646 h 135722"/>
                <a:gd name="T48" fmla="*/ 2147483646 w 57803"/>
                <a:gd name="T49" fmla="*/ 2147483646 h 135722"/>
                <a:gd name="T50" fmla="*/ 2147483646 w 57803"/>
                <a:gd name="T51" fmla="*/ 2147483646 h 135722"/>
                <a:gd name="T52" fmla="*/ 2147483646 w 57803"/>
                <a:gd name="T53" fmla="*/ 2147483646 h 135722"/>
                <a:gd name="T54" fmla="*/ 2147483646 w 57803"/>
                <a:gd name="T55" fmla="*/ 2147483646 h 135722"/>
                <a:gd name="T56" fmla="*/ 2147483646 w 57803"/>
                <a:gd name="T57" fmla="*/ 2147483646 h 135722"/>
                <a:gd name="T58" fmla="*/ 2147483646 w 57803"/>
                <a:gd name="T59" fmla="*/ 2147483646 h 135722"/>
                <a:gd name="T60" fmla="*/ 2147483646 w 57803"/>
                <a:gd name="T61" fmla="*/ 2147483646 h 135722"/>
                <a:gd name="T62" fmla="*/ 2147483646 w 57803"/>
                <a:gd name="T63" fmla="*/ 2147483646 h 135722"/>
                <a:gd name="T64" fmla="*/ 2147483646 w 57803"/>
                <a:gd name="T65" fmla="*/ 2147483646 h 135722"/>
                <a:gd name="T66" fmla="*/ 2147483646 w 57803"/>
                <a:gd name="T67" fmla="*/ 2147483646 h 135722"/>
                <a:gd name="T68" fmla="*/ 2147483646 w 57803"/>
                <a:gd name="T69" fmla="*/ 2147483646 h 135722"/>
                <a:gd name="T70" fmla="*/ 2147483646 w 57803"/>
                <a:gd name="T71" fmla="*/ 2147483646 h 135722"/>
                <a:gd name="T72" fmla="*/ 2147483646 w 57803"/>
                <a:gd name="T73" fmla="*/ 2147483646 h 135722"/>
                <a:gd name="T74" fmla="*/ 2147483646 w 57803"/>
                <a:gd name="T75" fmla="*/ 2147483646 h 135722"/>
                <a:gd name="T76" fmla="*/ 2147483646 w 57803"/>
                <a:gd name="T77" fmla="*/ 2147483646 h 135722"/>
                <a:gd name="T78" fmla="*/ 2147483646 w 57803"/>
                <a:gd name="T79" fmla="*/ 2147483646 h 135722"/>
                <a:gd name="T80" fmla="*/ 2147483646 w 57803"/>
                <a:gd name="T81" fmla="*/ 2147483646 h 135722"/>
                <a:gd name="T82" fmla="*/ 2147483646 w 57803"/>
                <a:gd name="T83" fmla="*/ 2147483646 h 135722"/>
                <a:gd name="T84" fmla="*/ 2147483646 w 57803"/>
                <a:gd name="T85" fmla="*/ 2147483646 h 135722"/>
                <a:gd name="T86" fmla="*/ 2147483646 w 57803"/>
                <a:gd name="T87" fmla="*/ 2147483646 h 135722"/>
                <a:gd name="T88" fmla="*/ 2147483646 w 57803"/>
                <a:gd name="T89" fmla="*/ 2147483646 h 135722"/>
                <a:gd name="T90" fmla="*/ 2147483646 w 57803"/>
                <a:gd name="T91" fmla="*/ 2147483646 h 135722"/>
                <a:gd name="T92" fmla="*/ 2147483646 w 57803"/>
                <a:gd name="T93" fmla="*/ 2147483646 h 135722"/>
                <a:gd name="T94" fmla="*/ 2147483646 w 57803"/>
                <a:gd name="T95" fmla="*/ 2147483646 h 135722"/>
                <a:gd name="T96" fmla="*/ 2147483646 w 57803"/>
                <a:gd name="T97" fmla="*/ 2147483646 h 135722"/>
                <a:gd name="T98" fmla="*/ 2147483646 w 57803"/>
                <a:gd name="T99" fmla="*/ 2147483646 h 135722"/>
                <a:gd name="T100" fmla="*/ 2147483646 w 57803"/>
                <a:gd name="T101" fmla="*/ 2147483646 h 13572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57803" h="135722" extrusionOk="0">
                  <a:moveTo>
                    <a:pt x="9490" y="1"/>
                  </a:moveTo>
                  <a:cubicBezTo>
                    <a:pt x="9435" y="1"/>
                    <a:pt x="9380" y="4"/>
                    <a:pt x="9325" y="11"/>
                  </a:cubicBezTo>
                  <a:cubicBezTo>
                    <a:pt x="8644" y="102"/>
                    <a:pt x="8165" y="725"/>
                    <a:pt x="8254" y="1406"/>
                  </a:cubicBezTo>
                  <a:cubicBezTo>
                    <a:pt x="11392" y="25114"/>
                    <a:pt x="11962" y="50296"/>
                    <a:pt x="10043" y="80657"/>
                  </a:cubicBezTo>
                  <a:cubicBezTo>
                    <a:pt x="9911" y="82728"/>
                    <a:pt x="9640" y="87035"/>
                    <a:pt x="12546" y="89195"/>
                  </a:cubicBezTo>
                  <a:cubicBezTo>
                    <a:pt x="14285" y="90487"/>
                    <a:pt x="16517" y="90503"/>
                    <a:pt x="18147" y="90516"/>
                  </a:cubicBezTo>
                  <a:lnTo>
                    <a:pt x="34116" y="90636"/>
                  </a:lnTo>
                  <a:cubicBezTo>
                    <a:pt x="39320" y="90676"/>
                    <a:pt x="44700" y="90717"/>
                    <a:pt x="49212" y="93562"/>
                  </a:cubicBezTo>
                  <a:cubicBezTo>
                    <a:pt x="50805" y="94566"/>
                    <a:pt x="52069" y="95883"/>
                    <a:pt x="52866" y="97373"/>
                  </a:cubicBezTo>
                  <a:cubicBezTo>
                    <a:pt x="55046" y="101439"/>
                    <a:pt x="53436" y="105252"/>
                    <a:pt x="51734" y="109289"/>
                  </a:cubicBezTo>
                  <a:cubicBezTo>
                    <a:pt x="51027" y="110962"/>
                    <a:pt x="50297" y="112692"/>
                    <a:pt x="49823" y="114478"/>
                  </a:cubicBezTo>
                  <a:cubicBezTo>
                    <a:pt x="48820" y="118256"/>
                    <a:pt x="49012" y="122157"/>
                    <a:pt x="49197" y="125929"/>
                  </a:cubicBezTo>
                  <a:cubicBezTo>
                    <a:pt x="49246" y="126925"/>
                    <a:pt x="49293" y="127919"/>
                    <a:pt x="49320" y="128910"/>
                  </a:cubicBezTo>
                  <a:cubicBezTo>
                    <a:pt x="49351" y="130075"/>
                    <a:pt x="49342" y="131289"/>
                    <a:pt x="48873" y="132218"/>
                  </a:cubicBezTo>
                  <a:cubicBezTo>
                    <a:pt x="48673" y="132609"/>
                    <a:pt x="48365" y="132934"/>
                    <a:pt x="47986" y="133157"/>
                  </a:cubicBezTo>
                  <a:cubicBezTo>
                    <a:pt x="47951" y="133150"/>
                    <a:pt x="47858" y="133108"/>
                    <a:pt x="47848" y="133003"/>
                  </a:cubicBezTo>
                  <a:cubicBezTo>
                    <a:pt x="47498" y="129413"/>
                    <a:pt x="47017" y="125796"/>
                    <a:pt x="46419" y="122251"/>
                  </a:cubicBezTo>
                  <a:cubicBezTo>
                    <a:pt x="46295" y="121518"/>
                    <a:pt x="46065" y="120153"/>
                    <a:pt x="44936" y="119386"/>
                  </a:cubicBezTo>
                  <a:cubicBezTo>
                    <a:pt x="44356" y="118993"/>
                    <a:pt x="43717" y="118878"/>
                    <a:pt x="43130" y="118878"/>
                  </a:cubicBezTo>
                  <a:cubicBezTo>
                    <a:pt x="42620" y="118878"/>
                    <a:pt x="42148" y="118965"/>
                    <a:pt x="41790" y="119030"/>
                  </a:cubicBezTo>
                  <a:cubicBezTo>
                    <a:pt x="37621" y="119797"/>
                    <a:pt x="33804" y="120181"/>
                    <a:pt x="30296" y="120181"/>
                  </a:cubicBezTo>
                  <a:cubicBezTo>
                    <a:pt x="26355" y="120181"/>
                    <a:pt x="22804" y="119696"/>
                    <a:pt x="19582" y="118725"/>
                  </a:cubicBezTo>
                  <a:cubicBezTo>
                    <a:pt x="19321" y="118647"/>
                    <a:pt x="19053" y="118608"/>
                    <a:pt x="18786" y="118608"/>
                  </a:cubicBezTo>
                  <a:cubicBezTo>
                    <a:pt x="18247" y="118608"/>
                    <a:pt x="17714" y="118766"/>
                    <a:pt x="17257" y="119073"/>
                  </a:cubicBezTo>
                  <a:cubicBezTo>
                    <a:pt x="16574" y="119532"/>
                    <a:pt x="16133" y="120272"/>
                    <a:pt x="16055" y="121091"/>
                  </a:cubicBezTo>
                  <a:lnTo>
                    <a:pt x="15003" y="132193"/>
                  </a:lnTo>
                  <a:cubicBezTo>
                    <a:pt x="14953" y="132731"/>
                    <a:pt x="14563" y="133173"/>
                    <a:pt x="14096" y="133223"/>
                  </a:cubicBezTo>
                  <a:cubicBezTo>
                    <a:pt x="14062" y="133226"/>
                    <a:pt x="14031" y="133228"/>
                    <a:pt x="14003" y="133228"/>
                  </a:cubicBezTo>
                  <a:cubicBezTo>
                    <a:pt x="13830" y="133228"/>
                    <a:pt x="13751" y="133174"/>
                    <a:pt x="13690" y="133120"/>
                  </a:cubicBezTo>
                  <a:cubicBezTo>
                    <a:pt x="13377" y="132841"/>
                    <a:pt x="13056" y="131973"/>
                    <a:pt x="13042" y="130660"/>
                  </a:cubicBezTo>
                  <a:lnTo>
                    <a:pt x="12971" y="123896"/>
                  </a:lnTo>
                  <a:cubicBezTo>
                    <a:pt x="12966" y="123555"/>
                    <a:pt x="12993" y="123147"/>
                    <a:pt x="13019" y="122713"/>
                  </a:cubicBezTo>
                  <a:cubicBezTo>
                    <a:pt x="13120" y="121031"/>
                    <a:pt x="13225" y="119292"/>
                    <a:pt x="12280" y="118288"/>
                  </a:cubicBezTo>
                  <a:cubicBezTo>
                    <a:pt x="11881" y="117865"/>
                    <a:pt x="11318" y="117640"/>
                    <a:pt x="10747" y="117640"/>
                  </a:cubicBezTo>
                  <a:cubicBezTo>
                    <a:pt x="10200" y="117640"/>
                    <a:pt x="9646" y="117846"/>
                    <a:pt x="9221" y="118281"/>
                  </a:cubicBezTo>
                  <a:cubicBezTo>
                    <a:pt x="7926" y="119609"/>
                    <a:pt x="7746" y="122915"/>
                    <a:pt x="7874" y="127818"/>
                  </a:cubicBezTo>
                  <a:lnTo>
                    <a:pt x="7876" y="127944"/>
                  </a:lnTo>
                  <a:cubicBezTo>
                    <a:pt x="7920" y="129593"/>
                    <a:pt x="7961" y="131150"/>
                    <a:pt x="7098" y="132286"/>
                  </a:cubicBezTo>
                  <a:cubicBezTo>
                    <a:pt x="6799" y="132681"/>
                    <a:pt x="6294" y="133025"/>
                    <a:pt x="5771" y="133025"/>
                  </a:cubicBezTo>
                  <a:cubicBezTo>
                    <a:pt x="5626" y="133025"/>
                    <a:pt x="5481" y="132999"/>
                    <a:pt x="5338" y="132941"/>
                  </a:cubicBezTo>
                  <a:cubicBezTo>
                    <a:pt x="4160" y="132463"/>
                    <a:pt x="4389" y="130095"/>
                    <a:pt x="4542" y="129100"/>
                  </a:cubicBezTo>
                  <a:lnTo>
                    <a:pt x="4628" y="128547"/>
                  </a:lnTo>
                  <a:cubicBezTo>
                    <a:pt x="5081" y="125626"/>
                    <a:pt x="5551" y="122605"/>
                    <a:pt x="5105" y="119562"/>
                  </a:cubicBezTo>
                  <a:cubicBezTo>
                    <a:pt x="4884" y="118053"/>
                    <a:pt x="4447" y="116612"/>
                    <a:pt x="4024" y="115218"/>
                  </a:cubicBezTo>
                  <a:cubicBezTo>
                    <a:pt x="3671" y="114056"/>
                    <a:pt x="3338" y="112958"/>
                    <a:pt x="3125" y="111833"/>
                  </a:cubicBezTo>
                  <a:cubicBezTo>
                    <a:pt x="2518" y="108641"/>
                    <a:pt x="2907" y="105233"/>
                    <a:pt x="3284" y="101937"/>
                  </a:cubicBezTo>
                  <a:lnTo>
                    <a:pt x="3408" y="100835"/>
                  </a:lnTo>
                  <a:cubicBezTo>
                    <a:pt x="4496" y="90999"/>
                    <a:pt x="4616" y="80980"/>
                    <a:pt x="4733" y="71291"/>
                  </a:cubicBezTo>
                  <a:lnTo>
                    <a:pt x="5165" y="35374"/>
                  </a:lnTo>
                  <a:cubicBezTo>
                    <a:pt x="5257" y="27816"/>
                    <a:pt x="5350" y="20000"/>
                    <a:pt x="4752" y="12304"/>
                  </a:cubicBezTo>
                  <a:cubicBezTo>
                    <a:pt x="4701" y="11649"/>
                    <a:pt x="4146" y="11155"/>
                    <a:pt x="3509" y="11155"/>
                  </a:cubicBezTo>
                  <a:cubicBezTo>
                    <a:pt x="3478" y="11155"/>
                    <a:pt x="3446" y="11156"/>
                    <a:pt x="3414" y="11158"/>
                  </a:cubicBezTo>
                  <a:cubicBezTo>
                    <a:pt x="2728" y="11212"/>
                    <a:pt x="2215" y="11811"/>
                    <a:pt x="2268" y="12496"/>
                  </a:cubicBezTo>
                  <a:cubicBezTo>
                    <a:pt x="2859" y="20083"/>
                    <a:pt x="2765" y="27842"/>
                    <a:pt x="2675" y="35344"/>
                  </a:cubicBezTo>
                  <a:lnTo>
                    <a:pt x="2243" y="71261"/>
                  </a:lnTo>
                  <a:cubicBezTo>
                    <a:pt x="2127" y="80890"/>
                    <a:pt x="2007" y="90846"/>
                    <a:pt x="932" y="100560"/>
                  </a:cubicBezTo>
                  <a:lnTo>
                    <a:pt x="809" y="101655"/>
                  </a:lnTo>
                  <a:cubicBezTo>
                    <a:pt x="411" y="105135"/>
                    <a:pt x="1" y="108734"/>
                    <a:pt x="677" y="112298"/>
                  </a:cubicBezTo>
                  <a:cubicBezTo>
                    <a:pt x="916" y="113554"/>
                    <a:pt x="1284" y="114768"/>
                    <a:pt x="1641" y="115942"/>
                  </a:cubicBezTo>
                  <a:cubicBezTo>
                    <a:pt x="2055" y="117308"/>
                    <a:pt x="2447" y="118599"/>
                    <a:pt x="2640" y="119922"/>
                  </a:cubicBezTo>
                  <a:cubicBezTo>
                    <a:pt x="3031" y="122594"/>
                    <a:pt x="2591" y="125427"/>
                    <a:pt x="2166" y="128165"/>
                  </a:cubicBezTo>
                  <a:lnTo>
                    <a:pt x="2080" y="128721"/>
                  </a:lnTo>
                  <a:cubicBezTo>
                    <a:pt x="1376" y="133296"/>
                    <a:pt x="3231" y="134775"/>
                    <a:pt x="4400" y="135250"/>
                  </a:cubicBezTo>
                  <a:cubicBezTo>
                    <a:pt x="4837" y="135427"/>
                    <a:pt x="5296" y="135512"/>
                    <a:pt x="5757" y="135512"/>
                  </a:cubicBezTo>
                  <a:cubicBezTo>
                    <a:pt x="6997" y="135512"/>
                    <a:pt x="8247" y="134894"/>
                    <a:pt x="9083" y="133793"/>
                  </a:cubicBezTo>
                  <a:cubicBezTo>
                    <a:pt x="10474" y="131961"/>
                    <a:pt x="10417" y="129793"/>
                    <a:pt x="10367" y="127882"/>
                  </a:cubicBezTo>
                  <a:lnTo>
                    <a:pt x="10363" y="127756"/>
                  </a:lnTo>
                  <a:cubicBezTo>
                    <a:pt x="10273" y="124270"/>
                    <a:pt x="10395" y="122298"/>
                    <a:pt x="10587" y="121204"/>
                  </a:cubicBezTo>
                  <a:cubicBezTo>
                    <a:pt x="10584" y="121697"/>
                    <a:pt x="10553" y="122220"/>
                    <a:pt x="10532" y="122566"/>
                  </a:cubicBezTo>
                  <a:cubicBezTo>
                    <a:pt x="10503" y="123064"/>
                    <a:pt x="10475" y="123534"/>
                    <a:pt x="10479" y="123925"/>
                  </a:cubicBezTo>
                  <a:lnTo>
                    <a:pt x="10551" y="130689"/>
                  </a:lnTo>
                  <a:cubicBezTo>
                    <a:pt x="10562" y="131809"/>
                    <a:pt x="10771" y="133859"/>
                    <a:pt x="12035" y="134982"/>
                  </a:cubicBezTo>
                  <a:cubicBezTo>
                    <a:pt x="12581" y="135470"/>
                    <a:pt x="13254" y="135722"/>
                    <a:pt x="13997" y="135722"/>
                  </a:cubicBezTo>
                  <a:cubicBezTo>
                    <a:pt x="14119" y="135721"/>
                    <a:pt x="14240" y="135713"/>
                    <a:pt x="14361" y="135699"/>
                  </a:cubicBezTo>
                  <a:cubicBezTo>
                    <a:pt x="16008" y="135525"/>
                    <a:pt x="17321" y="134147"/>
                    <a:pt x="17483" y="132427"/>
                  </a:cubicBezTo>
                  <a:lnTo>
                    <a:pt x="18534" y="121327"/>
                  </a:lnTo>
                  <a:cubicBezTo>
                    <a:pt x="18540" y="121252"/>
                    <a:pt x="18580" y="121184"/>
                    <a:pt x="18643" y="121142"/>
                  </a:cubicBezTo>
                  <a:cubicBezTo>
                    <a:pt x="18686" y="121114"/>
                    <a:pt x="18737" y="121099"/>
                    <a:pt x="18787" y="121099"/>
                  </a:cubicBezTo>
                  <a:cubicBezTo>
                    <a:pt x="18813" y="121099"/>
                    <a:pt x="18838" y="121103"/>
                    <a:pt x="18863" y="121110"/>
                  </a:cubicBezTo>
                  <a:cubicBezTo>
                    <a:pt x="22320" y="122151"/>
                    <a:pt x="26110" y="122671"/>
                    <a:pt x="30299" y="122671"/>
                  </a:cubicBezTo>
                  <a:cubicBezTo>
                    <a:pt x="33960" y="122671"/>
                    <a:pt x="37926" y="122274"/>
                    <a:pt x="42240" y="121481"/>
                  </a:cubicBezTo>
                  <a:cubicBezTo>
                    <a:pt x="42480" y="121437"/>
                    <a:pt x="42852" y="121369"/>
                    <a:pt x="43149" y="121369"/>
                  </a:cubicBezTo>
                  <a:cubicBezTo>
                    <a:pt x="43312" y="121369"/>
                    <a:pt x="43453" y="121390"/>
                    <a:pt x="43536" y="121446"/>
                  </a:cubicBezTo>
                  <a:cubicBezTo>
                    <a:pt x="43786" y="121616"/>
                    <a:pt x="43909" y="122350"/>
                    <a:pt x="43962" y="122664"/>
                  </a:cubicBezTo>
                  <a:cubicBezTo>
                    <a:pt x="44551" y="126154"/>
                    <a:pt x="45024" y="129714"/>
                    <a:pt x="45370" y="133246"/>
                  </a:cubicBezTo>
                  <a:cubicBezTo>
                    <a:pt x="45457" y="134150"/>
                    <a:pt x="45999" y="134947"/>
                    <a:pt x="46808" y="135360"/>
                  </a:cubicBezTo>
                  <a:cubicBezTo>
                    <a:pt x="47182" y="135551"/>
                    <a:pt x="47585" y="135647"/>
                    <a:pt x="47986" y="135647"/>
                  </a:cubicBezTo>
                  <a:cubicBezTo>
                    <a:pt x="48421" y="135647"/>
                    <a:pt x="48853" y="135534"/>
                    <a:pt x="49241" y="135310"/>
                  </a:cubicBezTo>
                  <a:cubicBezTo>
                    <a:pt x="50023" y="134858"/>
                    <a:pt x="50681" y="134161"/>
                    <a:pt x="51095" y="133344"/>
                  </a:cubicBezTo>
                  <a:cubicBezTo>
                    <a:pt x="51827" y="131895"/>
                    <a:pt x="51851" y="130328"/>
                    <a:pt x="51811" y="128843"/>
                  </a:cubicBezTo>
                  <a:cubicBezTo>
                    <a:pt x="51783" y="127835"/>
                    <a:pt x="51734" y="126822"/>
                    <a:pt x="51685" y="125807"/>
                  </a:cubicBezTo>
                  <a:cubicBezTo>
                    <a:pt x="51501" y="122060"/>
                    <a:pt x="51327" y="118521"/>
                    <a:pt x="52231" y="115116"/>
                  </a:cubicBezTo>
                  <a:cubicBezTo>
                    <a:pt x="52660" y="113499"/>
                    <a:pt x="53356" y="111852"/>
                    <a:pt x="54028" y="110257"/>
                  </a:cubicBezTo>
                  <a:cubicBezTo>
                    <a:pt x="55884" y="105859"/>
                    <a:pt x="57803" y="101311"/>
                    <a:pt x="55063" y="96196"/>
                  </a:cubicBezTo>
                  <a:cubicBezTo>
                    <a:pt x="54062" y="94328"/>
                    <a:pt x="52498" y="92688"/>
                    <a:pt x="50540" y="91454"/>
                  </a:cubicBezTo>
                  <a:cubicBezTo>
                    <a:pt x="45428" y="88231"/>
                    <a:pt x="39428" y="88186"/>
                    <a:pt x="34135" y="88145"/>
                  </a:cubicBezTo>
                  <a:lnTo>
                    <a:pt x="18166" y="88024"/>
                  </a:lnTo>
                  <a:cubicBezTo>
                    <a:pt x="16498" y="88012"/>
                    <a:pt x="15035" y="87941"/>
                    <a:pt x="14032" y="87196"/>
                  </a:cubicBezTo>
                  <a:cubicBezTo>
                    <a:pt x="12431" y="86007"/>
                    <a:pt x="12363" y="83426"/>
                    <a:pt x="12529" y="80814"/>
                  </a:cubicBezTo>
                  <a:cubicBezTo>
                    <a:pt x="14458" y="50289"/>
                    <a:pt x="13884" y="24951"/>
                    <a:pt x="10723" y="1079"/>
                  </a:cubicBezTo>
                  <a:cubicBezTo>
                    <a:pt x="10638" y="454"/>
                    <a:pt x="10104" y="1"/>
                    <a:pt x="949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6" name="Google Shape;1248;p41"/>
            <p:cNvSpPr/>
            <p:nvPr/>
          </p:nvSpPr>
          <p:spPr bwMode="auto">
            <a:xfrm>
              <a:off x="5444025" y="3910925"/>
              <a:ext cx="157400" cy="408375"/>
            </a:xfrm>
            <a:custGeom>
              <a:avLst/>
              <a:gdLst>
                <a:gd name="T0" fmla="*/ 2147483646 w 6296"/>
                <a:gd name="T1" fmla="*/ 2147483646 h 16335"/>
                <a:gd name="T2" fmla="*/ 2147483646 w 6296"/>
                <a:gd name="T3" fmla="*/ 2147483646 h 16335"/>
                <a:gd name="T4" fmla="*/ 2147483646 w 6296"/>
                <a:gd name="T5" fmla="*/ 2147483646 h 16335"/>
                <a:gd name="T6" fmla="*/ 2147483646 w 6296"/>
                <a:gd name="T7" fmla="*/ 2147483646 h 16335"/>
                <a:gd name="T8" fmla="*/ 2147483646 w 6296"/>
                <a:gd name="T9" fmla="*/ 2147483646 h 16335"/>
                <a:gd name="T10" fmla="*/ 2147483646 w 6296"/>
                <a:gd name="T11" fmla="*/ 2147483646 h 16335"/>
                <a:gd name="T12" fmla="*/ 2147483646 w 6296"/>
                <a:gd name="T13" fmla="*/ 2147483646 h 16335"/>
                <a:gd name="T14" fmla="*/ 2147483646 w 6296"/>
                <a:gd name="T15" fmla="*/ 2147483646 h 16335"/>
                <a:gd name="T16" fmla="*/ 2147483646 w 6296"/>
                <a:gd name="T17" fmla="*/ 2147483646 h 16335"/>
                <a:gd name="T18" fmla="*/ 2147483646 w 6296"/>
                <a:gd name="T19" fmla="*/ 2147483646 h 16335"/>
                <a:gd name="T20" fmla="*/ 2147483646 w 6296"/>
                <a:gd name="T21" fmla="*/ 2147483646 h 16335"/>
                <a:gd name="T22" fmla="*/ 2147483646 w 6296"/>
                <a:gd name="T23" fmla="*/ 2147483646 h 16335"/>
                <a:gd name="T24" fmla="*/ 2147483646 w 6296"/>
                <a:gd name="T25" fmla="*/ 2147483646 h 16335"/>
                <a:gd name="T26" fmla="*/ 2147483646 w 6296"/>
                <a:gd name="T27" fmla="*/ 2147483646 h 16335"/>
                <a:gd name="T28" fmla="*/ 2147483646 w 6296"/>
                <a:gd name="T29" fmla="*/ 2147483646 h 16335"/>
                <a:gd name="T30" fmla="*/ 2147483646 w 6296"/>
                <a:gd name="T31" fmla="*/ 2147483646 h 16335"/>
                <a:gd name="T32" fmla="*/ 2147483646 w 6296"/>
                <a:gd name="T33" fmla="*/ 2147483646 h 16335"/>
                <a:gd name="T34" fmla="*/ 2147483646 w 6296"/>
                <a:gd name="T35" fmla="*/ 2147483646 h 16335"/>
                <a:gd name="T36" fmla="*/ 2147483646 w 6296"/>
                <a:gd name="T37" fmla="*/ 2147483646 h 16335"/>
                <a:gd name="T38" fmla="*/ 2147483646 w 6296"/>
                <a:gd name="T39" fmla="*/ 2147483646 h 16335"/>
                <a:gd name="T40" fmla="*/ 2147483646 w 6296"/>
                <a:gd name="T41" fmla="*/ 2147483646 h 16335"/>
                <a:gd name="T42" fmla="*/ 2147483646 w 6296"/>
                <a:gd name="T43" fmla="*/ 2147483646 h 16335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6296" h="16335" extrusionOk="0">
                  <a:moveTo>
                    <a:pt x="5223" y="1"/>
                  </a:moveTo>
                  <a:cubicBezTo>
                    <a:pt x="4635" y="2"/>
                    <a:pt x="4159" y="478"/>
                    <a:pt x="4159" y="1067"/>
                  </a:cubicBezTo>
                  <a:lnTo>
                    <a:pt x="4164" y="12782"/>
                  </a:lnTo>
                  <a:cubicBezTo>
                    <a:pt x="4164" y="13033"/>
                    <a:pt x="4166" y="13294"/>
                    <a:pt x="4126" y="13491"/>
                  </a:cubicBezTo>
                  <a:cubicBezTo>
                    <a:pt x="4045" y="13886"/>
                    <a:pt x="3763" y="14125"/>
                    <a:pt x="3534" y="14179"/>
                  </a:cubicBezTo>
                  <a:cubicBezTo>
                    <a:pt x="3460" y="14197"/>
                    <a:pt x="3380" y="14204"/>
                    <a:pt x="3296" y="14204"/>
                  </a:cubicBezTo>
                  <a:cubicBezTo>
                    <a:pt x="2976" y="14204"/>
                    <a:pt x="2592" y="14093"/>
                    <a:pt x="2217" y="13985"/>
                  </a:cubicBezTo>
                  <a:lnTo>
                    <a:pt x="2150" y="13965"/>
                  </a:lnTo>
                  <a:cubicBezTo>
                    <a:pt x="2147" y="13882"/>
                    <a:pt x="2150" y="13777"/>
                    <a:pt x="2152" y="13717"/>
                  </a:cubicBezTo>
                  <a:lnTo>
                    <a:pt x="2511" y="1853"/>
                  </a:lnTo>
                  <a:cubicBezTo>
                    <a:pt x="2529" y="1265"/>
                    <a:pt x="2067" y="774"/>
                    <a:pt x="1479" y="757"/>
                  </a:cubicBezTo>
                  <a:cubicBezTo>
                    <a:pt x="894" y="761"/>
                    <a:pt x="400" y="1201"/>
                    <a:pt x="382" y="1790"/>
                  </a:cubicBezTo>
                  <a:lnTo>
                    <a:pt x="23" y="13653"/>
                  </a:lnTo>
                  <a:cubicBezTo>
                    <a:pt x="14" y="13960"/>
                    <a:pt x="1" y="14422"/>
                    <a:pt x="187" y="14871"/>
                  </a:cubicBezTo>
                  <a:cubicBezTo>
                    <a:pt x="538" y="15718"/>
                    <a:pt x="1330" y="15946"/>
                    <a:pt x="1628" y="16033"/>
                  </a:cubicBezTo>
                  <a:cubicBezTo>
                    <a:pt x="2111" y="16171"/>
                    <a:pt x="2680" y="16334"/>
                    <a:pt x="3297" y="16334"/>
                  </a:cubicBezTo>
                  <a:cubicBezTo>
                    <a:pt x="3302" y="16334"/>
                    <a:pt x="3307" y="16334"/>
                    <a:pt x="3311" y="16334"/>
                  </a:cubicBezTo>
                  <a:cubicBezTo>
                    <a:pt x="3550" y="16334"/>
                    <a:pt x="3788" y="16307"/>
                    <a:pt x="4022" y="16252"/>
                  </a:cubicBezTo>
                  <a:cubicBezTo>
                    <a:pt x="5116" y="15995"/>
                    <a:pt x="5976" y="15077"/>
                    <a:pt x="6213" y="13914"/>
                  </a:cubicBezTo>
                  <a:cubicBezTo>
                    <a:pt x="6295" y="13505"/>
                    <a:pt x="6294" y="13102"/>
                    <a:pt x="6294" y="12779"/>
                  </a:cubicBezTo>
                  <a:lnTo>
                    <a:pt x="6289" y="1066"/>
                  </a:lnTo>
                  <a:cubicBezTo>
                    <a:pt x="6288" y="477"/>
                    <a:pt x="5811" y="1"/>
                    <a:pt x="522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7" name="Google Shape;1249;p41"/>
            <p:cNvSpPr/>
            <p:nvPr/>
          </p:nvSpPr>
          <p:spPr bwMode="auto">
            <a:xfrm>
              <a:off x="4979150" y="3148525"/>
              <a:ext cx="627400" cy="302575"/>
            </a:xfrm>
            <a:custGeom>
              <a:avLst/>
              <a:gdLst>
                <a:gd name="T0" fmla="*/ 2147483646 w 25096"/>
                <a:gd name="T1" fmla="*/ 0 h 12103"/>
                <a:gd name="T2" fmla="*/ 2147483646 w 25096"/>
                <a:gd name="T3" fmla="*/ 2147483646 h 12103"/>
                <a:gd name="T4" fmla="*/ 2147483646 w 25096"/>
                <a:gd name="T5" fmla="*/ 2147483646 h 12103"/>
                <a:gd name="T6" fmla="*/ 2147483646 w 25096"/>
                <a:gd name="T7" fmla="*/ 2147483646 h 12103"/>
                <a:gd name="T8" fmla="*/ 2147483646 w 25096"/>
                <a:gd name="T9" fmla="*/ 2147483646 h 12103"/>
                <a:gd name="T10" fmla="*/ 2147483646 w 25096"/>
                <a:gd name="T11" fmla="*/ 2147483646 h 12103"/>
                <a:gd name="T12" fmla="*/ 2147483646 w 25096"/>
                <a:gd name="T13" fmla="*/ 2147483646 h 12103"/>
                <a:gd name="T14" fmla="*/ 2147483646 w 25096"/>
                <a:gd name="T15" fmla="*/ 2147483646 h 12103"/>
                <a:gd name="T16" fmla="*/ 2147483646 w 25096"/>
                <a:gd name="T17" fmla="*/ 2147483646 h 12103"/>
                <a:gd name="T18" fmla="*/ 2147483646 w 25096"/>
                <a:gd name="T19" fmla="*/ 2147483646 h 12103"/>
                <a:gd name="T20" fmla="*/ 2147483646 w 25096"/>
                <a:gd name="T21" fmla="*/ 2147483646 h 12103"/>
                <a:gd name="T22" fmla="*/ 2147483646 w 25096"/>
                <a:gd name="T23" fmla="*/ 2147483646 h 12103"/>
                <a:gd name="T24" fmla="*/ 2147483646 w 25096"/>
                <a:gd name="T25" fmla="*/ 2147483646 h 12103"/>
                <a:gd name="T26" fmla="*/ 2147483646 w 25096"/>
                <a:gd name="T27" fmla="*/ 2147483646 h 12103"/>
                <a:gd name="T28" fmla="*/ 2147483646 w 25096"/>
                <a:gd name="T29" fmla="*/ 0 h 12103"/>
                <a:gd name="T30" fmla="*/ 2147483646 w 25096"/>
                <a:gd name="T31" fmla="*/ 0 h 1210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5096" h="12103" extrusionOk="0">
                  <a:moveTo>
                    <a:pt x="1088" y="0"/>
                  </a:moveTo>
                  <a:cubicBezTo>
                    <a:pt x="505" y="0"/>
                    <a:pt x="30" y="471"/>
                    <a:pt x="24" y="1055"/>
                  </a:cubicBezTo>
                  <a:cubicBezTo>
                    <a:pt x="1" y="3485"/>
                    <a:pt x="1159" y="5960"/>
                    <a:pt x="3200" y="7847"/>
                  </a:cubicBezTo>
                  <a:cubicBezTo>
                    <a:pt x="6191" y="10608"/>
                    <a:pt x="9767" y="12102"/>
                    <a:pt x="13186" y="12102"/>
                  </a:cubicBezTo>
                  <a:cubicBezTo>
                    <a:pt x="13190" y="12102"/>
                    <a:pt x="13195" y="12102"/>
                    <a:pt x="13199" y="12102"/>
                  </a:cubicBezTo>
                  <a:cubicBezTo>
                    <a:pt x="14141" y="12102"/>
                    <a:pt x="15078" y="11984"/>
                    <a:pt x="15990" y="11749"/>
                  </a:cubicBezTo>
                  <a:cubicBezTo>
                    <a:pt x="18857" y="11004"/>
                    <a:pt x="22729" y="8733"/>
                    <a:pt x="24897" y="2135"/>
                  </a:cubicBezTo>
                  <a:cubicBezTo>
                    <a:pt x="25095" y="1571"/>
                    <a:pt x="24792" y="954"/>
                    <a:pt x="24225" y="768"/>
                  </a:cubicBezTo>
                  <a:cubicBezTo>
                    <a:pt x="24114" y="732"/>
                    <a:pt x="24002" y="715"/>
                    <a:pt x="23891" y="715"/>
                  </a:cubicBezTo>
                  <a:cubicBezTo>
                    <a:pt x="23436" y="715"/>
                    <a:pt x="23013" y="1010"/>
                    <a:pt x="22873" y="1471"/>
                  </a:cubicBezTo>
                  <a:cubicBezTo>
                    <a:pt x="21396" y="5970"/>
                    <a:pt x="18832" y="8811"/>
                    <a:pt x="15456" y="9687"/>
                  </a:cubicBezTo>
                  <a:cubicBezTo>
                    <a:pt x="14718" y="9879"/>
                    <a:pt x="13956" y="9973"/>
                    <a:pt x="13180" y="9973"/>
                  </a:cubicBezTo>
                  <a:cubicBezTo>
                    <a:pt x="10296" y="9973"/>
                    <a:pt x="7236" y="8674"/>
                    <a:pt x="4646" y="6282"/>
                  </a:cubicBezTo>
                  <a:cubicBezTo>
                    <a:pt x="3045" y="4803"/>
                    <a:pt x="2136" y="2906"/>
                    <a:pt x="2154" y="1076"/>
                  </a:cubicBezTo>
                  <a:cubicBezTo>
                    <a:pt x="2159" y="488"/>
                    <a:pt x="1687" y="6"/>
                    <a:pt x="1100" y="0"/>
                  </a:cubicBezTo>
                  <a:lnTo>
                    <a:pt x="108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8" name="Google Shape;1250;p41"/>
            <p:cNvSpPr/>
            <p:nvPr/>
          </p:nvSpPr>
          <p:spPr bwMode="auto">
            <a:xfrm>
              <a:off x="5054950" y="3668275"/>
              <a:ext cx="577925" cy="283525"/>
            </a:xfrm>
            <a:custGeom>
              <a:avLst/>
              <a:gdLst>
                <a:gd name="T0" fmla="*/ 2147483646 w 23117"/>
                <a:gd name="T1" fmla="*/ 0 h 11341"/>
                <a:gd name="T2" fmla="*/ 2147483646 w 23117"/>
                <a:gd name="T3" fmla="*/ 2147483646 h 11341"/>
                <a:gd name="T4" fmla="*/ 2147483646 w 23117"/>
                <a:gd name="T5" fmla="*/ 2147483646 h 11341"/>
                <a:gd name="T6" fmla="*/ 2147483646 w 23117"/>
                <a:gd name="T7" fmla="*/ 2147483646 h 11341"/>
                <a:gd name="T8" fmla="*/ 2147483646 w 23117"/>
                <a:gd name="T9" fmla="*/ 2147483646 h 11341"/>
                <a:gd name="T10" fmla="*/ 2147483646 w 23117"/>
                <a:gd name="T11" fmla="*/ 2147483646 h 11341"/>
                <a:gd name="T12" fmla="*/ 2147483646 w 23117"/>
                <a:gd name="T13" fmla="*/ 2147483646 h 11341"/>
                <a:gd name="T14" fmla="*/ 2147483646 w 23117"/>
                <a:gd name="T15" fmla="*/ 2147483646 h 11341"/>
                <a:gd name="T16" fmla="*/ 2147483646 w 23117"/>
                <a:gd name="T17" fmla="*/ 2147483646 h 11341"/>
                <a:gd name="T18" fmla="*/ 2147483646 w 23117"/>
                <a:gd name="T19" fmla="*/ 2147483646 h 11341"/>
                <a:gd name="T20" fmla="*/ 2147483646 w 23117"/>
                <a:gd name="T21" fmla="*/ 2147483646 h 11341"/>
                <a:gd name="T22" fmla="*/ 2147483646 w 23117"/>
                <a:gd name="T23" fmla="*/ 2147483646 h 11341"/>
                <a:gd name="T24" fmla="*/ 2147483646 w 23117"/>
                <a:gd name="T25" fmla="*/ 2147483646 h 11341"/>
                <a:gd name="T26" fmla="*/ 2147483646 w 23117"/>
                <a:gd name="T27" fmla="*/ 2147483646 h 11341"/>
                <a:gd name="T28" fmla="*/ 2147483646 w 23117"/>
                <a:gd name="T29" fmla="*/ 2147483646 h 11341"/>
                <a:gd name="T30" fmla="*/ 2147483646 w 23117"/>
                <a:gd name="T31" fmla="*/ 0 h 1134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3117" h="11341" extrusionOk="0">
                  <a:moveTo>
                    <a:pt x="14503" y="0"/>
                  </a:moveTo>
                  <a:cubicBezTo>
                    <a:pt x="8314" y="0"/>
                    <a:pt x="2398" y="4077"/>
                    <a:pt x="255" y="9909"/>
                  </a:cubicBezTo>
                  <a:cubicBezTo>
                    <a:pt x="0" y="10604"/>
                    <a:pt x="515" y="11341"/>
                    <a:pt x="1255" y="11341"/>
                  </a:cubicBezTo>
                  <a:cubicBezTo>
                    <a:pt x="1702" y="11341"/>
                    <a:pt x="2100" y="11063"/>
                    <a:pt x="2255" y="10643"/>
                  </a:cubicBezTo>
                  <a:cubicBezTo>
                    <a:pt x="4074" y="5696"/>
                    <a:pt x="9300" y="2133"/>
                    <a:pt x="14564" y="2133"/>
                  </a:cubicBezTo>
                  <a:cubicBezTo>
                    <a:pt x="14745" y="2133"/>
                    <a:pt x="14926" y="2137"/>
                    <a:pt x="15107" y="2146"/>
                  </a:cubicBezTo>
                  <a:cubicBezTo>
                    <a:pt x="16587" y="2220"/>
                    <a:pt x="17691" y="2583"/>
                    <a:pt x="18391" y="3225"/>
                  </a:cubicBezTo>
                  <a:cubicBezTo>
                    <a:pt x="19382" y="4132"/>
                    <a:pt x="19664" y="5620"/>
                    <a:pt x="19962" y="7193"/>
                  </a:cubicBezTo>
                  <a:cubicBezTo>
                    <a:pt x="20183" y="8358"/>
                    <a:pt x="20411" y="9563"/>
                    <a:pt x="20939" y="10681"/>
                  </a:cubicBezTo>
                  <a:cubicBezTo>
                    <a:pt x="21120" y="11066"/>
                    <a:pt x="21503" y="11291"/>
                    <a:pt x="21902" y="11291"/>
                  </a:cubicBezTo>
                  <a:cubicBezTo>
                    <a:pt x="22054" y="11291"/>
                    <a:pt x="22209" y="11258"/>
                    <a:pt x="22356" y="11188"/>
                  </a:cubicBezTo>
                  <a:cubicBezTo>
                    <a:pt x="22888" y="10938"/>
                    <a:pt x="23116" y="10303"/>
                    <a:pt x="22865" y="9771"/>
                  </a:cubicBezTo>
                  <a:cubicBezTo>
                    <a:pt x="22453" y="8899"/>
                    <a:pt x="22259" y="7878"/>
                    <a:pt x="22055" y="6796"/>
                  </a:cubicBezTo>
                  <a:cubicBezTo>
                    <a:pt x="21705" y="4950"/>
                    <a:pt x="21343" y="3041"/>
                    <a:pt x="19830" y="1654"/>
                  </a:cubicBezTo>
                  <a:cubicBezTo>
                    <a:pt x="18756" y="669"/>
                    <a:pt x="17202" y="119"/>
                    <a:pt x="15214" y="18"/>
                  </a:cubicBezTo>
                  <a:cubicBezTo>
                    <a:pt x="14977" y="6"/>
                    <a:pt x="14740" y="0"/>
                    <a:pt x="1450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9" name="Google Shape;1251;p41"/>
            <p:cNvSpPr/>
            <p:nvPr/>
          </p:nvSpPr>
          <p:spPr bwMode="auto">
            <a:xfrm>
              <a:off x="5616900" y="3269325"/>
              <a:ext cx="222350" cy="409500"/>
            </a:xfrm>
            <a:custGeom>
              <a:avLst/>
              <a:gdLst>
                <a:gd name="T0" fmla="*/ 2147483646 w 8894"/>
                <a:gd name="T1" fmla="*/ 2147483646 h 16380"/>
                <a:gd name="T2" fmla="*/ 2147483646 w 8894"/>
                <a:gd name="T3" fmla="*/ 2147483646 h 16380"/>
                <a:gd name="T4" fmla="*/ 2147483646 w 8894"/>
                <a:gd name="T5" fmla="*/ 2147483646 h 16380"/>
                <a:gd name="T6" fmla="*/ 2147483646 w 8894"/>
                <a:gd name="T7" fmla="*/ 2147483646 h 16380"/>
                <a:gd name="T8" fmla="*/ 2147483646 w 8894"/>
                <a:gd name="T9" fmla="*/ 2147483646 h 16380"/>
                <a:gd name="T10" fmla="*/ 2147483646 w 8894"/>
                <a:gd name="T11" fmla="*/ 2147483646 h 16380"/>
                <a:gd name="T12" fmla="*/ 2147483646 w 8894"/>
                <a:gd name="T13" fmla="*/ 2147483646 h 16380"/>
                <a:gd name="T14" fmla="*/ 2147483646 w 8894"/>
                <a:gd name="T15" fmla="*/ 2147483646 h 16380"/>
                <a:gd name="T16" fmla="*/ 2147483646 w 8894"/>
                <a:gd name="T17" fmla="*/ 2147483646 h 16380"/>
                <a:gd name="T18" fmla="*/ 2147483646 w 8894"/>
                <a:gd name="T19" fmla="*/ 2147483646 h 16380"/>
                <a:gd name="T20" fmla="*/ 2147483646 w 8894"/>
                <a:gd name="T21" fmla="*/ 2147483646 h 16380"/>
                <a:gd name="T22" fmla="*/ 2147483646 w 8894"/>
                <a:gd name="T23" fmla="*/ 2147483646 h 1638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8894" h="16380" extrusionOk="0">
                  <a:moveTo>
                    <a:pt x="5986" y="1"/>
                  </a:moveTo>
                  <a:cubicBezTo>
                    <a:pt x="5842" y="1"/>
                    <a:pt x="5697" y="30"/>
                    <a:pt x="5557" y="91"/>
                  </a:cubicBezTo>
                  <a:cubicBezTo>
                    <a:pt x="2190" y="1540"/>
                    <a:pt x="1" y="5373"/>
                    <a:pt x="464" y="9008"/>
                  </a:cubicBezTo>
                  <a:cubicBezTo>
                    <a:pt x="926" y="12644"/>
                    <a:pt x="4005" y="15806"/>
                    <a:pt x="7627" y="16367"/>
                  </a:cubicBezTo>
                  <a:cubicBezTo>
                    <a:pt x="7681" y="16375"/>
                    <a:pt x="7736" y="16379"/>
                    <a:pt x="7791" y="16379"/>
                  </a:cubicBezTo>
                  <a:lnTo>
                    <a:pt x="7792" y="16379"/>
                  </a:lnTo>
                  <a:cubicBezTo>
                    <a:pt x="8347" y="16378"/>
                    <a:pt x="8809" y="15950"/>
                    <a:pt x="8852" y="15394"/>
                  </a:cubicBezTo>
                  <a:cubicBezTo>
                    <a:pt x="8894" y="14840"/>
                    <a:pt x="8502" y="14346"/>
                    <a:pt x="7952" y="14261"/>
                  </a:cubicBezTo>
                  <a:cubicBezTo>
                    <a:pt x="5235" y="13841"/>
                    <a:pt x="2923" y="11467"/>
                    <a:pt x="2577" y="8740"/>
                  </a:cubicBezTo>
                  <a:cubicBezTo>
                    <a:pt x="2231" y="6012"/>
                    <a:pt x="3873" y="3135"/>
                    <a:pt x="6399" y="2048"/>
                  </a:cubicBezTo>
                  <a:cubicBezTo>
                    <a:pt x="6944" y="1819"/>
                    <a:pt x="7198" y="1189"/>
                    <a:pt x="6964" y="646"/>
                  </a:cubicBezTo>
                  <a:cubicBezTo>
                    <a:pt x="6791" y="242"/>
                    <a:pt x="6398" y="1"/>
                    <a:pt x="598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0" name="Google Shape;1252;p41"/>
            <p:cNvSpPr/>
            <p:nvPr/>
          </p:nvSpPr>
          <p:spPr bwMode="auto">
            <a:xfrm>
              <a:off x="4712425" y="3422650"/>
              <a:ext cx="376450" cy="311250"/>
            </a:xfrm>
            <a:custGeom>
              <a:avLst/>
              <a:gdLst>
                <a:gd name="T0" fmla="*/ 2147483646 w 15058"/>
                <a:gd name="T1" fmla="*/ 2147483646 h 12450"/>
                <a:gd name="T2" fmla="*/ 2147483646 w 15058"/>
                <a:gd name="T3" fmla="*/ 2147483646 h 12450"/>
                <a:gd name="T4" fmla="*/ 2147483646 w 15058"/>
                <a:gd name="T5" fmla="*/ 2147483646 h 12450"/>
                <a:gd name="T6" fmla="*/ 2147483646 w 15058"/>
                <a:gd name="T7" fmla="*/ 2147483646 h 12450"/>
                <a:gd name="T8" fmla="*/ 2147483646 w 15058"/>
                <a:gd name="T9" fmla="*/ 2147483646 h 12450"/>
                <a:gd name="T10" fmla="*/ 2147483646 w 15058"/>
                <a:gd name="T11" fmla="*/ 2147483646 h 12450"/>
                <a:gd name="T12" fmla="*/ 2147483646 w 15058"/>
                <a:gd name="T13" fmla="*/ 2147483646 h 12450"/>
                <a:gd name="T14" fmla="*/ 2147483646 w 15058"/>
                <a:gd name="T15" fmla="*/ 2147483646 h 12450"/>
                <a:gd name="T16" fmla="*/ 2147483646 w 15058"/>
                <a:gd name="T17" fmla="*/ 2147483646 h 12450"/>
                <a:gd name="T18" fmla="*/ 2147483646 w 15058"/>
                <a:gd name="T19" fmla="*/ 2147483646 h 12450"/>
                <a:gd name="T20" fmla="*/ 2147483646 w 15058"/>
                <a:gd name="T21" fmla="*/ 0 h 12450"/>
                <a:gd name="T22" fmla="*/ 2147483646 w 15058"/>
                <a:gd name="T23" fmla="*/ 2147483646 h 12450"/>
                <a:gd name="T24" fmla="*/ 2147483646 w 15058"/>
                <a:gd name="T25" fmla="*/ 2147483646 h 12450"/>
                <a:gd name="T26" fmla="*/ 2147483646 w 15058"/>
                <a:gd name="T27" fmla="*/ 2147483646 h 12450"/>
                <a:gd name="T28" fmla="*/ 2147483646 w 15058"/>
                <a:gd name="T29" fmla="*/ 2147483646 h 12450"/>
                <a:gd name="T30" fmla="*/ 2147483646 w 15058"/>
                <a:gd name="T31" fmla="*/ 2147483646 h 12450"/>
                <a:gd name="T32" fmla="*/ 2147483646 w 15058"/>
                <a:gd name="T33" fmla="*/ 2147483646 h 12450"/>
                <a:gd name="T34" fmla="*/ 2147483646 w 15058"/>
                <a:gd name="T35" fmla="*/ 2147483646 h 12450"/>
                <a:gd name="T36" fmla="*/ 2147483646 w 15058"/>
                <a:gd name="T37" fmla="*/ 2147483646 h 12450"/>
                <a:gd name="T38" fmla="*/ 2147483646 w 15058"/>
                <a:gd name="T39" fmla="*/ 2147483646 h 12450"/>
                <a:gd name="T40" fmla="*/ 2147483646 w 15058"/>
                <a:gd name="T41" fmla="*/ 0 h 1245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5058" h="12450" extrusionOk="0">
                  <a:moveTo>
                    <a:pt x="7743" y="2132"/>
                  </a:moveTo>
                  <a:cubicBezTo>
                    <a:pt x="8240" y="2132"/>
                    <a:pt x="8728" y="2220"/>
                    <a:pt x="9178" y="2404"/>
                  </a:cubicBezTo>
                  <a:cubicBezTo>
                    <a:pt x="10725" y="3069"/>
                    <a:pt x="11786" y="4133"/>
                    <a:pt x="12332" y="5568"/>
                  </a:cubicBezTo>
                  <a:cubicBezTo>
                    <a:pt x="12940" y="7168"/>
                    <a:pt x="12683" y="8613"/>
                    <a:pt x="12520" y="8959"/>
                  </a:cubicBezTo>
                  <a:cubicBezTo>
                    <a:pt x="12233" y="9568"/>
                    <a:pt x="11501" y="10054"/>
                    <a:pt x="10608" y="10227"/>
                  </a:cubicBezTo>
                  <a:cubicBezTo>
                    <a:pt x="10265" y="10294"/>
                    <a:pt x="9908" y="10320"/>
                    <a:pt x="9544" y="10320"/>
                  </a:cubicBezTo>
                  <a:cubicBezTo>
                    <a:pt x="8898" y="10320"/>
                    <a:pt x="8230" y="10239"/>
                    <a:pt x="7576" y="10158"/>
                  </a:cubicBezTo>
                  <a:cubicBezTo>
                    <a:pt x="5886" y="9954"/>
                    <a:pt x="4165" y="9659"/>
                    <a:pt x="3313" y="8555"/>
                  </a:cubicBezTo>
                  <a:cubicBezTo>
                    <a:pt x="2356" y="7316"/>
                    <a:pt x="2824" y="5370"/>
                    <a:pt x="3749" y="4169"/>
                  </a:cubicBezTo>
                  <a:cubicBezTo>
                    <a:pt x="4740" y="2882"/>
                    <a:pt x="6288" y="2132"/>
                    <a:pt x="7743" y="2132"/>
                  </a:cubicBezTo>
                  <a:close/>
                  <a:moveTo>
                    <a:pt x="7734" y="0"/>
                  </a:moveTo>
                  <a:cubicBezTo>
                    <a:pt x="5632" y="0"/>
                    <a:pt x="3471" y="1040"/>
                    <a:pt x="2061" y="2868"/>
                  </a:cubicBezTo>
                  <a:cubicBezTo>
                    <a:pt x="615" y="4746"/>
                    <a:pt x="1" y="7750"/>
                    <a:pt x="1627" y="9857"/>
                  </a:cubicBezTo>
                  <a:cubicBezTo>
                    <a:pt x="3095" y="11758"/>
                    <a:pt x="5739" y="12081"/>
                    <a:pt x="7319" y="12274"/>
                  </a:cubicBezTo>
                  <a:cubicBezTo>
                    <a:pt x="8014" y="12358"/>
                    <a:pt x="8768" y="12450"/>
                    <a:pt x="9544" y="12450"/>
                  </a:cubicBezTo>
                  <a:cubicBezTo>
                    <a:pt x="10028" y="12450"/>
                    <a:pt x="10522" y="12414"/>
                    <a:pt x="11014" y="12318"/>
                  </a:cubicBezTo>
                  <a:cubicBezTo>
                    <a:pt x="12585" y="12014"/>
                    <a:pt x="13867" y="11097"/>
                    <a:pt x="14447" y="9867"/>
                  </a:cubicBezTo>
                  <a:cubicBezTo>
                    <a:pt x="14940" y="8817"/>
                    <a:pt x="15057" y="6744"/>
                    <a:pt x="14323" y="4811"/>
                  </a:cubicBezTo>
                  <a:cubicBezTo>
                    <a:pt x="13574" y="2840"/>
                    <a:pt x="12081" y="1331"/>
                    <a:pt x="10008" y="443"/>
                  </a:cubicBezTo>
                  <a:lnTo>
                    <a:pt x="9994" y="437"/>
                  </a:lnTo>
                  <a:cubicBezTo>
                    <a:pt x="9276" y="142"/>
                    <a:pt x="8509" y="0"/>
                    <a:pt x="773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1" name="Google Shape;1253;p41"/>
            <p:cNvSpPr/>
            <p:nvPr/>
          </p:nvSpPr>
          <p:spPr bwMode="auto">
            <a:xfrm>
              <a:off x="4551175" y="3078900"/>
              <a:ext cx="218800" cy="403400"/>
            </a:xfrm>
            <a:custGeom>
              <a:avLst/>
              <a:gdLst>
                <a:gd name="T0" fmla="*/ 2147483646 w 8752"/>
                <a:gd name="T1" fmla="*/ 2147483646 h 16136"/>
                <a:gd name="T2" fmla="*/ 2147483646 w 8752"/>
                <a:gd name="T3" fmla="*/ 2147483646 h 16136"/>
                <a:gd name="T4" fmla="*/ 2147483646 w 8752"/>
                <a:gd name="T5" fmla="*/ 2147483646 h 16136"/>
                <a:gd name="T6" fmla="*/ 2147483646 w 8752"/>
                <a:gd name="T7" fmla="*/ 2147483646 h 16136"/>
                <a:gd name="T8" fmla="*/ 2147483646 w 8752"/>
                <a:gd name="T9" fmla="*/ 2147483646 h 16136"/>
                <a:gd name="T10" fmla="*/ 2147483646 w 8752"/>
                <a:gd name="T11" fmla="*/ 2147483646 h 16136"/>
                <a:gd name="T12" fmla="*/ 2147483646 w 8752"/>
                <a:gd name="T13" fmla="*/ 2147483646 h 16136"/>
                <a:gd name="T14" fmla="*/ 2147483646 w 8752"/>
                <a:gd name="T15" fmla="*/ 2147483646 h 16136"/>
                <a:gd name="T16" fmla="*/ 2147483646 w 8752"/>
                <a:gd name="T17" fmla="*/ 2147483646 h 16136"/>
                <a:gd name="T18" fmla="*/ 2147483646 w 8752"/>
                <a:gd name="T19" fmla="*/ 2147483646 h 16136"/>
                <a:gd name="T20" fmla="*/ 2147483646 w 8752"/>
                <a:gd name="T21" fmla="*/ 2147483646 h 16136"/>
                <a:gd name="T22" fmla="*/ 2147483646 w 8752"/>
                <a:gd name="T23" fmla="*/ 2147483646 h 16136"/>
                <a:gd name="T24" fmla="*/ 2147483646 w 8752"/>
                <a:gd name="T25" fmla="*/ 2147483646 h 161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8752" h="16136" extrusionOk="0">
                  <a:moveTo>
                    <a:pt x="2273" y="1"/>
                  </a:moveTo>
                  <a:cubicBezTo>
                    <a:pt x="1986" y="1"/>
                    <a:pt x="1700" y="116"/>
                    <a:pt x="1490" y="344"/>
                  </a:cubicBezTo>
                  <a:cubicBezTo>
                    <a:pt x="1091" y="777"/>
                    <a:pt x="1119" y="1450"/>
                    <a:pt x="1552" y="1849"/>
                  </a:cubicBezTo>
                  <a:cubicBezTo>
                    <a:pt x="3586" y="3720"/>
                    <a:pt x="6411" y="7543"/>
                    <a:pt x="6016" y="9802"/>
                  </a:cubicBezTo>
                  <a:cubicBezTo>
                    <a:pt x="5610" y="12130"/>
                    <a:pt x="3476" y="14004"/>
                    <a:pt x="1299" y="14004"/>
                  </a:cubicBezTo>
                  <a:cubicBezTo>
                    <a:pt x="1247" y="14004"/>
                    <a:pt x="1195" y="14003"/>
                    <a:pt x="1143" y="14001"/>
                  </a:cubicBezTo>
                  <a:cubicBezTo>
                    <a:pt x="1120" y="13999"/>
                    <a:pt x="1097" y="13999"/>
                    <a:pt x="1075" y="13999"/>
                  </a:cubicBezTo>
                  <a:cubicBezTo>
                    <a:pt x="519" y="13999"/>
                    <a:pt x="56" y="14449"/>
                    <a:pt x="29" y="15013"/>
                  </a:cubicBezTo>
                  <a:cubicBezTo>
                    <a:pt x="0" y="15601"/>
                    <a:pt x="453" y="16099"/>
                    <a:pt x="1041" y="16128"/>
                  </a:cubicBezTo>
                  <a:cubicBezTo>
                    <a:pt x="1136" y="16133"/>
                    <a:pt x="1228" y="16135"/>
                    <a:pt x="1323" y="16135"/>
                  </a:cubicBezTo>
                  <a:cubicBezTo>
                    <a:pt x="4519" y="16135"/>
                    <a:pt x="7531" y="13517"/>
                    <a:pt x="8115" y="10169"/>
                  </a:cubicBezTo>
                  <a:cubicBezTo>
                    <a:pt x="8752" y="6513"/>
                    <a:pt x="4636" y="1792"/>
                    <a:pt x="2995" y="282"/>
                  </a:cubicBezTo>
                  <a:cubicBezTo>
                    <a:pt x="2790" y="94"/>
                    <a:pt x="2531" y="1"/>
                    <a:pt x="227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2" name="Google Shape;1254;p41"/>
            <p:cNvSpPr/>
            <p:nvPr/>
          </p:nvSpPr>
          <p:spPr bwMode="auto">
            <a:xfrm>
              <a:off x="4662100" y="2392350"/>
              <a:ext cx="174625" cy="341450"/>
            </a:xfrm>
            <a:custGeom>
              <a:avLst/>
              <a:gdLst>
                <a:gd name="T0" fmla="*/ 2147483646 w 6985"/>
                <a:gd name="T1" fmla="*/ 2147483646 h 13658"/>
                <a:gd name="T2" fmla="*/ 2147483646 w 6985"/>
                <a:gd name="T3" fmla="*/ 2147483646 h 13658"/>
                <a:gd name="T4" fmla="*/ 2147483646 w 6985"/>
                <a:gd name="T5" fmla="*/ 2147483646 h 13658"/>
                <a:gd name="T6" fmla="*/ 2147483646 w 6985"/>
                <a:gd name="T7" fmla="*/ 2147483646 h 13658"/>
                <a:gd name="T8" fmla="*/ 2147483646 w 6985"/>
                <a:gd name="T9" fmla="*/ 2147483646 h 13658"/>
                <a:gd name="T10" fmla="*/ 2147483646 w 6985"/>
                <a:gd name="T11" fmla="*/ 2147483646 h 13658"/>
                <a:gd name="T12" fmla="*/ 2147483646 w 6985"/>
                <a:gd name="T13" fmla="*/ 2147483646 h 13658"/>
                <a:gd name="T14" fmla="*/ 2147483646 w 6985"/>
                <a:gd name="T15" fmla="*/ 2147483646 h 13658"/>
                <a:gd name="T16" fmla="*/ 2147483646 w 6985"/>
                <a:gd name="T17" fmla="*/ 2147483646 h 13658"/>
                <a:gd name="T18" fmla="*/ 2147483646 w 6985"/>
                <a:gd name="T19" fmla="*/ 2147483646 h 13658"/>
                <a:gd name="T20" fmla="*/ 2147483646 w 6985"/>
                <a:gd name="T21" fmla="*/ 2147483646 h 13658"/>
                <a:gd name="T22" fmla="*/ 2147483646 w 6985"/>
                <a:gd name="T23" fmla="*/ 2147483646 h 13658"/>
                <a:gd name="T24" fmla="*/ 2147483646 w 6985"/>
                <a:gd name="T25" fmla="*/ 2147483646 h 1365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985" h="13658" extrusionOk="0">
                  <a:moveTo>
                    <a:pt x="5798" y="1"/>
                  </a:moveTo>
                  <a:cubicBezTo>
                    <a:pt x="5701" y="1"/>
                    <a:pt x="5602" y="14"/>
                    <a:pt x="5504" y="42"/>
                  </a:cubicBezTo>
                  <a:cubicBezTo>
                    <a:pt x="2686" y="851"/>
                    <a:pt x="533" y="3453"/>
                    <a:pt x="267" y="6374"/>
                  </a:cubicBezTo>
                  <a:cubicBezTo>
                    <a:pt x="1" y="9293"/>
                    <a:pt x="1648" y="12242"/>
                    <a:pt x="4275" y="13546"/>
                  </a:cubicBezTo>
                  <a:cubicBezTo>
                    <a:pt x="4422" y="13619"/>
                    <a:pt x="4583" y="13657"/>
                    <a:pt x="4748" y="13657"/>
                  </a:cubicBezTo>
                  <a:lnTo>
                    <a:pt x="4748" y="13656"/>
                  </a:lnTo>
                  <a:cubicBezTo>
                    <a:pt x="4749" y="13656"/>
                    <a:pt x="4750" y="13656"/>
                    <a:pt x="4750" y="13656"/>
                  </a:cubicBezTo>
                  <a:cubicBezTo>
                    <a:pt x="5244" y="13656"/>
                    <a:pt x="5672" y="13316"/>
                    <a:pt x="5786" y="12836"/>
                  </a:cubicBezTo>
                  <a:cubicBezTo>
                    <a:pt x="5898" y="12354"/>
                    <a:pt x="5665" y="11858"/>
                    <a:pt x="5222" y="11638"/>
                  </a:cubicBezTo>
                  <a:cubicBezTo>
                    <a:pt x="3395" y="10731"/>
                    <a:pt x="2203" y="8598"/>
                    <a:pt x="2388" y="6566"/>
                  </a:cubicBezTo>
                  <a:cubicBezTo>
                    <a:pt x="2574" y="4535"/>
                    <a:pt x="4131" y="2653"/>
                    <a:pt x="6092" y="2091"/>
                  </a:cubicBezTo>
                  <a:cubicBezTo>
                    <a:pt x="6657" y="1928"/>
                    <a:pt x="6985" y="1338"/>
                    <a:pt x="6822" y="773"/>
                  </a:cubicBezTo>
                  <a:cubicBezTo>
                    <a:pt x="6688" y="305"/>
                    <a:pt x="6261" y="1"/>
                    <a:pt x="579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" name="Google Shape;1255;p41"/>
            <p:cNvSpPr/>
            <p:nvPr/>
          </p:nvSpPr>
          <p:spPr bwMode="auto">
            <a:xfrm>
              <a:off x="4642075" y="1858875"/>
              <a:ext cx="168475" cy="260800"/>
            </a:xfrm>
            <a:custGeom>
              <a:avLst/>
              <a:gdLst>
                <a:gd name="T0" fmla="*/ 2147483646 w 6739"/>
                <a:gd name="T1" fmla="*/ 2147483646 h 10432"/>
                <a:gd name="T2" fmla="*/ 2147483646 w 6739"/>
                <a:gd name="T3" fmla="*/ 2147483646 h 10432"/>
                <a:gd name="T4" fmla="*/ 2147483646 w 6739"/>
                <a:gd name="T5" fmla="*/ 2147483646 h 10432"/>
                <a:gd name="T6" fmla="*/ 2147483646 w 6739"/>
                <a:gd name="T7" fmla="*/ 2147483646 h 10432"/>
                <a:gd name="T8" fmla="*/ 2147483646 w 6739"/>
                <a:gd name="T9" fmla="*/ 2147483646 h 10432"/>
                <a:gd name="T10" fmla="*/ 2147483646 w 6739"/>
                <a:gd name="T11" fmla="*/ 2147483646 h 10432"/>
                <a:gd name="T12" fmla="*/ 2147483646 w 6739"/>
                <a:gd name="T13" fmla="*/ 2147483646 h 10432"/>
                <a:gd name="T14" fmla="*/ 2147483646 w 6739"/>
                <a:gd name="T15" fmla="*/ 2147483646 h 10432"/>
                <a:gd name="T16" fmla="*/ 2147483646 w 6739"/>
                <a:gd name="T17" fmla="*/ 0 h 10432"/>
                <a:gd name="T18" fmla="*/ 2147483646 w 6739"/>
                <a:gd name="T19" fmla="*/ 2147483646 h 10432"/>
                <a:gd name="T20" fmla="*/ 2147483646 w 6739"/>
                <a:gd name="T21" fmla="*/ 2147483646 h 10432"/>
                <a:gd name="T22" fmla="*/ 2147483646 w 6739"/>
                <a:gd name="T23" fmla="*/ 2147483646 h 10432"/>
                <a:gd name="T24" fmla="*/ 2147483646 w 6739"/>
                <a:gd name="T25" fmla="*/ 2147483646 h 10432"/>
                <a:gd name="T26" fmla="*/ 2147483646 w 6739"/>
                <a:gd name="T27" fmla="*/ 2147483646 h 10432"/>
                <a:gd name="T28" fmla="*/ 2147483646 w 6739"/>
                <a:gd name="T29" fmla="*/ 2147483646 h 10432"/>
                <a:gd name="T30" fmla="*/ 2147483646 w 6739"/>
                <a:gd name="T31" fmla="*/ 2147483646 h 10432"/>
                <a:gd name="T32" fmla="*/ 2147483646 w 6739"/>
                <a:gd name="T33" fmla="*/ 2147483646 h 10432"/>
                <a:gd name="T34" fmla="*/ 2147483646 w 6739"/>
                <a:gd name="T35" fmla="*/ 2147483646 h 10432"/>
                <a:gd name="T36" fmla="*/ 2147483646 w 6739"/>
                <a:gd name="T37" fmla="*/ 0 h 104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739" h="10432" extrusionOk="0">
                  <a:moveTo>
                    <a:pt x="3374" y="2361"/>
                  </a:moveTo>
                  <a:lnTo>
                    <a:pt x="3374" y="2362"/>
                  </a:lnTo>
                  <a:cubicBezTo>
                    <a:pt x="3905" y="3432"/>
                    <a:pt x="4417" y="4532"/>
                    <a:pt x="4496" y="5651"/>
                  </a:cubicBezTo>
                  <a:cubicBezTo>
                    <a:pt x="4561" y="6571"/>
                    <a:pt x="4231" y="7761"/>
                    <a:pt x="3351" y="8203"/>
                  </a:cubicBezTo>
                  <a:cubicBezTo>
                    <a:pt x="3185" y="8285"/>
                    <a:pt x="3017" y="8305"/>
                    <a:pt x="2932" y="8305"/>
                  </a:cubicBezTo>
                  <a:cubicBezTo>
                    <a:pt x="2907" y="8305"/>
                    <a:pt x="2890" y="8303"/>
                    <a:pt x="2881" y="8301"/>
                  </a:cubicBezTo>
                  <a:cubicBezTo>
                    <a:pt x="2865" y="8279"/>
                    <a:pt x="2829" y="8213"/>
                    <a:pt x="2767" y="7992"/>
                  </a:cubicBezTo>
                  <a:cubicBezTo>
                    <a:pt x="2249" y="6142"/>
                    <a:pt x="2477" y="4064"/>
                    <a:pt x="3374" y="2361"/>
                  </a:cubicBezTo>
                  <a:close/>
                  <a:moveTo>
                    <a:pt x="3456" y="0"/>
                  </a:moveTo>
                  <a:cubicBezTo>
                    <a:pt x="3034" y="0"/>
                    <a:pt x="2475" y="155"/>
                    <a:pt x="1884" y="746"/>
                  </a:cubicBezTo>
                  <a:lnTo>
                    <a:pt x="1720" y="954"/>
                  </a:lnTo>
                  <a:cubicBezTo>
                    <a:pt x="366" y="3236"/>
                    <a:pt x="0" y="6012"/>
                    <a:pt x="716" y="8567"/>
                  </a:cubicBezTo>
                  <a:cubicBezTo>
                    <a:pt x="821" y="8936"/>
                    <a:pt x="971" y="9364"/>
                    <a:pt x="1301" y="9729"/>
                  </a:cubicBezTo>
                  <a:cubicBezTo>
                    <a:pt x="1756" y="10230"/>
                    <a:pt x="2358" y="10432"/>
                    <a:pt x="2959" y="10432"/>
                  </a:cubicBezTo>
                  <a:cubicBezTo>
                    <a:pt x="3433" y="10432"/>
                    <a:pt x="3906" y="10308"/>
                    <a:pt x="4305" y="10106"/>
                  </a:cubicBezTo>
                  <a:cubicBezTo>
                    <a:pt x="6068" y="9220"/>
                    <a:pt x="6738" y="7154"/>
                    <a:pt x="6621" y="5499"/>
                  </a:cubicBezTo>
                  <a:cubicBezTo>
                    <a:pt x="6505" y="3865"/>
                    <a:pt x="5783" y="2418"/>
                    <a:pt x="5146" y="1141"/>
                  </a:cubicBezTo>
                  <a:cubicBezTo>
                    <a:pt x="4839" y="526"/>
                    <a:pt x="4322" y="119"/>
                    <a:pt x="3728" y="22"/>
                  </a:cubicBezTo>
                  <a:cubicBezTo>
                    <a:pt x="3645" y="9"/>
                    <a:pt x="3555" y="0"/>
                    <a:pt x="345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" name="Google Shape;1256;p41"/>
            <p:cNvSpPr/>
            <p:nvPr/>
          </p:nvSpPr>
          <p:spPr bwMode="auto">
            <a:xfrm>
              <a:off x="4639900" y="1170400"/>
              <a:ext cx="162050" cy="323325"/>
            </a:xfrm>
            <a:custGeom>
              <a:avLst/>
              <a:gdLst>
                <a:gd name="T0" fmla="*/ 2147483646 w 6482"/>
                <a:gd name="T1" fmla="*/ 2147483646 h 12933"/>
                <a:gd name="T2" fmla="*/ 2147483646 w 6482"/>
                <a:gd name="T3" fmla="*/ 2147483646 h 12933"/>
                <a:gd name="T4" fmla="*/ 2147483646 w 6482"/>
                <a:gd name="T5" fmla="*/ 2147483646 h 12933"/>
                <a:gd name="T6" fmla="*/ 2147483646 w 6482"/>
                <a:gd name="T7" fmla="*/ 2147483646 h 12933"/>
                <a:gd name="T8" fmla="*/ 2147483646 w 6482"/>
                <a:gd name="T9" fmla="*/ 2147483646 h 12933"/>
                <a:gd name="T10" fmla="*/ 2147483646 w 6482"/>
                <a:gd name="T11" fmla="*/ 2147483646 h 12933"/>
                <a:gd name="T12" fmla="*/ 2147483646 w 6482"/>
                <a:gd name="T13" fmla="*/ 2147483646 h 12933"/>
                <a:gd name="T14" fmla="*/ 2147483646 w 6482"/>
                <a:gd name="T15" fmla="*/ 2147483646 h 12933"/>
                <a:gd name="T16" fmla="*/ 2147483646 w 6482"/>
                <a:gd name="T17" fmla="*/ 2147483646 h 12933"/>
                <a:gd name="T18" fmla="*/ 2147483646 w 6482"/>
                <a:gd name="T19" fmla="*/ 2147483646 h 12933"/>
                <a:gd name="T20" fmla="*/ 2147483646 w 6482"/>
                <a:gd name="T21" fmla="*/ 2147483646 h 12933"/>
                <a:gd name="T22" fmla="*/ 2147483646 w 6482"/>
                <a:gd name="T23" fmla="*/ 2147483646 h 12933"/>
                <a:gd name="T24" fmla="*/ 2147483646 w 6482"/>
                <a:gd name="T25" fmla="*/ 2147483646 h 12933"/>
                <a:gd name="T26" fmla="*/ 2147483646 w 6482"/>
                <a:gd name="T27" fmla="*/ 2147483646 h 12933"/>
                <a:gd name="T28" fmla="*/ 2147483646 w 6482"/>
                <a:gd name="T29" fmla="*/ 2147483646 h 12933"/>
                <a:gd name="T30" fmla="*/ 2147483646 w 6482"/>
                <a:gd name="T31" fmla="*/ 2147483646 h 12933"/>
                <a:gd name="T32" fmla="*/ 2147483646 w 6482"/>
                <a:gd name="T33" fmla="*/ 2147483646 h 1293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6482" h="12933" extrusionOk="0">
                  <a:moveTo>
                    <a:pt x="5283" y="1"/>
                  </a:moveTo>
                  <a:cubicBezTo>
                    <a:pt x="5165" y="1"/>
                    <a:pt x="5046" y="21"/>
                    <a:pt x="4929" y="63"/>
                  </a:cubicBezTo>
                  <a:cubicBezTo>
                    <a:pt x="2416" y="945"/>
                    <a:pt x="0" y="5279"/>
                    <a:pt x="99" y="7748"/>
                  </a:cubicBezTo>
                  <a:cubicBezTo>
                    <a:pt x="193" y="10079"/>
                    <a:pt x="1938" y="12723"/>
                    <a:pt x="4594" y="12931"/>
                  </a:cubicBezTo>
                  <a:cubicBezTo>
                    <a:pt x="4622" y="12932"/>
                    <a:pt x="4649" y="12933"/>
                    <a:pt x="4677" y="12933"/>
                  </a:cubicBezTo>
                  <a:cubicBezTo>
                    <a:pt x="5249" y="12932"/>
                    <a:pt x="5717" y="12481"/>
                    <a:pt x="5740" y="11908"/>
                  </a:cubicBezTo>
                  <a:cubicBezTo>
                    <a:pt x="5762" y="11337"/>
                    <a:pt x="5328" y="10851"/>
                    <a:pt x="4758" y="10806"/>
                  </a:cubicBezTo>
                  <a:cubicBezTo>
                    <a:pt x="3315" y="10694"/>
                    <a:pt x="2285" y="9091"/>
                    <a:pt x="2227" y="7663"/>
                  </a:cubicBezTo>
                  <a:cubicBezTo>
                    <a:pt x="2162" y="6056"/>
                    <a:pt x="4088" y="2615"/>
                    <a:pt x="5635" y="2072"/>
                  </a:cubicBezTo>
                  <a:cubicBezTo>
                    <a:pt x="6189" y="1877"/>
                    <a:pt x="6481" y="1269"/>
                    <a:pt x="6286" y="715"/>
                  </a:cubicBezTo>
                  <a:cubicBezTo>
                    <a:pt x="6133" y="277"/>
                    <a:pt x="5721" y="1"/>
                    <a:pt x="5283" y="1"/>
                  </a:cubicBezTo>
                  <a:close/>
                  <a:moveTo>
                    <a:pt x="4677" y="12933"/>
                  </a:moveTo>
                  <a:lnTo>
                    <a:pt x="4677" y="12933"/>
                  </a:lnTo>
                  <a:cubicBezTo>
                    <a:pt x="4677" y="12933"/>
                    <a:pt x="4676" y="12933"/>
                    <a:pt x="4676" y="12933"/>
                  </a:cubicBezTo>
                  <a:lnTo>
                    <a:pt x="4677" y="12933"/>
                  </a:lnTo>
                  <a:cubicBezTo>
                    <a:pt x="4677" y="12933"/>
                    <a:pt x="4677" y="12933"/>
                    <a:pt x="4677" y="1293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" name="Google Shape;1257;p41"/>
            <p:cNvSpPr/>
            <p:nvPr/>
          </p:nvSpPr>
          <p:spPr bwMode="auto">
            <a:xfrm>
              <a:off x="5825825" y="2474025"/>
              <a:ext cx="374675" cy="861450"/>
            </a:xfrm>
            <a:custGeom>
              <a:avLst/>
              <a:gdLst>
                <a:gd name="T0" fmla="*/ 2147483646 w 14987"/>
                <a:gd name="T1" fmla="*/ 2147483646 h 34458"/>
                <a:gd name="T2" fmla="*/ 2147483646 w 14987"/>
                <a:gd name="T3" fmla="*/ 2147483646 h 34458"/>
                <a:gd name="T4" fmla="*/ 2147483646 w 14987"/>
                <a:gd name="T5" fmla="*/ 2147483646 h 34458"/>
                <a:gd name="T6" fmla="*/ 2147483646 w 14987"/>
                <a:gd name="T7" fmla="*/ 2147483646 h 34458"/>
                <a:gd name="T8" fmla="*/ 2147483646 w 14987"/>
                <a:gd name="T9" fmla="*/ 2147483646 h 34458"/>
                <a:gd name="T10" fmla="*/ 2147483646 w 14987"/>
                <a:gd name="T11" fmla="*/ 2147483646 h 34458"/>
                <a:gd name="T12" fmla="*/ 2147483646 w 14987"/>
                <a:gd name="T13" fmla="*/ 2147483646 h 34458"/>
                <a:gd name="T14" fmla="*/ 2147483646 w 14987"/>
                <a:gd name="T15" fmla="*/ 2147483646 h 34458"/>
                <a:gd name="T16" fmla="*/ 2147483646 w 14987"/>
                <a:gd name="T17" fmla="*/ 2147483646 h 34458"/>
                <a:gd name="T18" fmla="*/ 2147483646 w 14987"/>
                <a:gd name="T19" fmla="*/ 2147483646 h 34458"/>
                <a:gd name="T20" fmla="*/ 2147483646 w 14987"/>
                <a:gd name="T21" fmla="*/ 2147483646 h 34458"/>
                <a:gd name="T22" fmla="*/ 2147483646 w 14987"/>
                <a:gd name="T23" fmla="*/ 2147483646 h 34458"/>
                <a:gd name="T24" fmla="*/ 2147483646 w 14987"/>
                <a:gd name="T25" fmla="*/ 2147483646 h 34458"/>
                <a:gd name="T26" fmla="*/ 2147483646 w 14987"/>
                <a:gd name="T27" fmla="*/ 2147483646 h 34458"/>
                <a:gd name="T28" fmla="*/ 2147483646 w 14987"/>
                <a:gd name="T29" fmla="*/ 2147483646 h 34458"/>
                <a:gd name="T30" fmla="*/ 2147483646 w 14987"/>
                <a:gd name="T31" fmla="*/ 2147483646 h 34458"/>
                <a:gd name="T32" fmla="*/ 2147483646 w 14987"/>
                <a:gd name="T33" fmla="*/ 2147483646 h 34458"/>
                <a:gd name="T34" fmla="*/ 2147483646 w 14987"/>
                <a:gd name="T35" fmla="*/ 2147483646 h 34458"/>
                <a:gd name="T36" fmla="*/ 2147483646 w 14987"/>
                <a:gd name="T37" fmla="*/ 2147483646 h 34458"/>
                <a:gd name="T38" fmla="*/ 2147483646 w 14987"/>
                <a:gd name="T39" fmla="*/ 2147483646 h 34458"/>
                <a:gd name="T40" fmla="*/ 2147483646 w 14987"/>
                <a:gd name="T41" fmla="*/ 2147483646 h 34458"/>
                <a:gd name="T42" fmla="*/ 2147483646 w 14987"/>
                <a:gd name="T43" fmla="*/ 2147483646 h 34458"/>
                <a:gd name="T44" fmla="*/ 2147483646 w 14987"/>
                <a:gd name="T45" fmla="*/ 2147483646 h 34458"/>
                <a:gd name="T46" fmla="*/ 2147483646 w 14987"/>
                <a:gd name="T47" fmla="*/ 2147483646 h 34458"/>
                <a:gd name="T48" fmla="*/ 2147483646 w 14987"/>
                <a:gd name="T49" fmla="*/ 2147483646 h 34458"/>
                <a:gd name="T50" fmla="*/ 2147483646 w 14987"/>
                <a:gd name="T51" fmla="*/ 2147483646 h 34458"/>
                <a:gd name="T52" fmla="*/ 2147483646 w 14987"/>
                <a:gd name="T53" fmla="*/ 2147483646 h 34458"/>
                <a:gd name="T54" fmla="*/ 2147483646 w 14987"/>
                <a:gd name="T55" fmla="*/ 2147483646 h 34458"/>
                <a:gd name="T56" fmla="*/ 2147483646 w 14987"/>
                <a:gd name="T57" fmla="*/ 2147483646 h 34458"/>
                <a:gd name="T58" fmla="*/ 2147483646 w 14987"/>
                <a:gd name="T59" fmla="*/ 2147483646 h 34458"/>
                <a:gd name="T60" fmla="*/ 2147483646 w 14987"/>
                <a:gd name="T61" fmla="*/ 2147483646 h 34458"/>
                <a:gd name="T62" fmla="*/ 2147483646 w 14987"/>
                <a:gd name="T63" fmla="*/ 2147483646 h 34458"/>
                <a:gd name="T64" fmla="*/ 2147483646 w 14987"/>
                <a:gd name="T65" fmla="*/ 2147483646 h 34458"/>
                <a:gd name="T66" fmla="*/ 2147483646 w 14987"/>
                <a:gd name="T67" fmla="*/ 2147483646 h 34458"/>
                <a:gd name="T68" fmla="*/ 2147483646 w 14987"/>
                <a:gd name="T69" fmla="*/ 2147483646 h 34458"/>
                <a:gd name="T70" fmla="*/ 2147483646 w 14987"/>
                <a:gd name="T71" fmla="*/ 2147483646 h 34458"/>
                <a:gd name="T72" fmla="*/ 2147483646 w 14987"/>
                <a:gd name="T73" fmla="*/ 2147483646 h 34458"/>
                <a:gd name="T74" fmla="*/ 2147483646 w 14987"/>
                <a:gd name="T75" fmla="*/ 2147483646 h 34458"/>
                <a:gd name="T76" fmla="*/ 2147483646 w 14987"/>
                <a:gd name="T77" fmla="*/ 2147483646 h 34458"/>
                <a:gd name="T78" fmla="*/ 2147483646 w 14987"/>
                <a:gd name="T79" fmla="*/ 2147483646 h 34458"/>
                <a:gd name="T80" fmla="*/ 2147483646 w 14987"/>
                <a:gd name="T81" fmla="*/ 2147483646 h 34458"/>
                <a:gd name="T82" fmla="*/ 2147483646 w 14987"/>
                <a:gd name="T83" fmla="*/ 2147483646 h 34458"/>
                <a:gd name="T84" fmla="*/ 2147483646 w 14987"/>
                <a:gd name="T85" fmla="*/ 2147483646 h 34458"/>
                <a:gd name="T86" fmla="*/ 2147483646 w 14987"/>
                <a:gd name="T87" fmla="*/ 2147483646 h 3445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4987" h="34458" extrusionOk="0">
                  <a:moveTo>
                    <a:pt x="10970" y="2130"/>
                  </a:moveTo>
                  <a:cubicBezTo>
                    <a:pt x="11253" y="2130"/>
                    <a:pt x="11583" y="2194"/>
                    <a:pt x="11866" y="2417"/>
                  </a:cubicBezTo>
                  <a:cubicBezTo>
                    <a:pt x="12236" y="2708"/>
                    <a:pt x="12487" y="3203"/>
                    <a:pt x="12627" y="3916"/>
                  </a:cubicBezTo>
                  <a:cubicBezTo>
                    <a:pt x="12582" y="3806"/>
                    <a:pt x="12526" y="3700"/>
                    <a:pt x="12462" y="3600"/>
                  </a:cubicBezTo>
                  <a:cubicBezTo>
                    <a:pt x="12136" y="3103"/>
                    <a:pt x="11737" y="2781"/>
                    <a:pt x="11277" y="2641"/>
                  </a:cubicBezTo>
                  <a:cubicBezTo>
                    <a:pt x="11098" y="2587"/>
                    <a:pt x="10920" y="2560"/>
                    <a:pt x="10744" y="2560"/>
                  </a:cubicBezTo>
                  <a:cubicBezTo>
                    <a:pt x="9897" y="2560"/>
                    <a:pt x="9098" y="3174"/>
                    <a:pt x="8536" y="4290"/>
                  </a:cubicBezTo>
                  <a:cubicBezTo>
                    <a:pt x="8528" y="4306"/>
                    <a:pt x="8521" y="4320"/>
                    <a:pt x="8513" y="4336"/>
                  </a:cubicBezTo>
                  <a:cubicBezTo>
                    <a:pt x="8623" y="3889"/>
                    <a:pt x="8806" y="3454"/>
                    <a:pt x="9093" y="3071"/>
                  </a:cubicBezTo>
                  <a:cubicBezTo>
                    <a:pt x="9462" y="2582"/>
                    <a:pt x="10081" y="2227"/>
                    <a:pt x="10707" y="2147"/>
                  </a:cubicBezTo>
                  <a:cubicBezTo>
                    <a:pt x="10794" y="2136"/>
                    <a:pt x="10881" y="2130"/>
                    <a:pt x="10969" y="2130"/>
                  </a:cubicBezTo>
                  <a:lnTo>
                    <a:pt x="10970" y="2130"/>
                  </a:lnTo>
                  <a:close/>
                  <a:moveTo>
                    <a:pt x="10705" y="4824"/>
                  </a:moveTo>
                  <a:lnTo>
                    <a:pt x="10705" y="4824"/>
                  </a:lnTo>
                  <a:cubicBezTo>
                    <a:pt x="11060" y="5726"/>
                    <a:pt x="10234" y="9248"/>
                    <a:pt x="9449" y="10585"/>
                  </a:cubicBezTo>
                  <a:cubicBezTo>
                    <a:pt x="9339" y="10173"/>
                    <a:pt x="9220" y="9768"/>
                    <a:pt x="9104" y="9372"/>
                  </a:cubicBezTo>
                  <a:cubicBezTo>
                    <a:pt x="9066" y="9243"/>
                    <a:pt x="9028" y="9117"/>
                    <a:pt x="8993" y="8991"/>
                  </a:cubicBezTo>
                  <a:cubicBezTo>
                    <a:pt x="9233" y="7734"/>
                    <a:pt x="9826" y="6467"/>
                    <a:pt x="10439" y="5249"/>
                  </a:cubicBezTo>
                  <a:cubicBezTo>
                    <a:pt x="10538" y="5054"/>
                    <a:pt x="10630" y="4916"/>
                    <a:pt x="10705" y="4824"/>
                  </a:cubicBezTo>
                  <a:close/>
                  <a:moveTo>
                    <a:pt x="12350" y="8965"/>
                  </a:moveTo>
                  <a:cubicBezTo>
                    <a:pt x="12301" y="9153"/>
                    <a:pt x="12249" y="9341"/>
                    <a:pt x="12191" y="9530"/>
                  </a:cubicBezTo>
                  <a:cubicBezTo>
                    <a:pt x="12035" y="10041"/>
                    <a:pt x="11865" y="10466"/>
                    <a:pt x="11671" y="10813"/>
                  </a:cubicBezTo>
                  <a:cubicBezTo>
                    <a:pt x="11928" y="10252"/>
                    <a:pt x="12160" y="9620"/>
                    <a:pt x="12350" y="8965"/>
                  </a:cubicBezTo>
                  <a:close/>
                  <a:moveTo>
                    <a:pt x="10966" y="1"/>
                  </a:moveTo>
                  <a:cubicBezTo>
                    <a:pt x="10792" y="1"/>
                    <a:pt x="10615" y="12"/>
                    <a:pt x="10437" y="35"/>
                  </a:cubicBezTo>
                  <a:cubicBezTo>
                    <a:pt x="9244" y="189"/>
                    <a:pt x="8106" y="844"/>
                    <a:pt x="7393" y="1791"/>
                  </a:cubicBezTo>
                  <a:cubicBezTo>
                    <a:pt x="6080" y="3533"/>
                    <a:pt x="6118" y="5733"/>
                    <a:pt x="6382" y="7271"/>
                  </a:cubicBezTo>
                  <a:cubicBezTo>
                    <a:pt x="6490" y="7903"/>
                    <a:pt x="6645" y="8516"/>
                    <a:pt x="6813" y="9115"/>
                  </a:cubicBezTo>
                  <a:cubicBezTo>
                    <a:pt x="6727" y="9781"/>
                    <a:pt x="6721" y="10461"/>
                    <a:pt x="6828" y="11156"/>
                  </a:cubicBezTo>
                  <a:cubicBezTo>
                    <a:pt x="6967" y="12071"/>
                    <a:pt x="7298" y="12796"/>
                    <a:pt x="7811" y="13316"/>
                  </a:cubicBezTo>
                  <a:cubicBezTo>
                    <a:pt x="8031" y="15278"/>
                    <a:pt x="7866" y="17480"/>
                    <a:pt x="7306" y="20255"/>
                  </a:cubicBezTo>
                  <a:cubicBezTo>
                    <a:pt x="6799" y="22764"/>
                    <a:pt x="6186" y="24720"/>
                    <a:pt x="5373" y="26412"/>
                  </a:cubicBezTo>
                  <a:cubicBezTo>
                    <a:pt x="4223" y="28800"/>
                    <a:pt x="2554" y="30901"/>
                    <a:pt x="489" y="32561"/>
                  </a:cubicBezTo>
                  <a:cubicBezTo>
                    <a:pt x="136" y="32844"/>
                    <a:pt x="0" y="33318"/>
                    <a:pt x="149" y="33746"/>
                  </a:cubicBezTo>
                  <a:cubicBezTo>
                    <a:pt x="300" y="34172"/>
                    <a:pt x="703" y="34457"/>
                    <a:pt x="1155" y="34457"/>
                  </a:cubicBezTo>
                  <a:cubicBezTo>
                    <a:pt x="1396" y="34457"/>
                    <a:pt x="1631" y="34375"/>
                    <a:pt x="1819" y="34223"/>
                  </a:cubicBezTo>
                  <a:cubicBezTo>
                    <a:pt x="4123" y="32378"/>
                    <a:pt x="6016" y="29995"/>
                    <a:pt x="7293" y="27335"/>
                  </a:cubicBezTo>
                  <a:cubicBezTo>
                    <a:pt x="8183" y="25479"/>
                    <a:pt x="8851" y="23363"/>
                    <a:pt x="9393" y="20676"/>
                  </a:cubicBezTo>
                  <a:cubicBezTo>
                    <a:pt x="9736" y="18974"/>
                    <a:pt x="10119" y="16642"/>
                    <a:pt x="10008" y="14181"/>
                  </a:cubicBezTo>
                  <a:cubicBezTo>
                    <a:pt x="10777" y="14176"/>
                    <a:pt x="11573" y="13913"/>
                    <a:pt x="12241" y="13396"/>
                  </a:cubicBezTo>
                  <a:cubicBezTo>
                    <a:pt x="13413" y="12489"/>
                    <a:pt x="13937" y="11109"/>
                    <a:pt x="14229" y="10150"/>
                  </a:cubicBezTo>
                  <a:cubicBezTo>
                    <a:pt x="14772" y="8375"/>
                    <a:pt x="14987" y="6515"/>
                    <a:pt x="14863" y="4663"/>
                  </a:cubicBezTo>
                  <a:cubicBezTo>
                    <a:pt x="14742" y="2823"/>
                    <a:pt x="14193" y="1541"/>
                    <a:pt x="13187" y="747"/>
                  </a:cubicBezTo>
                  <a:cubicBezTo>
                    <a:pt x="12569" y="257"/>
                    <a:pt x="11794" y="1"/>
                    <a:pt x="1096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" name="Google Shape;1258;p41"/>
            <p:cNvSpPr/>
            <p:nvPr/>
          </p:nvSpPr>
          <p:spPr bwMode="auto">
            <a:xfrm>
              <a:off x="4595350" y="336400"/>
              <a:ext cx="148050" cy="296375"/>
            </a:xfrm>
            <a:custGeom>
              <a:avLst/>
              <a:gdLst>
                <a:gd name="T0" fmla="*/ 2147483646 w 5922"/>
                <a:gd name="T1" fmla="*/ 0 h 11855"/>
                <a:gd name="T2" fmla="*/ 2147483646 w 5922"/>
                <a:gd name="T3" fmla="*/ 0 h 11855"/>
                <a:gd name="T4" fmla="*/ 2147483646 w 5922"/>
                <a:gd name="T5" fmla="*/ 2147483646 h 11855"/>
                <a:gd name="T6" fmla="*/ 2147483646 w 5922"/>
                <a:gd name="T7" fmla="*/ 2147483646 h 11855"/>
                <a:gd name="T8" fmla="*/ 2147483646 w 5922"/>
                <a:gd name="T9" fmla="*/ 2147483646 h 11855"/>
                <a:gd name="T10" fmla="*/ 2147483646 w 5922"/>
                <a:gd name="T11" fmla="*/ 2147483646 h 11855"/>
                <a:gd name="T12" fmla="*/ 2147483646 w 5922"/>
                <a:gd name="T13" fmla="*/ 2147483646 h 11855"/>
                <a:gd name="T14" fmla="*/ 2147483646 w 5922"/>
                <a:gd name="T15" fmla="*/ 2147483646 h 11855"/>
                <a:gd name="T16" fmla="*/ 2147483646 w 5922"/>
                <a:gd name="T17" fmla="*/ 0 h 1185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922" h="11855" extrusionOk="0">
                  <a:moveTo>
                    <a:pt x="4808" y="0"/>
                  </a:moveTo>
                  <a:cubicBezTo>
                    <a:pt x="4804" y="0"/>
                    <a:pt x="4800" y="0"/>
                    <a:pt x="4796" y="0"/>
                  </a:cubicBezTo>
                  <a:cubicBezTo>
                    <a:pt x="4207" y="8"/>
                    <a:pt x="3736" y="491"/>
                    <a:pt x="3744" y="1079"/>
                  </a:cubicBezTo>
                  <a:cubicBezTo>
                    <a:pt x="3784" y="4360"/>
                    <a:pt x="2548" y="7640"/>
                    <a:pt x="354" y="10077"/>
                  </a:cubicBezTo>
                  <a:cubicBezTo>
                    <a:pt x="72" y="10390"/>
                    <a:pt x="1" y="10839"/>
                    <a:pt x="172" y="11223"/>
                  </a:cubicBezTo>
                  <a:cubicBezTo>
                    <a:pt x="343" y="11607"/>
                    <a:pt x="724" y="11855"/>
                    <a:pt x="1144" y="11855"/>
                  </a:cubicBezTo>
                  <a:cubicBezTo>
                    <a:pt x="1446" y="11855"/>
                    <a:pt x="1734" y="11727"/>
                    <a:pt x="1936" y="11503"/>
                  </a:cubicBezTo>
                  <a:cubicBezTo>
                    <a:pt x="4485" y="8672"/>
                    <a:pt x="5922" y="4862"/>
                    <a:pt x="5875" y="1052"/>
                  </a:cubicBezTo>
                  <a:cubicBezTo>
                    <a:pt x="5867" y="469"/>
                    <a:pt x="5391" y="0"/>
                    <a:pt x="480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" name="Google Shape;1259;p41"/>
            <p:cNvSpPr/>
            <p:nvPr/>
          </p:nvSpPr>
          <p:spPr bwMode="auto">
            <a:xfrm>
              <a:off x="4704125" y="475525"/>
              <a:ext cx="259725" cy="203150"/>
            </a:xfrm>
            <a:custGeom>
              <a:avLst/>
              <a:gdLst>
                <a:gd name="T0" fmla="*/ 2147483646 w 10389"/>
                <a:gd name="T1" fmla="*/ 0 h 8126"/>
                <a:gd name="T2" fmla="*/ 2147483646 w 10389"/>
                <a:gd name="T3" fmla="*/ 2147483646 h 8126"/>
                <a:gd name="T4" fmla="*/ 2147483646 w 10389"/>
                <a:gd name="T5" fmla="*/ 2147483646 h 8126"/>
                <a:gd name="T6" fmla="*/ 2147483646 w 10389"/>
                <a:gd name="T7" fmla="*/ 2147483646 h 8126"/>
                <a:gd name="T8" fmla="*/ 2147483646 w 10389"/>
                <a:gd name="T9" fmla="*/ 2147483646 h 8126"/>
                <a:gd name="T10" fmla="*/ 2147483646 w 10389"/>
                <a:gd name="T11" fmla="*/ 2147483646 h 8126"/>
                <a:gd name="T12" fmla="*/ 2147483646 w 10389"/>
                <a:gd name="T13" fmla="*/ 2147483646 h 8126"/>
                <a:gd name="T14" fmla="*/ 2147483646 w 10389"/>
                <a:gd name="T15" fmla="*/ 2147483646 h 8126"/>
                <a:gd name="T16" fmla="*/ 2147483646 w 10389"/>
                <a:gd name="T17" fmla="*/ 0 h 812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89" h="8126" extrusionOk="0">
                  <a:moveTo>
                    <a:pt x="9168" y="0"/>
                  </a:moveTo>
                  <a:cubicBezTo>
                    <a:pt x="8976" y="0"/>
                    <a:pt x="8781" y="52"/>
                    <a:pt x="8606" y="161"/>
                  </a:cubicBezTo>
                  <a:cubicBezTo>
                    <a:pt x="5684" y="1921"/>
                    <a:pt x="2946" y="3971"/>
                    <a:pt x="432" y="6277"/>
                  </a:cubicBezTo>
                  <a:cubicBezTo>
                    <a:pt x="109" y="6574"/>
                    <a:pt x="1" y="7038"/>
                    <a:pt x="160" y="7448"/>
                  </a:cubicBezTo>
                  <a:cubicBezTo>
                    <a:pt x="319" y="7856"/>
                    <a:pt x="713" y="8126"/>
                    <a:pt x="1153" y="8126"/>
                  </a:cubicBezTo>
                  <a:cubicBezTo>
                    <a:pt x="1419" y="8126"/>
                    <a:pt x="1676" y="8026"/>
                    <a:pt x="1872" y="7845"/>
                  </a:cubicBezTo>
                  <a:cubicBezTo>
                    <a:pt x="4282" y="5635"/>
                    <a:pt x="6905" y="3673"/>
                    <a:pt x="9705" y="1986"/>
                  </a:cubicBezTo>
                  <a:cubicBezTo>
                    <a:pt x="10218" y="1686"/>
                    <a:pt x="10388" y="1025"/>
                    <a:pt x="10081" y="515"/>
                  </a:cubicBezTo>
                  <a:cubicBezTo>
                    <a:pt x="9881" y="183"/>
                    <a:pt x="9529" y="0"/>
                    <a:pt x="916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" name="Google Shape;1260;p41"/>
            <p:cNvSpPr/>
            <p:nvPr/>
          </p:nvSpPr>
          <p:spPr bwMode="auto">
            <a:xfrm>
              <a:off x="4896275" y="403575"/>
              <a:ext cx="135375" cy="146675"/>
            </a:xfrm>
            <a:custGeom>
              <a:avLst/>
              <a:gdLst>
                <a:gd name="T0" fmla="*/ 2147483646 w 5415"/>
                <a:gd name="T1" fmla="*/ 2147483646 h 5867"/>
                <a:gd name="T2" fmla="*/ 2147483646 w 5415"/>
                <a:gd name="T3" fmla="*/ 2147483646 h 5867"/>
                <a:gd name="T4" fmla="*/ 2147483646 w 5415"/>
                <a:gd name="T5" fmla="*/ 2147483646 h 5867"/>
                <a:gd name="T6" fmla="*/ 2147483646 w 5415"/>
                <a:gd name="T7" fmla="*/ 2147483646 h 5867"/>
                <a:gd name="T8" fmla="*/ 2147483646 w 5415"/>
                <a:gd name="T9" fmla="*/ 2147483646 h 5867"/>
                <a:gd name="T10" fmla="*/ 2147483646 w 5415"/>
                <a:gd name="T11" fmla="*/ 2147483646 h 5867"/>
                <a:gd name="T12" fmla="*/ 2147483646 w 5415"/>
                <a:gd name="T13" fmla="*/ 2147483646 h 5867"/>
                <a:gd name="T14" fmla="*/ 2147483646 w 5415"/>
                <a:gd name="T15" fmla="*/ 2147483646 h 5867"/>
                <a:gd name="T16" fmla="*/ 2147483646 w 5415"/>
                <a:gd name="T17" fmla="*/ 2147483646 h 5867"/>
                <a:gd name="T18" fmla="*/ 2147483646 w 5415"/>
                <a:gd name="T19" fmla="*/ 2147483646 h 5867"/>
                <a:gd name="T20" fmla="*/ 2147483646 w 5415"/>
                <a:gd name="T21" fmla="*/ 2147483646 h 5867"/>
                <a:gd name="T22" fmla="*/ 2147483646 w 5415"/>
                <a:gd name="T23" fmla="*/ 2147483646 h 5867"/>
                <a:gd name="T24" fmla="*/ 2147483646 w 5415"/>
                <a:gd name="T25" fmla="*/ 2147483646 h 5867"/>
                <a:gd name="T26" fmla="*/ 2147483646 w 5415"/>
                <a:gd name="T27" fmla="*/ 2147483646 h 5867"/>
                <a:gd name="T28" fmla="*/ 2147483646 w 5415"/>
                <a:gd name="T29" fmla="*/ 2147483646 h 5867"/>
                <a:gd name="T30" fmla="*/ 2147483646 w 5415"/>
                <a:gd name="T31" fmla="*/ 2147483646 h 5867"/>
                <a:gd name="T32" fmla="*/ 2147483646 w 5415"/>
                <a:gd name="T33" fmla="*/ 2147483646 h 5867"/>
                <a:gd name="T34" fmla="*/ 2147483646 w 5415"/>
                <a:gd name="T35" fmla="*/ 2147483646 h 586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415" h="5867" extrusionOk="0">
                  <a:moveTo>
                    <a:pt x="3372" y="1"/>
                  </a:moveTo>
                  <a:cubicBezTo>
                    <a:pt x="3369" y="1"/>
                    <a:pt x="3366" y="1"/>
                    <a:pt x="3364" y="1"/>
                  </a:cubicBezTo>
                  <a:cubicBezTo>
                    <a:pt x="2709" y="1"/>
                    <a:pt x="2206" y="337"/>
                    <a:pt x="1884" y="589"/>
                  </a:cubicBezTo>
                  <a:cubicBezTo>
                    <a:pt x="1401" y="967"/>
                    <a:pt x="922" y="1590"/>
                    <a:pt x="702" y="2295"/>
                  </a:cubicBezTo>
                  <a:cubicBezTo>
                    <a:pt x="353" y="2708"/>
                    <a:pt x="123" y="3204"/>
                    <a:pt x="68" y="3693"/>
                  </a:cubicBezTo>
                  <a:cubicBezTo>
                    <a:pt x="0" y="4295"/>
                    <a:pt x="197" y="4850"/>
                    <a:pt x="624" y="5256"/>
                  </a:cubicBezTo>
                  <a:cubicBezTo>
                    <a:pt x="979" y="5594"/>
                    <a:pt x="1423" y="5770"/>
                    <a:pt x="1919" y="5770"/>
                  </a:cubicBezTo>
                  <a:cubicBezTo>
                    <a:pt x="1939" y="5770"/>
                    <a:pt x="1959" y="5770"/>
                    <a:pt x="1979" y="5769"/>
                  </a:cubicBezTo>
                  <a:cubicBezTo>
                    <a:pt x="2050" y="5767"/>
                    <a:pt x="2119" y="5761"/>
                    <a:pt x="2189" y="5751"/>
                  </a:cubicBezTo>
                  <a:cubicBezTo>
                    <a:pt x="2433" y="5828"/>
                    <a:pt x="2687" y="5867"/>
                    <a:pt x="2943" y="5867"/>
                  </a:cubicBezTo>
                  <a:cubicBezTo>
                    <a:pt x="3049" y="5867"/>
                    <a:pt x="3155" y="5860"/>
                    <a:pt x="3260" y="5847"/>
                  </a:cubicBezTo>
                  <a:cubicBezTo>
                    <a:pt x="4065" y="5749"/>
                    <a:pt x="4751" y="5289"/>
                    <a:pt x="5095" y="4617"/>
                  </a:cubicBezTo>
                  <a:cubicBezTo>
                    <a:pt x="5355" y="4108"/>
                    <a:pt x="5401" y="3516"/>
                    <a:pt x="5238" y="2951"/>
                  </a:cubicBezTo>
                  <a:cubicBezTo>
                    <a:pt x="5286" y="2801"/>
                    <a:pt x="5322" y="2646"/>
                    <a:pt x="5343" y="2489"/>
                  </a:cubicBezTo>
                  <a:cubicBezTo>
                    <a:pt x="5414" y="1948"/>
                    <a:pt x="5283" y="1385"/>
                    <a:pt x="4987" y="927"/>
                  </a:cubicBezTo>
                  <a:cubicBezTo>
                    <a:pt x="4977" y="909"/>
                    <a:pt x="4967" y="893"/>
                    <a:pt x="4957" y="875"/>
                  </a:cubicBezTo>
                  <a:cubicBezTo>
                    <a:pt x="4733" y="508"/>
                    <a:pt x="4408" y="248"/>
                    <a:pt x="4022" y="122"/>
                  </a:cubicBezTo>
                  <a:cubicBezTo>
                    <a:pt x="3815" y="43"/>
                    <a:pt x="3594" y="1"/>
                    <a:pt x="337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" name="Google Shape;1261;p41"/>
            <p:cNvSpPr/>
            <p:nvPr/>
          </p:nvSpPr>
          <p:spPr bwMode="auto">
            <a:xfrm>
              <a:off x="4653875" y="238100"/>
              <a:ext cx="129875" cy="156075"/>
            </a:xfrm>
            <a:custGeom>
              <a:avLst/>
              <a:gdLst>
                <a:gd name="T0" fmla="*/ 2147483646 w 5195"/>
                <a:gd name="T1" fmla="*/ 2147483646 h 6243"/>
                <a:gd name="T2" fmla="*/ 2147483646 w 5195"/>
                <a:gd name="T3" fmla="*/ 2147483646 h 6243"/>
                <a:gd name="T4" fmla="*/ 2147483646 w 5195"/>
                <a:gd name="T5" fmla="*/ 2147483646 h 6243"/>
                <a:gd name="T6" fmla="*/ 2147483646 w 5195"/>
                <a:gd name="T7" fmla="*/ 2147483646 h 6243"/>
                <a:gd name="T8" fmla="*/ 2147483646 w 5195"/>
                <a:gd name="T9" fmla="*/ 2147483646 h 6243"/>
                <a:gd name="T10" fmla="*/ 2147483646 w 5195"/>
                <a:gd name="T11" fmla="*/ 2147483646 h 6243"/>
                <a:gd name="T12" fmla="*/ 2147483646 w 5195"/>
                <a:gd name="T13" fmla="*/ 2147483646 h 6243"/>
                <a:gd name="T14" fmla="*/ 2147483646 w 5195"/>
                <a:gd name="T15" fmla="*/ 2147483646 h 6243"/>
                <a:gd name="T16" fmla="*/ 2147483646 w 5195"/>
                <a:gd name="T17" fmla="*/ 2147483646 h 6243"/>
                <a:gd name="T18" fmla="*/ 2147483646 w 5195"/>
                <a:gd name="T19" fmla="*/ 2147483646 h 6243"/>
                <a:gd name="T20" fmla="*/ 2147483646 w 5195"/>
                <a:gd name="T21" fmla="*/ 2147483646 h 6243"/>
                <a:gd name="T22" fmla="*/ 2147483646 w 5195"/>
                <a:gd name="T23" fmla="*/ 2147483646 h 6243"/>
                <a:gd name="T24" fmla="*/ 2147483646 w 5195"/>
                <a:gd name="T25" fmla="*/ 2147483646 h 6243"/>
                <a:gd name="T26" fmla="*/ 2147483646 w 5195"/>
                <a:gd name="T27" fmla="*/ 2147483646 h 6243"/>
                <a:gd name="T28" fmla="*/ 2147483646 w 5195"/>
                <a:gd name="T29" fmla="*/ 2147483646 h 6243"/>
                <a:gd name="T30" fmla="*/ 2147483646 w 5195"/>
                <a:gd name="T31" fmla="*/ 2147483646 h 6243"/>
                <a:gd name="T32" fmla="*/ 2147483646 w 5195"/>
                <a:gd name="T33" fmla="*/ 2147483646 h 624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195" h="6243" extrusionOk="0">
                  <a:moveTo>
                    <a:pt x="2266" y="1"/>
                  </a:moveTo>
                  <a:cubicBezTo>
                    <a:pt x="2137" y="1"/>
                    <a:pt x="2009" y="16"/>
                    <a:pt x="1883" y="46"/>
                  </a:cubicBezTo>
                  <a:cubicBezTo>
                    <a:pt x="1660" y="86"/>
                    <a:pt x="1449" y="167"/>
                    <a:pt x="1256" y="285"/>
                  </a:cubicBezTo>
                  <a:cubicBezTo>
                    <a:pt x="699" y="624"/>
                    <a:pt x="443" y="1173"/>
                    <a:pt x="300" y="1559"/>
                  </a:cubicBezTo>
                  <a:cubicBezTo>
                    <a:pt x="84" y="2133"/>
                    <a:pt x="0" y="2912"/>
                    <a:pt x="179" y="3630"/>
                  </a:cubicBezTo>
                  <a:cubicBezTo>
                    <a:pt x="98" y="4164"/>
                    <a:pt x="157" y="4706"/>
                    <a:pt x="366" y="5154"/>
                  </a:cubicBezTo>
                  <a:cubicBezTo>
                    <a:pt x="623" y="5702"/>
                    <a:pt x="1081" y="6073"/>
                    <a:pt x="1656" y="6198"/>
                  </a:cubicBezTo>
                  <a:cubicBezTo>
                    <a:pt x="1787" y="6227"/>
                    <a:pt x="1923" y="6241"/>
                    <a:pt x="2059" y="6242"/>
                  </a:cubicBezTo>
                  <a:cubicBezTo>
                    <a:pt x="2416" y="6242"/>
                    <a:pt x="2763" y="6137"/>
                    <a:pt x="3080" y="5928"/>
                  </a:cubicBezTo>
                  <a:cubicBezTo>
                    <a:pt x="3139" y="5891"/>
                    <a:pt x="3195" y="5849"/>
                    <a:pt x="3249" y="5806"/>
                  </a:cubicBezTo>
                  <a:cubicBezTo>
                    <a:pt x="3602" y="5718"/>
                    <a:pt x="3930" y="5555"/>
                    <a:pt x="4214" y="5329"/>
                  </a:cubicBezTo>
                  <a:cubicBezTo>
                    <a:pt x="4849" y="4826"/>
                    <a:pt x="5195" y="4076"/>
                    <a:pt x="5138" y="3323"/>
                  </a:cubicBezTo>
                  <a:cubicBezTo>
                    <a:pt x="5095" y="2754"/>
                    <a:pt x="4825" y="2224"/>
                    <a:pt x="4393" y="1827"/>
                  </a:cubicBezTo>
                  <a:cubicBezTo>
                    <a:pt x="4356" y="1673"/>
                    <a:pt x="4305" y="1523"/>
                    <a:pt x="4242" y="1377"/>
                  </a:cubicBezTo>
                  <a:cubicBezTo>
                    <a:pt x="4020" y="878"/>
                    <a:pt x="3615" y="466"/>
                    <a:pt x="3124" y="230"/>
                  </a:cubicBezTo>
                  <a:cubicBezTo>
                    <a:pt x="3106" y="220"/>
                    <a:pt x="3089" y="211"/>
                    <a:pt x="3072" y="203"/>
                  </a:cubicBezTo>
                  <a:cubicBezTo>
                    <a:pt x="2812" y="68"/>
                    <a:pt x="2539" y="1"/>
                    <a:pt x="226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" name="Google Shape;1262;p41"/>
            <p:cNvSpPr/>
            <p:nvPr/>
          </p:nvSpPr>
          <p:spPr bwMode="auto">
            <a:xfrm>
              <a:off x="4352700" y="403800"/>
              <a:ext cx="273525" cy="265900"/>
            </a:xfrm>
            <a:custGeom>
              <a:avLst/>
              <a:gdLst>
                <a:gd name="T0" fmla="*/ 2147483646 w 10941"/>
                <a:gd name="T1" fmla="*/ 2147483646 h 10636"/>
                <a:gd name="T2" fmla="*/ 2147483646 w 10941"/>
                <a:gd name="T3" fmla="*/ 2147483646 h 10636"/>
                <a:gd name="T4" fmla="*/ 2147483646 w 10941"/>
                <a:gd name="T5" fmla="*/ 2147483646 h 10636"/>
                <a:gd name="T6" fmla="*/ 2147483646 w 10941"/>
                <a:gd name="T7" fmla="*/ 2147483646 h 10636"/>
                <a:gd name="T8" fmla="*/ 2147483646 w 10941"/>
                <a:gd name="T9" fmla="*/ 2147483646 h 10636"/>
                <a:gd name="T10" fmla="*/ 2147483646 w 10941"/>
                <a:gd name="T11" fmla="*/ 2147483646 h 10636"/>
                <a:gd name="T12" fmla="*/ 2147483646 w 10941"/>
                <a:gd name="T13" fmla="*/ 2147483646 h 10636"/>
                <a:gd name="T14" fmla="*/ 2147483646 w 10941"/>
                <a:gd name="T15" fmla="*/ 2147483646 h 10636"/>
                <a:gd name="T16" fmla="*/ 2147483646 w 10941"/>
                <a:gd name="T17" fmla="*/ 2147483646 h 10636"/>
                <a:gd name="T18" fmla="*/ 2147483646 w 10941"/>
                <a:gd name="T19" fmla="*/ 2147483646 h 10636"/>
                <a:gd name="T20" fmla="*/ 2147483646 w 10941"/>
                <a:gd name="T21" fmla="*/ 2147483646 h 10636"/>
                <a:gd name="T22" fmla="*/ 2147483646 w 10941"/>
                <a:gd name="T23" fmla="*/ 2147483646 h 10636"/>
                <a:gd name="T24" fmla="*/ 2147483646 w 10941"/>
                <a:gd name="T25" fmla="*/ 2147483646 h 10636"/>
                <a:gd name="T26" fmla="*/ 2147483646 w 10941"/>
                <a:gd name="T27" fmla="*/ 2147483646 h 10636"/>
                <a:gd name="T28" fmla="*/ 2147483646 w 10941"/>
                <a:gd name="T29" fmla="*/ 2147483646 h 10636"/>
                <a:gd name="T30" fmla="*/ 2147483646 w 10941"/>
                <a:gd name="T31" fmla="*/ 2147483646 h 10636"/>
                <a:gd name="T32" fmla="*/ 2147483646 w 10941"/>
                <a:gd name="T33" fmla="*/ 2147483646 h 10636"/>
                <a:gd name="T34" fmla="*/ 2147483646 w 10941"/>
                <a:gd name="T35" fmla="*/ 2147483646 h 106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0941" h="10636" extrusionOk="0">
                  <a:moveTo>
                    <a:pt x="3325" y="1"/>
                  </a:moveTo>
                  <a:cubicBezTo>
                    <a:pt x="3252" y="1"/>
                    <a:pt x="3178" y="5"/>
                    <a:pt x="3103" y="13"/>
                  </a:cubicBezTo>
                  <a:cubicBezTo>
                    <a:pt x="555" y="294"/>
                    <a:pt x="1" y="5377"/>
                    <a:pt x="300" y="9644"/>
                  </a:cubicBezTo>
                  <a:cubicBezTo>
                    <a:pt x="339" y="10202"/>
                    <a:pt x="803" y="10634"/>
                    <a:pt x="1363" y="10635"/>
                  </a:cubicBezTo>
                  <a:cubicBezTo>
                    <a:pt x="1387" y="10635"/>
                    <a:pt x="1412" y="10634"/>
                    <a:pt x="1438" y="10633"/>
                  </a:cubicBezTo>
                  <a:cubicBezTo>
                    <a:pt x="2025" y="10592"/>
                    <a:pt x="2467" y="10082"/>
                    <a:pt x="2426" y="9495"/>
                  </a:cubicBezTo>
                  <a:cubicBezTo>
                    <a:pt x="2115" y="5070"/>
                    <a:pt x="2866" y="2827"/>
                    <a:pt x="3304" y="2237"/>
                  </a:cubicBezTo>
                  <a:cubicBezTo>
                    <a:pt x="3574" y="2562"/>
                    <a:pt x="4205" y="3618"/>
                    <a:pt x="4665" y="6683"/>
                  </a:cubicBezTo>
                  <a:cubicBezTo>
                    <a:pt x="4763" y="7334"/>
                    <a:pt x="4895" y="8227"/>
                    <a:pt x="5658" y="8816"/>
                  </a:cubicBezTo>
                  <a:cubicBezTo>
                    <a:pt x="6105" y="9163"/>
                    <a:pt x="6622" y="9265"/>
                    <a:pt x="6961" y="9333"/>
                  </a:cubicBezTo>
                  <a:lnTo>
                    <a:pt x="9580" y="9851"/>
                  </a:lnTo>
                  <a:cubicBezTo>
                    <a:pt x="9648" y="9865"/>
                    <a:pt x="9716" y="9871"/>
                    <a:pt x="9783" y="9871"/>
                  </a:cubicBezTo>
                  <a:cubicBezTo>
                    <a:pt x="10281" y="9871"/>
                    <a:pt x="10726" y="9520"/>
                    <a:pt x="10826" y="9013"/>
                  </a:cubicBezTo>
                  <a:cubicBezTo>
                    <a:pt x="10941" y="8439"/>
                    <a:pt x="10569" y="7880"/>
                    <a:pt x="9995" y="7763"/>
                  </a:cubicBezTo>
                  <a:lnTo>
                    <a:pt x="7376" y="7243"/>
                  </a:lnTo>
                  <a:cubicBezTo>
                    <a:pt x="7261" y="7221"/>
                    <a:pt x="7022" y="7173"/>
                    <a:pt x="6963" y="7133"/>
                  </a:cubicBezTo>
                  <a:cubicBezTo>
                    <a:pt x="6874" y="7046"/>
                    <a:pt x="6805" y="6588"/>
                    <a:pt x="6763" y="6307"/>
                  </a:cubicBezTo>
                  <a:cubicBezTo>
                    <a:pt x="6133" y="2120"/>
                    <a:pt x="4984" y="1"/>
                    <a:pt x="332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" name="Google Shape;1263;p41"/>
            <p:cNvSpPr/>
            <p:nvPr/>
          </p:nvSpPr>
          <p:spPr bwMode="auto">
            <a:xfrm>
              <a:off x="4570050" y="597300"/>
              <a:ext cx="434800" cy="332175"/>
            </a:xfrm>
            <a:custGeom>
              <a:avLst/>
              <a:gdLst>
                <a:gd name="T0" fmla="*/ 2147483646 w 17392"/>
                <a:gd name="T1" fmla="*/ 0 h 13287"/>
                <a:gd name="T2" fmla="*/ 2147483646 w 17392"/>
                <a:gd name="T3" fmla="*/ 2147483646 h 13287"/>
                <a:gd name="T4" fmla="*/ 2147483646 w 17392"/>
                <a:gd name="T5" fmla="*/ 2147483646 h 13287"/>
                <a:gd name="T6" fmla="*/ 2147483646 w 17392"/>
                <a:gd name="T7" fmla="*/ 2147483646 h 13287"/>
                <a:gd name="T8" fmla="*/ 2147483646 w 17392"/>
                <a:gd name="T9" fmla="*/ 2147483646 h 13287"/>
                <a:gd name="T10" fmla="*/ 2147483646 w 17392"/>
                <a:gd name="T11" fmla="*/ 2147483646 h 13287"/>
                <a:gd name="T12" fmla="*/ 2147483646 w 17392"/>
                <a:gd name="T13" fmla="*/ 2147483646 h 13287"/>
                <a:gd name="T14" fmla="*/ 2147483646 w 17392"/>
                <a:gd name="T15" fmla="*/ 2147483646 h 13287"/>
                <a:gd name="T16" fmla="*/ 2147483646 w 17392"/>
                <a:gd name="T17" fmla="*/ 2147483646 h 13287"/>
                <a:gd name="T18" fmla="*/ 2147483646 w 17392"/>
                <a:gd name="T19" fmla="*/ 2147483646 h 13287"/>
                <a:gd name="T20" fmla="*/ 2147483646 w 17392"/>
                <a:gd name="T21" fmla="*/ 2147483646 h 13287"/>
                <a:gd name="T22" fmla="*/ 2147483646 w 17392"/>
                <a:gd name="T23" fmla="*/ 2147483646 h 13287"/>
                <a:gd name="T24" fmla="*/ 2147483646 w 17392"/>
                <a:gd name="T25" fmla="*/ 2147483646 h 13287"/>
                <a:gd name="T26" fmla="*/ 2147483646 w 17392"/>
                <a:gd name="T27" fmla="*/ 2147483646 h 13287"/>
                <a:gd name="T28" fmla="*/ 2147483646 w 17392"/>
                <a:gd name="T29" fmla="*/ 2147483646 h 13287"/>
                <a:gd name="T30" fmla="*/ 2147483646 w 17392"/>
                <a:gd name="T31" fmla="*/ 2147483646 h 13287"/>
                <a:gd name="T32" fmla="*/ 2147483646 w 17392"/>
                <a:gd name="T33" fmla="*/ 2147483646 h 13287"/>
                <a:gd name="T34" fmla="*/ 2147483646 w 17392"/>
                <a:gd name="T35" fmla="*/ 2147483646 h 13287"/>
                <a:gd name="T36" fmla="*/ 2147483646 w 17392"/>
                <a:gd name="T37" fmla="*/ 2147483646 h 13287"/>
                <a:gd name="T38" fmla="*/ 2147483646 w 17392"/>
                <a:gd name="T39" fmla="*/ 0 h 1328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7392" h="13287" extrusionOk="0">
                  <a:moveTo>
                    <a:pt x="1075" y="0"/>
                  </a:moveTo>
                  <a:cubicBezTo>
                    <a:pt x="523" y="0"/>
                    <a:pt x="57" y="452"/>
                    <a:pt x="30" y="1015"/>
                  </a:cubicBezTo>
                  <a:cubicBezTo>
                    <a:pt x="1" y="1603"/>
                    <a:pt x="454" y="2101"/>
                    <a:pt x="1042" y="2130"/>
                  </a:cubicBezTo>
                  <a:cubicBezTo>
                    <a:pt x="5070" y="2326"/>
                    <a:pt x="5848" y="4359"/>
                    <a:pt x="6221" y="5336"/>
                  </a:cubicBezTo>
                  <a:cubicBezTo>
                    <a:pt x="6361" y="5701"/>
                    <a:pt x="6482" y="6016"/>
                    <a:pt x="6787" y="6252"/>
                  </a:cubicBezTo>
                  <a:cubicBezTo>
                    <a:pt x="7196" y="6570"/>
                    <a:pt x="7641" y="6679"/>
                    <a:pt x="8077" y="6679"/>
                  </a:cubicBezTo>
                  <a:cubicBezTo>
                    <a:pt x="8686" y="6679"/>
                    <a:pt x="9276" y="6465"/>
                    <a:pt x="9719" y="6305"/>
                  </a:cubicBezTo>
                  <a:cubicBezTo>
                    <a:pt x="10459" y="6038"/>
                    <a:pt x="11214" y="5932"/>
                    <a:pt x="11946" y="5932"/>
                  </a:cubicBezTo>
                  <a:cubicBezTo>
                    <a:pt x="13068" y="5932"/>
                    <a:pt x="14138" y="6182"/>
                    <a:pt x="15019" y="6480"/>
                  </a:cubicBezTo>
                  <a:cubicBezTo>
                    <a:pt x="13998" y="7824"/>
                    <a:pt x="9086" y="11023"/>
                    <a:pt x="7346" y="11158"/>
                  </a:cubicBezTo>
                  <a:cubicBezTo>
                    <a:pt x="6777" y="11204"/>
                    <a:pt x="6344" y="11691"/>
                    <a:pt x="6366" y="12262"/>
                  </a:cubicBezTo>
                  <a:cubicBezTo>
                    <a:pt x="6388" y="12832"/>
                    <a:pt x="6857" y="13284"/>
                    <a:pt x="7428" y="13286"/>
                  </a:cubicBezTo>
                  <a:cubicBezTo>
                    <a:pt x="7456" y="13286"/>
                    <a:pt x="7484" y="13285"/>
                    <a:pt x="7512" y="13282"/>
                  </a:cubicBezTo>
                  <a:cubicBezTo>
                    <a:pt x="9371" y="13137"/>
                    <a:pt x="16934" y="9092"/>
                    <a:pt x="17300" y="6478"/>
                  </a:cubicBezTo>
                  <a:cubicBezTo>
                    <a:pt x="17391" y="5821"/>
                    <a:pt x="17120" y="4982"/>
                    <a:pt x="16079" y="4594"/>
                  </a:cubicBezTo>
                  <a:cubicBezTo>
                    <a:pt x="14981" y="4186"/>
                    <a:pt x="13539" y="3806"/>
                    <a:pt x="11962" y="3806"/>
                  </a:cubicBezTo>
                  <a:cubicBezTo>
                    <a:pt x="10992" y="3806"/>
                    <a:pt x="9970" y="3950"/>
                    <a:pt x="8947" y="4319"/>
                  </a:cubicBezTo>
                  <a:cubicBezTo>
                    <a:pt x="8742" y="4394"/>
                    <a:pt x="8398" y="4520"/>
                    <a:pt x="8205" y="4559"/>
                  </a:cubicBezTo>
                  <a:cubicBezTo>
                    <a:pt x="7749" y="3367"/>
                    <a:pt x="6537" y="264"/>
                    <a:pt x="1144" y="3"/>
                  </a:cubicBezTo>
                  <a:cubicBezTo>
                    <a:pt x="1121" y="1"/>
                    <a:pt x="1098" y="0"/>
                    <a:pt x="107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" name="Google Shape;1264;p41"/>
            <p:cNvSpPr/>
            <p:nvPr/>
          </p:nvSpPr>
          <p:spPr bwMode="auto">
            <a:xfrm>
              <a:off x="3908325" y="616400"/>
              <a:ext cx="876850" cy="855375"/>
            </a:xfrm>
            <a:custGeom>
              <a:avLst/>
              <a:gdLst>
                <a:gd name="T0" fmla="*/ 2147483646 w 35074"/>
                <a:gd name="T1" fmla="*/ 0 h 34215"/>
                <a:gd name="T2" fmla="*/ 2147483646 w 35074"/>
                <a:gd name="T3" fmla="*/ 2147483646 h 34215"/>
                <a:gd name="T4" fmla="*/ 2147483646 w 35074"/>
                <a:gd name="T5" fmla="*/ 2147483646 h 34215"/>
                <a:gd name="T6" fmla="*/ 2147483646 w 35074"/>
                <a:gd name="T7" fmla="*/ 2147483646 h 34215"/>
                <a:gd name="T8" fmla="*/ 2147483646 w 35074"/>
                <a:gd name="T9" fmla="*/ 2147483646 h 34215"/>
                <a:gd name="T10" fmla="*/ 2147483646 w 35074"/>
                <a:gd name="T11" fmla="*/ 2147483646 h 34215"/>
                <a:gd name="T12" fmla="*/ 2147483646 w 35074"/>
                <a:gd name="T13" fmla="*/ 2147483646 h 34215"/>
                <a:gd name="T14" fmla="*/ 2147483646 w 35074"/>
                <a:gd name="T15" fmla="*/ 2147483646 h 34215"/>
                <a:gd name="T16" fmla="*/ 2147483646 w 35074"/>
                <a:gd name="T17" fmla="*/ 2147483646 h 34215"/>
                <a:gd name="T18" fmla="*/ 2147483646 w 35074"/>
                <a:gd name="T19" fmla="*/ 2147483646 h 34215"/>
                <a:gd name="T20" fmla="*/ 2147483646 w 35074"/>
                <a:gd name="T21" fmla="*/ 2147483646 h 34215"/>
                <a:gd name="T22" fmla="*/ 2147483646 w 35074"/>
                <a:gd name="T23" fmla="*/ 2147483646 h 34215"/>
                <a:gd name="T24" fmla="*/ 2147483646 w 35074"/>
                <a:gd name="T25" fmla="*/ 2147483646 h 34215"/>
                <a:gd name="T26" fmla="*/ 2147483646 w 35074"/>
                <a:gd name="T27" fmla="*/ 2147483646 h 34215"/>
                <a:gd name="T28" fmla="*/ 2147483646 w 35074"/>
                <a:gd name="T29" fmla="*/ 2147483646 h 34215"/>
                <a:gd name="T30" fmla="*/ 2147483646 w 35074"/>
                <a:gd name="T31" fmla="*/ 2147483646 h 34215"/>
                <a:gd name="T32" fmla="*/ 2147483646 w 35074"/>
                <a:gd name="T33" fmla="*/ 2147483646 h 34215"/>
                <a:gd name="T34" fmla="*/ 2147483646 w 35074"/>
                <a:gd name="T35" fmla="*/ 2147483646 h 34215"/>
                <a:gd name="T36" fmla="*/ 2147483646 w 35074"/>
                <a:gd name="T37" fmla="*/ 2147483646 h 34215"/>
                <a:gd name="T38" fmla="*/ 2147483646 w 35074"/>
                <a:gd name="T39" fmla="*/ 2147483646 h 34215"/>
                <a:gd name="T40" fmla="*/ 2147483646 w 35074"/>
                <a:gd name="T41" fmla="*/ 0 h 3421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35074" h="34215" extrusionOk="0">
                  <a:moveTo>
                    <a:pt x="19137" y="0"/>
                  </a:moveTo>
                  <a:cubicBezTo>
                    <a:pt x="18982" y="0"/>
                    <a:pt x="18824" y="35"/>
                    <a:pt x="18676" y="107"/>
                  </a:cubicBezTo>
                  <a:cubicBezTo>
                    <a:pt x="15035" y="1865"/>
                    <a:pt x="11049" y="4896"/>
                    <a:pt x="6831" y="9114"/>
                  </a:cubicBezTo>
                  <a:cubicBezTo>
                    <a:pt x="3109" y="12836"/>
                    <a:pt x="770" y="17354"/>
                    <a:pt x="245" y="21837"/>
                  </a:cubicBezTo>
                  <a:cubicBezTo>
                    <a:pt x="0" y="23930"/>
                    <a:pt x="56" y="26977"/>
                    <a:pt x="1713" y="29605"/>
                  </a:cubicBezTo>
                  <a:cubicBezTo>
                    <a:pt x="3749" y="32834"/>
                    <a:pt x="7401" y="34214"/>
                    <a:pt x="10963" y="34214"/>
                  </a:cubicBezTo>
                  <a:cubicBezTo>
                    <a:pt x="12416" y="34214"/>
                    <a:pt x="13854" y="33985"/>
                    <a:pt x="15162" y="33557"/>
                  </a:cubicBezTo>
                  <a:cubicBezTo>
                    <a:pt x="19965" y="31987"/>
                    <a:pt x="23664" y="28151"/>
                    <a:pt x="26350" y="24985"/>
                  </a:cubicBezTo>
                  <a:cubicBezTo>
                    <a:pt x="29078" y="21767"/>
                    <a:pt x="33821" y="15769"/>
                    <a:pt x="34926" y="11738"/>
                  </a:cubicBezTo>
                  <a:cubicBezTo>
                    <a:pt x="35074" y="11174"/>
                    <a:pt x="34740" y="10595"/>
                    <a:pt x="34178" y="10440"/>
                  </a:cubicBezTo>
                  <a:cubicBezTo>
                    <a:pt x="34084" y="10414"/>
                    <a:pt x="33989" y="10402"/>
                    <a:pt x="33896" y="10402"/>
                  </a:cubicBezTo>
                  <a:cubicBezTo>
                    <a:pt x="33432" y="10402"/>
                    <a:pt x="33005" y="10707"/>
                    <a:pt x="32872" y="11175"/>
                  </a:cubicBezTo>
                  <a:cubicBezTo>
                    <a:pt x="32144" y="13829"/>
                    <a:pt x="29174" y="18362"/>
                    <a:pt x="24725" y="23606"/>
                  </a:cubicBezTo>
                  <a:cubicBezTo>
                    <a:pt x="22066" y="26743"/>
                    <a:pt x="18770" y="30136"/>
                    <a:pt x="14499" y="31533"/>
                  </a:cubicBezTo>
                  <a:cubicBezTo>
                    <a:pt x="13426" y="31884"/>
                    <a:pt x="12225" y="32073"/>
                    <a:pt x="11009" y="32073"/>
                  </a:cubicBezTo>
                  <a:cubicBezTo>
                    <a:pt x="8105" y="32073"/>
                    <a:pt x="5107" y="30996"/>
                    <a:pt x="3515" y="28469"/>
                  </a:cubicBezTo>
                  <a:cubicBezTo>
                    <a:pt x="2189" y="26368"/>
                    <a:pt x="2156" y="23837"/>
                    <a:pt x="2362" y="22085"/>
                  </a:cubicBezTo>
                  <a:cubicBezTo>
                    <a:pt x="2831" y="18075"/>
                    <a:pt x="4953" y="14004"/>
                    <a:pt x="8337" y="10620"/>
                  </a:cubicBezTo>
                  <a:cubicBezTo>
                    <a:pt x="12386" y="6571"/>
                    <a:pt x="16176" y="3679"/>
                    <a:pt x="19602" y="2024"/>
                  </a:cubicBezTo>
                  <a:cubicBezTo>
                    <a:pt x="20132" y="1769"/>
                    <a:pt x="20353" y="1133"/>
                    <a:pt x="20097" y="603"/>
                  </a:cubicBezTo>
                  <a:cubicBezTo>
                    <a:pt x="19914" y="222"/>
                    <a:pt x="19532" y="0"/>
                    <a:pt x="1913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" name="Google Shape;1265;p41"/>
            <p:cNvSpPr/>
            <p:nvPr/>
          </p:nvSpPr>
          <p:spPr bwMode="auto">
            <a:xfrm>
              <a:off x="4015950" y="913450"/>
              <a:ext cx="448325" cy="456025"/>
            </a:xfrm>
            <a:custGeom>
              <a:avLst/>
              <a:gdLst>
                <a:gd name="T0" fmla="*/ 2147483646 w 17933"/>
                <a:gd name="T1" fmla="*/ 2147483646 h 18241"/>
                <a:gd name="T2" fmla="*/ 2147483646 w 17933"/>
                <a:gd name="T3" fmla="*/ 2147483646 h 18241"/>
                <a:gd name="T4" fmla="*/ 2147483646 w 17933"/>
                <a:gd name="T5" fmla="*/ 2147483646 h 18241"/>
                <a:gd name="T6" fmla="*/ 2147483646 w 17933"/>
                <a:gd name="T7" fmla="*/ 2147483646 h 18241"/>
                <a:gd name="T8" fmla="*/ 2147483646 w 17933"/>
                <a:gd name="T9" fmla="*/ 2147483646 h 18241"/>
                <a:gd name="T10" fmla="*/ 2147483646 w 17933"/>
                <a:gd name="T11" fmla="*/ 2147483646 h 18241"/>
                <a:gd name="T12" fmla="*/ 2147483646 w 17933"/>
                <a:gd name="T13" fmla="*/ 2147483646 h 18241"/>
                <a:gd name="T14" fmla="*/ 2147483646 w 17933"/>
                <a:gd name="T15" fmla="*/ 2147483646 h 18241"/>
                <a:gd name="T16" fmla="*/ 2147483646 w 17933"/>
                <a:gd name="T17" fmla="*/ 2147483646 h 18241"/>
                <a:gd name="T18" fmla="*/ 2147483646 w 17933"/>
                <a:gd name="T19" fmla="*/ 2147483646 h 18241"/>
                <a:gd name="T20" fmla="*/ 2147483646 w 17933"/>
                <a:gd name="T21" fmla="*/ 2147483646 h 18241"/>
                <a:gd name="T22" fmla="*/ 2147483646 w 17933"/>
                <a:gd name="T23" fmla="*/ 2147483646 h 1824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933" h="18241" extrusionOk="0">
                  <a:moveTo>
                    <a:pt x="3470" y="1"/>
                  </a:moveTo>
                  <a:cubicBezTo>
                    <a:pt x="2627" y="1"/>
                    <a:pt x="1784" y="80"/>
                    <a:pt x="954" y="244"/>
                  </a:cubicBezTo>
                  <a:cubicBezTo>
                    <a:pt x="377" y="358"/>
                    <a:pt x="1" y="918"/>
                    <a:pt x="114" y="1495"/>
                  </a:cubicBezTo>
                  <a:cubicBezTo>
                    <a:pt x="215" y="2003"/>
                    <a:pt x="660" y="2355"/>
                    <a:pt x="1159" y="2355"/>
                  </a:cubicBezTo>
                  <a:cubicBezTo>
                    <a:pt x="1227" y="2355"/>
                    <a:pt x="1296" y="2348"/>
                    <a:pt x="1366" y="2335"/>
                  </a:cubicBezTo>
                  <a:cubicBezTo>
                    <a:pt x="2065" y="2197"/>
                    <a:pt x="2775" y="2130"/>
                    <a:pt x="3486" y="2130"/>
                  </a:cubicBezTo>
                  <a:cubicBezTo>
                    <a:pt x="6693" y="2130"/>
                    <a:pt x="9902" y="3493"/>
                    <a:pt x="12064" y="5877"/>
                  </a:cubicBezTo>
                  <a:cubicBezTo>
                    <a:pt x="14705" y="8790"/>
                    <a:pt x="15681" y="13104"/>
                    <a:pt x="14551" y="16869"/>
                  </a:cubicBezTo>
                  <a:cubicBezTo>
                    <a:pt x="14345" y="17553"/>
                    <a:pt x="14858" y="18241"/>
                    <a:pt x="15572" y="18241"/>
                  </a:cubicBezTo>
                  <a:cubicBezTo>
                    <a:pt x="16042" y="18240"/>
                    <a:pt x="16456" y="17932"/>
                    <a:pt x="16592" y="17483"/>
                  </a:cubicBezTo>
                  <a:cubicBezTo>
                    <a:pt x="17932" y="13017"/>
                    <a:pt x="16774" y="7901"/>
                    <a:pt x="13641" y="4447"/>
                  </a:cubicBezTo>
                  <a:cubicBezTo>
                    <a:pt x="11077" y="1619"/>
                    <a:pt x="7275" y="1"/>
                    <a:pt x="347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" name="Google Shape;1266;p41"/>
            <p:cNvSpPr/>
            <p:nvPr/>
          </p:nvSpPr>
          <p:spPr bwMode="auto">
            <a:xfrm>
              <a:off x="4539975" y="814675"/>
              <a:ext cx="114775" cy="119725"/>
            </a:xfrm>
            <a:custGeom>
              <a:avLst/>
              <a:gdLst>
                <a:gd name="T0" fmla="*/ 2147483646 w 4591"/>
                <a:gd name="T1" fmla="*/ 2147483646 h 4789"/>
                <a:gd name="T2" fmla="*/ 2147483646 w 4591"/>
                <a:gd name="T3" fmla="*/ 2147483646 h 4789"/>
                <a:gd name="T4" fmla="*/ 2147483646 w 4591"/>
                <a:gd name="T5" fmla="*/ 2147483646 h 4789"/>
                <a:gd name="T6" fmla="*/ 2147483646 w 4591"/>
                <a:gd name="T7" fmla="*/ 2147483646 h 4789"/>
                <a:gd name="T8" fmla="*/ 2147483646 w 4591"/>
                <a:gd name="T9" fmla="*/ 2147483646 h 4789"/>
                <a:gd name="T10" fmla="*/ 2147483646 w 4591"/>
                <a:gd name="T11" fmla="*/ 2147483646 h 4789"/>
                <a:gd name="T12" fmla="*/ 2147483646 w 4591"/>
                <a:gd name="T13" fmla="*/ 2147483646 h 478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591" h="4789" extrusionOk="0">
                  <a:moveTo>
                    <a:pt x="3009" y="1"/>
                  </a:moveTo>
                  <a:cubicBezTo>
                    <a:pt x="2267" y="1"/>
                    <a:pt x="1403" y="517"/>
                    <a:pt x="812" y="1392"/>
                  </a:cubicBezTo>
                  <a:cubicBezTo>
                    <a:pt x="0" y="2592"/>
                    <a:pt x="8" y="4014"/>
                    <a:pt x="829" y="4568"/>
                  </a:cubicBezTo>
                  <a:cubicBezTo>
                    <a:pt x="1051" y="4718"/>
                    <a:pt x="1309" y="4789"/>
                    <a:pt x="1584" y="4789"/>
                  </a:cubicBezTo>
                  <a:cubicBezTo>
                    <a:pt x="2326" y="4789"/>
                    <a:pt x="3189" y="4273"/>
                    <a:pt x="3780" y="3398"/>
                  </a:cubicBezTo>
                  <a:cubicBezTo>
                    <a:pt x="4591" y="2197"/>
                    <a:pt x="4584" y="775"/>
                    <a:pt x="3764" y="221"/>
                  </a:cubicBezTo>
                  <a:cubicBezTo>
                    <a:pt x="3542" y="72"/>
                    <a:pt x="3284" y="1"/>
                    <a:pt x="300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" name="Google Shape;1267;p41"/>
            <p:cNvSpPr/>
            <p:nvPr/>
          </p:nvSpPr>
          <p:spPr bwMode="auto">
            <a:xfrm>
              <a:off x="4375425" y="703525"/>
              <a:ext cx="114775" cy="119725"/>
            </a:xfrm>
            <a:custGeom>
              <a:avLst/>
              <a:gdLst>
                <a:gd name="T0" fmla="*/ 2147483646 w 4591"/>
                <a:gd name="T1" fmla="*/ 2147483646 h 4789"/>
                <a:gd name="T2" fmla="*/ 2147483646 w 4591"/>
                <a:gd name="T3" fmla="*/ 2147483646 h 4789"/>
                <a:gd name="T4" fmla="*/ 2147483646 w 4591"/>
                <a:gd name="T5" fmla="*/ 2147483646 h 4789"/>
                <a:gd name="T6" fmla="*/ 2147483646 w 4591"/>
                <a:gd name="T7" fmla="*/ 2147483646 h 4789"/>
                <a:gd name="T8" fmla="*/ 2147483646 w 4591"/>
                <a:gd name="T9" fmla="*/ 2147483646 h 4789"/>
                <a:gd name="T10" fmla="*/ 2147483646 w 4591"/>
                <a:gd name="T11" fmla="*/ 2147483646 h 4789"/>
                <a:gd name="T12" fmla="*/ 2147483646 w 4591"/>
                <a:gd name="T13" fmla="*/ 2147483646 h 478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591" h="4789" extrusionOk="0">
                  <a:moveTo>
                    <a:pt x="3008" y="1"/>
                  </a:moveTo>
                  <a:cubicBezTo>
                    <a:pt x="2266" y="1"/>
                    <a:pt x="1402" y="517"/>
                    <a:pt x="811" y="1392"/>
                  </a:cubicBezTo>
                  <a:cubicBezTo>
                    <a:pt x="0" y="2592"/>
                    <a:pt x="8" y="4015"/>
                    <a:pt x="828" y="4568"/>
                  </a:cubicBezTo>
                  <a:cubicBezTo>
                    <a:pt x="1049" y="4718"/>
                    <a:pt x="1307" y="4789"/>
                    <a:pt x="1582" y="4789"/>
                  </a:cubicBezTo>
                  <a:cubicBezTo>
                    <a:pt x="2325" y="4789"/>
                    <a:pt x="3189" y="4273"/>
                    <a:pt x="3780" y="3397"/>
                  </a:cubicBezTo>
                  <a:cubicBezTo>
                    <a:pt x="4591" y="2197"/>
                    <a:pt x="4583" y="775"/>
                    <a:pt x="3763" y="222"/>
                  </a:cubicBezTo>
                  <a:cubicBezTo>
                    <a:pt x="3542" y="72"/>
                    <a:pt x="3283" y="1"/>
                    <a:pt x="300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" name="Google Shape;1268;p41"/>
            <p:cNvSpPr/>
            <p:nvPr/>
          </p:nvSpPr>
          <p:spPr bwMode="auto">
            <a:xfrm>
              <a:off x="4083600" y="1078375"/>
              <a:ext cx="112825" cy="108150"/>
            </a:xfrm>
            <a:custGeom>
              <a:avLst/>
              <a:gdLst>
                <a:gd name="T0" fmla="*/ 2147483646 w 4513"/>
                <a:gd name="T1" fmla="*/ 2147483646 h 4326"/>
                <a:gd name="T2" fmla="*/ 2147483646 w 4513"/>
                <a:gd name="T3" fmla="*/ 2147483646 h 4326"/>
                <a:gd name="T4" fmla="*/ 2147483646 w 4513"/>
                <a:gd name="T5" fmla="*/ 2147483646 h 4326"/>
                <a:gd name="T6" fmla="*/ 2147483646 w 4513"/>
                <a:gd name="T7" fmla="*/ 2147483646 h 4326"/>
                <a:gd name="T8" fmla="*/ 2147483646 w 4513"/>
                <a:gd name="T9" fmla="*/ 2147483646 h 4326"/>
                <a:gd name="T10" fmla="*/ 2147483646 w 4513"/>
                <a:gd name="T11" fmla="*/ 2147483646 h 4326"/>
                <a:gd name="T12" fmla="*/ 2147483646 w 4513"/>
                <a:gd name="T13" fmla="*/ 2147483646 h 4326"/>
                <a:gd name="T14" fmla="*/ 2147483646 w 4513"/>
                <a:gd name="T15" fmla="*/ 2147483646 h 4326"/>
                <a:gd name="T16" fmla="*/ 2147483646 w 4513"/>
                <a:gd name="T17" fmla="*/ 2147483646 h 432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513" h="4326" extrusionOk="0">
                  <a:moveTo>
                    <a:pt x="3343" y="1"/>
                  </a:moveTo>
                  <a:cubicBezTo>
                    <a:pt x="3071" y="1"/>
                    <a:pt x="2798" y="105"/>
                    <a:pt x="2591" y="312"/>
                  </a:cubicBezTo>
                  <a:lnTo>
                    <a:pt x="395" y="2508"/>
                  </a:lnTo>
                  <a:cubicBezTo>
                    <a:pt x="91" y="2813"/>
                    <a:pt x="0" y="3270"/>
                    <a:pt x="165" y="3669"/>
                  </a:cubicBezTo>
                  <a:cubicBezTo>
                    <a:pt x="330" y="4066"/>
                    <a:pt x="718" y="4326"/>
                    <a:pt x="1149" y="4326"/>
                  </a:cubicBezTo>
                  <a:cubicBezTo>
                    <a:pt x="1431" y="4326"/>
                    <a:pt x="1702" y="4215"/>
                    <a:pt x="1902" y="4014"/>
                  </a:cubicBezTo>
                  <a:lnTo>
                    <a:pt x="4096" y="1819"/>
                  </a:lnTo>
                  <a:cubicBezTo>
                    <a:pt x="4512" y="1403"/>
                    <a:pt x="4512" y="729"/>
                    <a:pt x="4096" y="312"/>
                  </a:cubicBezTo>
                  <a:cubicBezTo>
                    <a:pt x="3888" y="105"/>
                    <a:pt x="3616" y="1"/>
                    <a:pt x="334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" name="Google Shape;1269;p41"/>
            <p:cNvSpPr/>
            <p:nvPr/>
          </p:nvSpPr>
          <p:spPr bwMode="auto">
            <a:xfrm>
              <a:off x="4175250" y="1153825"/>
              <a:ext cx="112825" cy="108175"/>
            </a:xfrm>
            <a:custGeom>
              <a:avLst/>
              <a:gdLst>
                <a:gd name="T0" fmla="*/ 2147483646 w 4513"/>
                <a:gd name="T1" fmla="*/ 0 h 4327"/>
                <a:gd name="T2" fmla="*/ 2147483646 w 4513"/>
                <a:gd name="T3" fmla="*/ 2147483646 h 4327"/>
                <a:gd name="T4" fmla="*/ 2147483646 w 4513"/>
                <a:gd name="T5" fmla="*/ 2147483646 h 4327"/>
                <a:gd name="T6" fmla="*/ 2147483646 w 4513"/>
                <a:gd name="T7" fmla="*/ 2147483646 h 4327"/>
                <a:gd name="T8" fmla="*/ 2147483646 w 4513"/>
                <a:gd name="T9" fmla="*/ 2147483646 h 4327"/>
                <a:gd name="T10" fmla="*/ 2147483646 w 4513"/>
                <a:gd name="T11" fmla="*/ 2147483646 h 4327"/>
                <a:gd name="T12" fmla="*/ 2147483646 w 4513"/>
                <a:gd name="T13" fmla="*/ 2147483646 h 4327"/>
                <a:gd name="T14" fmla="*/ 2147483646 w 4513"/>
                <a:gd name="T15" fmla="*/ 2147483646 h 4327"/>
                <a:gd name="T16" fmla="*/ 2147483646 w 4513"/>
                <a:gd name="T17" fmla="*/ 0 h 43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513" h="4327" extrusionOk="0">
                  <a:moveTo>
                    <a:pt x="3344" y="0"/>
                  </a:moveTo>
                  <a:cubicBezTo>
                    <a:pt x="3071" y="0"/>
                    <a:pt x="2799" y="104"/>
                    <a:pt x="2591" y="313"/>
                  </a:cubicBezTo>
                  <a:lnTo>
                    <a:pt x="397" y="2508"/>
                  </a:lnTo>
                  <a:cubicBezTo>
                    <a:pt x="92" y="2812"/>
                    <a:pt x="0" y="3271"/>
                    <a:pt x="165" y="3668"/>
                  </a:cubicBezTo>
                  <a:cubicBezTo>
                    <a:pt x="330" y="4067"/>
                    <a:pt x="718" y="4326"/>
                    <a:pt x="1149" y="4326"/>
                  </a:cubicBezTo>
                  <a:cubicBezTo>
                    <a:pt x="1432" y="4326"/>
                    <a:pt x="1703" y="4214"/>
                    <a:pt x="1902" y="4014"/>
                  </a:cubicBezTo>
                  <a:lnTo>
                    <a:pt x="4097" y="1819"/>
                  </a:lnTo>
                  <a:cubicBezTo>
                    <a:pt x="4513" y="1402"/>
                    <a:pt x="4513" y="729"/>
                    <a:pt x="4097" y="313"/>
                  </a:cubicBezTo>
                  <a:cubicBezTo>
                    <a:pt x="3889" y="104"/>
                    <a:pt x="3616" y="0"/>
                    <a:pt x="334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</p:grpSp>
      <p:sp>
        <p:nvSpPr>
          <p:cNvPr id="29" name="Thought Bubble: Cloud 28"/>
          <p:cNvSpPr/>
          <p:nvPr/>
        </p:nvSpPr>
        <p:spPr>
          <a:xfrm>
            <a:off x="1533212" y="1792615"/>
            <a:ext cx="10289557" cy="3782189"/>
          </a:xfrm>
          <a:prstGeom prst="cloudCallout">
            <a:avLst>
              <a:gd name="adj1" fmla="val -52845"/>
              <a:gd name="adj2" fmla="val 76237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>
                <a:solidFill>
                  <a:schemeClr val="tx1"/>
                </a:solidFill>
              </a:rPr>
              <a:t>Th</a:t>
            </a:r>
            <a:r>
              <a:rPr lang="vi-VN" sz="4800">
                <a:solidFill>
                  <a:schemeClr val="tx1"/>
                </a:solidFill>
              </a:rPr>
              <a:t>ực hành</a:t>
            </a:r>
            <a:endParaRPr lang="en-US" sz="4800" dirty="0">
              <a:solidFill>
                <a:schemeClr val="tx1"/>
              </a:solidFill>
            </a:endParaRPr>
          </a:p>
          <a:p>
            <a:r>
              <a:rPr lang="en-US" sz="4800" dirty="0">
                <a:solidFill>
                  <a:schemeClr val="tx1"/>
                </a:solidFill>
              </a:rPr>
              <a:t>   </a:t>
            </a:r>
            <a:r>
              <a:rPr lang="en-US" sz="4800" dirty="0" err="1">
                <a:solidFill>
                  <a:schemeClr val="tx1"/>
                </a:solidFill>
              </a:rPr>
              <a:t>Hãy</a:t>
            </a:r>
            <a:r>
              <a:rPr lang="en-US" sz="4800" dirty="0">
                <a:solidFill>
                  <a:schemeClr val="tx1"/>
                </a:solidFill>
              </a:rPr>
              <a:t> </a:t>
            </a:r>
            <a:r>
              <a:rPr lang="en-US" sz="4800" dirty="0" err="1">
                <a:solidFill>
                  <a:schemeClr val="tx1"/>
                </a:solidFill>
              </a:rPr>
              <a:t>viết</a:t>
            </a:r>
            <a:r>
              <a:rPr lang="en-US" sz="4800" dirty="0">
                <a:solidFill>
                  <a:schemeClr val="tx1"/>
                </a:solidFill>
              </a:rPr>
              <a:t> </a:t>
            </a:r>
            <a:r>
              <a:rPr lang="en-US" sz="4800" dirty="0" err="1">
                <a:solidFill>
                  <a:schemeClr val="tx1"/>
                </a:solidFill>
              </a:rPr>
              <a:t>sơ</a:t>
            </a:r>
            <a:r>
              <a:rPr lang="en-US" sz="4800" dirty="0">
                <a:solidFill>
                  <a:schemeClr val="tx1"/>
                </a:solidFill>
              </a:rPr>
              <a:t> </a:t>
            </a:r>
            <a:r>
              <a:rPr lang="en-US" sz="4800" dirty="0" err="1">
                <a:solidFill>
                  <a:schemeClr val="tx1"/>
                </a:solidFill>
              </a:rPr>
              <a:t>đồ</a:t>
            </a:r>
            <a:r>
              <a:rPr lang="en-US" sz="4800" dirty="0">
                <a:solidFill>
                  <a:schemeClr val="tx1"/>
                </a:solidFill>
              </a:rPr>
              <a:t> </a:t>
            </a:r>
            <a:r>
              <a:rPr lang="en-US" sz="4800" dirty="0" err="1">
                <a:solidFill>
                  <a:schemeClr val="tx1"/>
                </a:solidFill>
              </a:rPr>
              <a:t>vòng</a:t>
            </a:r>
            <a:r>
              <a:rPr lang="en-US" sz="4800" dirty="0">
                <a:solidFill>
                  <a:schemeClr val="tx1"/>
                </a:solidFill>
              </a:rPr>
              <a:t> </a:t>
            </a:r>
            <a:r>
              <a:rPr lang="en-US" sz="4800" dirty="0" err="1">
                <a:solidFill>
                  <a:schemeClr val="tx1"/>
                </a:solidFill>
              </a:rPr>
              <a:t>đời</a:t>
            </a:r>
            <a:r>
              <a:rPr lang="en-US" sz="4800" dirty="0">
                <a:solidFill>
                  <a:schemeClr val="tx1"/>
                </a:solidFill>
              </a:rPr>
              <a:t> </a:t>
            </a:r>
            <a:r>
              <a:rPr lang="en-US" sz="4800" dirty="0" err="1">
                <a:solidFill>
                  <a:schemeClr val="tx1"/>
                </a:solidFill>
              </a:rPr>
              <a:t>của</a:t>
            </a:r>
            <a:r>
              <a:rPr lang="en-US" sz="4800" dirty="0">
                <a:solidFill>
                  <a:schemeClr val="tx1"/>
                </a:solidFill>
              </a:rPr>
              <a:t> </a:t>
            </a:r>
            <a:r>
              <a:rPr lang="en-US" sz="4800" dirty="0" err="1">
                <a:solidFill>
                  <a:schemeClr val="tx1"/>
                </a:solidFill>
              </a:rPr>
              <a:t>một</a:t>
            </a:r>
            <a:r>
              <a:rPr lang="en-US" sz="4800" dirty="0">
                <a:solidFill>
                  <a:schemeClr val="tx1"/>
                </a:solidFill>
              </a:rPr>
              <a:t> </a:t>
            </a:r>
            <a:r>
              <a:rPr lang="en-US" sz="4800" dirty="0" err="1">
                <a:solidFill>
                  <a:schemeClr val="tx1"/>
                </a:solidFill>
              </a:rPr>
              <a:t>loài</a:t>
            </a:r>
            <a:r>
              <a:rPr lang="en-US" sz="4800" dirty="0">
                <a:solidFill>
                  <a:schemeClr val="tx1"/>
                </a:solidFill>
              </a:rPr>
              <a:t> </a:t>
            </a:r>
            <a:r>
              <a:rPr lang="en-US" sz="4800" dirty="0" err="1">
                <a:solidFill>
                  <a:schemeClr val="tx1"/>
                </a:solidFill>
              </a:rPr>
              <a:t>côn</a:t>
            </a:r>
            <a:r>
              <a:rPr lang="en-US" sz="4800" dirty="0">
                <a:solidFill>
                  <a:schemeClr val="tx1"/>
                </a:solidFill>
              </a:rPr>
              <a:t> </a:t>
            </a:r>
            <a:r>
              <a:rPr lang="en-US" sz="4800" dirty="0" err="1">
                <a:solidFill>
                  <a:schemeClr val="tx1"/>
                </a:solidFill>
              </a:rPr>
              <a:t>trùng</a:t>
            </a:r>
            <a:r>
              <a:rPr lang="en-US" sz="4800" dirty="0">
                <a:solidFill>
                  <a:schemeClr val="tx1"/>
                </a:solidFill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uiExpand="1" build="allAtOnce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WordArt 4">
            <a:extLst>
              <a:ext uri="{FF2B5EF4-FFF2-40B4-BE49-F238E27FC236}">
                <a16:creationId xmlns:a16="http://schemas.microsoft.com/office/drawing/2014/main" id="{C7E91C7D-B7C4-C3C4-D909-50D1709EADE3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854325" y="2122488"/>
            <a:ext cx="7043738" cy="19161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cs typeface="Times New Roman" panose="02020603050405020304" pitchFamily="18" charset="0"/>
              </a:rPr>
              <a:t>Chúc các em chăm ngoan, học giỏi.</a:t>
            </a:r>
          </a:p>
        </p:txBody>
      </p:sp>
      <p:pic>
        <p:nvPicPr>
          <p:cNvPr id="33795" name="Picture 279" descr="BALLOON3">
            <a:extLst>
              <a:ext uri="{FF2B5EF4-FFF2-40B4-BE49-F238E27FC236}">
                <a16:creationId xmlns:a16="http://schemas.microsoft.com/office/drawing/2014/main" id="{719C5CF7-C891-6282-9D09-8D37B65CCB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1" y="4038600"/>
            <a:ext cx="91757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Picture 279" descr="BALLOON3">
            <a:extLst>
              <a:ext uri="{FF2B5EF4-FFF2-40B4-BE49-F238E27FC236}">
                <a16:creationId xmlns:a16="http://schemas.microsoft.com/office/drawing/2014/main" id="{9518F959-7493-488B-60A2-96C7AA6070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6964" y="446088"/>
            <a:ext cx="91757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Picture 279" descr="BALLOON3">
            <a:extLst>
              <a:ext uri="{FF2B5EF4-FFF2-40B4-BE49-F238E27FC236}">
                <a16:creationId xmlns:a16="http://schemas.microsoft.com/office/drawing/2014/main" id="{B301B0EF-510A-8C92-636E-51915F4E6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1" y="2590800"/>
            <a:ext cx="91757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279" descr="BALLOON3">
            <a:extLst>
              <a:ext uri="{FF2B5EF4-FFF2-40B4-BE49-F238E27FC236}">
                <a16:creationId xmlns:a16="http://schemas.microsoft.com/office/drawing/2014/main" id="{74E0F630-CF1E-7B8C-B7EC-4853D66C6C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375" y="228600"/>
            <a:ext cx="915988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Picture 279" descr="BALLOON3">
            <a:extLst>
              <a:ext uri="{FF2B5EF4-FFF2-40B4-BE49-F238E27FC236}">
                <a16:creationId xmlns:a16="http://schemas.microsoft.com/office/drawing/2014/main" id="{89CE1C30-58C4-4AC1-DA09-2E1530980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4239" y="4360863"/>
            <a:ext cx="91757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0" name="Picture 279" descr="BALLOON3">
            <a:extLst>
              <a:ext uri="{FF2B5EF4-FFF2-40B4-BE49-F238E27FC236}">
                <a16:creationId xmlns:a16="http://schemas.microsoft.com/office/drawing/2014/main" id="{FE195C28-8642-347D-557F-CD45D33119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7100" y="2122489"/>
            <a:ext cx="915988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1" name="Picture 279" descr="BALLOON3">
            <a:extLst>
              <a:ext uri="{FF2B5EF4-FFF2-40B4-BE49-F238E27FC236}">
                <a16:creationId xmlns:a16="http://schemas.microsoft.com/office/drawing/2014/main" id="{64A5B17C-A3AA-9005-4891-6F71F9433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2050" y="4649789"/>
            <a:ext cx="762000" cy="139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3802" name="Group 8">
            <a:extLst>
              <a:ext uri="{FF2B5EF4-FFF2-40B4-BE49-F238E27FC236}">
                <a16:creationId xmlns:a16="http://schemas.microsoft.com/office/drawing/2014/main" id="{327E1A0C-1AD4-71DD-3EA0-68BAAC60F019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0"/>
            <a:ext cx="2209800" cy="1652588"/>
            <a:chOff x="3115" y="0"/>
            <a:chExt cx="2170" cy="2486"/>
          </a:xfrm>
        </p:grpSpPr>
        <p:grpSp>
          <p:nvGrpSpPr>
            <p:cNvPr id="33938" name="Group 9">
              <a:extLst>
                <a:ext uri="{FF2B5EF4-FFF2-40B4-BE49-F238E27FC236}">
                  <a16:creationId xmlns:a16="http://schemas.microsoft.com/office/drawing/2014/main" id="{67C2CB0A-DAE5-1C5A-5D6A-CA093C1492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80" y="1910"/>
              <a:ext cx="768" cy="576"/>
              <a:chOff x="0" y="0"/>
              <a:chExt cx="768" cy="576"/>
            </a:xfrm>
          </p:grpSpPr>
          <p:sp>
            <p:nvSpPr>
              <p:cNvPr id="34070" name="Oval 10">
                <a:extLst>
                  <a:ext uri="{FF2B5EF4-FFF2-40B4-BE49-F238E27FC236}">
                    <a16:creationId xmlns:a16="http://schemas.microsoft.com/office/drawing/2014/main" id="{178FB4A5-F44D-AABD-E91D-AC23F873C8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vi-VN" altLang="vi-VN"/>
              </a:p>
            </p:txBody>
          </p:sp>
          <p:sp>
            <p:nvSpPr>
              <p:cNvPr id="34071" name="Oval 11">
                <a:extLst>
                  <a:ext uri="{FF2B5EF4-FFF2-40B4-BE49-F238E27FC236}">
                    <a16:creationId xmlns:a16="http://schemas.microsoft.com/office/drawing/2014/main" id="{807561A3-9933-BBDB-532B-4720B9A9CC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6" y="252"/>
                <a:ext cx="185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vi-VN" altLang="vi-VN"/>
              </a:p>
            </p:txBody>
          </p:sp>
        </p:grpSp>
        <p:grpSp>
          <p:nvGrpSpPr>
            <p:cNvPr id="33939" name="Group 12">
              <a:extLst>
                <a:ext uri="{FF2B5EF4-FFF2-40B4-BE49-F238E27FC236}">
                  <a16:creationId xmlns:a16="http://schemas.microsoft.com/office/drawing/2014/main" id="{1DEC46F8-E6C0-F1DF-C9D2-EBE92FFC33E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57" y="1103"/>
              <a:ext cx="768" cy="576"/>
              <a:chOff x="0" y="0"/>
              <a:chExt cx="768" cy="576"/>
            </a:xfrm>
          </p:grpSpPr>
          <p:sp>
            <p:nvSpPr>
              <p:cNvPr id="34068" name="Oval 13">
                <a:extLst>
                  <a:ext uri="{FF2B5EF4-FFF2-40B4-BE49-F238E27FC236}">
                    <a16:creationId xmlns:a16="http://schemas.microsoft.com/office/drawing/2014/main" id="{8FD42A7E-906A-0B3B-3785-AACFA06687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vi-VN" altLang="vi-VN"/>
              </a:p>
            </p:txBody>
          </p:sp>
          <p:sp>
            <p:nvSpPr>
              <p:cNvPr id="34069" name="Oval 14">
                <a:extLst>
                  <a:ext uri="{FF2B5EF4-FFF2-40B4-BE49-F238E27FC236}">
                    <a16:creationId xmlns:a16="http://schemas.microsoft.com/office/drawing/2014/main" id="{876E23AE-CD22-F35E-F816-7ABB195DBA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6" y="252"/>
                <a:ext cx="185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vi-VN" altLang="vi-VN"/>
              </a:p>
            </p:txBody>
          </p:sp>
        </p:grpSp>
        <p:grpSp>
          <p:nvGrpSpPr>
            <p:cNvPr id="33940" name="Group 15">
              <a:extLst>
                <a:ext uri="{FF2B5EF4-FFF2-40B4-BE49-F238E27FC236}">
                  <a16:creationId xmlns:a16="http://schemas.microsoft.com/office/drawing/2014/main" id="{1D8D5CDA-A09C-EB0C-5921-42238B37001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34" y="0"/>
              <a:ext cx="768" cy="576"/>
              <a:chOff x="0" y="0"/>
              <a:chExt cx="768" cy="576"/>
            </a:xfrm>
          </p:grpSpPr>
          <p:sp>
            <p:nvSpPr>
              <p:cNvPr id="34066" name="Oval 16">
                <a:extLst>
                  <a:ext uri="{FF2B5EF4-FFF2-40B4-BE49-F238E27FC236}">
                    <a16:creationId xmlns:a16="http://schemas.microsoft.com/office/drawing/2014/main" id="{4F9B2798-8225-C74E-E392-ACE6EBAAE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vi-VN" altLang="vi-VN"/>
              </a:p>
            </p:txBody>
          </p:sp>
          <p:sp>
            <p:nvSpPr>
              <p:cNvPr id="34067" name="Oval 17">
                <a:extLst>
                  <a:ext uri="{FF2B5EF4-FFF2-40B4-BE49-F238E27FC236}">
                    <a16:creationId xmlns:a16="http://schemas.microsoft.com/office/drawing/2014/main" id="{C37A53FD-2D24-F467-1876-D0712ECB18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6" y="252"/>
                <a:ext cx="185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vi-VN" altLang="vi-VN"/>
              </a:p>
            </p:txBody>
          </p:sp>
        </p:grpSp>
        <p:grpSp>
          <p:nvGrpSpPr>
            <p:cNvPr id="33941" name="Group 18">
              <a:extLst>
                <a:ext uri="{FF2B5EF4-FFF2-40B4-BE49-F238E27FC236}">
                  <a16:creationId xmlns:a16="http://schemas.microsoft.com/office/drawing/2014/main" id="{DB7789E7-A360-ACA2-C83D-E3E57AE045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15" y="0"/>
              <a:ext cx="2170" cy="1702"/>
              <a:chOff x="3115" y="0"/>
              <a:chExt cx="2170" cy="1702"/>
            </a:xfrm>
          </p:grpSpPr>
          <p:grpSp>
            <p:nvGrpSpPr>
              <p:cNvPr id="33942" name="Group 19">
                <a:extLst>
                  <a:ext uri="{FF2B5EF4-FFF2-40B4-BE49-F238E27FC236}">
                    <a16:creationId xmlns:a16="http://schemas.microsoft.com/office/drawing/2014/main" id="{42353CC0-FA0E-74E5-EB45-C2D4D23C72F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640" y="308"/>
                <a:ext cx="1145" cy="844"/>
                <a:chOff x="1265" y="814"/>
                <a:chExt cx="2919" cy="2151"/>
              </a:xfrm>
            </p:grpSpPr>
            <p:sp>
              <p:nvSpPr>
                <p:cNvPr id="34064" name="Oval 20">
                  <a:extLst>
                    <a:ext uri="{FF2B5EF4-FFF2-40B4-BE49-F238E27FC236}">
                      <a16:creationId xmlns:a16="http://schemas.microsoft.com/office/drawing/2014/main" id="{53C15C99-831A-CFE0-55CF-E7088B6FA57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65" y="814"/>
                  <a:ext cx="2919" cy="2151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2"/>
                    </a:gs>
                    <a:gs pos="100000">
                      <a:schemeClr val="bg1"/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vi-VN" altLang="vi-VN"/>
                </a:p>
              </p:txBody>
            </p:sp>
            <p:sp>
              <p:nvSpPr>
                <p:cNvPr id="34065" name="Oval 21">
                  <a:extLst>
                    <a:ext uri="{FF2B5EF4-FFF2-40B4-BE49-F238E27FC236}">
                      <a16:creationId xmlns:a16="http://schemas.microsoft.com/office/drawing/2014/main" id="{79A409E2-C996-874A-E0E9-3528D5D98B9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80" y="1601"/>
                  <a:ext cx="579" cy="406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2"/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vi-VN" altLang="vi-VN"/>
                </a:p>
              </p:txBody>
            </p:sp>
          </p:grpSp>
          <p:grpSp>
            <p:nvGrpSpPr>
              <p:cNvPr id="33943" name="Group 22">
                <a:extLst>
                  <a:ext uri="{FF2B5EF4-FFF2-40B4-BE49-F238E27FC236}">
                    <a16:creationId xmlns:a16="http://schemas.microsoft.com/office/drawing/2014/main" id="{9F160102-6598-3C79-0FDF-C9D3BD0DFD3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15" y="0"/>
                <a:ext cx="2145" cy="1702"/>
                <a:chOff x="3115" y="0"/>
                <a:chExt cx="2145" cy="1702"/>
              </a:xfrm>
            </p:grpSpPr>
            <p:grpSp>
              <p:nvGrpSpPr>
                <p:cNvPr id="33966" name="Group 23">
                  <a:extLst>
                    <a:ext uri="{FF2B5EF4-FFF2-40B4-BE49-F238E27FC236}">
                      <a16:creationId xmlns:a16="http://schemas.microsoft.com/office/drawing/2014/main" id="{4DB45DCD-6BCD-84C5-8380-A40561E32DF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505" y="589"/>
                  <a:ext cx="493" cy="912"/>
                  <a:chOff x="3471" y="1530"/>
                  <a:chExt cx="1258" cy="2327"/>
                </a:xfrm>
              </p:grpSpPr>
              <p:sp>
                <p:nvSpPr>
                  <p:cNvPr id="34062" name="Freeform 24">
                    <a:extLst>
                      <a:ext uri="{FF2B5EF4-FFF2-40B4-BE49-F238E27FC236}">
                        <a16:creationId xmlns:a16="http://schemas.microsoft.com/office/drawing/2014/main" id="{263E5E7D-5C17-2C76-5C66-0D46704BD0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2711884">
                    <a:off x="2765" y="2236"/>
                    <a:ext cx="1724" cy="312"/>
                  </a:xfrm>
                  <a:custGeom>
                    <a:avLst/>
                    <a:gdLst>
                      <a:gd name="T0" fmla="*/ 0 w 2736"/>
                      <a:gd name="T1" fmla="*/ 312 h 504"/>
                      <a:gd name="T2" fmla="*/ 544 w 2736"/>
                      <a:gd name="T3" fmla="*/ 104 h 504"/>
                      <a:gd name="T4" fmla="*/ 1119 w 2736"/>
                      <a:gd name="T5" fmla="*/ 15 h 504"/>
                      <a:gd name="T6" fmla="*/ 1724 w 2736"/>
                      <a:gd name="T7" fmla="*/ 15 h 504"/>
                      <a:gd name="T8" fmla="*/ 1714 w 2736"/>
                      <a:gd name="T9" fmla="*/ 64 h 504"/>
                      <a:gd name="T10" fmla="*/ 1112 w 2736"/>
                      <a:gd name="T11" fmla="*/ 64 h 504"/>
                      <a:gd name="T12" fmla="*/ 412 w 2736"/>
                      <a:gd name="T13" fmla="*/ 181 h 504"/>
                      <a:gd name="T14" fmla="*/ 0 w 2736"/>
                      <a:gd name="T15" fmla="*/ 312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063" name="Freeform 25">
                    <a:extLst>
                      <a:ext uri="{FF2B5EF4-FFF2-40B4-BE49-F238E27FC236}">
                        <a16:creationId xmlns:a16="http://schemas.microsoft.com/office/drawing/2014/main" id="{975C931F-6C23-456C-9E49-8407B5B99F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2711884">
                    <a:off x="4020" y="3149"/>
                    <a:ext cx="925" cy="490"/>
                  </a:xfrm>
                  <a:custGeom>
                    <a:avLst/>
                    <a:gdLst>
                      <a:gd name="T0" fmla="*/ 3 w 1769"/>
                      <a:gd name="T1" fmla="*/ 5 h 791"/>
                      <a:gd name="T2" fmla="*/ 254 w 1769"/>
                      <a:gd name="T3" fmla="*/ 35 h 791"/>
                      <a:gd name="T4" fmla="*/ 605 w 1769"/>
                      <a:gd name="T5" fmla="*/ 124 h 791"/>
                      <a:gd name="T6" fmla="*/ 842 w 1769"/>
                      <a:gd name="T7" fmla="*/ 268 h 791"/>
                      <a:gd name="T8" fmla="*/ 918 w 1769"/>
                      <a:gd name="T9" fmla="*/ 377 h 791"/>
                      <a:gd name="T10" fmla="*/ 883 w 1769"/>
                      <a:gd name="T11" fmla="*/ 488 h 791"/>
                      <a:gd name="T12" fmla="*/ 831 w 1769"/>
                      <a:gd name="T13" fmla="*/ 392 h 791"/>
                      <a:gd name="T14" fmla="*/ 726 w 1769"/>
                      <a:gd name="T15" fmla="*/ 281 h 791"/>
                      <a:gd name="T16" fmla="*/ 580 w 1769"/>
                      <a:gd name="T17" fmla="*/ 183 h 791"/>
                      <a:gd name="T18" fmla="*/ 304 w 1769"/>
                      <a:gd name="T19" fmla="*/ 94 h 791"/>
                      <a:gd name="T20" fmla="*/ 0 w 1769"/>
                      <a:gd name="T21" fmla="*/ 47 h 791"/>
                      <a:gd name="T22" fmla="*/ 3 w 1769"/>
                      <a:gd name="T23" fmla="*/ 5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967" name="Group 26">
                  <a:extLst>
                    <a:ext uri="{FF2B5EF4-FFF2-40B4-BE49-F238E27FC236}">
                      <a16:creationId xmlns:a16="http://schemas.microsoft.com/office/drawing/2014/main" id="{A5FCB975-F98D-1CBC-E697-FDC4E1AF62D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267" y="781"/>
                  <a:ext cx="966" cy="522"/>
                  <a:chOff x="2864" y="2019"/>
                  <a:chExt cx="2463" cy="1332"/>
                </a:xfrm>
              </p:grpSpPr>
              <p:sp>
                <p:nvSpPr>
                  <p:cNvPr id="34060" name="Freeform 27">
                    <a:extLst>
                      <a:ext uri="{FF2B5EF4-FFF2-40B4-BE49-F238E27FC236}">
                        <a16:creationId xmlns:a16="http://schemas.microsoft.com/office/drawing/2014/main" id="{EE50F4C2-F786-2026-F374-DAE9DBE98D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2104081">
                    <a:off x="2864" y="2019"/>
                    <a:ext cx="1814" cy="347"/>
                  </a:xfrm>
                  <a:custGeom>
                    <a:avLst/>
                    <a:gdLst>
                      <a:gd name="T0" fmla="*/ 0 w 2736"/>
                      <a:gd name="T1" fmla="*/ 347 h 504"/>
                      <a:gd name="T2" fmla="*/ 573 w 2736"/>
                      <a:gd name="T3" fmla="*/ 116 h 504"/>
                      <a:gd name="T4" fmla="*/ 1178 w 2736"/>
                      <a:gd name="T5" fmla="*/ 17 h 504"/>
                      <a:gd name="T6" fmla="*/ 1814 w 2736"/>
                      <a:gd name="T7" fmla="*/ 17 h 504"/>
                      <a:gd name="T8" fmla="*/ 1803 w 2736"/>
                      <a:gd name="T9" fmla="*/ 71 h 504"/>
                      <a:gd name="T10" fmla="*/ 1170 w 2736"/>
                      <a:gd name="T11" fmla="*/ 71 h 504"/>
                      <a:gd name="T12" fmla="*/ 434 w 2736"/>
                      <a:gd name="T13" fmla="*/ 201 h 504"/>
                      <a:gd name="T14" fmla="*/ 0 w 2736"/>
                      <a:gd name="T15" fmla="*/ 347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061" name="Freeform 28">
                    <a:extLst>
                      <a:ext uri="{FF2B5EF4-FFF2-40B4-BE49-F238E27FC236}">
                        <a16:creationId xmlns:a16="http://schemas.microsoft.com/office/drawing/2014/main" id="{B3F51EB0-6220-9701-883E-86B1EEBCF4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2104081">
                    <a:off x="4353" y="2806"/>
                    <a:ext cx="974" cy="545"/>
                  </a:xfrm>
                  <a:custGeom>
                    <a:avLst/>
                    <a:gdLst>
                      <a:gd name="T0" fmla="*/ 3 w 1769"/>
                      <a:gd name="T1" fmla="*/ 6 h 791"/>
                      <a:gd name="T2" fmla="*/ 267 w 1769"/>
                      <a:gd name="T3" fmla="*/ 39 h 791"/>
                      <a:gd name="T4" fmla="*/ 637 w 1769"/>
                      <a:gd name="T5" fmla="*/ 138 h 791"/>
                      <a:gd name="T6" fmla="*/ 887 w 1769"/>
                      <a:gd name="T7" fmla="*/ 298 h 791"/>
                      <a:gd name="T8" fmla="*/ 967 w 1769"/>
                      <a:gd name="T9" fmla="*/ 420 h 791"/>
                      <a:gd name="T10" fmla="*/ 930 w 1769"/>
                      <a:gd name="T11" fmla="*/ 542 h 791"/>
                      <a:gd name="T12" fmla="*/ 875 w 1769"/>
                      <a:gd name="T13" fmla="*/ 435 h 791"/>
                      <a:gd name="T14" fmla="*/ 765 w 1769"/>
                      <a:gd name="T15" fmla="*/ 313 h 791"/>
                      <a:gd name="T16" fmla="*/ 611 w 1769"/>
                      <a:gd name="T17" fmla="*/ 204 h 791"/>
                      <a:gd name="T18" fmla="*/ 320 w 1769"/>
                      <a:gd name="T19" fmla="*/ 105 h 791"/>
                      <a:gd name="T20" fmla="*/ 0 w 1769"/>
                      <a:gd name="T21" fmla="*/ 52 h 791"/>
                      <a:gd name="T22" fmla="*/ 3 w 1769"/>
                      <a:gd name="T23" fmla="*/ 6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968" name="Group 29">
                  <a:extLst>
                    <a:ext uri="{FF2B5EF4-FFF2-40B4-BE49-F238E27FC236}">
                      <a16:creationId xmlns:a16="http://schemas.microsoft.com/office/drawing/2014/main" id="{7EA8E0AC-4A59-ED00-4EB0-34DCFD8B279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280" y="707"/>
                  <a:ext cx="971" cy="417"/>
                  <a:chOff x="2897" y="1832"/>
                  <a:chExt cx="2477" cy="1064"/>
                </a:xfrm>
              </p:grpSpPr>
              <p:sp>
                <p:nvSpPr>
                  <p:cNvPr id="34058" name="Freeform 30">
                    <a:extLst>
                      <a:ext uri="{FF2B5EF4-FFF2-40B4-BE49-F238E27FC236}">
                        <a16:creationId xmlns:a16="http://schemas.microsoft.com/office/drawing/2014/main" id="{EA5F179D-8D40-1A5B-E674-E545595F48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582915">
                    <a:off x="2897" y="1832"/>
                    <a:ext cx="1736" cy="304"/>
                  </a:xfrm>
                  <a:custGeom>
                    <a:avLst/>
                    <a:gdLst>
                      <a:gd name="T0" fmla="*/ 0 w 2736"/>
                      <a:gd name="T1" fmla="*/ 304 h 504"/>
                      <a:gd name="T2" fmla="*/ 548 w 2736"/>
                      <a:gd name="T3" fmla="*/ 101 h 504"/>
                      <a:gd name="T4" fmla="*/ 1127 w 2736"/>
                      <a:gd name="T5" fmla="*/ 14 h 504"/>
                      <a:gd name="T6" fmla="*/ 1736 w 2736"/>
                      <a:gd name="T7" fmla="*/ 14 h 504"/>
                      <a:gd name="T8" fmla="*/ 1726 w 2736"/>
                      <a:gd name="T9" fmla="*/ 62 h 504"/>
                      <a:gd name="T10" fmla="*/ 1119 w 2736"/>
                      <a:gd name="T11" fmla="*/ 62 h 504"/>
                      <a:gd name="T12" fmla="*/ 415 w 2736"/>
                      <a:gd name="T13" fmla="*/ 176 h 504"/>
                      <a:gd name="T14" fmla="*/ 0 w 2736"/>
                      <a:gd name="T15" fmla="*/ 3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059" name="Freeform 31">
                    <a:extLst>
                      <a:ext uri="{FF2B5EF4-FFF2-40B4-BE49-F238E27FC236}">
                        <a16:creationId xmlns:a16="http://schemas.microsoft.com/office/drawing/2014/main" id="{59BA167F-A918-EDFA-69E5-F4C6464494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582915">
                    <a:off x="4442" y="2420"/>
                    <a:ext cx="932" cy="476"/>
                  </a:xfrm>
                  <a:custGeom>
                    <a:avLst/>
                    <a:gdLst>
                      <a:gd name="T0" fmla="*/ 3 w 1769"/>
                      <a:gd name="T1" fmla="*/ 5 h 791"/>
                      <a:gd name="T2" fmla="*/ 256 w 1769"/>
                      <a:gd name="T3" fmla="*/ 34 h 791"/>
                      <a:gd name="T4" fmla="*/ 610 w 1769"/>
                      <a:gd name="T5" fmla="*/ 120 h 791"/>
                      <a:gd name="T6" fmla="*/ 849 w 1769"/>
                      <a:gd name="T7" fmla="*/ 260 h 791"/>
                      <a:gd name="T8" fmla="*/ 925 w 1769"/>
                      <a:gd name="T9" fmla="*/ 366 h 791"/>
                      <a:gd name="T10" fmla="*/ 890 w 1769"/>
                      <a:gd name="T11" fmla="*/ 474 h 791"/>
                      <a:gd name="T12" fmla="*/ 837 w 1769"/>
                      <a:gd name="T13" fmla="*/ 380 h 791"/>
                      <a:gd name="T14" fmla="*/ 732 w 1769"/>
                      <a:gd name="T15" fmla="*/ 273 h 791"/>
                      <a:gd name="T16" fmla="*/ 584 w 1769"/>
                      <a:gd name="T17" fmla="*/ 178 h 791"/>
                      <a:gd name="T18" fmla="*/ 306 w 1769"/>
                      <a:gd name="T19" fmla="*/ 91 h 791"/>
                      <a:gd name="T20" fmla="*/ 0 w 1769"/>
                      <a:gd name="T21" fmla="*/ 46 h 791"/>
                      <a:gd name="T22" fmla="*/ 3 w 1769"/>
                      <a:gd name="T23" fmla="*/ 5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969" name="Group 32">
                  <a:extLst>
                    <a:ext uri="{FF2B5EF4-FFF2-40B4-BE49-F238E27FC236}">
                      <a16:creationId xmlns:a16="http://schemas.microsoft.com/office/drawing/2014/main" id="{BC452458-47D1-D15D-A170-07CE0F1B0E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291" y="630"/>
                  <a:ext cx="969" cy="364"/>
                  <a:chOff x="2924" y="1636"/>
                  <a:chExt cx="2472" cy="927"/>
                </a:xfrm>
              </p:grpSpPr>
              <p:sp>
                <p:nvSpPr>
                  <p:cNvPr id="34056" name="Freeform 33">
                    <a:extLst>
                      <a:ext uri="{FF2B5EF4-FFF2-40B4-BE49-F238E27FC236}">
                        <a16:creationId xmlns:a16="http://schemas.microsoft.com/office/drawing/2014/main" id="{3AA1CF6D-4236-8028-148B-5DF0B11B99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080363">
                    <a:off x="2924" y="1636"/>
                    <a:ext cx="1677" cy="335"/>
                  </a:xfrm>
                  <a:custGeom>
                    <a:avLst/>
                    <a:gdLst>
                      <a:gd name="T0" fmla="*/ 0 w 2736"/>
                      <a:gd name="T1" fmla="*/ 335 h 504"/>
                      <a:gd name="T2" fmla="*/ 530 w 2736"/>
                      <a:gd name="T3" fmla="*/ 112 h 504"/>
                      <a:gd name="T4" fmla="*/ 1089 w 2736"/>
                      <a:gd name="T5" fmla="*/ 16 h 504"/>
                      <a:gd name="T6" fmla="*/ 1677 w 2736"/>
                      <a:gd name="T7" fmla="*/ 16 h 504"/>
                      <a:gd name="T8" fmla="*/ 1667 w 2736"/>
                      <a:gd name="T9" fmla="*/ 68 h 504"/>
                      <a:gd name="T10" fmla="*/ 1081 w 2736"/>
                      <a:gd name="T11" fmla="*/ 68 h 504"/>
                      <a:gd name="T12" fmla="*/ 401 w 2736"/>
                      <a:gd name="T13" fmla="*/ 194 h 504"/>
                      <a:gd name="T14" fmla="*/ 0 w 2736"/>
                      <a:gd name="T15" fmla="*/ 335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057" name="Freeform 34">
                    <a:extLst>
                      <a:ext uri="{FF2B5EF4-FFF2-40B4-BE49-F238E27FC236}">
                        <a16:creationId xmlns:a16="http://schemas.microsoft.com/office/drawing/2014/main" id="{E8DFFD23-ACC0-CCEB-44DC-B0AAFDFD18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080363">
                    <a:off x="4495" y="2037"/>
                    <a:ext cx="901" cy="526"/>
                  </a:xfrm>
                  <a:custGeom>
                    <a:avLst/>
                    <a:gdLst>
                      <a:gd name="T0" fmla="*/ 3 w 1769"/>
                      <a:gd name="T1" fmla="*/ 5 h 791"/>
                      <a:gd name="T2" fmla="*/ 247 w 1769"/>
                      <a:gd name="T3" fmla="*/ 37 h 791"/>
                      <a:gd name="T4" fmla="*/ 589 w 1769"/>
                      <a:gd name="T5" fmla="*/ 133 h 791"/>
                      <a:gd name="T6" fmla="*/ 821 w 1769"/>
                      <a:gd name="T7" fmla="*/ 287 h 791"/>
                      <a:gd name="T8" fmla="*/ 894 w 1769"/>
                      <a:gd name="T9" fmla="*/ 405 h 791"/>
                      <a:gd name="T10" fmla="*/ 860 w 1769"/>
                      <a:gd name="T11" fmla="*/ 523 h 791"/>
                      <a:gd name="T12" fmla="*/ 809 w 1769"/>
                      <a:gd name="T13" fmla="*/ 420 h 791"/>
                      <a:gd name="T14" fmla="*/ 707 w 1769"/>
                      <a:gd name="T15" fmla="*/ 302 h 791"/>
                      <a:gd name="T16" fmla="*/ 565 w 1769"/>
                      <a:gd name="T17" fmla="*/ 197 h 791"/>
                      <a:gd name="T18" fmla="*/ 296 w 1769"/>
                      <a:gd name="T19" fmla="*/ 101 h 791"/>
                      <a:gd name="T20" fmla="*/ 0 w 1769"/>
                      <a:gd name="T21" fmla="*/ 51 h 791"/>
                      <a:gd name="T22" fmla="*/ 3 w 1769"/>
                      <a:gd name="T23" fmla="*/ 5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970" name="Group 35">
                  <a:extLst>
                    <a:ext uri="{FF2B5EF4-FFF2-40B4-BE49-F238E27FC236}">
                      <a16:creationId xmlns:a16="http://schemas.microsoft.com/office/drawing/2014/main" id="{00A48E57-1EAA-DA5A-27B9-B274B6BF14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304" y="543"/>
                  <a:ext cx="918" cy="258"/>
                  <a:chOff x="2958" y="1414"/>
                  <a:chExt cx="2342" cy="657"/>
                </a:xfrm>
              </p:grpSpPr>
              <p:sp>
                <p:nvSpPr>
                  <p:cNvPr id="34054" name="Freeform 36">
                    <a:extLst>
                      <a:ext uri="{FF2B5EF4-FFF2-40B4-BE49-F238E27FC236}">
                        <a16:creationId xmlns:a16="http://schemas.microsoft.com/office/drawing/2014/main" id="{E5BF8331-A640-EEEB-B52A-F3215014D5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463793">
                    <a:off x="2958" y="1414"/>
                    <a:ext cx="1545" cy="312"/>
                  </a:xfrm>
                  <a:custGeom>
                    <a:avLst/>
                    <a:gdLst>
                      <a:gd name="T0" fmla="*/ 0 w 2736"/>
                      <a:gd name="T1" fmla="*/ 312 h 504"/>
                      <a:gd name="T2" fmla="*/ 488 w 2736"/>
                      <a:gd name="T3" fmla="*/ 104 h 504"/>
                      <a:gd name="T4" fmla="*/ 1003 w 2736"/>
                      <a:gd name="T5" fmla="*/ 15 h 504"/>
                      <a:gd name="T6" fmla="*/ 1545 w 2736"/>
                      <a:gd name="T7" fmla="*/ 15 h 504"/>
                      <a:gd name="T8" fmla="*/ 1536 w 2736"/>
                      <a:gd name="T9" fmla="*/ 64 h 504"/>
                      <a:gd name="T10" fmla="*/ 996 w 2736"/>
                      <a:gd name="T11" fmla="*/ 64 h 504"/>
                      <a:gd name="T12" fmla="*/ 369 w 2736"/>
                      <a:gd name="T13" fmla="*/ 181 h 504"/>
                      <a:gd name="T14" fmla="*/ 0 w 2736"/>
                      <a:gd name="T15" fmla="*/ 312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055" name="Freeform 37">
                    <a:extLst>
                      <a:ext uri="{FF2B5EF4-FFF2-40B4-BE49-F238E27FC236}">
                        <a16:creationId xmlns:a16="http://schemas.microsoft.com/office/drawing/2014/main" id="{742A6420-3E1F-CEE8-BDDC-C1B11C86BD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463793">
                    <a:off x="4470" y="1582"/>
                    <a:ext cx="830" cy="489"/>
                  </a:xfrm>
                  <a:custGeom>
                    <a:avLst/>
                    <a:gdLst>
                      <a:gd name="T0" fmla="*/ 2 w 1769"/>
                      <a:gd name="T1" fmla="*/ 5 h 791"/>
                      <a:gd name="T2" fmla="*/ 228 w 1769"/>
                      <a:gd name="T3" fmla="*/ 35 h 791"/>
                      <a:gd name="T4" fmla="*/ 543 w 1769"/>
                      <a:gd name="T5" fmla="*/ 124 h 791"/>
                      <a:gd name="T6" fmla="*/ 756 w 1769"/>
                      <a:gd name="T7" fmla="*/ 267 h 791"/>
                      <a:gd name="T8" fmla="*/ 824 w 1769"/>
                      <a:gd name="T9" fmla="*/ 376 h 791"/>
                      <a:gd name="T10" fmla="*/ 792 w 1769"/>
                      <a:gd name="T11" fmla="*/ 487 h 791"/>
                      <a:gd name="T12" fmla="*/ 746 w 1769"/>
                      <a:gd name="T13" fmla="*/ 391 h 791"/>
                      <a:gd name="T14" fmla="*/ 652 w 1769"/>
                      <a:gd name="T15" fmla="*/ 281 h 791"/>
                      <a:gd name="T16" fmla="*/ 520 w 1769"/>
                      <a:gd name="T17" fmla="*/ 183 h 791"/>
                      <a:gd name="T18" fmla="*/ 273 w 1769"/>
                      <a:gd name="T19" fmla="*/ 94 h 791"/>
                      <a:gd name="T20" fmla="*/ 0 w 1769"/>
                      <a:gd name="T21" fmla="*/ 47 h 791"/>
                      <a:gd name="T22" fmla="*/ 2 w 1769"/>
                      <a:gd name="T23" fmla="*/ 5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971" name="Group 38">
                  <a:extLst>
                    <a:ext uri="{FF2B5EF4-FFF2-40B4-BE49-F238E27FC236}">
                      <a16:creationId xmlns:a16="http://schemas.microsoft.com/office/drawing/2014/main" id="{BD8B49F3-37F5-0476-A272-E7096FAA13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314" y="487"/>
                  <a:ext cx="843" cy="134"/>
                  <a:chOff x="2983" y="1269"/>
                  <a:chExt cx="2150" cy="343"/>
                </a:xfrm>
              </p:grpSpPr>
              <p:sp>
                <p:nvSpPr>
                  <p:cNvPr id="34052" name="Freeform 39">
                    <a:extLst>
                      <a:ext uri="{FF2B5EF4-FFF2-40B4-BE49-F238E27FC236}">
                        <a16:creationId xmlns:a16="http://schemas.microsoft.com/office/drawing/2014/main" id="{A7CD65C8-0F41-11EF-D24C-E7F7ED6FD9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-84182">
                    <a:off x="2983" y="1289"/>
                    <a:ext cx="1404" cy="219"/>
                  </a:xfrm>
                  <a:custGeom>
                    <a:avLst/>
                    <a:gdLst>
                      <a:gd name="T0" fmla="*/ 0 w 2736"/>
                      <a:gd name="T1" fmla="*/ 219 h 504"/>
                      <a:gd name="T2" fmla="*/ 443 w 2736"/>
                      <a:gd name="T3" fmla="*/ 73 h 504"/>
                      <a:gd name="T4" fmla="*/ 911 w 2736"/>
                      <a:gd name="T5" fmla="*/ 10 h 504"/>
                      <a:gd name="T6" fmla="*/ 1404 w 2736"/>
                      <a:gd name="T7" fmla="*/ 10 h 504"/>
                      <a:gd name="T8" fmla="*/ 1396 w 2736"/>
                      <a:gd name="T9" fmla="*/ 45 h 504"/>
                      <a:gd name="T10" fmla="*/ 905 w 2736"/>
                      <a:gd name="T11" fmla="*/ 45 h 504"/>
                      <a:gd name="T12" fmla="*/ 336 w 2736"/>
                      <a:gd name="T13" fmla="*/ 127 h 504"/>
                      <a:gd name="T14" fmla="*/ 0 w 2736"/>
                      <a:gd name="T15" fmla="*/ 219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053" name="Freeform 40">
                    <a:extLst>
                      <a:ext uri="{FF2B5EF4-FFF2-40B4-BE49-F238E27FC236}">
                        <a16:creationId xmlns:a16="http://schemas.microsoft.com/office/drawing/2014/main" id="{D4A12BA4-4C34-2219-2009-D647EAF7E5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-84182">
                    <a:off x="4379" y="1269"/>
                    <a:ext cx="754" cy="343"/>
                  </a:xfrm>
                  <a:custGeom>
                    <a:avLst/>
                    <a:gdLst>
                      <a:gd name="T0" fmla="*/ 2 w 1769"/>
                      <a:gd name="T1" fmla="*/ 3 h 791"/>
                      <a:gd name="T2" fmla="*/ 207 w 1769"/>
                      <a:gd name="T3" fmla="*/ 24 h 791"/>
                      <a:gd name="T4" fmla="*/ 493 w 1769"/>
                      <a:gd name="T5" fmla="*/ 87 h 791"/>
                      <a:gd name="T6" fmla="*/ 687 w 1769"/>
                      <a:gd name="T7" fmla="*/ 187 h 791"/>
                      <a:gd name="T8" fmla="*/ 748 w 1769"/>
                      <a:gd name="T9" fmla="*/ 264 h 791"/>
                      <a:gd name="T10" fmla="*/ 720 w 1769"/>
                      <a:gd name="T11" fmla="*/ 341 h 791"/>
                      <a:gd name="T12" fmla="*/ 677 w 1769"/>
                      <a:gd name="T13" fmla="*/ 274 h 791"/>
                      <a:gd name="T14" fmla="*/ 592 w 1769"/>
                      <a:gd name="T15" fmla="*/ 197 h 791"/>
                      <a:gd name="T16" fmla="*/ 473 w 1769"/>
                      <a:gd name="T17" fmla="*/ 128 h 791"/>
                      <a:gd name="T18" fmla="*/ 248 w 1769"/>
                      <a:gd name="T19" fmla="*/ 66 h 791"/>
                      <a:gd name="T20" fmla="*/ 0 w 1769"/>
                      <a:gd name="T21" fmla="*/ 33 h 791"/>
                      <a:gd name="T22" fmla="*/ 2 w 1769"/>
                      <a:gd name="T23" fmla="*/ 3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972" name="Group 41">
                  <a:extLst>
                    <a:ext uri="{FF2B5EF4-FFF2-40B4-BE49-F238E27FC236}">
                      <a16:creationId xmlns:a16="http://schemas.microsoft.com/office/drawing/2014/main" id="{36D7348C-EC08-8F43-5EFC-159BAE7CC3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296" y="349"/>
                  <a:ext cx="737" cy="167"/>
                  <a:chOff x="2938" y="917"/>
                  <a:chExt cx="1879" cy="427"/>
                </a:xfrm>
              </p:grpSpPr>
              <p:sp>
                <p:nvSpPr>
                  <p:cNvPr id="34050" name="Freeform 42">
                    <a:extLst>
                      <a:ext uri="{FF2B5EF4-FFF2-40B4-BE49-F238E27FC236}">
                        <a16:creationId xmlns:a16="http://schemas.microsoft.com/office/drawing/2014/main" id="{BC7B5FBD-F474-769D-1CB3-8489D97D50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-802576">
                    <a:off x="2938" y="1129"/>
                    <a:ext cx="1233" cy="215"/>
                  </a:xfrm>
                  <a:custGeom>
                    <a:avLst/>
                    <a:gdLst>
                      <a:gd name="T0" fmla="*/ 0 w 2736"/>
                      <a:gd name="T1" fmla="*/ 215 h 504"/>
                      <a:gd name="T2" fmla="*/ 389 w 2736"/>
                      <a:gd name="T3" fmla="*/ 72 h 504"/>
                      <a:gd name="T4" fmla="*/ 800 w 2736"/>
                      <a:gd name="T5" fmla="*/ 10 h 504"/>
                      <a:gd name="T6" fmla="*/ 1233 w 2736"/>
                      <a:gd name="T7" fmla="*/ 10 h 504"/>
                      <a:gd name="T8" fmla="*/ 1226 w 2736"/>
                      <a:gd name="T9" fmla="*/ 44 h 504"/>
                      <a:gd name="T10" fmla="*/ 795 w 2736"/>
                      <a:gd name="T11" fmla="*/ 44 h 504"/>
                      <a:gd name="T12" fmla="*/ 295 w 2736"/>
                      <a:gd name="T13" fmla="*/ 125 h 504"/>
                      <a:gd name="T14" fmla="*/ 0 w 2736"/>
                      <a:gd name="T15" fmla="*/ 215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051" name="Freeform 43">
                    <a:extLst>
                      <a:ext uri="{FF2B5EF4-FFF2-40B4-BE49-F238E27FC236}">
                        <a16:creationId xmlns:a16="http://schemas.microsoft.com/office/drawing/2014/main" id="{F5ACD68A-0D1D-25B6-63C6-959E6B0D07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-802576">
                    <a:off x="4155" y="917"/>
                    <a:ext cx="662" cy="338"/>
                  </a:xfrm>
                  <a:custGeom>
                    <a:avLst/>
                    <a:gdLst>
                      <a:gd name="T0" fmla="*/ 2 w 1769"/>
                      <a:gd name="T1" fmla="*/ 3 h 791"/>
                      <a:gd name="T2" fmla="*/ 181 w 1769"/>
                      <a:gd name="T3" fmla="*/ 24 h 791"/>
                      <a:gd name="T4" fmla="*/ 433 w 1769"/>
                      <a:gd name="T5" fmla="*/ 85 h 791"/>
                      <a:gd name="T6" fmla="*/ 603 w 1769"/>
                      <a:gd name="T7" fmla="*/ 185 h 791"/>
                      <a:gd name="T8" fmla="*/ 657 w 1769"/>
                      <a:gd name="T9" fmla="*/ 260 h 791"/>
                      <a:gd name="T10" fmla="*/ 632 w 1769"/>
                      <a:gd name="T11" fmla="*/ 336 h 791"/>
                      <a:gd name="T12" fmla="*/ 595 w 1769"/>
                      <a:gd name="T13" fmla="*/ 270 h 791"/>
                      <a:gd name="T14" fmla="*/ 520 w 1769"/>
                      <a:gd name="T15" fmla="*/ 194 h 791"/>
                      <a:gd name="T16" fmla="*/ 415 w 1769"/>
                      <a:gd name="T17" fmla="*/ 126 h 791"/>
                      <a:gd name="T18" fmla="*/ 217 w 1769"/>
                      <a:gd name="T19" fmla="*/ 65 h 791"/>
                      <a:gd name="T20" fmla="*/ 0 w 1769"/>
                      <a:gd name="T21" fmla="*/ 32 h 791"/>
                      <a:gd name="T22" fmla="*/ 2 w 1769"/>
                      <a:gd name="T23" fmla="*/ 3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973" name="Group 44">
                  <a:extLst>
                    <a:ext uri="{FF2B5EF4-FFF2-40B4-BE49-F238E27FC236}">
                      <a16:creationId xmlns:a16="http://schemas.microsoft.com/office/drawing/2014/main" id="{B75E0B27-A101-EFB3-0ECF-A05231A9CE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394" y="637"/>
                  <a:ext cx="493" cy="912"/>
                  <a:chOff x="637" y="1653"/>
                  <a:chExt cx="1257" cy="2326"/>
                </a:xfrm>
              </p:grpSpPr>
              <p:sp>
                <p:nvSpPr>
                  <p:cNvPr id="34048" name="Freeform 45">
                    <a:extLst>
                      <a:ext uri="{FF2B5EF4-FFF2-40B4-BE49-F238E27FC236}">
                        <a16:creationId xmlns:a16="http://schemas.microsoft.com/office/drawing/2014/main" id="{B7632C6C-1500-8C61-A748-D320ED5ABE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8888116" flipH="1">
                    <a:off x="876" y="2359"/>
                    <a:ext cx="1724" cy="312"/>
                  </a:xfrm>
                  <a:custGeom>
                    <a:avLst/>
                    <a:gdLst>
                      <a:gd name="T0" fmla="*/ 0 w 2736"/>
                      <a:gd name="T1" fmla="*/ 312 h 504"/>
                      <a:gd name="T2" fmla="*/ 544 w 2736"/>
                      <a:gd name="T3" fmla="*/ 104 h 504"/>
                      <a:gd name="T4" fmla="*/ 1119 w 2736"/>
                      <a:gd name="T5" fmla="*/ 15 h 504"/>
                      <a:gd name="T6" fmla="*/ 1724 w 2736"/>
                      <a:gd name="T7" fmla="*/ 15 h 504"/>
                      <a:gd name="T8" fmla="*/ 1714 w 2736"/>
                      <a:gd name="T9" fmla="*/ 64 h 504"/>
                      <a:gd name="T10" fmla="*/ 1112 w 2736"/>
                      <a:gd name="T11" fmla="*/ 64 h 504"/>
                      <a:gd name="T12" fmla="*/ 412 w 2736"/>
                      <a:gd name="T13" fmla="*/ 181 h 504"/>
                      <a:gd name="T14" fmla="*/ 0 w 2736"/>
                      <a:gd name="T15" fmla="*/ 312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049" name="Freeform 46">
                    <a:extLst>
                      <a:ext uri="{FF2B5EF4-FFF2-40B4-BE49-F238E27FC236}">
                        <a16:creationId xmlns:a16="http://schemas.microsoft.com/office/drawing/2014/main" id="{E239F8FA-631B-47DA-A163-60B86BBAAC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8888116" flipH="1">
                    <a:off x="418" y="3271"/>
                    <a:ext cx="925" cy="490"/>
                  </a:xfrm>
                  <a:custGeom>
                    <a:avLst/>
                    <a:gdLst>
                      <a:gd name="T0" fmla="*/ 3 w 1769"/>
                      <a:gd name="T1" fmla="*/ 5 h 791"/>
                      <a:gd name="T2" fmla="*/ 254 w 1769"/>
                      <a:gd name="T3" fmla="*/ 35 h 791"/>
                      <a:gd name="T4" fmla="*/ 605 w 1769"/>
                      <a:gd name="T5" fmla="*/ 124 h 791"/>
                      <a:gd name="T6" fmla="*/ 842 w 1769"/>
                      <a:gd name="T7" fmla="*/ 268 h 791"/>
                      <a:gd name="T8" fmla="*/ 918 w 1769"/>
                      <a:gd name="T9" fmla="*/ 377 h 791"/>
                      <a:gd name="T10" fmla="*/ 883 w 1769"/>
                      <a:gd name="T11" fmla="*/ 488 h 791"/>
                      <a:gd name="T12" fmla="*/ 831 w 1769"/>
                      <a:gd name="T13" fmla="*/ 392 h 791"/>
                      <a:gd name="T14" fmla="*/ 726 w 1769"/>
                      <a:gd name="T15" fmla="*/ 281 h 791"/>
                      <a:gd name="T16" fmla="*/ 580 w 1769"/>
                      <a:gd name="T17" fmla="*/ 183 h 791"/>
                      <a:gd name="T18" fmla="*/ 304 w 1769"/>
                      <a:gd name="T19" fmla="*/ 94 h 791"/>
                      <a:gd name="T20" fmla="*/ 0 w 1769"/>
                      <a:gd name="T21" fmla="*/ 47 h 791"/>
                      <a:gd name="T22" fmla="*/ 3 w 1769"/>
                      <a:gd name="T23" fmla="*/ 5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974" name="Group 47">
                  <a:extLst>
                    <a:ext uri="{FF2B5EF4-FFF2-40B4-BE49-F238E27FC236}">
                      <a16:creationId xmlns:a16="http://schemas.microsoft.com/office/drawing/2014/main" id="{CDCB2991-4F30-6A3C-4198-87103F53F1D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42" y="850"/>
                  <a:ext cx="966" cy="522"/>
                  <a:chOff x="-5" y="2196"/>
                  <a:chExt cx="2463" cy="1332"/>
                </a:xfrm>
              </p:grpSpPr>
              <p:sp>
                <p:nvSpPr>
                  <p:cNvPr id="34046" name="Freeform 48">
                    <a:extLst>
                      <a:ext uri="{FF2B5EF4-FFF2-40B4-BE49-F238E27FC236}">
                        <a16:creationId xmlns:a16="http://schemas.microsoft.com/office/drawing/2014/main" id="{950EB06F-409B-A3DF-FE11-30BD4CDC6C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9495919" flipH="1">
                    <a:off x="644" y="2196"/>
                    <a:ext cx="1814" cy="347"/>
                  </a:xfrm>
                  <a:custGeom>
                    <a:avLst/>
                    <a:gdLst>
                      <a:gd name="T0" fmla="*/ 0 w 2736"/>
                      <a:gd name="T1" fmla="*/ 347 h 504"/>
                      <a:gd name="T2" fmla="*/ 573 w 2736"/>
                      <a:gd name="T3" fmla="*/ 116 h 504"/>
                      <a:gd name="T4" fmla="*/ 1178 w 2736"/>
                      <a:gd name="T5" fmla="*/ 17 h 504"/>
                      <a:gd name="T6" fmla="*/ 1814 w 2736"/>
                      <a:gd name="T7" fmla="*/ 17 h 504"/>
                      <a:gd name="T8" fmla="*/ 1803 w 2736"/>
                      <a:gd name="T9" fmla="*/ 71 h 504"/>
                      <a:gd name="T10" fmla="*/ 1170 w 2736"/>
                      <a:gd name="T11" fmla="*/ 71 h 504"/>
                      <a:gd name="T12" fmla="*/ 434 w 2736"/>
                      <a:gd name="T13" fmla="*/ 201 h 504"/>
                      <a:gd name="T14" fmla="*/ 0 w 2736"/>
                      <a:gd name="T15" fmla="*/ 347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047" name="Freeform 49">
                    <a:extLst>
                      <a:ext uri="{FF2B5EF4-FFF2-40B4-BE49-F238E27FC236}">
                        <a16:creationId xmlns:a16="http://schemas.microsoft.com/office/drawing/2014/main" id="{A5F90CEE-CC11-A70B-BEC0-CF87E6BCB1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9495919" flipH="1">
                    <a:off x="-5" y="2983"/>
                    <a:ext cx="974" cy="545"/>
                  </a:xfrm>
                  <a:custGeom>
                    <a:avLst/>
                    <a:gdLst>
                      <a:gd name="T0" fmla="*/ 3 w 1769"/>
                      <a:gd name="T1" fmla="*/ 6 h 791"/>
                      <a:gd name="T2" fmla="*/ 267 w 1769"/>
                      <a:gd name="T3" fmla="*/ 39 h 791"/>
                      <a:gd name="T4" fmla="*/ 637 w 1769"/>
                      <a:gd name="T5" fmla="*/ 138 h 791"/>
                      <a:gd name="T6" fmla="*/ 887 w 1769"/>
                      <a:gd name="T7" fmla="*/ 298 h 791"/>
                      <a:gd name="T8" fmla="*/ 967 w 1769"/>
                      <a:gd name="T9" fmla="*/ 420 h 791"/>
                      <a:gd name="T10" fmla="*/ 930 w 1769"/>
                      <a:gd name="T11" fmla="*/ 542 h 791"/>
                      <a:gd name="T12" fmla="*/ 875 w 1769"/>
                      <a:gd name="T13" fmla="*/ 435 h 791"/>
                      <a:gd name="T14" fmla="*/ 765 w 1769"/>
                      <a:gd name="T15" fmla="*/ 313 h 791"/>
                      <a:gd name="T16" fmla="*/ 611 w 1769"/>
                      <a:gd name="T17" fmla="*/ 204 h 791"/>
                      <a:gd name="T18" fmla="*/ 320 w 1769"/>
                      <a:gd name="T19" fmla="*/ 105 h 791"/>
                      <a:gd name="T20" fmla="*/ 0 w 1769"/>
                      <a:gd name="T21" fmla="*/ 52 h 791"/>
                      <a:gd name="T22" fmla="*/ 3 w 1769"/>
                      <a:gd name="T23" fmla="*/ 6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975" name="Group 50">
                  <a:extLst>
                    <a:ext uri="{FF2B5EF4-FFF2-40B4-BE49-F238E27FC236}">
                      <a16:creationId xmlns:a16="http://schemas.microsoft.com/office/drawing/2014/main" id="{17AFB476-8184-A302-96A4-992737D7624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24" y="777"/>
                  <a:ext cx="971" cy="417"/>
                  <a:chOff x="-52" y="2009"/>
                  <a:chExt cx="2477" cy="1064"/>
                </a:xfrm>
              </p:grpSpPr>
              <p:sp>
                <p:nvSpPr>
                  <p:cNvPr id="34044" name="Freeform 51">
                    <a:extLst>
                      <a:ext uri="{FF2B5EF4-FFF2-40B4-BE49-F238E27FC236}">
                        <a16:creationId xmlns:a16="http://schemas.microsoft.com/office/drawing/2014/main" id="{8561C4CE-9DD1-E798-ED32-019F996F9A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20017085" flipH="1">
                    <a:off x="689" y="2009"/>
                    <a:ext cx="1736" cy="304"/>
                  </a:xfrm>
                  <a:custGeom>
                    <a:avLst/>
                    <a:gdLst>
                      <a:gd name="T0" fmla="*/ 0 w 2736"/>
                      <a:gd name="T1" fmla="*/ 304 h 504"/>
                      <a:gd name="T2" fmla="*/ 548 w 2736"/>
                      <a:gd name="T3" fmla="*/ 101 h 504"/>
                      <a:gd name="T4" fmla="*/ 1127 w 2736"/>
                      <a:gd name="T5" fmla="*/ 14 h 504"/>
                      <a:gd name="T6" fmla="*/ 1736 w 2736"/>
                      <a:gd name="T7" fmla="*/ 14 h 504"/>
                      <a:gd name="T8" fmla="*/ 1726 w 2736"/>
                      <a:gd name="T9" fmla="*/ 62 h 504"/>
                      <a:gd name="T10" fmla="*/ 1119 w 2736"/>
                      <a:gd name="T11" fmla="*/ 62 h 504"/>
                      <a:gd name="T12" fmla="*/ 415 w 2736"/>
                      <a:gd name="T13" fmla="*/ 176 h 504"/>
                      <a:gd name="T14" fmla="*/ 0 w 2736"/>
                      <a:gd name="T15" fmla="*/ 3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045" name="Freeform 52">
                    <a:extLst>
                      <a:ext uri="{FF2B5EF4-FFF2-40B4-BE49-F238E27FC236}">
                        <a16:creationId xmlns:a16="http://schemas.microsoft.com/office/drawing/2014/main" id="{07953057-FBB0-E65F-B5A2-C027681989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20017085" flipH="1">
                    <a:off x="-52" y="2597"/>
                    <a:ext cx="932" cy="476"/>
                  </a:xfrm>
                  <a:custGeom>
                    <a:avLst/>
                    <a:gdLst>
                      <a:gd name="T0" fmla="*/ 3 w 1769"/>
                      <a:gd name="T1" fmla="*/ 5 h 791"/>
                      <a:gd name="T2" fmla="*/ 256 w 1769"/>
                      <a:gd name="T3" fmla="*/ 34 h 791"/>
                      <a:gd name="T4" fmla="*/ 610 w 1769"/>
                      <a:gd name="T5" fmla="*/ 120 h 791"/>
                      <a:gd name="T6" fmla="*/ 849 w 1769"/>
                      <a:gd name="T7" fmla="*/ 260 h 791"/>
                      <a:gd name="T8" fmla="*/ 925 w 1769"/>
                      <a:gd name="T9" fmla="*/ 366 h 791"/>
                      <a:gd name="T10" fmla="*/ 890 w 1769"/>
                      <a:gd name="T11" fmla="*/ 474 h 791"/>
                      <a:gd name="T12" fmla="*/ 837 w 1769"/>
                      <a:gd name="T13" fmla="*/ 380 h 791"/>
                      <a:gd name="T14" fmla="*/ 732 w 1769"/>
                      <a:gd name="T15" fmla="*/ 273 h 791"/>
                      <a:gd name="T16" fmla="*/ 584 w 1769"/>
                      <a:gd name="T17" fmla="*/ 178 h 791"/>
                      <a:gd name="T18" fmla="*/ 306 w 1769"/>
                      <a:gd name="T19" fmla="*/ 91 h 791"/>
                      <a:gd name="T20" fmla="*/ 0 w 1769"/>
                      <a:gd name="T21" fmla="*/ 46 h 791"/>
                      <a:gd name="T22" fmla="*/ 3 w 1769"/>
                      <a:gd name="T23" fmla="*/ 5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976" name="Group 53">
                  <a:extLst>
                    <a:ext uri="{FF2B5EF4-FFF2-40B4-BE49-F238E27FC236}">
                      <a16:creationId xmlns:a16="http://schemas.microsoft.com/office/drawing/2014/main" id="{DF898355-F0FF-7513-82FC-6BF6703E02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15" y="700"/>
                  <a:ext cx="969" cy="363"/>
                  <a:chOff x="-74" y="1813"/>
                  <a:chExt cx="2472" cy="927"/>
                </a:xfrm>
              </p:grpSpPr>
              <p:sp>
                <p:nvSpPr>
                  <p:cNvPr id="34042" name="Freeform 54">
                    <a:extLst>
                      <a:ext uri="{FF2B5EF4-FFF2-40B4-BE49-F238E27FC236}">
                        <a16:creationId xmlns:a16="http://schemas.microsoft.com/office/drawing/2014/main" id="{5F11324A-E207-9A59-3486-DB98479342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20519637" flipH="1">
                    <a:off x="721" y="1813"/>
                    <a:ext cx="1677" cy="335"/>
                  </a:xfrm>
                  <a:custGeom>
                    <a:avLst/>
                    <a:gdLst>
                      <a:gd name="T0" fmla="*/ 0 w 2736"/>
                      <a:gd name="T1" fmla="*/ 335 h 504"/>
                      <a:gd name="T2" fmla="*/ 530 w 2736"/>
                      <a:gd name="T3" fmla="*/ 112 h 504"/>
                      <a:gd name="T4" fmla="*/ 1089 w 2736"/>
                      <a:gd name="T5" fmla="*/ 16 h 504"/>
                      <a:gd name="T6" fmla="*/ 1677 w 2736"/>
                      <a:gd name="T7" fmla="*/ 16 h 504"/>
                      <a:gd name="T8" fmla="*/ 1667 w 2736"/>
                      <a:gd name="T9" fmla="*/ 68 h 504"/>
                      <a:gd name="T10" fmla="*/ 1081 w 2736"/>
                      <a:gd name="T11" fmla="*/ 68 h 504"/>
                      <a:gd name="T12" fmla="*/ 401 w 2736"/>
                      <a:gd name="T13" fmla="*/ 194 h 504"/>
                      <a:gd name="T14" fmla="*/ 0 w 2736"/>
                      <a:gd name="T15" fmla="*/ 335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043" name="Freeform 55">
                    <a:extLst>
                      <a:ext uri="{FF2B5EF4-FFF2-40B4-BE49-F238E27FC236}">
                        <a16:creationId xmlns:a16="http://schemas.microsoft.com/office/drawing/2014/main" id="{0A5A7236-4CC2-635C-A834-0713E8974F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20519637" flipH="1">
                    <a:off x="-74" y="2214"/>
                    <a:ext cx="901" cy="526"/>
                  </a:xfrm>
                  <a:custGeom>
                    <a:avLst/>
                    <a:gdLst>
                      <a:gd name="T0" fmla="*/ 3 w 1769"/>
                      <a:gd name="T1" fmla="*/ 5 h 791"/>
                      <a:gd name="T2" fmla="*/ 247 w 1769"/>
                      <a:gd name="T3" fmla="*/ 37 h 791"/>
                      <a:gd name="T4" fmla="*/ 589 w 1769"/>
                      <a:gd name="T5" fmla="*/ 133 h 791"/>
                      <a:gd name="T6" fmla="*/ 821 w 1769"/>
                      <a:gd name="T7" fmla="*/ 287 h 791"/>
                      <a:gd name="T8" fmla="*/ 894 w 1769"/>
                      <a:gd name="T9" fmla="*/ 405 h 791"/>
                      <a:gd name="T10" fmla="*/ 860 w 1769"/>
                      <a:gd name="T11" fmla="*/ 523 h 791"/>
                      <a:gd name="T12" fmla="*/ 809 w 1769"/>
                      <a:gd name="T13" fmla="*/ 420 h 791"/>
                      <a:gd name="T14" fmla="*/ 707 w 1769"/>
                      <a:gd name="T15" fmla="*/ 302 h 791"/>
                      <a:gd name="T16" fmla="*/ 565 w 1769"/>
                      <a:gd name="T17" fmla="*/ 197 h 791"/>
                      <a:gd name="T18" fmla="*/ 296 w 1769"/>
                      <a:gd name="T19" fmla="*/ 101 h 791"/>
                      <a:gd name="T20" fmla="*/ 0 w 1769"/>
                      <a:gd name="T21" fmla="*/ 51 h 791"/>
                      <a:gd name="T22" fmla="*/ 3 w 1769"/>
                      <a:gd name="T23" fmla="*/ 5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977" name="Group 56">
                  <a:extLst>
                    <a:ext uri="{FF2B5EF4-FFF2-40B4-BE49-F238E27FC236}">
                      <a16:creationId xmlns:a16="http://schemas.microsoft.com/office/drawing/2014/main" id="{4A2F1E63-A90C-27BE-C797-AC8A2F27BF3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53" y="613"/>
                  <a:ext cx="918" cy="257"/>
                  <a:chOff x="22" y="1591"/>
                  <a:chExt cx="2342" cy="657"/>
                </a:xfrm>
              </p:grpSpPr>
              <p:sp>
                <p:nvSpPr>
                  <p:cNvPr id="34040" name="Freeform 57">
                    <a:extLst>
                      <a:ext uri="{FF2B5EF4-FFF2-40B4-BE49-F238E27FC236}">
                        <a16:creationId xmlns:a16="http://schemas.microsoft.com/office/drawing/2014/main" id="{D987056A-B3E2-03E5-FAFB-EF49C20E6C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21136207" flipH="1">
                    <a:off x="819" y="1591"/>
                    <a:ext cx="1545" cy="312"/>
                  </a:xfrm>
                  <a:custGeom>
                    <a:avLst/>
                    <a:gdLst>
                      <a:gd name="T0" fmla="*/ 0 w 2736"/>
                      <a:gd name="T1" fmla="*/ 312 h 504"/>
                      <a:gd name="T2" fmla="*/ 488 w 2736"/>
                      <a:gd name="T3" fmla="*/ 104 h 504"/>
                      <a:gd name="T4" fmla="*/ 1003 w 2736"/>
                      <a:gd name="T5" fmla="*/ 15 h 504"/>
                      <a:gd name="T6" fmla="*/ 1545 w 2736"/>
                      <a:gd name="T7" fmla="*/ 15 h 504"/>
                      <a:gd name="T8" fmla="*/ 1536 w 2736"/>
                      <a:gd name="T9" fmla="*/ 64 h 504"/>
                      <a:gd name="T10" fmla="*/ 996 w 2736"/>
                      <a:gd name="T11" fmla="*/ 64 h 504"/>
                      <a:gd name="T12" fmla="*/ 369 w 2736"/>
                      <a:gd name="T13" fmla="*/ 181 h 504"/>
                      <a:gd name="T14" fmla="*/ 0 w 2736"/>
                      <a:gd name="T15" fmla="*/ 312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041" name="Freeform 58">
                    <a:extLst>
                      <a:ext uri="{FF2B5EF4-FFF2-40B4-BE49-F238E27FC236}">
                        <a16:creationId xmlns:a16="http://schemas.microsoft.com/office/drawing/2014/main" id="{FE791BF9-1224-E161-46AF-C2AA4F54CA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21136207" flipH="1">
                    <a:off x="22" y="1759"/>
                    <a:ext cx="830" cy="489"/>
                  </a:xfrm>
                  <a:custGeom>
                    <a:avLst/>
                    <a:gdLst>
                      <a:gd name="T0" fmla="*/ 2 w 1769"/>
                      <a:gd name="T1" fmla="*/ 5 h 791"/>
                      <a:gd name="T2" fmla="*/ 228 w 1769"/>
                      <a:gd name="T3" fmla="*/ 35 h 791"/>
                      <a:gd name="T4" fmla="*/ 543 w 1769"/>
                      <a:gd name="T5" fmla="*/ 124 h 791"/>
                      <a:gd name="T6" fmla="*/ 756 w 1769"/>
                      <a:gd name="T7" fmla="*/ 267 h 791"/>
                      <a:gd name="T8" fmla="*/ 824 w 1769"/>
                      <a:gd name="T9" fmla="*/ 376 h 791"/>
                      <a:gd name="T10" fmla="*/ 792 w 1769"/>
                      <a:gd name="T11" fmla="*/ 487 h 791"/>
                      <a:gd name="T12" fmla="*/ 746 w 1769"/>
                      <a:gd name="T13" fmla="*/ 391 h 791"/>
                      <a:gd name="T14" fmla="*/ 652 w 1769"/>
                      <a:gd name="T15" fmla="*/ 281 h 791"/>
                      <a:gd name="T16" fmla="*/ 520 w 1769"/>
                      <a:gd name="T17" fmla="*/ 183 h 791"/>
                      <a:gd name="T18" fmla="*/ 273 w 1769"/>
                      <a:gd name="T19" fmla="*/ 94 h 791"/>
                      <a:gd name="T20" fmla="*/ 0 w 1769"/>
                      <a:gd name="T21" fmla="*/ 47 h 791"/>
                      <a:gd name="T22" fmla="*/ 2 w 1769"/>
                      <a:gd name="T23" fmla="*/ 5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978" name="Group 59">
                  <a:extLst>
                    <a:ext uri="{FF2B5EF4-FFF2-40B4-BE49-F238E27FC236}">
                      <a16:creationId xmlns:a16="http://schemas.microsoft.com/office/drawing/2014/main" id="{7EDA16DD-432E-2975-8127-56971F5020B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18" y="556"/>
                  <a:ext cx="843" cy="134"/>
                  <a:chOff x="189" y="1446"/>
                  <a:chExt cx="2150" cy="343"/>
                </a:xfrm>
              </p:grpSpPr>
              <p:sp>
                <p:nvSpPr>
                  <p:cNvPr id="34038" name="Freeform 60">
                    <a:extLst>
                      <a:ext uri="{FF2B5EF4-FFF2-40B4-BE49-F238E27FC236}">
                        <a16:creationId xmlns:a16="http://schemas.microsoft.com/office/drawing/2014/main" id="{BAC05C28-6F9F-2C85-E020-AE6E449AC6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84182" flipH="1">
                    <a:off x="935" y="1466"/>
                    <a:ext cx="1404" cy="219"/>
                  </a:xfrm>
                  <a:custGeom>
                    <a:avLst/>
                    <a:gdLst>
                      <a:gd name="T0" fmla="*/ 0 w 2736"/>
                      <a:gd name="T1" fmla="*/ 219 h 504"/>
                      <a:gd name="T2" fmla="*/ 443 w 2736"/>
                      <a:gd name="T3" fmla="*/ 73 h 504"/>
                      <a:gd name="T4" fmla="*/ 911 w 2736"/>
                      <a:gd name="T5" fmla="*/ 10 h 504"/>
                      <a:gd name="T6" fmla="*/ 1404 w 2736"/>
                      <a:gd name="T7" fmla="*/ 10 h 504"/>
                      <a:gd name="T8" fmla="*/ 1396 w 2736"/>
                      <a:gd name="T9" fmla="*/ 45 h 504"/>
                      <a:gd name="T10" fmla="*/ 905 w 2736"/>
                      <a:gd name="T11" fmla="*/ 45 h 504"/>
                      <a:gd name="T12" fmla="*/ 336 w 2736"/>
                      <a:gd name="T13" fmla="*/ 127 h 504"/>
                      <a:gd name="T14" fmla="*/ 0 w 2736"/>
                      <a:gd name="T15" fmla="*/ 219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039" name="Freeform 61">
                    <a:extLst>
                      <a:ext uri="{FF2B5EF4-FFF2-40B4-BE49-F238E27FC236}">
                        <a16:creationId xmlns:a16="http://schemas.microsoft.com/office/drawing/2014/main" id="{85E02A79-952B-0C26-55DE-195F1556D2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84182" flipH="1">
                    <a:off x="189" y="1446"/>
                    <a:ext cx="754" cy="343"/>
                  </a:xfrm>
                  <a:custGeom>
                    <a:avLst/>
                    <a:gdLst>
                      <a:gd name="T0" fmla="*/ 2 w 1769"/>
                      <a:gd name="T1" fmla="*/ 3 h 791"/>
                      <a:gd name="T2" fmla="*/ 207 w 1769"/>
                      <a:gd name="T3" fmla="*/ 24 h 791"/>
                      <a:gd name="T4" fmla="*/ 493 w 1769"/>
                      <a:gd name="T5" fmla="*/ 87 h 791"/>
                      <a:gd name="T6" fmla="*/ 687 w 1769"/>
                      <a:gd name="T7" fmla="*/ 187 h 791"/>
                      <a:gd name="T8" fmla="*/ 748 w 1769"/>
                      <a:gd name="T9" fmla="*/ 264 h 791"/>
                      <a:gd name="T10" fmla="*/ 720 w 1769"/>
                      <a:gd name="T11" fmla="*/ 341 h 791"/>
                      <a:gd name="T12" fmla="*/ 677 w 1769"/>
                      <a:gd name="T13" fmla="*/ 274 h 791"/>
                      <a:gd name="T14" fmla="*/ 592 w 1769"/>
                      <a:gd name="T15" fmla="*/ 197 h 791"/>
                      <a:gd name="T16" fmla="*/ 473 w 1769"/>
                      <a:gd name="T17" fmla="*/ 128 h 791"/>
                      <a:gd name="T18" fmla="*/ 248 w 1769"/>
                      <a:gd name="T19" fmla="*/ 66 h 791"/>
                      <a:gd name="T20" fmla="*/ 0 w 1769"/>
                      <a:gd name="T21" fmla="*/ 33 h 791"/>
                      <a:gd name="T22" fmla="*/ 2 w 1769"/>
                      <a:gd name="T23" fmla="*/ 3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979" name="Group 62">
                  <a:extLst>
                    <a:ext uri="{FF2B5EF4-FFF2-40B4-BE49-F238E27FC236}">
                      <a16:creationId xmlns:a16="http://schemas.microsoft.com/office/drawing/2014/main" id="{7374E8A2-B7DC-F221-FD06-9C0C4D94972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342" y="418"/>
                  <a:ext cx="737" cy="167"/>
                  <a:chOff x="505" y="1094"/>
                  <a:chExt cx="1879" cy="427"/>
                </a:xfrm>
              </p:grpSpPr>
              <p:sp>
                <p:nvSpPr>
                  <p:cNvPr id="34036" name="Freeform 63">
                    <a:extLst>
                      <a:ext uri="{FF2B5EF4-FFF2-40B4-BE49-F238E27FC236}">
                        <a16:creationId xmlns:a16="http://schemas.microsoft.com/office/drawing/2014/main" id="{04FA4BAE-D23D-2169-50DC-881DABB039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802576" flipH="1">
                    <a:off x="1151" y="1306"/>
                    <a:ext cx="1233" cy="215"/>
                  </a:xfrm>
                  <a:custGeom>
                    <a:avLst/>
                    <a:gdLst>
                      <a:gd name="T0" fmla="*/ 0 w 2736"/>
                      <a:gd name="T1" fmla="*/ 215 h 504"/>
                      <a:gd name="T2" fmla="*/ 389 w 2736"/>
                      <a:gd name="T3" fmla="*/ 72 h 504"/>
                      <a:gd name="T4" fmla="*/ 800 w 2736"/>
                      <a:gd name="T5" fmla="*/ 10 h 504"/>
                      <a:gd name="T6" fmla="*/ 1233 w 2736"/>
                      <a:gd name="T7" fmla="*/ 10 h 504"/>
                      <a:gd name="T8" fmla="*/ 1226 w 2736"/>
                      <a:gd name="T9" fmla="*/ 44 h 504"/>
                      <a:gd name="T10" fmla="*/ 795 w 2736"/>
                      <a:gd name="T11" fmla="*/ 44 h 504"/>
                      <a:gd name="T12" fmla="*/ 295 w 2736"/>
                      <a:gd name="T13" fmla="*/ 125 h 504"/>
                      <a:gd name="T14" fmla="*/ 0 w 2736"/>
                      <a:gd name="T15" fmla="*/ 215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037" name="Freeform 64">
                    <a:extLst>
                      <a:ext uri="{FF2B5EF4-FFF2-40B4-BE49-F238E27FC236}">
                        <a16:creationId xmlns:a16="http://schemas.microsoft.com/office/drawing/2014/main" id="{8FF49EC6-0E73-4177-8AE5-D7335F2FE1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802576" flipH="1">
                    <a:off x="505" y="1094"/>
                    <a:ext cx="662" cy="338"/>
                  </a:xfrm>
                  <a:custGeom>
                    <a:avLst/>
                    <a:gdLst>
                      <a:gd name="T0" fmla="*/ 2 w 1769"/>
                      <a:gd name="T1" fmla="*/ 3 h 791"/>
                      <a:gd name="T2" fmla="*/ 181 w 1769"/>
                      <a:gd name="T3" fmla="*/ 24 h 791"/>
                      <a:gd name="T4" fmla="*/ 433 w 1769"/>
                      <a:gd name="T5" fmla="*/ 85 h 791"/>
                      <a:gd name="T6" fmla="*/ 603 w 1769"/>
                      <a:gd name="T7" fmla="*/ 185 h 791"/>
                      <a:gd name="T8" fmla="*/ 657 w 1769"/>
                      <a:gd name="T9" fmla="*/ 260 h 791"/>
                      <a:gd name="T10" fmla="*/ 632 w 1769"/>
                      <a:gd name="T11" fmla="*/ 336 h 791"/>
                      <a:gd name="T12" fmla="*/ 595 w 1769"/>
                      <a:gd name="T13" fmla="*/ 270 h 791"/>
                      <a:gd name="T14" fmla="*/ 520 w 1769"/>
                      <a:gd name="T15" fmla="*/ 194 h 791"/>
                      <a:gd name="T16" fmla="*/ 415 w 1769"/>
                      <a:gd name="T17" fmla="*/ 126 h 791"/>
                      <a:gd name="T18" fmla="*/ 217 w 1769"/>
                      <a:gd name="T19" fmla="*/ 65 h 791"/>
                      <a:gd name="T20" fmla="*/ 0 w 1769"/>
                      <a:gd name="T21" fmla="*/ 32 h 791"/>
                      <a:gd name="T22" fmla="*/ 2 w 1769"/>
                      <a:gd name="T23" fmla="*/ 3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980" name="Group 65">
                  <a:extLst>
                    <a:ext uri="{FF2B5EF4-FFF2-40B4-BE49-F238E27FC236}">
                      <a16:creationId xmlns:a16="http://schemas.microsoft.com/office/drawing/2014/main" id="{4B508937-B4AC-6578-84EE-B9F83AAEBC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386" y="341"/>
                  <a:ext cx="725" cy="218"/>
                  <a:chOff x="616" y="899"/>
                  <a:chExt cx="1850" cy="554"/>
                </a:xfrm>
              </p:grpSpPr>
              <p:sp>
                <p:nvSpPr>
                  <p:cNvPr id="34034" name="Freeform 66">
                    <a:extLst>
                      <a:ext uri="{FF2B5EF4-FFF2-40B4-BE49-F238E27FC236}">
                        <a16:creationId xmlns:a16="http://schemas.microsoft.com/office/drawing/2014/main" id="{5A6EE46F-7B18-59F8-5A1C-CF262D1F13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277471" flipH="1">
                    <a:off x="1233" y="1238"/>
                    <a:ext cx="1233" cy="215"/>
                  </a:xfrm>
                  <a:custGeom>
                    <a:avLst/>
                    <a:gdLst>
                      <a:gd name="T0" fmla="*/ 0 w 2736"/>
                      <a:gd name="T1" fmla="*/ 215 h 504"/>
                      <a:gd name="T2" fmla="*/ 389 w 2736"/>
                      <a:gd name="T3" fmla="*/ 72 h 504"/>
                      <a:gd name="T4" fmla="*/ 800 w 2736"/>
                      <a:gd name="T5" fmla="*/ 10 h 504"/>
                      <a:gd name="T6" fmla="*/ 1233 w 2736"/>
                      <a:gd name="T7" fmla="*/ 10 h 504"/>
                      <a:gd name="T8" fmla="*/ 1226 w 2736"/>
                      <a:gd name="T9" fmla="*/ 44 h 504"/>
                      <a:gd name="T10" fmla="*/ 795 w 2736"/>
                      <a:gd name="T11" fmla="*/ 44 h 504"/>
                      <a:gd name="T12" fmla="*/ 295 w 2736"/>
                      <a:gd name="T13" fmla="*/ 125 h 504"/>
                      <a:gd name="T14" fmla="*/ 0 w 2736"/>
                      <a:gd name="T15" fmla="*/ 215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035" name="Freeform 67">
                    <a:extLst>
                      <a:ext uri="{FF2B5EF4-FFF2-40B4-BE49-F238E27FC236}">
                        <a16:creationId xmlns:a16="http://schemas.microsoft.com/office/drawing/2014/main" id="{1B9D5DF5-39CB-5C2A-182E-EB153590B2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277471" flipH="1">
                    <a:off x="616" y="899"/>
                    <a:ext cx="662" cy="338"/>
                  </a:xfrm>
                  <a:custGeom>
                    <a:avLst/>
                    <a:gdLst>
                      <a:gd name="T0" fmla="*/ 2 w 1769"/>
                      <a:gd name="T1" fmla="*/ 3 h 791"/>
                      <a:gd name="T2" fmla="*/ 181 w 1769"/>
                      <a:gd name="T3" fmla="*/ 24 h 791"/>
                      <a:gd name="T4" fmla="*/ 433 w 1769"/>
                      <a:gd name="T5" fmla="*/ 85 h 791"/>
                      <a:gd name="T6" fmla="*/ 603 w 1769"/>
                      <a:gd name="T7" fmla="*/ 185 h 791"/>
                      <a:gd name="T8" fmla="*/ 657 w 1769"/>
                      <a:gd name="T9" fmla="*/ 260 h 791"/>
                      <a:gd name="T10" fmla="*/ 632 w 1769"/>
                      <a:gd name="T11" fmla="*/ 336 h 791"/>
                      <a:gd name="T12" fmla="*/ 595 w 1769"/>
                      <a:gd name="T13" fmla="*/ 270 h 791"/>
                      <a:gd name="T14" fmla="*/ 520 w 1769"/>
                      <a:gd name="T15" fmla="*/ 194 h 791"/>
                      <a:gd name="T16" fmla="*/ 415 w 1769"/>
                      <a:gd name="T17" fmla="*/ 126 h 791"/>
                      <a:gd name="T18" fmla="*/ 217 w 1769"/>
                      <a:gd name="T19" fmla="*/ 65 h 791"/>
                      <a:gd name="T20" fmla="*/ 0 w 1769"/>
                      <a:gd name="T21" fmla="*/ 32 h 791"/>
                      <a:gd name="T22" fmla="*/ 2 w 1769"/>
                      <a:gd name="T23" fmla="*/ 3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981" name="Group 68">
                  <a:extLst>
                    <a:ext uri="{FF2B5EF4-FFF2-40B4-BE49-F238E27FC236}">
                      <a16:creationId xmlns:a16="http://schemas.microsoft.com/office/drawing/2014/main" id="{571BB16C-BF7B-F27B-D0F6-6D1B022851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472" y="231"/>
                  <a:ext cx="693" cy="291"/>
                  <a:chOff x="3472" y="231"/>
                  <a:chExt cx="693" cy="291"/>
                </a:xfrm>
              </p:grpSpPr>
              <p:sp>
                <p:nvSpPr>
                  <p:cNvPr id="34032" name="Freeform 69">
                    <a:extLst>
                      <a:ext uri="{FF2B5EF4-FFF2-40B4-BE49-F238E27FC236}">
                        <a16:creationId xmlns:a16="http://schemas.microsoft.com/office/drawing/2014/main" id="{8207A8E1-11E3-01F3-4B10-4E7DB9C2E7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2028410" flipH="1">
                    <a:off x="3681" y="438"/>
                    <a:ext cx="484" cy="84"/>
                  </a:xfrm>
                  <a:custGeom>
                    <a:avLst/>
                    <a:gdLst>
                      <a:gd name="T0" fmla="*/ 0 w 2736"/>
                      <a:gd name="T1" fmla="*/ 84 h 504"/>
                      <a:gd name="T2" fmla="*/ 153 w 2736"/>
                      <a:gd name="T3" fmla="*/ 28 h 504"/>
                      <a:gd name="T4" fmla="*/ 314 w 2736"/>
                      <a:gd name="T5" fmla="*/ 4 h 504"/>
                      <a:gd name="T6" fmla="*/ 484 w 2736"/>
                      <a:gd name="T7" fmla="*/ 4 h 504"/>
                      <a:gd name="T8" fmla="*/ 481 w 2736"/>
                      <a:gd name="T9" fmla="*/ 17 h 504"/>
                      <a:gd name="T10" fmla="*/ 312 w 2736"/>
                      <a:gd name="T11" fmla="*/ 17 h 504"/>
                      <a:gd name="T12" fmla="*/ 116 w 2736"/>
                      <a:gd name="T13" fmla="*/ 49 h 504"/>
                      <a:gd name="T14" fmla="*/ 0 w 2736"/>
                      <a:gd name="T15" fmla="*/ 8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033" name="Freeform 70">
                    <a:extLst>
                      <a:ext uri="{FF2B5EF4-FFF2-40B4-BE49-F238E27FC236}">
                        <a16:creationId xmlns:a16="http://schemas.microsoft.com/office/drawing/2014/main" id="{C76C9097-FB32-24F6-75A0-125D911116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2028410" flipH="1">
                    <a:off x="3472" y="231"/>
                    <a:ext cx="260" cy="132"/>
                  </a:xfrm>
                  <a:custGeom>
                    <a:avLst/>
                    <a:gdLst>
                      <a:gd name="T0" fmla="*/ 1 w 1769"/>
                      <a:gd name="T1" fmla="*/ 1 h 791"/>
                      <a:gd name="T2" fmla="*/ 71 w 1769"/>
                      <a:gd name="T3" fmla="*/ 9 h 791"/>
                      <a:gd name="T4" fmla="*/ 170 w 1769"/>
                      <a:gd name="T5" fmla="*/ 33 h 791"/>
                      <a:gd name="T6" fmla="*/ 237 w 1769"/>
                      <a:gd name="T7" fmla="*/ 72 h 791"/>
                      <a:gd name="T8" fmla="*/ 258 w 1769"/>
                      <a:gd name="T9" fmla="*/ 102 h 791"/>
                      <a:gd name="T10" fmla="*/ 248 w 1769"/>
                      <a:gd name="T11" fmla="*/ 131 h 791"/>
                      <a:gd name="T12" fmla="*/ 234 w 1769"/>
                      <a:gd name="T13" fmla="*/ 105 h 791"/>
                      <a:gd name="T14" fmla="*/ 204 w 1769"/>
                      <a:gd name="T15" fmla="*/ 76 h 791"/>
                      <a:gd name="T16" fmla="*/ 163 w 1769"/>
                      <a:gd name="T17" fmla="*/ 49 h 791"/>
                      <a:gd name="T18" fmla="*/ 85 w 1769"/>
                      <a:gd name="T19" fmla="*/ 25 h 791"/>
                      <a:gd name="T20" fmla="*/ 0 w 1769"/>
                      <a:gd name="T21" fmla="*/ 13 h 791"/>
                      <a:gd name="T22" fmla="*/ 1 w 1769"/>
                      <a:gd name="T23" fmla="*/ 1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982" name="Group 71">
                  <a:extLst>
                    <a:ext uri="{FF2B5EF4-FFF2-40B4-BE49-F238E27FC236}">
                      <a16:creationId xmlns:a16="http://schemas.microsoft.com/office/drawing/2014/main" id="{7F2A70AF-F259-8307-999F-F6B2B382812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554" y="118"/>
                  <a:ext cx="664" cy="349"/>
                  <a:chOff x="3554" y="118"/>
                  <a:chExt cx="664" cy="349"/>
                </a:xfrm>
              </p:grpSpPr>
              <p:sp>
                <p:nvSpPr>
                  <p:cNvPr id="34030" name="Freeform 72">
                    <a:extLst>
                      <a:ext uri="{FF2B5EF4-FFF2-40B4-BE49-F238E27FC236}">
                        <a16:creationId xmlns:a16="http://schemas.microsoft.com/office/drawing/2014/main" id="{49E9D772-0025-7E70-A554-D257C00DD1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2664424" flipH="1">
                    <a:off x="3727" y="383"/>
                    <a:ext cx="491" cy="84"/>
                  </a:xfrm>
                  <a:custGeom>
                    <a:avLst/>
                    <a:gdLst>
                      <a:gd name="T0" fmla="*/ 0 w 2736"/>
                      <a:gd name="T1" fmla="*/ 84 h 504"/>
                      <a:gd name="T2" fmla="*/ 155 w 2736"/>
                      <a:gd name="T3" fmla="*/ 28 h 504"/>
                      <a:gd name="T4" fmla="*/ 319 w 2736"/>
                      <a:gd name="T5" fmla="*/ 4 h 504"/>
                      <a:gd name="T6" fmla="*/ 491 w 2736"/>
                      <a:gd name="T7" fmla="*/ 4 h 504"/>
                      <a:gd name="T8" fmla="*/ 488 w 2736"/>
                      <a:gd name="T9" fmla="*/ 17 h 504"/>
                      <a:gd name="T10" fmla="*/ 317 w 2736"/>
                      <a:gd name="T11" fmla="*/ 17 h 504"/>
                      <a:gd name="T12" fmla="*/ 117 w 2736"/>
                      <a:gd name="T13" fmla="*/ 49 h 504"/>
                      <a:gd name="T14" fmla="*/ 0 w 2736"/>
                      <a:gd name="T15" fmla="*/ 8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031" name="Freeform 73">
                    <a:extLst>
                      <a:ext uri="{FF2B5EF4-FFF2-40B4-BE49-F238E27FC236}">
                        <a16:creationId xmlns:a16="http://schemas.microsoft.com/office/drawing/2014/main" id="{ED1D1689-95DC-615B-AB25-0B3E819125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2664424" flipH="1">
                    <a:off x="3554" y="118"/>
                    <a:ext cx="264" cy="132"/>
                  </a:xfrm>
                  <a:custGeom>
                    <a:avLst/>
                    <a:gdLst>
                      <a:gd name="T0" fmla="*/ 1 w 1769"/>
                      <a:gd name="T1" fmla="*/ 1 h 791"/>
                      <a:gd name="T2" fmla="*/ 72 w 1769"/>
                      <a:gd name="T3" fmla="*/ 9 h 791"/>
                      <a:gd name="T4" fmla="*/ 173 w 1769"/>
                      <a:gd name="T5" fmla="*/ 33 h 791"/>
                      <a:gd name="T6" fmla="*/ 240 w 1769"/>
                      <a:gd name="T7" fmla="*/ 72 h 791"/>
                      <a:gd name="T8" fmla="*/ 262 w 1769"/>
                      <a:gd name="T9" fmla="*/ 102 h 791"/>
                      <a:gd name="T10" fmla="*/ 252 w 1769"/>
                      <a:gd name="T11" fmla="*/ 131 h 791"/>
                      <a:gd name="T12" fmla="*/ 237 w 1769"/>
                      <a:gd name="T13" fmla="*/ 105 h 791"/>
                      <a:gd name="T14" fmla="*/ 207 w 1769"/>
                      <a:gd name="T15" fmla="*/ 76 h 791"/>
                      <a:gd name="T16" fmla="*/ 166 w 1769"/>
                      <a:gd name="T17" fmla="*/ 49 h 791"/>
                      <a:gd name="T18" fmla="*/ 87 w 1769"/>
                      <a:gd name="T19" fmla="*/ 25 h 791"/>
                      <a:gd name="T20" fmla="*/ 0 w 1769"/>
                      <a:gd name="T21" fmla="*/ 13 h 791"/>
                      <a:gd name="T22" fmla="*/ 1 w 1769"/>
                      <a:gd name="T23" fmla="*/ 1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983" name="Group 74">
                  <a:extLst>
                    <a:ext uri="{FF2B5EF4-FFF2-40B4-BE49-F238E27FC236}">
                      <a16:creationId xmlns:a16="http://schemas.microsoft.com/office/drawing/2014/main" id="{8E5D883E-5960-793D-F777-7C94F9F69D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784" y="30"/>
                  <a:ext cx="305" cy="593"/>
                  <a:chOff x="1633" y="104"/>
                  <a:chExt cx="778" cy="1512"/>
                </a:xfrm>
              </p:grpSpPr>
              <p:sp>
                <p:nvSpPr>
                  <p:cNvPr id="34028" name="Freeform 75">
                    <a:extLst>
                      <a:ext uri="{FF2B5EF4-FFF2-40B4-BE49-F238E27FC236}">
                        <a16:creationId xmlns:a16="http://schemas.microsoft.com/office/drawing/2014/main" id="{F2E33BAD-DA7E-1450-45D2-D887B4C1B2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3473776" flipH="1">
                    <a:off x="1753" y="957"/>
                    <a:ext cx="1100" cy="215"/>
                  </a:xfrm>
                  <a:custGeom>
                    <a:avLst/>
                    <a:gdLst>
                      <a:gd name="T0" fmla="*/ 0 w 2736"/>
                      <a:gd name="T1" fmla="*/ 215 h 504"/>
                      <a:gd name="T2" fmla="*/ 347 w 2736"/>
                      <a:gd name="T3" fmla="*/ 72 h 504"/>
                      <a:gd name="T4" fmla="*/ 714 w 2736"/>
                      <a:gd name="T5" fmla="*/ 10 h 504"/>
                      <a:gd name="T6" fmla="*/ 1100 w 2736"/>
                      <a:gd name="T7" fmla="*/ 10 h 504"/>
                      <a:gd name="T8" fmla="*/ 1094 w 2736"/>
                      <a:gd name="T9" fmla="*/ 44 h 504"/>
                      <a:gd name="T10" fmla="*/ 709 w 2736"/>
                      <a:gd name="T11" fmla="*/ 44 h 504"/>
                      <a:gd name="T12" fmla="*/ 263 w 2736"/>
                      <a:gd name="T13" fmla="*/ 125 h 504"/>
                      <a:gd name="T14" fmla="*/ 0 w 2736"/>
                      <a:gd name="T15" fmla="*/ 215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029" name="Freeform 76">
                    <a:extLst>
                      <a:ext uri="{FF2B5EF4-FFF2-40B4-BE49-F238E27FC236}">
                        <a16:creationId xmlns:a16="http://schemas.microsoft.com/office/drawing/2014/main" id="{C124CEA1-CBFC-6442-5B61-08A41B938A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3473776" flipH="1">
                    <a:off x="1505" y="230"/>
                    <a:ext cx="591" cy="338"/>
                  </a:xfrm>
                  <a:custGeom>
                    <a:avLst/>
                    <a:gdLst>
                      <a:gd name="T0" fmla="*/ 2 w 1769"/>
                      <a:gd name="T1" fmla="*/ 3 h 791"/>
                      <a:gd name="T2" fmla="*/ 162 w 1769"/>
                      <a:gd name="T3" fmla="*/ 24 h 791"/>
                      <a:gd name="T4" fmla="*/ 387 w 1769"/>
                      <a:gd name="T5" fmla="*/ 85 h 791"/>
                      <a:gd name="T6" fmla="*/ 538 w 1769"/>
                      <a:gd name="T7" fmla="*/ 185 h 791"/>
                      <a:gd name="T8" fmla="*/ 587 w 1769"/>
                      <a:gd name="T9" fmla="*/ 260 h 791"/>
                      <a:gd name="T10" fmla="*/ 564 w 1769"/>
                      <a:gd name="T11" fmla="*/ 336 h 791"/>
                      <a:gd name="T12" fmla="*/ 531 w 1769"/>
                      <a:gd name="T13" fmla="*/ 270 h 791"/>
                      <a:gd name="T14" fmla="*/ 464 w 1769"/>
                      <a:gd name="T15" fmla="*/ 194 h 791"/>
                      <a:gd name="T16" fmla="*/ 371 w 1769"/>
                      <a:gd name="T17" fmla="*/ 126 h 791"/>
                      <a:gd name="T18" fmla="*/ 194 w 1769"/>
                      <a:gd name="T19" fmla="*/ 65 h 791"/>
                      <a:gd name="T20" fmla="*/ 0 w 1769"/>
                      <a:gd name="T21" fmla="*/ 32 h 791"/>
                      <a:gd name="T22" fmla="*/ 2 w 1769"/>
                      <a:gd name="T23" fmla="*/ 3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984" name="Group 77">
                  <a:extLst>
                    <a:ext uri="{FF2B5EF4-FFF2-40B4-BE49-F238E27FC236}">
                      <a16:creationId xmlns:a16="http://schemas.microsoft.com/office/drawing/2014/main" id="{B9FF5540-D56D-6335-109D-3CA81377AC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903" y="0"/>
                  <a:ext cx="248" cy="601"/>
                  <a:chOff x="1935" y="28"/>
                  <a:chExt cx="634" cy="1534"/>
                </a:xfrm>
              </p:grpSpPr>
              <p:sp>
                <p:nvSpPr>
                  <p:cNvPr id="34026" name="Freeform 78">
                    <a:extLst>
                      <a:ext uri="{FF2B5EF4-FFF2-40B4-BE49-F238E27FC236}">
                        <a16:creationId xmlns:a16="http://schemas.microsoft.com/office/drawing/2014/main" id="{28FC5956-26C1-5F5B-82C5-D2C2C76D77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4126480" flipH="1">
                    <a:off x="1930" y="923"/>
                    <a:ext cx="1061" cy="215"/>
                  </a:xfrm>
                  <a:custGeom>
                    <a:avLst/>
                    <a:gdLst>
                      <a:gd name="T0" fmla="*/ 0 w 2736"/>
                      <a:gd name="T1" fmla="*/ 215 h 504"/>
                      <a:gd name="T2" fmla="*/ 335 w 2736"/>
                      <a:gd name="T3" fmla="*/ 72 h 504"/>
                      <a:gd name="T4" fmla="*/ 689 w 2736"/>
                      <a:gd name="T5" fmla="*/ 10 h 504"/>
                      <a:gd name="T6" fmla="*/ 1061 w 2736"/>
                      <a:gd name="T7" fmla="*/ 10 h 504"/>
                      <a:gd name="T8" fmla="*/ 1055 w 2736"/>
                      <a:gd name="T9" fmla="*/ 44 h 504"/>
                      <a:gd name="T10" fmla="*/ 684 w 2736"/>
                      <a:gd name="T11" fmla="*/ 44 h 504"/>
                      <a:gd name="T12" fmla="*/ 254 w 2736"/>
                      <a:gd name="T13" fmla="*/ 125 h 504"/>
                      <a:gd name="T14" fmla="*/ 0 w 2736"/>
                      <a:gd name="T15" fmla="*/ 215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027" name="Freeform 79">
                    <a:extLst>
                      <a:ext uri="{FF2B5EF4-FFF2-40B4-BE49-F238E27FC236}">
                        <a16:creationId xmlns:a16="http://schemas.microsoft.com/office/drawing/2014/main" id="{1C8B162E-3D72-6D64-1DE1-BAF79BAB78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4126480" flipH="1">
                    <a:off x="1819" y="144"/>
                    <a:ext cx="570" cy="338"/>
                  </a:xfrm>
                  <a:custGeom>
                    <a:avLst/>
                    <a:gdLst>
                      <a:gd name="T0" fmla="*/ 2 w 1769"/>
                      <a:gd name="T1" fmla="*/ 3 h 791"/>
                      <a:gd name="T2" fmla="*/ 156 w 1769"/>
                      <a:gd name="T3" fmla="*/ 24 h 791"/>
                      <a:gd name="T4" fmla="*/ 373 w 1769"/>
                      <a:gd name="T5" fmla="*/ 85 h 791"/>
                      <a:gd name="T6" fmla="*/ 519 w 1769"/>
                      <a:gd name="T7" fmla="*/ 185 h 791"/>
                      <a:gd name="T8" fmla="*/ 566 w 1769"/>
                      <a:gd name="T9" fmla="*/ 260 h 791"/>
                      <a:gd name="T10" fmla="*/ 544 w 1769"/>
                      <a:gd name="T11" fmla="*/ 336 h 791"/>
                      <a:gd name="T12" fmla="*/ 512 w 1769"/>
                      <a:gd name="T13" fmla="*/ 270 h 791"/>
                      <a:gd name="T14" fmla="*/ 448 w 1769"/>
                      <a:gd name="T15" fmla="*/ 194 h 791"/>
                      <a:gd name="T16" fmla="*/ 357 w 1769"/>
                      <a:gd name="T17" fmla="*/ 126 h 791"/>
                      <a:gd name="T18" fmla="*/ 187 w 1769"/>
                      <a:gd name="T19" fmla="*/ 65 h 791"/>
                      <a:gd name="T20" fmla="*/ 0 w 1769"/>
                      <a:gd name="T21" fmla="*/ 32 h 791"/>
                      <a:gd name="T22" fmla="*/ 2 w 1769"/>
                      <a:gd name="T23" fmla="*/ 3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985" name="Group 80">
                  <a:extLst>
                    <a:ext uri="{FF2B5EF4-FFF2-40B4-BE49-F238E27FC236}">
                      <a16:creationId xmlns:a16="http://schemas.microsoft.com/office/drawing/2014/main" id="{4902815A-299C-3A6B-1834-2711D19B52A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251" y="252"/>
                  <a:ext cx="723" cy="222"/>
                  <a:chOff x="2822" y="672"/>
                  <a:chExt cx="1845" cy="566"/>
                </a:xfrm>
              </p:grpSpPr>
              <p:sp>
                <p:nvSpPr>
                  <p:cNvPr id="34024" name="Freeform 81">
                    <a:extLst>
                      <a:ext uri="{FF2B5EF4-FFF2-40B4-BE49-F238E27FC236}">
                        <a16:creationId xmlns:a16="http://schemas.microsoft.com/office/drawing/2014/main" id="{4B03374F-276D-3A09-2F03-D600D4E2A2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-1325434">
                    <a:off x="2822" y="1023"/>
                    <a:ext cx="1233" cy="215"/>
                  </a:xfrm>
                  <a:custGeom>
                    <a:avLst/>
                    <a:gdLst>
                      <a:gd name="T0" fmla="*/ 0 w 2736"/>
                      <a:gd name="T1" fmla="*/ 215 h 504"/>
                      <a:gd name="T2" fmla="*/ 389 w 2736"/>
                      <a:gd name="T3" fmla="*/ 72 h 504"/>
                      <a:gd name="T4" fmla="*/ 800 w 2736"/>
                      <a:gd name="T5" fmla="*/ 10 h 504"/>
                      <a:gd name="T6" fmla="*/ 1233 w 2736"/>
                      <a:gd name="T7" fmla="*/ 10 h 504"/>
                      <a:gd name="T8" fmla="*/ 1226 w 2736"/>
                      <a:gd name="T9" fmla="*/ 44 h 504"/>
                      <a:gd name="T10" fmla="*/ 795 w 2736"/>
                      <a:gd name="T11" fmla="*/ 44 h 504"/>
                      <a:gd name="T12" fmla="*/ 295 w 2736"/>
                      <a:gd name="T13" fmla="*/ 125 h 504"/>
                      <a:gd name="T14" fmla="*/ 0 w 2736"/>
                      <a:gd name="T15" fmla="*/ 215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025" name="Freeform 82">
                    <a:extLst>
                      <a:ext uri="{FF2B5EF4-FFF2-40B4-BE49-F238E27FC236}">
                        <a16:creationId xmlns:a16="http://schemas.microsoft.com/office/drawing/2014/main" id="{202A252D-09E1-47B6-B4F0-78BDEDBCEF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-1325434">
                    <a:off x="4005" y="672"/>
                    <a:ext cx="662" cy="338"/>
                  </a:xfrm>
                  <a:custGeom>
                    <a:avLst/>
                    <a:gdLst>
                      <a:gd name="T0" fmla="*/ 2 w 1769"/>
                      <a:gd name="T1" fmla="*/ 3 h 791"/>
                      <a:gd name="T2" fmla="*/ 181 w 1769"/>
                      <a:gd name="T3" fmla="*/ 24 h 791"/>
                      <a:gd name="T4" fmla="*/ 433 w 1769"/>
                      <a:gd name="T5" fmla="*/ 85 h 791"/>
                      <a:gd name="T6" fmla="*/ 603 w 1769"/>
                      <a:gd name="T7" fmla="*/ 185 h 791"/>
                      <a:gd name="T8" fmla="*/ 657 w 1769"/>
                      <a:gd name="T9" fmla="*/ 260 h 791"/>
                      <a:gd name="T10" fmla="*/ 632 w 1769"/>
                      <a:gd name="T11" fmla="*/ 336 h 791"/>
                      <a:gd name="T12" fmla="*/ 595 w 1769"/>
                      <a:gd name="T13" fmla="*/ 270 h 791"/>
                      <a:gd name="T14" fmla="*/ 520 w 1769"/>
                      <a:gd name="T15" fmla="*/ 194 h 791"/>
                      <a:gd name="T16" fmla="*/ 415 w 1769"/>
                      <a:gd name="T17" fmla="*/ 126 h 791"/>
                      <a:gd name="T18" fmla="*/ 217 w 1769"/>
                      <a:gd name="T19" fmla="*/ 65 h 791"/>
                      <a:gd name="T20" fmla="*/ 0 w 1769"/>
                      <a:gd name="T21" fmla="*/ 32 h 791"/>
                      <a:gd name="T22" fmla="*/ 2 w 1769"/>
                      <a:gd name="T23" fmla="*/ 3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986" name="Group 83">
                  <a:extLst>
                    <a:ext uri="{FF2B5EF4-FFF2-40B4-BE49-F238E27FC236}">
                      <a16:creationId xmlns:a16="http://schemas.microsoft.com/office/drawing/2014/main" id="{D66DC4A9-9CFA-6251-D355-879E05FBC91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196" y="163"/>
                  <a:ext cx="699" cy="282"/>
                  <a:chOff x="2683" y="445"/>
                  <a:chExt cx="1781" cy="717"/>
                </a:xfrm>
              </p:grpSpPr>
              <p:sp>
                <p:nvSpPr>
                  <p:cNvPr id="34022" name="Freeform 84">
                    <a:extLst>
                      <a:ext uri="{FF2B5EF4-FFF2-40B4-BE49-F238E27FC236}">
                        <a16:creationId xmlns:a16="http://schemas.microsoft.com/office/drawing/2014/main" id="{5786201D-5D18-F0BD-45CD-2136B45E6F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-1921064">
                    <a:off x="2683" y="947"/>
                    <a:ext cx="1233" cy="215"/>
                  </a:xfrm>
                  <a:custGeom>
                    <a:avLst/>
                    <a:gdLst>
                      <a:gd name="T0" fmla="*/ 0 w 2736"/>
                      <a:gd name="T1" fmla="*/ 215 h 504"/>
                      <a:gd name="T2" fmla="*/ 389 w 2736"/>
                      <a:gd name="T3" fmla="*/ 72 h 504"/>
                      <a:gd name="T4" fmla="*/ 800 w 2736"/>
                      <a:gd name="T5" fmla="*/ 10 h 504"/>
                      <a:gd name="T6" fmla="*/ 1233 w 2736"/>
                      <a:gd name="T7" fmla="*/ 10 h 504"/>
                      <a:gd name="T8" fmla="*/ 1226 w 2736"/>
                      <a:gd name="T9" fmla="*/ 44 h 504"/>
                      <a:gd name="T10" fmla="*/ 795 w 2736"/>
                      <a:gd name="T11" fmla="*/ 44 h 504"/>
                      <a:gd name="T12" fmla="*/ 295 w 2736"/>
                      <a:gd name="T13" fmla="*/ 125 h 504"/>
                      <a:gd name="T14" fmla="*/ 0 w 2736"/>
                      <a:gd name="T15" fmla="*/ 215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023" name="Freeform 85">
                    <a:extLst>
                      <a:ext uri="{FF2B5EF4-FFF2-40B4-BE49-F238E27FC236}">
                        <a16:creationId xmlns:a16="http://schemas.microsoft.com/office/drawing/2014/main" id="{589B8CA2-84AA-9CD5-2D52-61B8991D50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-1921064">
                    <a:off x="3802" y="445"/>
                    <a:ext cx="662" cy="338"/>
                  </a:xfrm>
                  <a:custGeom>
                    <a:avLst/>
                    <a:gdLst>
                      <a:gd name="T0" fmla="*/ 2 w 1769"/>
                      <a:gd name="T1" fmla="*/ 3 h 791"/>
                      <a:gd name="T2" fmla="*/ 181 w 1769"/>
                      <a:gd name="T3" fmla="*/ 24 h 791"/>
                      <a:gd name="T4" fmla="*/ 433 w 1769"/>
                      <a:gd name="T5" fmla="*/ 85 h 791"/>
                      <a:gd name="T6" fmla="*/ 603 w 1769"/>
                      <a:gd name="T7" fmla="*/ 185 h 791"/>
                      <a:gd name="T8" fmla="*/ 657 w 1769"/>
                      <a:gd name="T9" fmla="*/ 260 h 791"/>
                      <a:gd name="T10" fmla="*/ 632 w 1769"/>
                      <a:gd name="T11" fmla="*/ 336 h 791"/>
                      <a:gd name="T12" fmla="*/ 595 w 1769"/>
                      <a:gd name="T13" fmla="*/ 270 h 791"/>
                      <a:gd name="T14" fmla="*/ 520 w 1769"/>
                      <a:gd name="T15" fmla="*/ 194 h 791"/>
                      <a:gd name="T16" fmla="*/ 415 w 1769"/>
                      <a:gd name="T17" fmla="*/ 126 h 791"/>
                      <a:gd name="T18" fmla="*/ 217 w 1769"/>
                      <a:gd name="T19" fmla="*/ 65 h 791"/>
                      <a:gd name="T20" fmla="*/ 0 w 1769"/>
                      <a:gd name="T21" fmla="*/ 32 h 791"/>
                      <a:gd name="T22" fmla="*/ 2 w 1769"/>
                      <a:gd name="T23" fmla="*/ 3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33987" name="Freeform 86">
                  <a:extLst>
                    <a:ext uri="{FF2B5EF4-FFF2-40B4-BE49-F238E27FC236}">
                      <a16:creationId xmlns:a16="http://schemas.microsoft.com/office/drawing/2014/main" id="{4CFE6A6B-8466-428E-B948-D2B652EC28C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578755" flipH="1">
                  <a:off x="3967" y="371"/>
                  <a:ext cx="403" cy="57"/>
                </a:xfrm>
                <a:custGeom>
                  <a:avLst/>
                  <a:gdLst>
                    <a:gd name="T0" fmla="*/ 0 w 2736"/>
                    <a:gd name="T1" fmla="*/ 57 h 504"/>
                    <a:gd name="T2" fmla="*/ 127 w 2736"/>
                    <a:gd name="T3" fmla="*/ 19 h 504"/>
                    <a:gd name="T4" fmla="*/ 262 w 2736"/>
                    <a:gd name="T5" fmla="*/ 3 h 504"/>
                    <a:gd name="T6" fmla="*/ 403 w 2736"/>
                    <a:gd name="T7" fmla="*/ 3 h 504"/>
                    <a:gd name="T8" fmla="*/ 401 w 2736"/>
                    <a:gd name="T9" fmla="*/ 12 h 504"/>
                    <a:gd name="T10" fmla="*/ 260 w 2736"/>
                    <a:gd name="T11" fmla="*/ 12 h 504"/>
                    <a:gd name="T12" fmla="*/ 96 w 2736"/>
                    <a:gd name="T13" fmla="*/ 33 h 504"/>
                    <a:gd name="T14" fmla="*/ 0 w 2736"/>
                    <a:gd name="T15" fmla="*/ 57 h 50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736" h="504">
                      <a:moveTo>
                        <a:pt x="0" y="504"/>
                      </a:moveTo>
                      <a:cubicBezTo>
                        <a:pt x="24" y="488"/>
                        <a:pt x="568" y="248"/>
                        <a:pt x="864" y="168"/>
                      </a:cubicBezTo>
                      <a:cubicBezTo>
                        <a:pt x="1160" y="88"/>
                        <a:pt x="1464" y="48"/>
                        <a:pt x="1776" y="24"/>
                      </a:cubicBezTo>
                      <a:cubicBezTo>
                        <a:pt x="2088" y="0"/>
                        <a:pt x="2579" y="11"/>
                        <a:pt x="2736" y="24"/>
                      </a:cubicBezTo>
                      <a:lnTo>
                        <a:pt x="2720" y="103"/>
                      </a:lnTo>
                      <a:cubicBezTo>
                        <a:pt x="2558" y="116"/>
                        <a:pt x="2108" y="71"/>
                        <a:pt x="1764" y="103"/>
                      </a:cubicBezTo>
                      <a:cubicBezTo>
                        <a:pt x="1209" y="136"/>
                        <a:pt x="998" y="192"/>
                        <a:pt x="654" y="292"/>
                      </a:cubicBezTo>
                      <a:cubicBezTo>
                        <a:pt x="358" y="356"/>
                        <a:pt x="136" y="460"/>
                        <a:pt x="0" y="50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988" name="Freeform 87">
                  <a:extLst>
                    <a:ext uri="{FF2B5EF4-FFF2-40B4-BE49-F238E27FC236}">
                      <a16:creationId xmlns:a16="http://schemas.microsoft.com/office/drawing/2014/main" id="{0190599D-1B6F-0E4E-5100-4DE21B328F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578755" flipH="1">
                  <a:off x="3977" y="77"/>
                  <a:ext cx="216" cy="90"/>
                </a:xfrm>
                <a:custGeom>
                  <a:avLst/>
                  <a:gdLst>
                    <a:gd name="T0" fmla="*/ 1 w 1769"/>
                    <a:gd name="T1" fmla="*/ 1 h 791"/>
                    <a:gd name="T2" fmla="*/ 59 w 1769"/>
                    <a:gd name="T3" fmla="*/ 6 h 791"/>
                    <a:gd name="T4" fmla="*/ 141 w 1769"/>
                    <a:gd name="T5" fmla="*/ 23 h 791"/>
                    <a:gd name="T6" fmla="*/ 197 w 1769"/>
                    <a:gd name="T7" fmla="*/ 49 h 791"/>
                    <a:gd name="T8" fmla="*/ 214 w 1769"/>
                    <a:gd name="T9" fmla="*/ 69 h 791"/>
                    <a:gd name="T10" fmla="*/ 206 w 1769"/>
                    <a:gd name="T11" fmla="*/ 90 h 791"/>
                    <a:gd name="T12" fmla="*/ 194 w 1769"/>
                    <a:gd name="T13" fmla="*/ 72 h 791"/>
                    <a:gd name="T14" fmla="*/ 170 w 1769"/>
                    <a:gd name="T15" fmla="*/ 52 h 791"/>
                    <a:gd name="T16" fmla="*/ 135 w 1769"/>
                    <a:gd name="T17" fmla="*/ 34 h 791"/>
                    <a:gd name="T18" fmla="*/ 71 w 1769"/>
                    <a:gd name="T19" fmla="*/ 17 h 791"/>
                    <a:gd name="T20" fmla="*/ 0 w 1769"/>
                    <a:gd name="T21" fmla="*/ 9 h 791"/>
                    <a:gd name="T22" fmla="*/ 1 w 1769"/>
                    <a:gd name="T23" fmla="*/ 1 h 791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1769" h="791">
                      <a:moveTo>
                        <a:pt x="5" y="8"/>
                      </a:moveTo>
                      <a:cubicBezTo>
                        <a:pt x="85" y="0"/>
                        <a:pt x="293" y="24"/>
                        <a:pt x="485" y="56"/>
                      </a:cubicBezTo>
                      <a:cubicBezTo>
                        <a:pt x="677" y="88"/>
                        <a:pt x="969" y="137"/>
                        <a:pt x="1157" y="200"/>
                      </a:cubicBezTo>
                      <a:cubicBezTo>
                        <a:pt x="1345" y="263"/>
                        <a:pt x="1511" y="364"/>
                        <a:pt x="1611" y="432"/>
                      </a:cubicBezTo>
                      <a:cubicBezTo>
                        <a:pt x="1711" y="500"/>
                        <a:pt x="1743" y="550"/>
                        <a:pt x="1756" y="609"/>
                      </a:cubicBezTo>
                      <a:cubicBezTo>
                        <a:pt x="1769" y="668"/>
                        <a:pt x="1717" y="783"/>
                        <a:pt x="1689" y="787"/>
                      </a:cubicBezTo>
                      <a:cubicBezTo>
                        <a:pt x="1661" y="791"/>
                        <a:pt x="1639" y="687"/>
                        <a:pt x="1589" y="632"/>
                      </a:cubicBezTo>
                      <a:cubicBezTo>
                        <a:pt x="1539" y="577"/>
                        <a:pt x="1469" y="510"/>
                        <a:pt x="1389" y="454"/>
                      </a:cubicBezTo>
                      <a:cubicBezTo>
                        <a:pt x="1309" y="398"/>
                        <a:pt x="1244" y="346"/>
                        <a:pt x="1109" y="296"/>
                      </a:cubicBezTo>
                      <a:cubicBezTo>
                        <a:pt x="974" y="246"/>
                        <a:pt x="766" y="189"/>
                        <a:pt x="581" y="152"/>
                      </a:cubicBezTo>
                      <a:cubicBezTo>
                        <a:pt x="396" y="115"/>
                        <a:pt x="96" y="100"/>
                        <a:pt x="0" y="76"/>
                      </a:cubicBezTo>
                      <a:lnTo>
                        <a:pt x="5" y="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1"/>
                    </a:gs>
                    <a:gs pos="100000">
                      <a:schemeClr val="folHlink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33989" name="Group 88">
                  <a:extLst>
                    <a:ext uri="{FF2B5EF4-FFF2-40B4-BE49-F238E27FC236}">
                      <a16:creationId xmlns:a16="http://schemas.microsoft.com/office/drawing/2014/main" id="{0ADFDEAE-69D3-B255-F92E-ADBC2123951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242" y="5"/>
                  <a:ext cx="251" cy="596"/>
                  <a:chOff x="2800" y="41"/>
                  <a:chExt cx="640" cy="1520"/>
                </a:xfrm>
              </p:grpSpPr>
              <p:sp>
                <p:nvSpPr>
                  <p:cNvPr id="34020" name="Freeform 89">
                    <a:extLst>
                      <a:ext uri="{FF2B5EF4-FFF2-40B4-BE49-F238E27FC236}">
                        <a16:creationId xmlns:a16="http://schemas.microsoft.com/office/drawing/2014/main" id="{CFBF2F9B-968A-7596-AC33-5CF717EE4D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-3857755">
                    <a:off x="2361" y="938"/>
                    <a:ext cx="1062" cy="184"/>
                  </a:xfrm>
                  <a:custGeom>
                    <a:avLst/>
                    <a:gdLst>
                      <a:gd name="T0" fmla="*/ 0 w 2736"/>
                      <a:gd name="T1" fmla="*/ 184 h 504"/>
                      <a:gd name="T2" fmla="*/ 335 w 2736"/>
                      <a:gd name="T3" fmla="*/ 61 h 504"/>
                      <a:gd name="T4" fmla="*/ 689 w 2736"/>
                      <a:gd name="T5" fmla="*/ 9 h 504"/>
                      <a:gd name="T6" fmla="*/ 1062 w 2736"/>
                      <a:gd name="T7" fmla="*/ 9 h 504"/>
                      <a:gd name="T8" fmla="*/ 1056 w 2736"/>
                      <a:gd name="T9" fmla="*/ 38 h 504"/>
                      <a:gd name="T10" fmla="*/ 685 w 2736"/>
                      <a:gd name="T11" fmla="*/ 38 h 504"/>
                      <a:gd name="T12" fmla="*/ 254 w 2736"/>
                      <a:gd name="T13" fmla="*/ 107 h 504"/>
                      <a:gd name="T14" fmla="*/ 0 w 2736"/>
                      <a:gd name="T15" fmla="*/ 18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021" name="Freeform 90">
                    <a:extLst>
                      <a:ext uri="{FF2B5EF4-FFF2-40B4-BE49-F238E27FC236}">
                        <a16:creationId xmlns:a16="http://schemas.microsoft.com/office/drawing/2014/main" id="{0A75FC15-53BD-1E7A-6B96-CBBBB10D0B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-3857755">
                    <a:off x="3010" y="180"/>
                    <a:ext cx="570" cy="289"/>
                  </a:xfrm>
                  <a:custGeom>
                    <a:avLst/>
                    <a:gdLst>
                      <a:gd name="T0" fmla="*/ 2 w 1769"/>
                      <a:gd name="T1" fmla="*/ 3 h 791"/>
                      <a:gd name="T2" fmla="*/ 156 w 1769"/>
                      <a:gd name="T3" fmla="*/ 20 h 791"/>
                      <a:gd name="T4" fmla="*/ 373 w 1769"/>
                      <a:gd name="T5" fmla="*/ 73 h 791"/>
                      <a:gd name="T6" fmla="*/ 519 w 1769"/>
                      <a:gd name="T7" fmla="*/ 158 h 791"/>
                      <a:gd name="T8" fmla="*/ 566 w 1769"/>
                      <a:gd name="T9" fmla="*/ 223 h 791"/>
                      <a:gd name="T10" fmla="*/ 544 w 1769"/>
                      <a:gd name="T11" fmla="*/ 288 h 791"/>
                      <a:gd name="T12" fmla="*/ 512 w 1769"/>
                      <a:gd name="T13" fmla="*/ 231 h 791"/>
                      <a:gd name="T14" fmla="*/ 448 w 1769"/>
                      <a:gd name="T15" fmla="*/ 166 h 791"/>
                      <a:gd name="T16" fmla="*/ 357 w 1769"/>
                      <a:gd name="T17" fmla="*/ 108 h 791"/>
                      <a:gd name="T18" fmla="*/ 187 w 1769"/>
                      <a:gd name="T19" fmla="*/ 56 h 791"/>
                      <a:gd name="T20" fmla="*/ 0 w 1769"/>
                      <a:gd name="T21" fmla="*/ 28 h 791"/>
                      <a:gd name="T22" fmla="*/ 2 w 1769"/>
                      <a:gd name="T23" fmla="*/ 3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990" name="Group 91">
                  <a:extLst>
                    <a:ext uri="{FF2B5EF4-FFF2-40B4-BE49-F238E27FC236}">
                      <a16:creationId xmlns:a16="http://schemas.microsoft.com/office/drawing/2014/main" id="{359416B6-0733-889F-2159-D760FF3EB5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295" y="53"/>
                  <a:ext cx="398" cy="574"/>
                  <a:chOff x="2934" y="163"/>
                  <a:chExt cx="1017" cy="1464"/>
                </a:xfrm>
              </p:grpSpPr>
              <p:sp>
                <p:nvSpPr>
                  <p:cNvPr id="34018" name="Freeform 92">
                    <a:extLst>
                      <a:ext uri="{FF2B5EF4-FFF2-40B4-BE49-F238E27FC236}">
                        <a16:creationId xmlns:a16="http://schemas.microsoft.com/office/drawing/2014/main" id="{7A509AAA-3D9C-1E60-6667-C377EAD0B3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-2777260">
                    <a:off x="2490" y="914"/>
                    <a:ext cx="1155" cy="270"/>
                  </a:xfrm>
                  <a:custGeom>
                    <a:avLst/>
                    <a:gdLst>
                      <a:gd name="T0" fmla="*/ 0 w 2736"/>
                      <a:gd name="T1" fmla="*/ 270 h 504"/>
                      <a:gd name="T2" fmla="*/ 365 w 2736"/>
                      <a:gd name="T3" fmla="*/ 90 h 504"/>
                      <a:gd name="T4" fmla="*/ 750 w 2736"/>
                      <a:gd name="T5" fmla="*/ 13 h 504"/>
                      <a:gd name="T6" fmla="*/ 1155 w 2736"/>
                      <a:gd name="T7" fmla="*/ 13 h 504"/>
                      <a:gd name="T8" fmla="*/ 1148 w 2736"/>
                      <a:gd name="T9" fmla="*/ 55 h 504"/>
                      <a:gd name="T10" fmla="*/ 745 w 2736"/>
                      <a:gd name="T11" fmla="*/ 55 h 504"/>
                      <a:gd name="T12" fmla="*/ 276 w 2736"/>
                      <a:gd name="T13" fmla="*/ 156 h 504"/>
                      <a:gd name="T14" fmla="*/ 0 w 2736"/>
                      <a:gd name="T15" fmla="*/ 270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019" name="Freeform 93">
                    <a:extLst>
                      <a:ext uri="{FF2B5EF4-FFF2-40B4-BE49-F238E27FC236}">
                        <a16:creationId xmlns:a16="http://schemas.microsoft.com/office/drawing/2014/main" id="{745F9D5A-7AFF-4094-518E-BFA9888BFE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-2777260">
                    <a:off x="3429" y="260"/>
                    <a:ext cx="620" cy="423"/>
                  </a:xfrm>
                  <a:custGeom>
                    <a:avLst/>
                    <a:gdLst>
                      <a:gd name="T0" fmla="*/ 2 w 1769"/>
                      <a:gd name="T1" fmla="*/ 4 h 791"/>
                      <a:gd name="T2" fmla="*/ 170 w 1769"/>
                      <a:gd name="T3" fmla="*/ 30 h 791"/>
                      <a:gd name="T4" fmla="*/ 406 w 1769"/>
                      <a:gd name="T5" fmla="*/ 107 h 791"/>
                      <a:gd name="T6" fmla="*/ 565 w 1769"/>
                      <a:gd name="T7" fmla="*/ 231 h 791"/>
                      <a:gd name="T8" fmla="*/ 615 w 1769"/>
                      <a:gd name="T9" fmla="*/ 326 h 791"/>
                      <a:gd name="T10" fmla="*/ 592 w 1769"/>
                      <a:gd name="T11" fmla="*/ 421 h 791"/>
                      <a:gd name="T12" fmla="*/ 557 w 1769"/>
                      <a:gd name="T13" fmla="*/ 338 h 791"/>
                      <a:gd name="T14" fmla="*/ 487 w 1769"/>
                      <a:gd name="T15" fmla="*/ 243 h 791"/>
                      <a:gd name="T16" fmla="*/ 389 w 1769"/>
                      <a:gd name="T17" fmla="*/ 158 h 791"/>
                      <a:gd name="T18" fmla="*/ 204 w 1769"/>
                      <a:gd name="T19" fmla="*/ 81 h 791"/>
                      <a:gd name="T20" fmla="*/ 0 w 1769"/>
                      <a:gd name="T21" fmla="*/ 41 h 791"/>
                      <a:gd name="T22" fmla="*/ 2 w 1769"/>
                      <a:gd name="T23" fmla="*/ 4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991" name="Group 94">
                  <a:extLst>
                    <a:ext uri="{FF2B5EF4-FFF2-40B4-BE49-F238E27FC236}">
                      <a16:creationId xmlns:a16="http://schemas.microsoft.com/office/drawing/2014/main" id="{FAD5B7E8-FE9E-3864-38EC-EF8989907E3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215" y="2"/>
                  <a:ext cx="95" cy="567"/>
                  <a:chOff x="2730" y="32"/>
                  <a:chExt cx="243" cy="1448"/>
                </a:xfrm>
              </p:grpSpPr>
              <p:sp>
                <p:nvSpPr>
                  <p:cNvPr id="34016" name="Freeform 95">
                    <a:extLst>
                      <a:ext uri="{FF2B5EF4-FFF2-40B4-BE49-F238E27FC236}">
                        <a16:creationId xmlns:a16="http://schemas.microsoft.com/office/drawing/2014/main" id="{C4653F0A-3009-9B9C-5E55-9E64E62180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-4903748">
                    <a:off x="2296" y="960"/>
                    <a:ext cx="954" cy="86"/>
                  </a:xfrm>
                  <a:custGeom>
                    <a:avLst/>
                    <a:gdLst>
                      <a:gd name="T0" fmla="*/ 0 w 2736"/>
                      <a:gd name="T1" fmla="*/ 86 h 504"/>
                      <a:gd name="T2" fmla="*/ 301 w 2736"/>
                      <a:gd name="T3" fmla="*/ 29 h 504"/>
                      <a:gd name="T4" fmla="*/ 619 w 2736"/>
                      <a:gd name="T5" fmla="*/ 4 h 504"/>
                      <a:gd name="T6" fmla="*/ 954 w 2736"/>
                      <a:gd name="T7" fmla="*/ 4 h 504"/>
                      <a:gd name="T8" fmla="*/ 948 w 2736"/>
                      <a:gd name="T9" fmla="*/ 18 h 504"/>
                      <a:gd name="T10" fmla="*/ 615 w 2736"/>
                      <a:gd name="T11" fmla="*/ 18 h 504"/>
                      <a:gd name="T12" fmla="*/ 228 w 2736"/>
                      <a:gd name="T13" fmla="*/ 50 h 504"/>
                      <a:gd name="T14" fmla="*/ 0 w 2736"/>
                      <a:gd name="T15" fmla="*/ 86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017" name="Freeform 96">
                    <a:extLst>
                      <a:ext uri="{FF2B5EF4-FFF2-40B4-BE49-F238E27FC236}">
                        <a16:creationId xmlns:a16="http://schemas.microsoft.com/office/drawing/2014/main" id="{B38C4D7B-1EA4-1DB9-F9B6-E877AB2A73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-4903748">
                    <a:off x="2649" y="219"/>
                    <a:ext cx="512" cy="135"/>
                  </a:xfrm>
                  <a:custGeom>
                    <a:avLst/>
                    <a:gdLst>
                      <a:gd name="T0" fmla="*/ 1 w 1769"/>
                      <a:gd name="T1" fmla="*/ 1 h 791"/>
                      <a:gd name="T2" fmla="*/ 140 w 1769"/>
                      <a:gd name="T3" fmla="*/ 10 h 791"/>
                      <a:gd name="T4" fmla="*/ 335 w 1769"/>
                      <a:gd name="T5" fmla="*/ 34 h 791"/>
                      <a:gd name="T6" fmla="*/ 466 w 1769"/>
                      <a:gd name="T7" fmla="*/ 74 h 791"/>
                      <a:gd name="T8" fmla="*/ 508 w 1769"/>
                      <a:gd name="T9" fmla="*/ 104 h 791"/>
                      <a:gd name="T10" fmla="*/ 489 w 1769"/>
                      <a:gd name="T11" fmla="*/ 134 h 791"/>
                      <a:gd name="T12" fmla="*/ 460 w 1769"/>
                      <a:gd name="T13" fmla="*/ 108 h 791"/>
                      <a:gd name="T14" fmla="*/ 402 w 1769"/>
                      <a:gd name="T15" fmla="*/ 77 h 791"/>
                      <a:gd name="T16" fmla="*/ 321 w 1769"/>
                      <a:gd name="T17" fmla="*/ 51 h 791"/>
                      <a:gd name="T18" fmla="*/ 168 w 1769"/>
                      <a:gd name="T19" fmla="*/ 26 h 791"/>
                      <a:gd name="T20" fmla="*/ 0 w 1769"/>
                      <a:gd name="T21" fmla="*/ 13 h 791"/>
                      <a:gd name="T22" fmla="*/ 1 w 1769"/>
                      <a:gd name="T23" fmla="*/ 1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992" name="Group 97">
                  <a:extLst>
                    <a:ext uri="{FF2B5EF4-FFF2-40B4-BE49-F238E27FC236}">
                      <a16:creationId xmlns:a16="http://schemas.microsoft.com/office/drawing/2014/main" id="{43F2392B-A04A-5F31-BAA3-F5ADF4C10BC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514" y="683"/>
                  <a:ext cx="425" cy="960"/>
                  <a:chOff x="943" y="1769"/>
                  <a:chExt cx="1085" cy="2450"/>
                </a:xfrm>
              </p:grpSpPr>
              <p:sp>
                <p:nvSpPr>
                  <p:cNvPr id="34014" name="Freeform 98">
                    <a:extLst>
                      <a:ext uri="{FF2B5EF4-FFF2-40B4-BE49-F238E27FC236}">
                        <a16:creationId xmlns:a16="http://schemas.microsoft.com/office/drawing/2014/main" id="{00E141D3-1AAE-5C06-3D15-DC18379363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8335692" flipH="1">
                    <a:off x="1010" y="2475"/>
                    <a:ext cx="1724" cy="312"/>
                  </a:xfrm>
                  <a:custGeom>
                    <a:avLst/>
                    <a:gdLst>
                      <a:gd name="T0" fmla="*/ 0 w 2736"/>
                      <a:gd name="T1" fmla="*/ 312 h 504"/>
                      <a:gd name="T2" fmla="*/ 544 w 2736"/>
                      <a:gd name="T3" fmla="*/ 104 h 504"/>
                      <a:gd name="T4" fmla="*/ 1119 w 2736"/>
                      <a:gd name="T5" fmla="*/ 15 h 504"/>
                      <a:gd name="T6" fmla="*/ 1724 w 2736"/>
                      <a:gd name="T7" fmla="*/ 15 h 504"/>
                      <a:gd name="T8" fmla="*/ 1714 w 2736"/>
                      <a:gd name="T9" fmla="*/ 64 h 504"/>
                      <a:gd name="T10" fmla="*/ 1112 w 2736"/>
                      <a:gd name="T11" fmla="*/ 64 h 504"/>
                      <a:gd name="T12" fmla="*/ 412 w 2736"/>
                      <a:gd name="T13" fmla="*/ 181 h 504"/>
                      <a:gd name="T14" fmla="*/ 0 w 2736"/>
                      <a:gd name="T15" fmla="*/ 312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015" name="Freeform 99">
                    <a:extLst>
                      <a:ext uri="{FF2B5EF4-FFF2-40B4-BE49-F238E27FC236}">
                        <a16:creationId xmlns:a16="http://schemas.microsoft.com/office/drawing/2014/main" id="{A0CCB995-5AEF-57DF-FA35-3476C6E793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8335692" flipH="1">
                    <a:off x="724" y="3511"/>
                    <a:ext cx="925" cy="490"/>
                  </a:xfrm>
                  <a:custGeom>
                    <a:avLst/>
                    <a:gdLst>
                      <a:gd name="T0" fmla="*/ 3 w 1769"/>
                      <a:gd name="T1" fmla="*/ 5 h 791"/>
                      <a:gd name="T2" fmla="*/ 254 w 1769"/>
                      <a:gd name="T3" fmla="*/ 35 h 791"/>
                      <a:gd name="T4" fmla="*/ 605 w 1769"/>
                      <a:gd name="T5" fmla="*/ 124 h 791"/>
                      <a:gd name="T6" fmla="*/ 842 w 1769"/>
                      <a:gd name="T7" fmla="*/ 268 h 791"/>
                      <a:gd name="T8" fmla="*/ 918 w 1769"/>
                      <a:gd name="T9" fmla="*/ 377 h 791"/>
                      <a:gd name="T10" fmla="*/ 883 w 1769"/>
                      <a:gd name="T11" fmla="*/ 488 h 791"/>
                      <a:gd name="T12" fmla="*/ 831 w 1769"/>
                      <a:gd name="T13" fmla="*/ 392 h 791"/>
                      <a:gd name="T14" fmla="*/ 726 w 1769"/>
                      <a:gd name="T15" fmla="*/ 281 h 791"/>
                      <a:gd name="T16" fmla="*/ 580 w 1769"/>
                      <a:gd name="T17" fmla="*/ 183 h 791"/>
                      <a:gd name="T18" fmla="*/ 304 w 1769"/>
                      <a:gd name="T19" fmla="*/ 94 h 791"/>
                      <a:gd name="T20" fmla="*/ 0 w 1769"/>
                      <a:gd name="T21" fmla="*/ 47 h 791"/>
                      <a:gd name="T22" fmla="*/ 3 w 1769"/>
                      <a:gd name="T23" fmla="*/ 5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993" name="Group 100">
                  <a:extLst>
                    <a:ext uri="{FF2B5EF4-FFF2-40B4-BE49-F238E27FC236}">
                      <a16:creationId xmlns:a16="http://schemas.microsoft.com/office/drawing/2014/main" id="{E26C2C5C-3784-1C8B-D3A4-B353E6854CC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715" y="748"/>
                  <a:ext cx="300" cy="930"/>
                  <a:chOff x="1455" y="1936"/>
                  <a:chExt cx="766" cy="2373"/>
                </a:xfrm>
              </p:grpSpPr>
              <p:sp>
                <p:nvSpPr>
                  <p:cNvPr id="34012" name="Freeform 101">
                    <a:extLst>
                      <a:ext uri="{FF2B5EF4-FFF2-40B4-BE49-F238E27FC236}">
                        <a16:creationId xmlns:a16="http://schemas.microsoft.com/office/drawing/2014/main" id="{F067E80B-EC90-A1BA-B909-32CD20782B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7542885" flipH="1">
                    <a:off x="1266" y="2577"/>
                    <a:ext cx="1595" cy="312"/>
                  </a:xfrm>
                  <a:custGeom>
                    <a:avLst/>
                    <a:gdLst>
                      <a:gd name="T0" fmla="*/ 0 w 2736"/>
                      <a:gd name="T1" fmla="*/ 312 h 504"/>
                      <a:gd name="T2" fmla="*/ 504 w 2736"/>
                      <a:gd name="T3" fmla="*/ 104 h 504"/>
                      <a:gd name="T4" fmla="*/ 1035 w 2736"/>
                      <a:gd name="T5" fmla="*/ 15 h 504"/>
                      <a:gd name="T6" fmla="*/ 1595 w 2736"/>
                      <a:gd name="T7" fmla="*/ 15 h 504"/>
                      <a:gd name="T8" fmla="*/ 1586 w 2736"/>
                      <a:gd name="T9" fmla="*/ 64 h 504"/>
                      <a:gd name="T10" fmla="*/ 1028 w 2736"/>
                      <a:gd name="T11" fmla="*/ 64 h 504"/>
                      <a:gd name="T12" fmla="*/ 381 w 2736"/>
                      <a:gd name="T13" fmla="*/ 181 h 504"/>
                      <a:gd name="T14" fmla="*/ 0 w 2736"/>
                      <a:gd name="T15" fmla="*/ 312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013" name="Freeform 102">
                    <a:extLst>
                      <a:ext uri="{FF2B5EF4-FFF2-40B4-BE49-F238E27FC236}">
                        <a16:creationId xmlns:a16="http://schemas.microsoft.com/office/drawing/2014/main" id="{862B6873-1354-8CC2-76B4-FBE8A877C3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7542885" flipH="1">
                    <a:off x="1272" y="3636"/>
                    <a:ext cx="856" cy="490"/>
                  </a:xfrm>
                  <a:custGeom>
                    <a:avLst/>
                    <a:gdLst>
                      <a:gd name="T0" fmla="*/ 2 w 1769"/>
                      <a:gd name="T1" fmla="*/ 5 h 791"/>
                      <a:gd name="T2" fmla="*/ 235 w 1769"/>
                      <a:gd name="T3" fmla="*/ 35 h 791"/>
                      <a:gd name="T4" fmla="*/ 560 w 1769"/>
                      <a:gd name="T5" fmla="*/ 124 h 791"/>
                      <a:gd name="T6" fmla="*/ 780 w 1769"/>
                      <a:gd name="T7" fmla="*/ 268 h 791"/>
                      <a:gd name="T8" fmla="*/ 850 w 1769"/>
                      <a:gd name="T9" fmla="*/ 377 h 791"/>
                      <a:gd name="T10" fmla="*/ 817 w 1769"/>
                      <a:gd name="T11" fmla="*/ 488 h 791"/>
                      <a:gd name="T12" fmla="*/ 769 w 1769"/>
                      <a:gd name="T13" fmla="*/ 392 h 791"/>
                      <a:gd name="T14" fmla="*/ 672 w 1769"/>
                      <a:gd name="T15" fmla="*/ 281 h 791"/>
                      <a:gd name="T16" fmla="*/ 537 w 1769"/>
                      <a:gd name="T17" fmla="*/ 183 h 791"/>
                      <a:gd name="T18" fmla="*/ 281 w 1769"/>
                      <a:gd name="T19" fmla="*/ 94 h 791"/>
                      <a:gd name="T20" fmla="*/ 0 w 1769"/>
                      <a:gd name="T21" fmla="*/ 47 h 791"/>
                      <a:gd name="T22" fmla="*/ 2 w 1769"/>
                      <a:gd name="T23" fmla="*/ 5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994" name="Group 103">
                  <a:extLst>
                    <a:ext uri="{FF2B5EF4-FFF2-40B4-BE49-F238E27FC236}">
                      <a16:creationId xmlns:a16="http://schemas.microsoft.com/office/drawing/2014/main" id="{4497C6A4-8668-50BD-2F5C-99F825F3185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88588">
                  <a:off x="3923" y="769"/>
                  <a:ext cx="180" cy="913"/>
                  <a:chOff x="1956" y="1990"/>
                  <a:chExt cx="492" cy="2604"/>
                </a:xfrm>
              </p:grpSpPr>
              <p:sp>
                <p:nvSpPr>
                  <p:cNvPr id="34010" name="Freeform 104">
                    <a:extLst>
                      <a:ext uri="{FF2B5EF4-FFF2-40B4-BE49-F238E27FC236}">
                        <a16:creationId xmlns:a16="http://schemas.microsoft.com/office/drawing/2014/main" id="{978CD681-A2FB-8391-78C0-50E0BF140B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6782062" flipH="1">
                    <a:off x="1441" y="2694"/>
                    <a:ext cx="1711" cy="301"/>
                  </a:xfrm>
                  <a:custGeom>
                    <a:avLst/>
                    <a:gdLst>
                      <a:gd name="T0" fmla="*/ 0 w 2736"/>
                      <a:gd name="T1" fmla="*/ 301 h 504"/>
                      <a:gd name="T2" fmla="*/ 540 w 2736"/>
                      <a:gd name="T3" fmla="*/ 100 h 504"/>
                      <a:gd name="T4" fmla="*/ 1111 w 2736"/>
                      <a:gd name="T5" fmla="*/ 14 h 504"/>
                      <a:gd name="T6" fmla="*/ 1711 w 2736"/>
                      <a:gd name="T7" fmla="*/ 14 h 504"/>
                      <a:gd name="T8" fmla="*/ 1701 w 2736"/>
                      <a:gd name="T9" fmla="*/ 62 h 504"/>
                      <a:gd name="T10" fmla="*/ 1103 w 2736"/>
                      <a:gd name="T11" fmla="*/ 62 h 504"/>
                      <a:gd name="T12" fmla="*/ 409 w 2736"/>
                      <a:gd name="T13" fmla="*/ 174 h 504"/>
                      <a:gd name="T14" fmla="*/ 0 w 2736"/>
                      <a:gd name="T15" fmla="*/ 301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011" name="Freeform 105">
                    <a:extLst>
                      <a:ext uri="{FF2B5EF4-FFF2-40B4-BE49-F238E27FC236}">
                        <a16:creationId xmlns:a16="http://schemas.microsoft.com/office/drawing/2014/main" id="{552255B9-4E8C-3259-7793-071E119630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6782062" flipH="1">
                    <a:off x="1733" y="3897"/>
                    <a:ext cx="918" cy="473"/>
                  </a:xfrm>
                  <a:custGeom>
                    <a:avLst/>
                    <a:gdLst>
                      <a:gd name="T0" fmla="*/ 3 w 1769"/>
                      <a:gd name="T1" fmla="*/ 5 h 791"/>
                      <a:gd name="T2" fmla="*/ 252 w 1769"/>
                      <a:gd name="T3" fmla="*/ 33 h 791"/>
                      <a:gd name="T4" fmla="*/ 600 w 1769"/>
                      <a:gd name="T5" fmla="*/ 120 h 791"/>
                      <a:gd name="T6" fmla="*/ 836 w 1769"/>
                      <a:gd name="T7" fmla="*/ 258 h 791"/>
                      <a:gd name="T8" fmla="*/ 911 w 1769"/>
                      <a:gd name="T9" fmla="*/ 364 h 791"/>
                      <a:gd name="T10" fmla="*/ 876 w 1769"/>
                      <a:gd name="T11" fmla="*/ 471 h 791"/>
                      <a:gd name="T12" fmla="*/ 825 w 1769"/>
                      <a:gd name="T13" fmla="*/ 378 h 791"/>
                      <a:gd name="T14" fmla="*/ 721 w 1769"/>
                      <a:gd name="T15" fmla="*/ 271 h 791"/>
                      <a:gd name="T16" fmla="*/ 576 w 1769"/>
                      <a:gd name="T17" fmla="*/ 177 h 791"/>
                      <a:gd name="T18" fmla="*/ 302 w 1769"/>
                      <a:gd name="T19" fmla="*/ 91 h 791"/>
                      <a:gd name="T20" fmla="*/ 0 w 1769"/>
                      <a:gd name="T21" fmla="*/ 45 h 791"/>
                      <a:gd name="T22" fmla="*/ 3 w 1769"/>
                      <a:gd name="T23" fmla="*/ 5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995" name="Group 106">
                  <a:extLst>
                    <a:ext uri="{FF2B5EF4-FFF2-40B4-BE49-F238E27FC236}">
                      <a16:creationId xmlns:a16="http://schemas.microsoft.com/office/drawing/2014/main" id="{F4CF9EA5-9EEF-BAB8-8721-217F692D0E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51" y="662"/>
                  <a:ext cx="442" cy="951"/>
                  <a:chOff x="3334" y="1717"/>
                  <a:chExt cx="1125" cy="2426"/>
                </a:xfrm>
              </p:grpSpPr>
              <p:sp>
                <p:nvSpPr>
                  <p:cNvPr id="34008" name="Freeform 107">
                    <a:extLst>
                      <a:ext uri="{FF2B5EF4-FFF2-40B4-BE49-F238E27FC236}">
                        <a16:creationId xmlns:a16="http://schemas.microsoft.com/office/drawing/2014/main" id="{32FA4E8A-38CF-CE76-620C-BF5AD1364C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3144576">
                    <a:off x="2628" y="2423"/>
                    <a:ext cx="1724" cy="312"/>
                  </a:xfrm>
                  <a:custGeom>
                    <a:avLst/>
                    <a:gdLst>
                      <a:gd name="T0" fmla="*/ 0 w 2736"/>
                      <a:gd name="T1" fmla="*/ 312 h 504"/>
                      <a:gd name="T2" fmla="*/ 544 w 2736"/>
                      <a:gd name="T3" fmla="*/ 104 h 504"/>
                      <a:gd name="T4" fmla="*/ 1119 w 2736"/>
                      <a:gd name="T5" fmla="*/ 15 h 504"/>
                      <a:gd name="T6" fmla="*/ 1724 w 2736"/>
                      <a:gd name="T7" fmla="*/ 15 h 504"/>
                      <a:gd name="T8" fmla="*/ 1714 w 2736"/>
                      <a:gd name="T9" fmla="*/ 64 h 504"/>
                      <a:gd name="T10" fmla="*/ 1112 w 2736"/>
                      <a:gd name="T11" fmla="*/ 64 h 504"/>
                      <a:gd name="T12" fmla="*/ 412 w 2736"/>
                      <a:gd name="T13" fmla="*/ 181 h 504"/>
                      <a:gd name="T14" fmla="*/ 0 w 2736"/>
                      <a:gd name="T15" fmla="*/ 312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009" name="Freeform 108">
                    <a:extLst>
                      <a:ext uri="{FF2B5EF4-FFF2-40B4-BE49-F238E27FC236}">
                        <a16:creationId xmlns:a16="http://schemas.microsoft.com/office/drawing/2014/main" id="{7B51B9BA-8E3B-DBCD-BD75-30E11C9BBC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3144576">
                    <a:off x="3750" y="3435"/>
                    <a:ext cx="925" cy="490"/>
                  </a:xfrm>
                  <a:custGeom>
                    <a:avLst/>
                    <a:gdLst>
                      <a:gd name="T0" fmla="*/ 3 w 1769"/>
                      <a:gd name="T1" fmla="*/ 5 h 791"/>
                      <a:gd name="T2" fmla="*/ 254 w 1769"/>
                      <a:gd name="T3" fmla="*/ 35 h 791"/>
                      <a:gd name="T4" fmla="*/ 605 w 1769"/>
                      <a:gd name="T5" fmla="*/ 124 h 791"/>
                      <a:gd name="T6" fmla="*/ 842 w 1769"/>
                      <a:gd name="T7" fmla="*/ 268 h 791"/>
                      <a:gd name="T8" fmla="*/ 918 w 1769"/>
                      <a:gd name="T9" fmla="*/ 377 h 791"/>
                      <a:gd name="T10" fmla="*/ 883 w 1769"/>
                      <a:gd name="T11" fmla="*/ 488 h 791"/>
                      <a:gd name="T12" fmla="*/ 831 w 1769"/>
                      <a:gd name="T13" fmla="*/ 392 h 791"/>
                      <a:gd name="T14" fmla="*/ 726 w 1769"/>
                      <a:gd name="T15" fmla="*/ 281 h 791"/>
                      <a:gd name="T16" fmla="*/ 580 w 1769"/>
                      <a:gd name="T17" fmla="*/ 183 h 791"/>
                      <a:gd name="T18" fmla="*/ 304 w 1769"/>
                      <a:gd name="T19" fmla="*/ 94 h 791"/>
                      <a:gd name="T20" fmla="*/ 0 w 1769"/>
                      <a:gd name="T21" fmla="*/ 47 h 791"/>
                      <a:gd name="T22" fmla="*/ 3 w 1769"/>
                      <a:gd name="T23" fmla="*/ 5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996" name="Group 109">
                  <a:extLst>
                    <a:ext uri="{FF2B5EF4-FFF2-40B4-BE49-F238E27FC236}">
                      <a16:creationId xmlns:a16="http://schemas.microsoft.com/office/drawing/2014/main" id="{EC25FC28-EE3C-2291-D182-A3AEAFC0252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391" y="721"/>
                  <a:ext cx="347" cy="951"/>
                  <a:chOff x="3181" y="1866"/>
                  <a:chExt cx="883" cy="2426"/>
                </a:xfrm>
              </p:grpSpPr>
              <p:sp>
                <p:nvSpPr>
                  <p:cNvPr id="34006" name="Freeform 110">
                    <a:extLst>
                      <a:ext uri="{FF2B5EF4-FFF2-40B4-BE49-F238E27FC236}">
                        <a16:creationId xmlns:a16="http://schemas.microsoft.com/office/drawing/2014/main" id="{024EA532-1076-9643-2B71-B6344A1E05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3745735">
                    <a:off x="2505" y="2540"/>
                    <a:ext cx="1650" cy="299"/>
                  </a:xfrm>
                  <a:custGeom>
                    <a:avLst/>
                    <a:gdLst>
                      <a:gd name="T0" fmla="*/ 0 w 2736"/>
                      <a:gd name="T1" fmla="*/ 299 h 504"/>
                      <a:gd name="T2" fmla="*/ 521 w 2736"/>
                      <a:gd name="T3" fmla="*/ 100 h 504"/>
                      <a:gd name="T4" fmla="*/ 1071 w 2736"/>
                      <a:gd name="T5" fmla="*/ 14 h 504"/>
                      <a:gd name="T6" fmla="*/ 1650 w 2736"/>
                      <a:gd name="T7" fmla="*/ 14 h 504"/>
                      <a:gd name="T8" fmla="*/ 1640 w 2736"/>
                      <a:gd name="T9" fmla="*/ 61 h 504"/>
                      <a:gd name="T10" fmla="*/ 1064 w 2736"/>
                      <a:gd name="T11" fmla="*/ 61 h 504"/>
                      <a:gd name="T12" fmla="*/ 394 w 2736"/>
                      <a:gd name="T13" fmla="*/ 173 h 504"/>
                      <a:gd name="T14" fmla="*/ 0 w 2736"/>
                      <a:gd name="T15" fmla="*/ 299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007" name="Freeform 111">
                    <a:extLst>
                      <a:ext uri="{FF2B5EF4-FFF2-40B4-BE49-F238E27FC236}">
                        <a16:creationId xmlns:a16="http://schemas.microsoft.com/office/drawing/2014/main" id="{44D3D4B0-D4AD-6B29-F4E9-F4EC94C471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3745735">
                    <a:off x="3386" y="3614"/>
                    <a:ext cx="885" cy="469"/>
                  </a:xfrm>
                  <a:custGeom>
                    <a:avLst/>
                    <a:gdLst>
                      <a:gd name="T0" fmla="*/ 3 w 1769"/>
                      <a:gd name="T1" fmla="*/ 5 h 791"/>
                      <a:gd name="T2" fmla="*/ 243 w 1769"/>
                      <a:gd name="T3" fmla="*/ 33 h 791"/>
                      <a:gd name="T4" fmla="*/ 579 w 1769"/>
                      <a:gd name="T5" fmla="*/ 119 h 791"/>
                      <a:gd name="T6" fmla="*/ 806 w 1769"/>
                      <a:gd name="T7" fmla="*/ 256 h 791"/>
                      <a:gd name="T8" fmla="*/ 878 w 1769"/>
                      <a:gd name="T9" fmla="*/ 361 h 791"/>
                      <a:gd name="T10" fmla="*/ 845 w 1769"/>
                      <a:gd name="T11" fmla="*/ 467 h 791"/>
                      <a:gd name="T12" fmla="*/ 795 w 1769"/>
                      <a:gd name="T13" fmla="*/ 375 h 791"/>
                      <a:gd name="T14" fmla="*/ 695 w 1769"/>
                      <a:gd name="T15" fmla="*/ 269 h 791"/>
                      <a:gd name="T16" fmla="*/ 555 w 1769"/>
                      <a:gd name="T17" fmla="*/ 176 h 791"/>
                      <a:gd name="T18" fmla="*/ 291 w 1769"/>
                      <a:gd name="T19" fmla="*/ 90 h 791"/>
                      <a:gd name="T20" fmla="*/ 0 w 1769"/>
                      <a:gd name="T21" fmla="*/ 45 h 791"/>
                      <a:gd name="T22" fmla="*/ 3 w 1769"/>
                      <a:gd name="T23" fmla="*/ 5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997" name="Group 112">
                  <a:extLst>
                    <a:ext uri="{FF2B5EF4-FFF2-40B4-BE49-F238E27FC236}">
                      <a16:creationId xmlns:a16="http://schemas.microsoft.com/office/drawing/2014/main" id="{DC82BE6E-1535-2617-7D5C-5F486D08D9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323" y="767"/>
                  <a:ext cx="243" cy="935"/>
                  <a:chOff x="3006" y="1983"/>
                  <a:chExt cx="619" cy="2386"/>
                </a:xfrm>
              </p:grpSpPr>
              <p:sp>
                <p:nvSpPr>
                  <p:cNvPr id="34004" name="Freeform 113">
                    <a:extLst>
                      <a:ext uri="{FF2B5EF4-FFF2-40B4-BE49-F238E27FC236}">
                        <a16:creationId xmlns:a16="http://schemas.microsoft.com/office/drawing/2014/main" id="{2E3B7FEF-3A90-5372-ABF4-007D789145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4286818">
                    <a:off x="2327" y="2660"/>
                    <a:ext cx="1601" cy="246"/>
                  </a:xfrm>
                  <a:custGeom>
                    <a:avLst/>
                    <a:gdLst>
                      <a:gd name="T0" fmla="*/ 0 w 2736"/>
                      <a:gd name="T1" fmla="*/ 246 h 504"/>
                      <a:gd name="T2" fmla="*/ 506 w 2736"/>
                      <a:gd name="T3" fmla="*/ 82 h 504"/>
                      <a:gd name="T4" fmla="*/ 1039 w 2736"/>
                      <a:gd name="T5" fmla="*/ 12 h 504"/>
                      <a:gd name="T6" fmla="*/ 1601 w 2736"/>
                      <a:gd name="T7" fmla="*/ 12 h 504"/>
                      <a:gd name="T8" fmla="*/ 1592 w 2736"/>
                      <a:gd name="T9" fmla="*/ 50 h 504"/>
                      <a:gd name="T10" fmla="*/ 1032 w 2736"/>
                      <a:gd name="T11" fmla="*/ 50 h 504"/>
                      <a:gd name="T12" fmla="*/ 383 w 2736"/>
                      <a:gd name="T13" fmla="*/ 143 h 504"/>
                      <a:gd name="T14" fmla="*/ 0 w 2736"/>
                      <a:gd name="T15" fmla="*/ 246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005" name="Freeform 114">
                    <a:extLst>
                      <a:ext uri="{FF2B5EF4-FFF2-40B4-BE49-F238E27FC236}">
                        <a16:creationId xmlns:a16="http://schemas.microsoft.com/office/drawing/2014/main" id="{8292DBEF-F399-2A04-E561-8055A593FC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4286818">
                    <a:off x="3001" y="3746"/>
                    <a:ext cx="859" cy="386"/>
                  </a:xfrm>
                  <a:custGeom>
                    <a:avLst/>
                    <a:gdLst>
                      <a:gd name="T0" fmla="*/ 2 w 1769"/>
                      <a:gd name="T1" fmla="*/ 4 h 791"/>
                      <a:gd name="T2" fmla="*/ 236 w 1769"/>
                      <a:gd name="T3" fmla="*/ 27 h 791"/>
                      <a:gd name="T4" fmla="*/ 562 w 1769"/>
                      <a:gd name="T5" fmla="*/ 98 h 791"/>
                      <a:gd name="T6" fmla="*/ 782 w 1769"/>
                      <a:gd name="T7" fmla="*/ 211 h 791"/>
                      <a:gd name="T8" fmla="*/ 853 w 1769"/>
                      <a:gd name="T9" fmla="*/ 297 h 791"/>
                      <a:gd name="T10" fmla="*/ 820 w 1769"/>
                      <a:gd name="T11" fmla="*/ 384 h 791"/>
                      <a:gd name="T12" fmla="*/ 772 w 1769"/>
                      <a:gd name="T13" fmla="*/ 308 h 791"/>
                      <a:gd name="T14" fmla="*/ 674 w 1769"/>
                      <a:gd name="T15" fmla="*/ 222 h 791"/>
                      <a:gd name="T16" fmla="*/ 539 w 1769"/>
                      <a:gd name="T17" fmla="*/ 144 h 791"/>
                      <a:gd name="T18" fmla="*/ 282 w 1769"/>
                      <a:gd name="T19" fmla="*/ 74 h 791"/>
                      <a:gd name="T20" fmla="*/ 0 w 1769"/>
                      <a:gd name="T21" fmla="*/ 37 h 791"/>
                      <a:gd name="T22" fmla="*/ 2 w 1769"/>
                      <a:gd name="T23" fmla="*/ 4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998" name="Group 115">
                  <a:extLst>
                    <a:ext uri="{FF2B5EF4-FFF2-40B4-BE49-F238E27FC236}">
                      <a16:creationId xmlns:a16="http://schemas.microsoft.com/office/drawing/2014/main" id="{B94BBE92-650B-9B25-C067-DB0C21AD6A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249" y="813"/>
                  <a:ext cx="159" cy="870"/>
                  <a:chOff x="2819" y="2101"/>
                  <a:chExt cx="405" cy="2219"/>
                </a:xfrm>
              </p:grpSpPr>
              <p:sp>
                <p:nvSpPr>
                  <p:cNvPr id="34002" name="Freeform 116">
                    <a:extLst>
                      <a:ext uri="{FF2B5EF4-FFF2-40B4-BE49-F238E27FC236}">
                        <a16:creationId xmlns:a16="http://schemas.microsoft.com/office/drawing/2014/main" id="{F4EEA213-6BAF-FD0C-805E-BF373DE29F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4898956">
                    <a:off x="2205" y="2713"/>
                    <a:ext cx="1471" cy="246"/>
                  </a:xfrm>
                  <a:custGeom>
                    <a:avLst/>
                    <a:gdLst>
                      <a:gd name="T0" fmla="*/ 0 w 2736"/>
                      <a:gd name="T1" fmla="*/ 246 h 504"/>
                      <a:gd name="T2" fmla="*/ 465 w 2736"/>
                      <a:gd name="T3" fmla="*/ 82 h 504"/>
                      <a:gd name="T4" fmla="*/ 955 w 2736"/>
                      <a:gd name="T5" fmla="*/ 12 h 504"/>
                      <a:gd name="T6" fmla="*/ 1471 w 2736"/>
                      <a:gd name="T7" fmla="*/ 12 h 504"/>
                      <a:gd name="T8" fmla="*/ 1462 w 2736"/>
                      <a:gd name="T9" fmla="*/ 50 h 504"/>
                      <a:gd name="T10" fmla="*/ 948 w 2736"/>
                      <a:gd name="T11" fmla="*/ 50 h 504"/>
                      <a:gd name="T12" fmla="*/ 352 w 2736"/>
                      <a:gd name="T13" fmla="*/ 143 h 504"/>
                      <a:gd name="T14" fmla="*/ 0 w 2736"/>
                      <a:gd name="T15" fmla="*/ 246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003" name="Freeform 117">
                    <a:extLst>
                      <a:ext uri="{FF2B5EF4-FFF2-40B4-BE49-F238E27FC236}">
                        <a16:creationId xmlns:a16="http://schemas.microsoft.com/office/drawing/2014/main" id="{2F247CF2-6D65-59A4-6118-A542EE572E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4898956">
                    <a:off x="2636" y="3732"/>
                    <a:ext cx="790" cy="386"/>
                  </a:xfrm>
                  <a:custGeom>
                    <a:avLst/>
                    <a:gdLst>
                      <a:gd name="T0" fmla="*/ 2 w 1769"/>
                      <a:gd name="T1" fmla="*/ 4 h 791"/>
                      <a:gd name="T2" fmla="*/ 217 w 1769"/>
                      <a:gd name="T3" fmla="*/ 27 h 791"/>
                      <a:gd name="T4" fmla="*/ 517 w 1769"/>
                      <a:gd name="T5" fmla="*/ 98 h 791"/>
                      <a:gd name="T6" fmla="*/ 719 w 1769"/>
                      <a:gd name="T7" fmla="*/ 211 h 791"/>
                      <a:gd name="T8" fmla="*/ 784 w 1769"/>
                      <a:gd name="T9" fmla="*/ 297 h 791"/>
                      <a:gd name="T10" fmla="*/ 754 w 1769"/>
                      <a:gd name="T11" fmla="*/ 384 h 791"/>
                      <a:gd name="T12" fmla="*/ 710 w 1769"/>
                      <a:gd name="T13" fmla="*/ 308 h 791"/>
                      <a:gd name="T14" fmla="*/ 620 w 1769"/>
                      <a:gd name="T15" fmla="*/ 222 h 791"/>
                      <a:gd name="T16" fmla="*/ 495 w 1769"/>
                      <a:gd name="T17" fmla="*/ 144 h 791"/>
                      <a:gd name="T18" fmla="*/ 259 w 1769"/>
                      <a:gd name="T19" fmla="*/ 74 h 791"/>
                      <a:gd name="T20" fmla="*/ 0 w 1769"/>
                      <a:gd name="T21" fmla="*/ 37 h 791"/>
                      <a:gd name="T22" fmla="*/ 2 w 1769"/>
                      <a:gd name="T23" fmla="*/ 4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999" name="Group 118">
                  <a:extLst>
                    <a:ext uri="{FF2B5EF4-FFF2-40B4-BE49-F238E27FC236}">
                      <a16:creationId xmlns:a16="http://schemas.microsoft.com/office/drawing/2014/main" id="{65A7635E-1E42-23F1-99E2-2FAAB93977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045" y="826"/>
                  <a:ext cx="167" cy="857"/>
                  <a:chOff x="2287" y="2135"/>
                  <a:chExt cx="426" cy="2185"/>
                </a:xfrm>
              </p:grpSpPr>
              <p:sp>
                <p:nvSpPr>
                  <p:cNvPr id="34000" name="Freeform 119">
                    <a:extLst>
                      <a:ext uri="{FF2B5EF4-FFF2-40B4-BE49-F238E27FC236}">
                        <a16:creationId xmlns:a16="http://schemas.microsoft.com/office/drawing/2014/main" id="{FD84915E-6AEA-9118-7A75-F28A3676E9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5755659">
                    <a:off x="1899" y="2759"/>
                    <a:ext cx="1437" cy="188"/>
                  </a:xfrm>
                  <a:custGeom>
                    <a:avLst/>
                    <a:gdLst>
                      <a:gd name="T0" fmla="*/ 0 w 2736"/>
                      <a:gd name="T1" fmla="*/ 188 h 504"/>
                      <a:gd name="T2" fmla="*/ 454 w 2736"/>
                      <a:gd name="T3" fmla="*/ 63 h 504"/>
                      <a:gd name="T4" fmla="*/ 933 w 2736"/>
                      <a:gd name="T5" fmla="*/ 9 h 504"/>
                      <a:gd name="T6" fmla="*/ 1437 w 2736"/>
                      <a:gd name="T7" fmla="*/ 9 h 504"/>
                      <a:gd name="T8" fmla="*/ 1429 w 2736"/>
                      <a:gd name="T9" fmla="*/ 38 h 504"/>
                      <a:gd name="T10" fmla="*/ 926 w 2736"/>
                      <a:gd name="T11" fmla="*/ 38 h 504"/>
                      <a:gd name="T12" fmla="*/ 343 w 2736"/>
                      <a:gd name="T13" fmla="*/ 109 h 504"/>
                      <a:gd name="T14" fmla="*/ 0 w 2736"/>
                      <a:gd name="T15" fmla="*/ 188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001" name="Freeform 120">
                    <a:extLst>
                      <a:ext uri="{FF2B5EF4-FFF2-40B4-BE49-F238E27FC236}">
                        <a16:creationId xmlns:a16="http://schemas.microsoft.com/office/drawing/2014/main" id="{B9D82A1A-75CD-A89F-97E8-15E2036060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5755659">
                    <a:off x="2048" y="3786"/>
                    <a:ext cx="771" cy="295"/>
                  </a:xfrm>
                  <a:custGeom>
                    <a:avLst/>
                    <a:gdLst>
                      <a:gd name="T0" fmla="*/ 2 w 1769"/>
                      <a:gd name="T1" fmla="*/ 3 h 791"/>
                      <a:gd name="T2" fmla="*/ 211 w 1769"/>
                      <a:gd name="T3" fmla="*/ 21 h 791"/>
                      <a:gd name="T4" fmla="*/ 504 w 1769"/>
                      <a:gd name="T5" fmla="*/ 75 h 791"/>
                      <a:gd name="T6" fmla="*/ 702 w 1769"/>
                      <a:gd name="T7" fmla="*/ 161 h 791"/>
                      <a:gd name="T8" fmla="*/ 765 w 1769"/>
                      <a:gd name="T9" fmla="*/ 227 h 791"/>
                      <a:gd name="T10" fmla="*/ 736 w 1769"/>
                      <a:gd name="T11" fmla="*/ 294 h 791"/>
                      <a:gd name="T12" fmla="*/ 693 w 1769"/>
                      <a:gd name="T13" fmla="*/ 236 h 791"/>
                      <a:gd name="T14" fmla="*/ 605 w 1769"/>
                      <a:gd name="T15" fmla="*/ 169 h 791"/>
                      <a:gd name="T16" fmla="*/ 483 w 1769"/>
                      <a:gd name="T17" fmla="*/ 110 h 791"/>
                      <a:gd name="T18" fmla="*/ 253 w 1769"/>
                      <a:gd name="T19" fmla="*/ 57 h 791"/>
                      <a:gd name="T20" fmla="*/ 0 w 1769"/>
                      <a:gd name="T21" fmla="*/ 28 h 791"/>
                      <a:gd name="T22" fmla="*/ 2 w 1769"/>
                      <a:gd name="T23" fmla="*/ 3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33944" name="Freeform 121">
                <a:extLst>
                  <a:ext uri="{FF2B5EF4-FFF2-40B4-BE49-F238E27FC236}">
                    <a16:creationId xmlns:a16="http://schemas.microsoft.com/office/drawing/2014/main" id="{8276F913-4D52-4169-53CD-1E8BB0980C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873" y="934"/>
                <a:ext cx="191" cy="580"/>
              </a:xfrm>
              <a:custGeom>
                <a:avLst/>
                <a:gdLst>
                  <a:gd name="T0" fmla="*/ 0 w 776"/>
                  <a:gd name="T1" fmla="*/ 16 h 2368"/>
                  <a:gd name="T2" fmla="*/ 59 w 776"/>
                  <a:gd name="T3" fmla="*/ 4 h 2368"/>
                  <a:gd name="T4" fmla="*/ 24 w 776"/>
                  <a:gd name="T5" fmla="*/ 39 h 2368"/>
                  <a:gd name="T6" fmla="*/ 83 w 776"/>
                  <a:gd name="T7" fmla="*/ 39 h 2368"/>
                  <a:gd name="T8" fmla="*/ 47 w 776"/>
                  <a:gd name="T9" fmla="*/ 74 h 2368"/>
                  <a:gd name="T10" fmla="*/ 95 w 776"/>
                  <a:gd name="T11" fmla="*/ 86 h 2368"/>
                  <a:gd name="T12" fmla="*/ 71 w 776"/>
                  <a:gd name="T13" fmla="*/ 110 h 2368"/>
                  <a:gd name="T14" fmla="*/ 118 w 776"/>
                  <a:gd name="T15" fmla="*/ 121 h 2368"/>
                  <a:gd name="T16" fmla="*/ 95 w 776"/>
                  <a:gd name="T17" fmla="*/ 145 h 2368"/>
                  <a:gd name="T18" fmla="*/ 130 w 776"/>
                  <a:gd name="T19" fmla="*/ 157 h 2368"/>
                  <a:gd name="T20" fmla="*/ 118 w 776"/>
                  <a:gd name="T21" fmla="*/ 180 h 2368"/>
                  <a:gd name="T22" fmla="*/ 142 w 776"/>
                  <a:gd name="T23" fmla="*/ 204 h 2368"/>
                  <a:gd name="T24" fmla="*/ 142 w 776"/>
                  <a:gd name="T25" fmla="*/ 227 h 2368"/>
                  <a:gd name="T26" fmla="*/ 165 w 776"/>
                  <a:gd name="T27" fmla="*/ 263 h 2368"/>
                  <a:gd name="T28" fmla="*/ 154 w 776"/>
                  <a:gd name="T29" fmla="*/ 298 h 2368"/>
                  <a:gd name="T30" fmla="*/ 177 w 776"/>
                  <a:gd name="T31" fmla="*/ 321 h 2368"/>
                  <a:gd name="T32" fmla="*/ 165 w 776"/>
                  <a:gd name="T33" fmla="*/ 357 h 2368"/>
                  <a:gd name="T34" fmla="*/ 177 w 776"/>
                  <a:gd name="T35" fmla="*/ 392 h 2368"/>
                  <a:gd name="T36" fmla="*/ 165 w 776"/>
                  <a:gd name="T37" fmla="*/ 415 h 2368"/>
                  <a:gd name="T38" fmla="*/ 189 w 776"/>
                  <a:gd name="T39" fmla="*/ 451 h 2368"/>
                  <a:gd name="T40" fmla="*/ 177 w 776"/>
                  <a:gd name="T41" fmla="*/ 486 h 2368"/>
                  <a:gd name="T42" fmla="*/ 189 w 776"/>
                  <a:gd name="T43" fmla="*/ 533 h 2368"/>
                  <a:gd name="T44" fmla="*/ 177 w 776"/>
                  <a:gd name="T45" fmla="*/ 545 h 2368"/>
                  <a:gd name="T46" fmla="*/ 189 w 776"/>
                  <a:gd name="T47" fmla="*/ 580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45" name="Arc 122">
                <a:extLst>
                  <a:ext uri="{FF2B5EF4-FFF2-40B4-BE49-F238E27FC236}">
                    <a16:creationId xmlns:a16="http://schemas.microsoft.com/office/drawing/2014/main" id="{4FCEFEF0-8CC7-4A8C-FE89-768E28FDE3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528" y="726"/>
                <a:ext cx="833" cy="903"/>
              </a:xfrm>
              <a:custGeom>
                <a:avLst/>
                <a:gdLst>
                  <a:gd name="T0" fmla="*/ 211 w 21600"/>
                  <a:gd name="T1" fmla="*/ 0 h 21602"/>
                  <a:gd name="T2" fmla="*/ 833 w 21600"/>
                  <a:gd name="T3" fmla="*/ 874 h 21602"/>
                  <a:gd name="T4" fmla="*/ 833 w 21600"/>
                  <a:gd name="T5" fmla="*/ 903 h 21602"/>
                  <a:gd name="T6" fmla="*/ 211 w 21600"/>
                  <a:gd name="T7" fmla="*/ 0 h 21602"/>
                  <a:gd name="T8" fmla="*/ 833 w 21600"/>
                  <a:gd name="T9" fmla="*/ 874 h 21602"/>
                  <a:gd name="T10" fmla="*/ 833 w 21600"/>
                  <a:gd name="T11" fmla="*/ 903 h 21602"/>
                  <a:gd name="T12" fmla="*/ 0 w 21600"/>
                  <a:gd name="T13" fmla="*/ 874 h 21602"/>
                  <a:gd name="T14" fmla="*/ 211 w 21600"/>
                  <a:gd name="T15" fmla="*/ 0 h 2160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2" fill="none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</a:path>
                  <a:path w="21600" h="21602" stroke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  <a:lnTo>
                      <a:pt x="0" y="20897"/>
                    </a:lnTo>
                    <a:lnTo>
                      <a:pt x="5466" y="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46" name="Arc 123">
                <a:extLst>
                  <a:ext uri="{FF2B5EF4-FFF2-40B4-BE49-F238E27FC236}">
                    <a16:creationId xmlns:a16="http://schemas.microsoft.com/office/drawing/2014/main" id="{19BDD8AA-7D3A-A96E-B10F-28D7154AB6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4278" y="179"/>
                <a:ext cx="1007" cy="802"/>
              </a:xfrm>
              <a:custGeom>
                <a:avLst/>
                <a:gdLst>
                  <a:gd name="T0" fmla="*/ 1007 w 36729"/>
                  <a:gd name="T1" fmla="*/ 388 h 21600"/>
                  <a:gd name="T2" fmla="*/ 489 w 36729"/>
                  <a:gd name="T3" fmla="*/ 802 h 21600"/>
                  <a:gd name="T4" fmla="*/ 0 w 36729"/>
                  <a:gd name="T5" fmla="*/ 453 h 21600"/>
                  <a:gd name="T6" fmla="*/ 1007 w 36729"/>
                  <a:gd name="T7" fmla="*/ 388 h 21600"/>
                  <a:gd name="T8" fmla="*/ 489 w 36729"/>
                  <a:gd name="T9" fmla="*/ 802 h 21600"/>
                  <a:gd name="T10" fmla="*/ 0 w 36729"/>
                  <a:gd name="T11" fmla="*/ 453 h 21600"/>
                  <a:gd name="T12" fmla="*/ 489 w 36729"/>
                  <a:gd name="T13" fmla="*/ 0 h 21600"/>
                  <a:gd name="T14" fmla="*/ 1007 w 36729"/>
                  <a:gd name="T15" fmla="*/ 388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6729" h="21600" fill="none">
                    <a:moveTo>
                      <a:pt x="36729" y="10451"/>
                    </a:moveTo>
                    <a:cubicBezTo>
                      <a:pt x="32926" y="17330"/>
                      <a:pt x="25686" y="21599"/>
                      <a:pt x="17826" y="21600"/>
                    </a:cubicBezTo>
                    <a:cubicBezTo>
                      <a:pt x="10696" y="21600"/>
                      <a:pt x="4025" y="18081"/>
                      <a:pt x="-1" y="12197"/>
                    </a:cubicBezTo>
                  </a:path>
                  <a:path w="36729" h="21600" stroke="0">
                    <a:moveTo>
                      <a:pt x="36729" y="10451"/>
                    </a:moveTo>
                    <a:cubicBezTo>
                      <a:pt x="32926" y="17330"/>
                      <a:pt x="25686" y="21599"/>
                      <a:pt x="17826" y="21600"/>
                    </a:cubicBezTo>
                    <a:cubicBezTo>
                      <a:pt x="10696" y="21600"/>
                      <a:pt x="4025" y="18081"/>
                      <a:pt x="-1" y="12197"/>
                    </a:cubicBezTo>
                    <a:lnTo>
                      <a:pt x="17826" y="0"/>
                    </a:lnTo>
                    <a:lnTo>
                      <a:pt x="36729" y="10451"/>
                    </a:lnTo>
                    <a:close/>
                  </a:path>
                </a:pathLst>
              </a:cu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47" name="Arc 124">
                <a:extLst>
                  <a:ext uri="{FF2B5EF4-FFF2-40B4-BE49-F238E27FC236}">
                    <a16:creationId xmlns:a16="http://schemas.microsoft.com/office/drawing/2014/main" id="{4A7EB115-6264-AC2C-9136-480EFEB242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612" y="580"/>
                <a:ext cx="487" cy="933"/>
              </a:xfrm>
              <a:custGeom>
                <a:avLst/>
                <a:gdLst>
                  <a:gd name="T0" fmla="*/ 0 w 28940"/>
                  <a:gd name="T1" fmla="*/ 54 h 22305"/>
                  <a:gd name="T2" fmla="*/ 124 w 28940"/>
                  <a:gd name="T3" fmla="*/ 0 h 22305"/>
                  <a:gd name="T4" fmla="*/ 487 w 28940"/>
                  <a:gd name="T5" fmla="*/ 904 h 22305"/>
                  <a:gd name="T6" fmla="*/ 487 w 28940"/>
                  <a:gd name="T7" fmla="*/ 933 h 22305"/>
                  <a:gd name="T8" fmla="*/ 0 w 28940"/>
                  <a:gd name="T9" fmla="*/ 54 h 22305"/>
                  <a:gd name="T10" fmla="*/ 124 w 28940"/>
                  <a:gd name="T11" fmla="*/ 0 h 22305"/>
                  <a:gd name="T12" fmla="*/ 487 w 28940"/>
                  <a:gd name="T13" fmla="*/ 904 h 22305"/>
                  <a:gd name="T14" fmla="*/ 487 w 28940"/>
                  <a:gd name="T15" fmla="*/ 933 h 22305"/>
                  <a:gd name="T16" fmla="*/ 124 w 28940"/>
                  <a:gd name="T17" fmla="*/ 904 h 22305"/>
                  <a:gd name="T18" fmla="*/ 0 w 28940"/>
                  <a:gd name="T19" fmla="*/ 54 h 2230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8940" h="22305" fill="none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</a:path>
                  <a:path w="28940" h="22305" stroke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  <a:lnTo>
                      <a:pt x="7340" y="21600"/>
                    </a:lnTo>
                    <a:lnTo>
                      <a:pt x="0" y="1285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48" name="Arc 125">
                <a:extLst>
                  <a:ext uri="{FF2B5EF4-FFF2-40B4-BE49-F238E27FC236}">
                    <a16:creationId xmlns:a16="http://schemas.microsoft.com/office/drawing/2014/main" id="{B8C57BCD-F7D9-70B5-3EFC-98FA1A8209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267" y="628"/>
                <a:ext cx="791" cy="932"/>
              </a:xfrm>
              <a:custGeom>
                <a:avLst/>
                <a:gdLst>
                  <a:gd name="T0" fmla="*/ 0 w 30473"/>
                  <a:gd name="T1" fmla="*/ 80 h 22305"/>
                  <a:gd name="T2" fmla="*/ 230 w 30473"/>
                  <a:gd name="T3" fmla="*/ 0 h 22305"/>
                  <a:gd name="T4" fmla="*/ 791 w 30473"/>
                  <a:gd name="T5" fmla="*/ 903 h 22305"/>
                  <a:gd name="T6" fmla="*/ 791 w 30473"/>
                  <a:gd name="T7" fmla="*/ 932 h 22305"/>
                  <a:gd name="T8" fmla="*/ 0 w 30473"/>
                  <a:gd name="T9" fmla="*/ 80 h 22305"/>
                  <a:gd name="T10" fmla="*/ 230 w 30473"/>
                  <a:gd name="T11" fmla="*/ 0 h 22305"/>
                  <a:gd name="T12" fmla="*/ 791 w 30473"/>
                  <a:gd name="T13" fmla="*/ 903 h 22305"/>
                  <a:gd name="T14" fmla="*/ 791 w 30473"/>
                  <a:gd name="T15" fmla="*/ 932 h 22305"/>
                  <a:gd name="T16" fmla="*/ 230 w 30473"/>
                  <a:gd name="T17" fmla="*/ 903 h 22305"/>
                  <a:gd name="T18" fmla="*/ 0 w 30473"/>
                  <a:gd name="T19" fmla="*/ 80 h 2230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0473" h="22305" fill="none">
                    <a:moveTo>
                      <a:pt x="-1" y="1906"/>
                    </a:moveTo>
                    <a:cubicBezTo>
                      <a:pt x="2789" y="649"/>
                      <a:pt x="5813" y="-1"/>
                      <a:pt x="8873" y="0"/>
                    </a:cubicBezTo>
                    <a:cubicBezTo>
                      <a:pt x="20802" y="0"/>
                      <a:pt x="30473" y="9670"/>
                      <a:pt x="30473" y="21600"/>
                    </a:cubicBezTo>
                    <a:cubicBezTo>
                      <a:pt x="30473" y="21835"/>
                      <a:pt x="30469" y="22070"/>
                      <a:pt x="30461" y="22304"/>
                    </a:cubicBezTo>
                  </a:path>
                  <a:path w="30473" h="22305" stroke="0">
                    <a:moveTo>
                      <a:pt x="-1" y="1906"/>
                    </a:moveTo>
                    <a:cubicBezTo>
                      <a:pt x="2789" y="649"/>
                      <a:pt x="5813" y="-1"/>
                      <a:pt x="8873" y="0"/>
                    </a:cubicBezTo>
                    <a:cubicBezTo>
                      <a:pt x="20802" y="0"/>
                      <a:pt x="30473" y="9670"/>
                      <a:pt x="30473" y="21600"/>
                    </a:cubicBezTo>
                    <a:cubicBezTo>
                      <a:pt x="30473" y="21835"/>
                      <a:pt x="30469" y="22070"/>
                      <a:pt x="30461" y="22304"/>
                    </a:cubicBezTo>
                    <a:lnTo>
                      <a:pt x="8873" y="21600"/>
                    </a:lnTo>
                    <a:lnTo>
                      <a:pt x="-1" y="1906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49" name="Arc 126">
                <a:extLst>
                  <a:ext uri="{FF2B5EF4-FFF2-40B4-BE49-F238E27FC236}">
                    <a16:creationId xmlns:a16="http://schemas.microsoft.com/office/drawing/2014/main" id="{9F134579-32ED-D2CC-F08B-79A72DE2AA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197" y="458"/>
                <a:ext cx="932" cy="933"/>
              </a:xfrm>
              <a:custGeom>
                <a:avLst/>
                <a:gdLst>
                  <a:gd name="T0" fmla="*/ 0 w 34455"/>
                  <a:gd name="T1" fmla="*/ 177 h 22305"/>
                  <a:gd name="T2" fmla="*/ 348 w 34455"/>
                  <a:gd name="T3" fmla="*/ 0 h 22305"/>
                  <a:gd name="T4" fmla="*/ 932 w 34455"/>
                  <a:gd name="T5" fmla="*/ 904 h 22305"/>
                  <a:gd name="T6" fmla="*/ 932 w 34455"/>
                  <a:gd name="T7" fmla="*/ 933 h 22305"/>
                  <a:gd name="T8" fmla="*/ 0 w 34455"/>
                  <a:gd name="T9" fmla="*/ 177 h 22305"/>
                  <a:gd name="T10" fmla="*/ 348 w 34455"/>
                  <a:gd name="T11" fmla="*/ 0 h 22305"/>
                  <a:gd name="T12" fmla="*/ 932 w 34455"/>
                  <a:gd name="T13" fmla="*/ 904 h 22305"/>
                  <a:gd name="T14" fmla="*/ 932 w 34455"/>
                  <a:gd name="T15" fmla="*/ 933 h 22305"/>
                  <a:gd name="T16" fmla="*/ 348 w 34455"/>
                  <a:gd name="T17" fmla="*/ 904 h 22305"/>
                  <a:gd name="T18" fmla="*/ 0 w 34455"/>
                  <a:gd name="T19" fmla="*/ 177 h 2230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4455" h="22305" fill="none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</a:path>
                  <a:path w="34455" h="22305" stroke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  <a:lnTo>
                      <a:pt x="12855" y="21600"/>
                    </a:lnTo>
                    <a:lnTo>
                      <a:pt x="0" y="4241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50" name="Arc 127">
                <a:extLst>
                  <a:ext uri="{FF2B5EF4-FFF2-40B4-BE49-F238E27FC236}">
                    <a16:creationId xmlns:a16="http://schemas.microsoft.com/office/drawing/2014/main" id="{88EC6917-0127-ACFB-2AE4-639D57A883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9" y="589"/>
                <a:ext cx="149" cy="933"/>
              </a:xfrm>
              <a:custGeom>
                <a:avLst/>
                <a:gdLst>
                  <a:gd name="T0" fmla="*/ 0 w 34812"/>
                  <a:gd name="T1" fmla="*/ 189 h 22305"/>
                  <a:gd name="T2" fmla="*/ 57 w 34812"/>
                  <a:gd name="T3" fmla="*/ 0 h 22305"/>
                  <a:gd name="T4" fmla="*/ 149 w 34812"/>
                  <a:gd name="T5" fmla="*/ 904 h 22305"/>
                  <a:gd name="T6" fmla="*/ 149 w 34812"/>
                  <a:gd name="T7" fmla="*/ 933 h 22305"/>
                  <a:gd name="T8" fmla="*/ 0 w 34812"/>
                  <a:gd name="T9" fmla="*/ 189 h 22305"/>
                  <a:gd name="T10" fmla="*/ 57 w 34812"/>
                  <a:gd name="T11" fmla="*/ 0 h 22305"/>
                  <a:gd name="T12" fmla="*/ 149 w 34812"/>
                  <a:gd name="T13" fmla="*/ 904 h 22305"/>
                  <a:gd name="T14" fmla="*/ 149 w 34812"/>
                  <a:gd name="T15" fmla="*/ 933 h 22305"/>
                  <a:gd name="T16" fmla="*/ 57 w 34812"/>
                  <a:gd name="T17" fmla="*/ 904 h 22305"/>
                  <a:gd name="T18" fmla="*/ 0 w 34812"/>
                  <a:gd name="T19" fmla="*/ 189 h 2230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4812" h="22305" fill="none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lnTo>
                      <a:pt x="-1" y="4511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51" name="Arc 128">
                <a:extLst>
                  <a:ext uri="{FF2B5EF4-FFF2-40B4-BE49-F238E27FC236}">
                    <a16:creationId xmlns:a16="http://schemas.microsoft.com/office/drawing/2014/main" id="{4643F521-7D96-1D29-8EEB-617770BE88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68" y="585"/>
                <a:ext cx="394" cy="933"/>
              </a:xfrm>
              <a:custGeom>
                <a:avLst/>
                <a:gdLst>
                  <a:gd name="T0" fmla="*/ 0 w 34812"/>
                  <a:gd name="T1" fmla="*/ 189 h 22305"/>
                  <a:gd name="T2" fmla="*/ 150 w 34812"/>
                  <a:gd name="T3" fmla="*/ 0 h 22305"/>
                  <a:gd name="T4" fmla="*/ 394 w 34812"/>
                  <a:gd name="T5" fmla="*/ 904 h 22305"/>
                  <a:gd name="T6" fmla="*/ 394 w 34812"/>
                  <a:gd name="T7" fmla="*/ 933 h 22305"/>
                  <a:gd name="T8" fmla="*/ 0 w 34812"/>
                  <a:gd name="T9" fmla="*/ 189 h 22305"/>
                  <a:gd name="T10" fmla="*/ 150 w 34812"/>
                  <a:gd name="T11" fmla="*/ 0 h 22305"/>
                  <a:gd name="T12" fmla="*/ 394 w 34812"/>
                  <a:gd name="T13" fmla="*/ 904 h 22305"/>
                  <a:gd name="T14" fmla="*/ 394 w 34812"/>
                  <a:gd name="T15" fmla="*/ 933 h 22305"/>
                  <a:gd name="T16" fmla="*/ 150 w 34812"/>
                  <a:gd name="T17" fmla="*/ 904 h 22305"/>
                  <a:gd name="T18" fmla="*/ 0 w 34812"/>
                  <a:gd name="T19" fmla="*/ 189 h 2230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4812" h="22305" fill="none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lnTo>
                      <a:pt x="-1" y="4511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52" name="Arc 129">
                <a:extLst>
                  <a:ext uri="{FF2B5EF4-FFF2-40B4-BE49-F238E27FC236}">
                    <a16:creationId xmlns:a16="http://schemas.microsoft.com/office/drawing/2014/main" id="{09FD9AC3-1606-847E-6B13-6DCD6B5506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03" y="463"/>
                <a:ext cx="559" cy="933"/>
              </a:xfrm>
              <a:custGeom>
                <a:avLst/>
                <a:gdLst>
                  <a:gd name="T0" fmla="*/ 0 w 34812"/>
                  <a:gd name="T1" fmla="*/ 189 h 22305"/>
                  <a:gd name="T2" fmla="*/ 212 w 34812"/>
                  <a:gd name="T3" fmla="*/ 0 h 22305"/>
                  <a:gd name="T4" fmla="*/ 559 w 34812"/>
                  <a:gd name="T5" fmla="*/ 904 h 22305"/>
                  <a:gd name="T6" fmla="*/ 559 w 34812"/>
                  <a:gd name="T7" fmla="*/ 933 h 22305"/>
                  <a:gd name="T8" fmla="*/ 0 w 34812"/>
                  <a:gd name="T9" fmla="*/ 189 h 22305"/>
                  <a:gd name="T10" fmla="*/ 212 w 34812"/>
                  <a:gd name="T11" fmla="*/ 0 h 22305"/>
                  <a:gd name="T12" fmla="*/ 559 w 34812"/>
                  <a:gd name="T13" fmla="*/ 904 h 22305"/>
                  <a:gd name="T14" fmla="*/ 559 w 34812"/>
                  <a:gd name="T15" fmla="*/ 933 h 22305"/>
                  <a:gd name="T16" fmla="*/ 212 w 34812"/>
                  <a:gd name="T17" fmla="*/ 904 h 22305"/>
                  <a:gd name="T18" fmla="*/ 0 w 34812"/>
                  <a:gd name="T19" fmla="*/ 189 h 2230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4812" h="22305" fill="none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lnTo>
                      <a:pt x="-1" y="4511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53" name="Freeform 130">
                <a:extLst>
                  <a:ext uri="{FF2B5EF4-FFF2-40B4-BE49-F238E27FC236}">
                    <a16:creationId xmlns:a16="http://schemas.microsoft.com/office/drawing/2014/main" id="{5906708D-ED6C-316C-B775-8359B9C490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0" y="1033"/>
                <a:ext cx="190" cy="580"/>
              </a:xfrm>
              <a:custGeom>
                <a:avLst/>
                <a:gdLst>
                  <a:gd name="T0" fmla="*/ 0 w 776"/>
                  <a:gd name="T1" fmla="*/ 16 h 2368"/>
                  <a:gd name="T2" fmla="*/ 59 w 776"/>
                  <a:gd name="T3" fmla="*/ 4 h 2368"/>
                  <a:gd name="T4" fmla="*/ 24 w 776"/>
                  <a:gd name="T5" fmla="*/ 39 h 2368"/>
                  <a:gd name="T6" fmla="*/ 82 w 776"/>
                  <a:gd name="T7" fmla="*/ 39 h 2368"/>
                  <a:gd name="T8" fmla="*/ 47 w 776"/>
                  <a:gd name="T9" fmla="*/ 74 h 2368"/>
                  <a:gd name="T10" fmla="*/ 94 w 776"/>
                  <a:gd name="T11" fmla="*/ 86 h 2368"/>
                  <a:gd name="T12" fmla="*/ 71 w 776"/>
                  <a:gd name="T13" fmla="*/ 110 h 2368"/>
                  <a:gd name="T14" fmla="*/ 118 w 776"/>
                  <a:gd name="T15" fmla="*/ 121 h 2368"/>
                  <a:gd name="T16" fmla="*/ 94 w 776"/>
                  <a:gd name="T17" fmla="*/ 145 h 2368"/>
                  <a:gd name="T18" fmla="*/ 129 w 776"/>
                  <a:gd name="T19" fmla="*/ 157 h 2368"/>
                  <a:gd name="T20" fmla="*/ 118 w 776"/>
                  <a:gd name="T21" fmla="*/ 180 h 2368"/>
                  <a:gd name="T22" fmla="*/ 141 w 776"/>
                  <a:gd name="T23" fmla="*/ 204 h 2368"/>
                  <a:gd name="T24" fmla="*/ 141 w 776"/>
                  <a:gd name="T25" fmla="*/ 227 h 2368"/>
                  <a:gd name="T26" fmla="*/ 165 w 776"/>
                  <a:gd name="T27" fmla="*/ 263 h 2368"/>
                  <a:gd name="T28" fmla="*/ 153 w 776"/>
                  <a:gd name="T29" fmla="*/ 298 h 2368"/>
                  <a:gd name="T30" fmla="*/ 176 w 776"/>
                  <a:gd name="T31" fmla="*/ 321 h 2368"/>
                  <a:gd name="T32" fmla="*/ 165 w 776"/>
                  <a:gd name="T33" fmla="*/ 357 h 2368"/>
                  <a:gd name="T34" fmla="*/ 176 w 776"/>
                  <a:gd name="T35" fmla="*/ 392 h 2368"/>
                  <a:gd name="T36" fmla="*/ 165 w 776"/>
                  <a:gd name="T37" fmla="*/ 415 h 2368"/>
                  <a:gd name="T38" fmla="*/ 188 w 776"/>
                  <a:gd name="T39" fmla="*/ 451 h 2368"/>
                  <a:gd name="T40" fmla="*/ 176 w 776"/>
                  <a:gd name="T41" fmla="*/ 486 h 2368"/>
                  <a:gd name="T42" fmla="*/ 188 w 776"/>
                  <a:gd name="T43" fmla="*/ 533 h 2368"/>
                  <a:gd name="T44" fmla="*/ 176 w 776"/>
                  <a:gd name="T45" fmla="*/ 545 h 2368"/>
                  <a:gd name="T46" fmla="*/ 188 w 776"/>
                  <a:gd name="T47" fmla="*/ 580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54" name="Freeform 131">
                <a:extLst>
                  <a:ext uri="{FF2B5EF4-FFF2-40B4-BE49-F238E27FC236}">
                    <a16:creationId xmlns:a16="http://schemas.microsoft.com/office/drawing/2014/main" id="{BE546B3C-3D93-D04C-DF58-A7F7FA7057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9660755" flipV="1">
                <a:off x="4114" y="843"/>
                <a:ext cx="173" cy="328"/>
              </a:xfrm>
              <a:custGeom>
                <a:avLst/>
                <a:gdLst>
                  <a:gd name="T0" fmla="*/ 0 w 776"/>
                  <a:gd name="T1" fmla="*/ 9 h 2368"/>
                  <a:gd name="T2" fmla="*/ 54 w 776"/>
                  <a:gd name="T3" fmla="*/ 2 h 2368"/>
                  <a:gd name="T4" fmla="*/ 21 w 776"/>
                  <a:gd name="T5" fmla="*/ 22 h 2368"/>
                  <a:gd name="T6" fmla="*/ 75 w 776"/>
                  <a:gd name="T7" fmla="*/ 22 h 2368"/>
                  <a:gd name="T8" fmla="*/ 43 w 776"/>
                  <a:gd name="T9" fmla="*/ 42 h 2368"/>
                  <a:gd name="T10" fmla="*/ 86 w 776"/>
                  <a:gd name="T11" fmla="*/ 49 h 2368"/>
                  <a:gd name="T12" fmla="*/ 64 w 776"/>
                  <a:gd name="T13" fmla="*/ 62 h 2368"/>
                  <a:gd name="T14" fmla="*/ 107 w 776"/>
                  <a:gd name="T15" fmla="*/ 69 h 2368"/>
                  <a:gd name="T16" fmla="*/ 86 w 776"/>
                  <a:gd name="T17" fmla="*/ 82 h 2368"/>
                  <a:gd name="T18" fmla="*/ 118 w 776"/>
                  <a:gd name="T19" fmla="*/ 89 h 2368"/>
                  <a:gd name="T20" fmla="*/ 107 w 776"/>
                  <a:gd name="T21" fmla="*/ 102 h 2368"/>
                  <a:gd name="T22" fmla="*/ 128 w 776"/>
                  <a:gd name="T23" fmla="*/ 115 h 2368"/>
                  <a:gd name="T24" fmla="*/ 128 w 776"/>
                  <a:gd name="T25" fmla="*/ 129 h 2368"/>
                  <a:gd name="T26" fmla="*/ 150 w 776"/>
                  <a:gd name="T27" fmla="*/ 148 h 2368"/>
                  <a:gd name="T28" fmla="*/ 139 w 776"/>
                  <a:gd name="T29" fmla="*/ 168 h 2368"/>
                  <a:gd name="T30" fmla="*/ 161 w 776"/>
                  <a:gd name="T31" fmla="*/ 182 h 2368"/>
                  <a:gd name="T32" fmla="*/ 150 w 776"/>
                  <a:gd name="T33" fmla="*/ 202 h 2368"/>
                  <a:gd name="T34" fmla="*/ 161 w 776"/>
                  <a:gd name="T35" fmla="*/ 222 h 2368"/>
                  <a:gd name="T36" fmla="*/ 150 w 776"/>
                  <a:gd name="T37" fmla="*/ 235 h 2368"/>
                  <a:gd name="T38" fmla="*/ 171 w 776"/>
                  <a:gd name="T39" fmla="*/ 255 h 2368"/>
                  <a:gd name="T40" fmla="*/ 161 w 776"/>
                  <a:gd name="T41" fmla="*/ 275 h 2368"/>
                  <a:gd name="T42" fmla="*/ 171 w 776"/>
                  <a:gd name="T43" fmla="*/ 301 h 2368"/>
                  <a:gd name="T44" fmla="*/ 161 w 776"/>
                  <a:gd name="T45" fmla="*/ 308 h 2368"/>
                  <a:gd name="T46" fmla="*/ 171 w 776"/>
                  <a:gd name="T47" fmla="*/ 328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55" name="Arc 132">
                <a:extLst>
                  <a:ext uri="{FF2B5EF4-FFF2-40B4-BE49-F238E27FC236}">
                    <a16:creationId xmlns:a16="http://schemas.microsoft.com/office/drawing/2014/main" id="{5ABFA7F9-BC85-A4F3-D5E4-E90D224041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144" y="319"/>
                <a:ext cx="996" cy="933"/>
              </a:xfrm>
              <a:custGeom>
                <a:avLst/>
                <a:gdLst>
                  <a:gd name="T0" fmla="*/ 0 w 36830"/>
                  <a:gd name="T1" fmla="*/ 263 h 22305"/>
                  <a:gd name="T2" fmla="*/ 412 w 36830"/>
                  <a:gd name="T3" fmla="*/ 0 h 22305"/>
                  <a:gd name="T4" fmla="*/ 996 w 36830"/>
                  <a:gd name="T5" fmla="*/ 904 h 22305"/>
                  <a:gd name="T6" fmla="*/ 996 w 36830"/>
                  <a:gd name="T7" fmla="*/ 933 h 22305"/>
                  <a:gd name="T8" fmla="*/ 0 w 36830"/>
                  <a:gd name="T9" fmla="*/ 263 h 22305"/>
                  <a:gd name="T10" fmla="*/ 412 w 36830"/>
                  <a:gd name="T11" fmla="*/ 0 h 22305"/>
                  <a:gd name="T12" fmla="*/ 996 w 36830"/>
                  <a:gd name="T13" fmla="*/ 904 h 22305"/>
                  <a:gd name="T14" fmla="*/ 996 w 36830"/>
                  <a:gd name="T15" fmla="*/ 933 h 22305"/>
                  <a:gd name="T16" fmla="*/ 412 w 36830"/>
                  <a:gd name="T17" fmla="*/ 904 h 22305"/>
                  <a:gd name="T18" fmla="*/ 0 w 36830"/>
                  <a:gd name="T19" fmla="*/ 263 h 2230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6830" h="22305" fill="none">
                    <a:moveTo>
                      <a:pt x="0" y="6283"/>
                    </a:moveTo>
                    <a:cubicBezTo>
                      <a:pt x="4047" y="2258"/>
                      <a:pt x="9522" y="-1"/>
                      <a:pt x="15230" y="0"/>
                    </a:cubicBezTo>
                    <a:cubicBezTo>
                      <a:pt x="27159" y="0"/>
                      <a:pt x="36830" y="9670"/>
                      <a:pt x="36830" y="21600"/>
                    </a:cubicBezTo>
                    <a:cubicBezTo>
                      <a:pt x="36830" y="21835"/>
                      <a:pt x="36826" y="22070"/>
                      <a:pt x="36818" y="22304"/>
                    </a:cubicBezTo>
                  </a:path>
                  <a:path w="36830" h="22305" stroke="0">
                    <a:moveTo>
                      <a:pt x="0" y="6283"/>
                    </a:moveTo>
                    <a:cubicBezTo>
                      <a:pt x="4047" y="2258"/>
                      <a:pt x="9522" y="-1"/>
                      <a:pt x="15230" y="0"/>
                    </a:cubicBezTo>
                    <a:cubicBezTo>
                      <a:pt x="27159" y="0"/>
                      <a:pt x="36830" y="9670"/>
                      <a:pt x="36830" y="21600"/>
                    </a:cubicBezTo>
                    <a:cubicBezTo>
                      <a:pt x="36830" y="21835"/>
                      <a:pt x="36826" y="22070"/>
                      <a:pt x="36818" y="22304"/>
                    </a:cubicBezTo>
                    <a:lnTo>
                      <a:pt x="15230" y="21600"/>
                    </a:lnTo>
                    <a:lnTo>
                      <a:pt x="0" y="6283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56" name="Arc 133">
                <a:extLst>
                  <a:ext uri="{FF2B5EF4-FFF2-40B4-BE49-F238E27FC236}">
                    <a16:creationId xmlns:a16="http://schemas.microsoft.com/office/drawing/2014/main" id="{D083473C-027A-DBF8-F7AE-D14950142D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425" y="123"/>
                <a:ext cx="725" cy="903"/>
              </a:xfrm>
              <a:custGeom>
                <a:avLst/>
                <a:gdLst>
                  <a:gd name="T0" fmla="*/ 0 w 31881"/>
                  <a:gd name="T1" fmla="*/ 419 h 21600"/>
                  <a:gd name="T2" fmla="*/ 415 w 31881"/>
                  <a:gd name="T3" fmla="*/ 0 h 21600"/>
                  <a:gd name="T4" fmla="*/ 725 w 31881"/>
                  <a:gd name="T5" fmla="*/ 203 h 21600"/>
                  <a:gd name="T6" fmla="*/ 0 w 31881"/>
                  <a:gd name="T7" fmla="*/ 419 h 21600"/>
                  <a:gd name="T8" fmla="*/ 415 w 31881"/>
                  <a:gd name="T9" fmla="*/ 0 h 21600"/>
                  <a:gd name="T10" fmla="*/ 725 w 31881"/>
                  <a:gd name="T11" fmla="*/ 203 h 21600"/>
                  <a:gd name="T12" fmla="*/ 415 w 31881"/>
                  <a:gd name="T13" fmla="*/ 903 h 21600"/>
                  <a:gd name="T14" fmla="*/ 0 w 31881"/>
                  <a:gd name="T15" fmla="*/ 419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1881" h="21600" fill="none">
                    <a:moveTo>
                      <a:pt x="-1" y="10015"/>
                    </a:moveTo>
                    <a:cubicBezTo>
                      <a:pt x="3963" y="3778"/>
                      <a:pt x="10840" y="-1"/>
                      <a:pt x="18231" y="0"/>
                    </a:cubicBezTo>
                    <a:cubicBezTo>
                      <a:pt x="23204" y="0"/>
                      <a:pt x="28026" y="1716"/>
                      <a:pt x="31881" y="4859"/>
                    </a:cubicBezTo>
                  </a:path>
                  <a:path w="31881" h="21600" stroke="0">
                    <a:moveTo>
                      <a:pt x="-1" y="10015"/>
                    </a:moveTo>
                    <a:cubicBezTo>
                      <a:pt x="3963" y="3778"/>
                      <a:pt x="10840" y="-1"/>
                      <a:pt x="18231" y="0"/>
                    </a:cubicBezTo>
                    <a:cubicBezTo>
                      <a:pt x="23204" y="0"/>
                      <a:pt x="28026" y="1716"/>
                      <a:pt x="31881" y="4859"/>
                    </a:cubicBezTo>
                    <a:lnTo>
                      <a:pt x="18231" y="21600"/>
                    </a:lnTo>
                    <a:lnTo>
                      <a:pt x="-1" y="10015"/>
                    </a:lnTo>
                    <a:close/>
                  </a:path>
                </a:pathLst>
              </a:cu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57" name="Arc 134">
                <a:extLst>
                  <a:ext uri="{FF2B5EF4-FFF2-40B4-BE49-F238E27FC236}">
                    <a16:creationId xmlns:a16="http://schemas.microsoft.com/office/drawing/2014/main" id="{FCCB5122-D690-1C85-6725-C8556B8FDB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99" y="502"/>
                <a:ext cx="299" cy="904"/>
              </a:xfrm>
              <a:custGeom>
                <a:avLst/>
                <a:gdLst>
                  <a:gd name="T0" fmla="*/ 0 w 31146"/>
                  <a:gd name="T1" fmla="*/ 189 h 21600"/>
                  <a:gd name="T2" fmla="*/ 127 w 31146"/>
                  <a:gd name="T3" fmla="*/ 0 h 21600"/>
                  <a:gd name="T4" fmla="*/ 299 w 31146"/>
                  <a:gd name="T5" fmla="*/ 400 h 21600"/>
                  <a:gd name="T6" fmla="*/ 0 w 31146"/>
                  <a:gd name="T7" fmla="*/ 189 h 21600"/>
                  <a:gd name="T8" fmla="*/ 127 w 31146"/>
                  <a:gd name="T9" fmla="*/ 0 h 21600"/>
                  <a:gd name="T10" fmla="*/ 299 w 31146"/>
                  <a:gd name="T11" fmla="*/ 400 h 21600"/>
                  <a:gd name="T12" fmla="*/ 127 w 31146"/>
                  <a:gd name="T13" fmla="*/ 904 h 21600"/>
                  <a:gd name="T14" fmla="*/ 0 w 31146"/>
                  <a:gd name="T15" fmla="*/ 189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1146" h="21600" fill="none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0409" y="0"/>
                      <a:pt x="27134" y="3585"/>
                      <a:pt x="31145" y="9561"/>
                    </a:cubicBezTo>
                  </a:path>
                  <a:path w="31146" h="21600" stroke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0409" y="0"/>
                      <a:pt x="27134" y="3585"/>
                      <a:pt x="31145" y="9561"/>
                    </a:cubicBezTo>
                    <a:lnTo>
                      <a:pt x="13212" y="21600"/>
                    </a:lnTo>
                    <a:lnTo>
                      <a:pt x="-1" y="4511"/>
                    </a:lnTo>
                    <a:close/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58" name="Freeform 135">
                <a:extLst>
                  <a:ext uri="{FF2B5EF4-FFF2-40B4-BE49-F238E27FC236}">
                    <a16:creationId xmlns:a16="http://schemas.microsoft.com/office/drawing/2014/main" id="{4440D683-7137-FDB6-8C14-E16AEF9760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307" y="982"/>
                <a:ext cx="425" cy="597"/>
              </a:xfrm>
              <a:custGeom>
                <a:avLst/>
                <a:gdLst>
                  <a:gd name="T0" fmla="*/ 0 w 776"/>
                  <a:gd name="T1" fmla="*/ 16 h 2368"/>
                  <a:gd name="T2" fmla="*/ 131 w 776"/>
                  <a:gd name="T3" fmla="*/ 4 h 2368"/>
                  <a:gd name="T4" fmla="*/ 53 w 776"/>
                  <a:gd name="T5" fmla="*/ 40 h 2368"/>
                  <a:gd name="T6" fmla="*/ 184 w 776"/>
                  <a:gd name="T7" fmla="*/ 40 h 2368"/>
                  <a:gd name="T8" fmla="*/ 105 w 776"/>
                  <a:gd name="T9" fmla="*/ 77 h 2368"/>
                  <a:gd name="T10" fmla="*/ 210 w 776"/>
                  <a:gd name="T11" fmla="*/ 89 h 2368"/>
                  <a:gd name="T12" fmla="*/ 158 w 776"/>
                  <a:gd name="T13" fmla="*/ 113 h 2368"/>
                  <a:gd name="T14" fmla="*/ 263 w 776"/>
                  <a:gd name="T15" fmla="*/ 125 h 2368"/>
                  <a:gd name="T16" fmla="*/ 210 w 776"/>
                  <a:gd name="T17" fmla="*/ 149 h 2368"/>
                  <a:gd name="T18" fmla="*/ 289 w 776"/>
                  <a:gd name="T19" fmla="*/ 161 h 2368"/>
                  <a:gd name="T20" fmla="*/ 263 w 776"/>
                  <a:gd name="T21" fmla="*/ 186 h 2368"/>
                  <a:gd name="T22" fmla="*/ 315 w 776"/>
                  <a:gd name="T23" fmla="*/ 210 h 2368"/>
                  <a:gd name="T24" fmla="*/ 315 w 776"/>
                  <a:gd name="T25" fmla="*/ 234 h 2368"/>
                  <a:gd name="T26" fmla="*/ 368 w 776"/>
                  <a:gd name="T27" fmla="*/ 270 h 2368"/>
                  <a:gd name="T28" fmla="*/ 342 w 776"/>
                  <a:gd name="T29" fmla="*/ 307 h 2368"/>
                  <a:gd name="T30" fmla="*/ 394 w 776"/>
                  <a:gd name="T31" fmla="*/ 331 h 2368"/>
                  <a:gd name="T32" fmla="*/ 368 w 776"/>
                  <a:gd name="T33" fmla="*/ 367 h 2368"/>
                  <a:gd name="T34" fmla="*/ 394 w 776"/>
                  <a:gd name="T35" fmla="*/ 403 h 2368"/>
                  <a:gd name="T36" fmla="*/ 368 w 776"/>
                  <a:gd name="T37" fmla="*/ 428 h 2368"/>
                  <a:gd name="T38" fmla="*/ 421 w 776"/>
                  <a:gd name="T39" fmla="*/ 464 h 2368"/>
                  <a:gd name="T40" fmla="*/ 394 w 776"/>
                  <a:gd name="T41" fmla="*/ 500 h 2368"/>
                  <a:gd name="T42" fmla="*/ 421 w 776"/>
                  <a:gd name="T43" fmla="*/ 549 h 2368"/>
                  <a:gd name="T44" fmla="*/ 394 w 776"/>
                  <a:gd name="T45" fmla="*/ 561 h 2368"/>
                  <a:gd name="T46" fmla="*/ 421 w 776"/>
                  <a:gd name="T47" fmla="*/ 597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rgbClr val="008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59" name="Freeform 136">
                <a:extLst>
                  <a:ext uri="{FF2B5EF4-FFF2-40B4-BE49-F238E27FC236}">
                    <a16:creationId xmlns:a16="http://schemas.microsoft.com/office/drawing/2014/main" id="{BEF0179C-572B-91B7-BE82-08A089BE1C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507" y="350"/>
                <a:ext cx="273" cy="598"/>
              </a:xfrm>
              <a:custGeom>
                <a:avLst/>
                <a:gdLst>
                  <a:gd name="T0" fmla="*/ 0 w 776"/>
                  <a:gd name="T1" fmla="*/ 16 h 2368"/>
                  <a:gd name="T2" fmla="*/ 84 w 776"/>
                  <a:gd name="T3" fmla="*/ 4 h 2368"/>
                  <a:gd name="T4" fmla="*/ 34 w 776"/>
                  <a:gd name="T5" fmla="*/ 40 h 2368"/>
                  <a:gd name="T6" fmla="*/ 118 w 776"/>
                  <a:gd name="T7" fmla="*/ 40 h 2368"/>
                  <a:gd name="T8" fmla="*/ 68 w 776"/>
                  <a:gd name="T9" fmla="*/ 77 h 2368"/>
                  <a:gd name="T10" fmla="*/ 135 w 776"/>
                  <a:gd name="T11" fmla="*/ 89 h 2368"/>
                  <a:gd name="T12" fmla="*/ 101 w 776"/>
                  <a:gd name="T13" fmla="*/ 113 h 2368"/>
                  <a:gd name="T14" fmla="*/ 169 w 776"/>
                  <a:gd name="T15" fmla="*/ 125 h 2368"/>
                  <a:gd name="T16" fmla="*/ 135 w 776"/>
                  <a:gd name="T17" fmla="*/ 150 h 2368"/>
                  <a:gd name="T18" fmla="*/ 186 w 776"/>
                  <a:gd name="T19" fmla="*/ 162 h 2368"/>
                  <a:gd name="T20" fmla="*/ 169 w 776"/>
                  <a:gd name="T21" fmla="*/ 186 h 2368"/>
                  <a:gd name="T22" fmla="*/ 203 w 776"/>
                  <a:gd name="T23" fmla="*/ 210 h 2368"/>
                  <a:gd name="T24" fmla="*/ 203 w 776"/>
                  <a:gd name="T25" fmla="*/ 234 h 2368"/>
                  <a:gd name="T26" fmla="*/ 236 w 776"/>
                  <a:gd name="T27" fmla="*/ 271 h 2368"/>
                  <a:gd name="T28" fmla="*/ 220 w 776"/>
                  <a:gd name="T29" fmla="*/ 307 h 2368"/>
                  <a:gd name="T30" fmla="*/ 253 w 776"/>
                  <a:gd name="T31" fmla="*/ 331 h 2368"/>
                  <a:gd name="T32" fmla="*/ 236 w 776"/>
                  <a:gd name="T33" fmla="*/ 368 h 2368"/>
                  <a:gd name="T34" fmla="*/ 253 w 776"/>
                  <a:gd name="T35" fmla="*/ 404 h 2368"/>
                  <a:gd name="T36" fmla="*/ 236 w 776"/>
                  <a:gd name="T37" fmla="*/ 428 h 2368"/>
                  <a:gd name="T38" fmla="*/ 270 w 776"/>
                  <a:gd name="T39" fmla="*/ 465 h 2368"/>
                  <a:gd name="T40" fmla="*/ 253 w 776"/>
                  <a:gd name="T41" fmla="*/ 501 h 2368"/>
                  <a:gd name="T42" fmla="*/ 270 w 776"/>
                  <a:gd name="T43" fmla="*/ 550 h 2368"/>
                  <a:gd name="T44" fmla="*/ 253 w 776"/>
                  <a:gd name="T45" fmla="*/ 562 h 2368"/>
                  <a:gd name="T46" fmla="*/ 270 w 776"/>
                  <a:gd name="T47" fmla="*/ 598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60" name="Freeform 137">
                <a:extLst>
                  <a:ext uri="{FF2B5EF4-FFF2-40B4-BE49-F238E27FC236}">
                    <a16:creationId xmlns:a16="http://schemas.microsoft.com/office/drawing/2014/main" id="{D03825D9-AF2B-9D2A-C2A4-AE4A8B88F3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821" y="172"/>
                <a:ext cx="164" cy="597"/>
              </a:xfrm>
              <a:custGeom>
                <a:avLst/>
                <a:gdLst>
                  <a:gd name="T0" fmla="*/ 0 w 776"/>
                  <a:gd name="T1" fmla="*/ 16 h 2368"/>
                  <a:gd name="T2" fmla="*/ 51 w 776"/>
                  <a:gd name="T3" fmla="*/ 4 h 2368"/>
                  <a:gd name="T4" fmla="*/ 20 w 776"/>
                  <a:gd name="T5" fmla="*/ 40 h 2368"/>
                  <a:gd name="T6" fmla="*/ 71 w 776"/>
                  <a:gd name="T7" fmla="*/ 40 h 2368"/>
                  <a:gd name="T8" fmla="*/ 41 w 776"/>
                  <a:gd name="T9" fmla="*/ 77 h 2368"/>
                  <a:gd name="T10" fmla="*/ 81 w 776"/>
                  <a:gd name="T11" fmla="*/ 89 h 2368"/>
                  <a:gd name="T12" fmla="*/ 61 w 776"/>
                  <a:gd name="T13" fmla="*/ 113 h 2368"/>
                  <a:gd name="T14" fmla="*/ 101 w 776"/>
                  <a:gd name="T15" fmla="*/ 125 h 2368"/>
                  <a:gd name="T16" fmla="*/ 81 w 776"/>
                  <a:gd name="T17" fmla="*/ 149 h 2368"/>
                  <a:gd name="T18" fmla="*/ 112 w 776"/>
                  <a:gd name="T19" fmla="*/ 161 h 2368"/>
                  <a:gd name="T20" fmla="*/ 101 w 776"/>
                  <a:gd name="T21" fmla="*/ 186 h 2368"/>
                  <a:gd name="T22" fmla="*/ 122 w 776"/>
                  <a:gd name="T23" fmla="*/ 210 h 2368"/>
                  <a:gd name="T24" fmla="*/ 122 w 776"/>
                  <a:gd name="T25" fmla="*/ 234 h 2368"/>
                  <a:gd name="T26" fmla="*/ 142 w 776"/>
                  <a:gd name="T27" fmla="*/ 270 h 2368"/>
                  <a:gd name="T28" fmla="*/ 132 w 776"/>
                  <a:gd name="T29" fmla="*/ 307 h 2368"/>
                  <a:gd name="T30" fmla="*/ 152 w 776"/>
                  <a:gd name="T31" fmla="*/ 331 h 2368"/>
                  <a:gd name="T32" fmla="*/ 142 w 776"/>
                  <a:gd name="T33" fmla="*/ 367 h 2368"/>
                  <a:gd name="T34" fmla="*/ 152 w 776"/>
                  <a:gd name="T35" fmla="*/ 403 h 2368"/>
                  <a:gd name="T36" fmla="*/ 142 w 776"/>
                  <a:gd name="T37" fmla="*/ 428 h 2368"/>
                  <a:gd name="T38" fmla="*/ 162 w 776"/>
                  <a:gd name="T39" fmla="*/ 464 h 2368"/>
                  <a:gd name="T40" fmla="*/ 152 w 776"/>
                  <a:gd name="T41" fmla="*/ 500 h 2368"/>
                  <a:gd name="T42" fmla="*/ 162 w 776"/>
                  <a:gd name="T43" fmla="*/ 549 h 2368"/>
                  <a:gd name="T44" fmla="*/ 152 w 776"/>
                  <a:gd name="T45" fmla="*/ 561 h 2368"/>
                  <a:gd name="T46" fmla="*/ 162 w 776"/>
                  <a:gd name="T47" fmla="*/ 597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61" name="Freeform 138">
                <a:extLst>
                  <a:ext uri="{FF2B5EF4-FFF2-40B4-BE49-F238E27FC236}">
                    <a16:creationId xmlns:a16="http://schemas.microsoft.com/office/drawing/2014/main" id="{D396AA85-C4DF-A222-5396-5724E7CB45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41" y="894"/>
                <a:ext cx="395" cy="628"/>
              </a:xfrm>
              <a:custGeom>
                <a:avLst/>
                <a:gdLst>
                  <a:gd name="T0" fmla="*/ 0 w 776"/>
                  <a:gd name="T1" fmla="*/ 17 h 2368"/>
                  <a:gd name="T2" fmla="*/ 122 w 776"/>
                  <a:gd name="T3" fmla="*/ 4 h 2368"/>
                  <a:gd name="T4" fmla="*/ 49 w 776"/>
                  <a:gd name="T5" fmla="*/ 42 h 2368"/>
                  <a:gd name="T6" fmla="*/ 171 w 776"/>
                  <a:gd name="T7" fmla="*/ 42 h 2368"/>
                  <a:gd name="T8" fmla="*/ 98 w 776"/>
                  <a:gd name="T9" fmla="*/ 81 h 2368"/>
                  <a:gd name="T10" fmla="*/ 195 w 776"/>
                  <a:gd name="T11" fmla="*/ 93 h 2368"/>
                  <a:gd name="T12" fmla="*/ 147 w 776"/>
                  <a:gd name="T13" fmla="*/ 119 h 2368"/>
                  <a:gd name="T14" fmla="*/ 244 w 776"/>
                  <a:gd name="T15" fmla="*/ 132 h 2368"/>
                  <a:gd name="T16" fmla="*/ 195 w 776"/>
                  <a:gd name="T17" fmla="*/ 157 h 2368"/>
                  <a:gd name="T18" fmla="*/ 269 w 776"/>
                  <a:gd name="T19" fmla="*/ 170 h 2368"/>
                  <a:gd name="T20" fmla="*/ 244 w 776"/>
                  <a:gd name="T21" fmla="*/ 195 h 2368"/>
                  <a:gd name="T22" fmla="*/ 293 w 776"/>
                  <a:gd name="T23" fmla="*/ 221 h 2368"/>
                  <a:gd name="T24" fmla="*/ 293 w 776"/>
                  <a:gd name="T25" fmla="*/ 246 h 2368"/>
                  <a:gd name="T26" fmla="*/ 342 w 776"/>
                  <a:gd name="T27" fmla="*/ 284 h 2368"/>
                  <a:gd name="T28" fmla="*/ 318 w 776"/>
                  <a:gd name="T29" fmla="*/ 322 h 2368"/>
                  <a:gd name="T30" fmla="*/ 366 w 776"/>
                  <a:gd name="T31" fmla="*/ 348 h 2368"/>
                  <a:gd name="T32" fmla="*/ 342 w 776"/>
                  <a:gd name="T33" fmla="*/ 386 h 2368"/>
                  <a:gd name="T34" fmla="*/ 366 w 776"/>
                  <a:gd name="T35" fmla="*/ 424 h 2368"/>
                  <a:gd name="T36" fmla="*/ 342 w 776"/>
                  <a:gd name="T37" fmla="*/ 450 h 2368"/>
                  <a:gd name="T38" fmla="*/ 391 w 776"/>
                  <a:gd name="T39" fmla="*/ 488 h 2368"/>
                  <a:gd name="T40" fmla="*/ 366 w 776"/>
                  <a:gd name="T41" fmla="*/ 526 h 2368"/>
                  <a:gd name="T42" fmla="*/ 391 w 776"/>
                  <a:gd name="T43" fmla="*/ 577 h 2368"/>
                  <a:gd name="T44" fmla="*/ 366 w 776"/>
                  <a:gd name="T45" fmla="*/ 590 h 2368"/>
                  <a:gd name="T46" fmla="*/ 391 w 776"/>
                  <a:gd name="T47" fmla="*/ 628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62" name="Freeform 139">
                <a:extLst>
                  <a:ext uri="{FF2B5EF4-FFF2-40B4-BE49-F238E27FC236}">
                    <a16:creationId xmlns:a16="http://schemas.microsoft.com/office/drawing/2014/main" id="{F8E998EE-8CF8-F2E3-C77E-01F9515AE4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6" y="576"/>
                <a:ext cx="595" cy="419"/>
              </a:xfrm>
              <a:custGeom>
                <a:avLst/>
                <a:gdLst>
                  <a:gd name="T0" fmla="*/ 0 w 776"/>
                  <a:gd name="T1" fmla="*/ 11 h 2368"/>
                  <a:gd name="T2" fmla="*/ 184 w 776"/>
                  <a:gd name="T3" fmla="*/ 3 h 2368"/>
                  <a:gd name="T4" fmla="*/ 74 w 776"/>
                  <a:gd name="T5" fmla="*/ 28 h 2368"/>
                  <a:gd name="T6" fmla="*/ 258 w 776"/>
                  <a:gd name="T7" fmla="*/ 28 h 2368"/>
                  <a:gd name="T8" fmla="*/ 147 w 776"/>
                  <a:gd name="T9" fmla="*/ 54 h 2368"/>
                  <a:gd name="T10" fmla="*/ 294 w 776"/>
                  <a:gd name="T11" fmla="*/ 62 h 2368"/>
                  <a:gd name="T12" fmla="*/ 221 w 776"/>
                  <a:gd name="T13" fmla="*/ 79 h 2368"/>
                  <a:gd name="T14" fmla="*/ 368 w 776"/>
                  <a:gd name="T15" fmla="*/ 88 h 2368"/>
                  <a:gd name="T16" fmla="*/ 294 w 776"/>
                  <a:gd name="T17" fmla="*/ 105 h 2368"/>
                  <a:gd name="T18" fmla="*/ 405 w 776"/>
                  <a:gd name="T19" fmla="*/ 113 h 2368"/>
                  <a:gd name="T20" fmla="*/ 368 w 776"/>
                  <a:gd name="T21" fmla="*/ 130 h 2368"/>
                  <a:gd name="T22" fmla="*/ 442 w 776"/>
                  <a:gd name="T23" fmla="*/ 147 h 2368"/>
                  <a:gd name="T24" fmla="*/ 442 w 776"/>
                  <a:gd name="T25" fmla="*/ 164 h 2368"/>
                  <a:gd name="T26" fmla="*/ 515 w 776"/>
                  <a:gd name="T27" fmla="*/ 190 h 2368"/>
                  <a:gd name="T28" fmla="*/ 478 w 776"/>
                  <a:gd name="T29" fmla="*/ 215 h 2368"/>
                  <a:gd name="T30" fmla="*/ 552 w 776"/>
                  <a:gd name="T31" fmla="*/ 232 h 2368"/>
                  <a:gd name="T32" fmla="*/ 515 w 776"/>
                  <a:gd name="T33" fmla="*/ 258 h 2368"/>
                  <a:gd name="T34" fmla="*/ 552 w 776"/>
                  <a:gd name="T35" fmla="*/ 283 h 2368"/>
                  <a:gd name="T36" fmla="*/ 515 w 776"/>
                  <a:gd name="T37" fmla="*/ 300 h 2368"/>
                  <a:gd name="T38" fmla="*/ 589 w 776"/>
                  <a:gd name="T39" fmla="*/ 326 h 2368"/>
                  <a:gd name="T40" fmla="*/ 552 w 776"/>
                  <a:gd name="T41" fmla="*/ 351 h 2368"/>
                  <a:gd name="T42" fmla="*/ 589 w 776"/>
                  <a:gd name="T43" fmla="*/ 385 h 2368"/>
                  <a:gd name="T44" fmla="*/ 552 w 776"/>
                  <a:gd name="T45" fmla="*/ 394 h 2368"/>
                  <a:gd name="T46" fmla="*/ 589 w 776"/>
                  <a:gd name="T47" fmla="*/ 419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63" name="Freeform 140">
                <a:extLst>
                  <a:ext uri="{FF2B5EF4-FFF2-40B4-BE49-F238E27FC236}">
                    <a16:creationId xmlns:a16="http://schemas.microsoft.com/office/drawing/2014/main" id="{4149A414-192E-FAC1-2A5D-FF05D44373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8" y="132"/>
                <a:ext cx="260" cy="562"/>
              </a:xfrm>
              <a:custGeom>
                <a:avLst/>
                <a:gdLst>
                  <a:gd name="T0" fmla="*/ 0 w 776"/>
                  <a:gd name="T1" fmla="*/ 15 h 2368"/>
                  <a:gd name="T2" fmla="*/ 80 w 776"/>
                  <a:gd name="T3" fmla="*/ 4 h 2368"/>
                  <a:gd name="T4" fmla="*/ 32 w 776"/>
                  <a:gd name="T5" fmla="*/ 38 h 2368"/>
                  <a:gd name="T6" fmla="*/ 113 w 776"/>
                  <a:gd name="T7" fmla="*/ 38 h 2368"/>
                  <a:gd name="T8" fmla="*/ 64 w 776"/>
                  <a:gd name="T9" fmla="*/ 72 h 2368"/>
                  <a:gd name="T10" fmla="*/ 129 w 776"/>
                  <a:gd name="T11" fmla="*/ 84 h 2368"/>
                  <a:gd name="T12" fmla="*/ 96 w 776"/>
                  <a:gd name="T13" fmla="*/ 106 h 2368"/>
                  <a:gd name="T14" fmla="*/ 161 w 776"/>
                  <a:gd name="T15" fmla="*/ 118 h 2368"/>
                  <a:gd name="T16" fmla="*/ 129 w 776"/>
                  <a:gd name="T17" fmla="*/ 141 h 2368"/>
                  <a:gd name="T18" fmla="*/ 177 w 776"/>
                  <a:gd name="T19" fmla="*/ 152 h 2368"/>
                  <a:gd name="T20" fmla="*/ 161 w 776"/>
                  <a:gd name="T21" fmla="*/ 175 h 2368"/>
                  <a:gd name="T22" fmla="*/ 193 w 776"/>
                  <a:gd name="T23" fmla="*/ 197 h 2368"/>
                  <a:gd name="T24" fmla="*/ 193 w 776"/>
                  <a:gd name="T25" fmla="*/ 220 h 2368"/>
                  <a:gd name="T26" fmla="*/ 225 w 776"/>
                  <a:gd name="T27" fmla="*/ 254 h 2368"/>
                  <a:gd name="T28" fmla="*/ 209 w 776"/>
                  <a:gd name="T29" fmla="*/ 289 h 2368"/>
                  <a:gd name="T30" fmla="*/ 241 w 776"/>
                  <a:gd name="T31" fmla="*/ 311 h 2368"/>
                  <a:gd name="T32" fmla="*/ 225 w 776"/>
                  <a:gd name="T33" fmla="*/ 346 h 2368"/>
                  <a:gd name="T34" fmla="*/ 241 w 776"/>
                  <a:gd name="T35" fmla="*/ 380 h 2368"/>
                  <a:gd name="T36" fmla="*/ 225 w 776"/>
                  <a:gd name="T37" fmla="*/ 403 h 2368"/>
                  <a:gd name="T38" fmla="*/ 257 w 776"/>
                  <a:gd name="T39" fmla="*/ 437 h 2368"/>
                  <a:gd name="T40" fmla="*/ 241 w 776"/>
                  <a:gd name="T41" fmla="*/ 471 h 2368"/>
                  <a:gd name="T42" fmla="*/ 257 w 776"/>
                  <a:gd name="T43" fmla="*/ 516 h 2368"/>
                  <a:gd name="T44" fmla="*/ 241 w 776"/>
                  <a:gd name="T45" fmla="*/ 528 h 2368"/>
                  <a:gd name="T46" fmla="*/ 257 w 776"/>
                  <a:gd name="T47" fmla="*/ 562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64" name="Freeform 141">
                <a:extLst>
                  <a:ext uri="{FF2B5EF4-FFF2-40B4-BE49-F238E27FC236}">
                    <a16:creationId xmlns:a16="http://schemas.microsoft.com/office/drawing/2014/main" id="{DD8B48D0-C585-CF8F-DE51-C53839D52D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1346631">
                <a:off x="4401" y="599"/>
                <a:ext cx="174" cy="329"/>
              </a:xfrm>
              <a:custGeom>
                <a:avLst/>
                <a:gdLst>
                  <a:gd name="T0" fmla="*/ 0 w 776"/>
                  <a:gd name="T1" fmla="*/ 9 h 2368"/>
                  <a:gd name="T2" fmla="*/ 54 w 776"/>
                  <a:gd name="T3" fmla="*/ 2 h 2368"/>
                  <a:gd name="T4" fmla="*/ 22 w 776"/>
                  <a:gd name="T5" fmla="*/ 22 h 2368"/>
                  <a:gd name="T6" fmla="*/ 75 w 776"/>
                  <a:gd name="T7" fmla="*/ 22 h 2368"/>
                  <a:gd name="T8" fmla="*/ 43 w 776"/>
                  <a:gd name="T9" fmla="*/ 42 h 2368"/>
                  <a:gd name="T10" fmla="*/ 86 w 776"/>
                  <a:gd name="T11" fmla="*/ 49 h 2368"/>
                  <a:gd name="T12" fmla="*/ 65 w 776"/>
                  <a:gd name="T13" fmla="*/ 62 h 2368"/>
                  <a:gd name="T14" fmla="*/ 108 w 776"/>
                  <a:gd name="T15" fmla="*/ 69 h 2368"/>
                  <a:gd name="T16" fmla="*/ 86 w 776"/>
                  <a:gd name="T17" fmla="*/ 82 h 2368"/>
                  <a:gd name="T18" fmla="*/ 118 w 776"/>
                  <a:gd name="T19" fmla="*/ 89 h 2368"/>
                  <a:gd name="T20" fmla="*/ 108 w 776"/>
                  <a:gd name="T21" fmla="*/ 102 h 2368"/>
                  <a:gd name="T22" fmla="*/ 129 w 776"/>
                  <a:gd name="T23" fmla="*/ 116 h 2368"/>
                  <a:gd name="T24" fmla="*/ 129 w 776"/>
                  <a:gd name="T25" fmla="*/ 129 h 2368"/>
                  <a:gd name="T26" fmla="*/ 151 w 776"/>
                  <a:gd name="T27" fmla="*/ 149 h 2368"/>
                  <a:gd name="T28" fmla="*/ 140 w 776"/>
                  <a:gd name="T29" fmla="*/ 169 h 2368"/>
                  <a:gd name="T30" fmla="*/ 161 w 776"/>
                  <a:gd name="T31" fmla="*/ 182 h 2368"/>
                  <a:gd name="T32" fmla="*/ 151 w 776"/>
                  <a:gd name="T33" fmla="*/ 202 h 2368"/>
                  <a:gd name="T34" fmla="*/ 161 w 776"/>
                  <a:gd name="T35" fmla="*/ 222 h 2368"/>
                  <a:gd name="T36" fmla="*/ 151 w 776"/>
                  <a:gd name="T37" fmla="*/ 236 h 2368"/>
                  <a:gd name="T38" fmla="*/ 172 w 776"/>
                  <a:gd name="T39" fmla="*/ 256 h 2368"/>
                  <a:gd name="T40" fmla="*/ 161 w 776"/>
                  <a:gd name="T41" fmla="*/ 276 h 2368"/>
                  <a:gd name="T42" fmla="*/ 172 w 776"/>
                  <a:gd name="T43" fmla="*/ 302 h 2368"/>
                  <a:gd name="T44" fmla="*/ 161 w 776"/>
                  <a:gd name="T45" fmla="*/ 309 h 2368"/>
                  <a:gd name="T46" fmla="*/ 172 w 776"/>
                  <a:gd name="T47" fmla="*/ 329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65" name="Freeform 142">
                <a:extLst>
                  <a:ext uri="{FF2B5EF4-FFF2-40B4-BE49-F238E27FC236}">
                    <a16:creationId xmlns:a16="http://schemas.microsoft.com/office/drawing/2014/main" id="{A5FC5DB3-5645-5638-4F7F-022CB4E4A6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346631" flipH="1">
                <a:off x="3783" y="590"/>
                <a:ext cx="173" cy="329"/>
              </a:xfrm>
              <a:custGeom>
                <a:avLst/>
                <a:gdLst>
                  <a:gd name="T0" fmla="*/ 0 w 776"/>
                  <a:gd name="T1" fmla="*/ 9 h 2368"/>
                  <a:gd name="T2" fmla="*/ 54 w 776"/>
                  <a:gd name="T3" fmla="*/ 2 h 2368"/>
                  <a:gd name="T4" fmla="*/ 21 w 776"/>
                  <a:gd name="T5" fmla="*/ 22 h 2368"/>
                  <a:gd name="T6" fmla="*/ 75 w 776"/>
                  <a:gd name="T7" fmla="*/ 22 h 2368"/>
                  <a:gd name="T8" fmla="*/ 43 w 776"/>
                  <a:gd name="T9" fmla="*/ 42 h 2368"/>
                  <a:gd name="T10" fmla="*/ 86 w 776"/>
                  <a:gd name="T11" fmla="*/ 49 h 2368"/>
                  <a:gd name="T12" fmla="*/ 64 w 776"/>
                  <a:gd name="T13" fmla="*/ 62 h 2368"/>
                  <a:gd name="T14" fmla="*/ 107 w 776"/>
                  <a:gd name="T15" fmla="*/ 69 h 2368"/>
                  <a:gd name="T16" fmla="*/ 86 w 776"/>
                  <a:gd name="T17" fmla="*/ 82 h 2368"/>
                  <a:gd name="T18" fmla="*/ 118 w 776"/>
                  <a:gd name="T19" fmla="*/ 89 h 2368"/>
                  <a:gd name="T20" fmla="*/ 107 w 776"/>
                  <a:gd name="T21" fmla="*/ 102 h 2368"/>
                  <a:gd name="T22" fmla="*/ 128 w 776"/>
                  <a:gd name="T23" fmla="*/ 116 h 2368"/>
                  <a:gd name="T24" fmla="*/ 128 w 776"/>
                  <a:gd name="T25" fmla="*/ 129 h 2368"/>
                  <a:gd name="T26" fmla="*/ 150 w 776"/>
                  <a:gd name="T27" fmla="*/ 149 h 2368"/>
                  <a:gd name="T28" fmla="*/ 139 w 776"/>
                  <a:gd name="T29" fmla="*/ 169 h 2368"/>
                  <a:gd name="T30" fmla="*/ 161 w 776"/>
                  <a:gd name="T31" fmla="*/ 182 h 2368"/>
                  <a:gd name="T32" fmla="*/ 150 w 776"/>
                  <a:gd name="T33" fmla="*/ 202 h 2368"/>
                  <a:gd name="T34" fmla="*/ 161 w 776"/>
                  <a:gd name="T35" fmla="*/ 222 h 2368"/>
                  <a:gd name="T36" fmla="*/ 150 w 776"/>
                  <a:gd name="T37" fmla="*/ 236 h 2368"/>
                  <a:gd name="T38" fmla="*/ 171 w 776"/>
                  <a:gd name="T39" fmla="*/ 256 h 2368"/>
                  <a:gd name="T40" fmla="*/ 161 w 776"/>
                  <a:gd name="T41" fmla="*/ 276 h 2368"/>
                  <a:gd name="T42" fmla="*/ 171 w 776"/>
                  <a:gd name="T43" fmla="*/ 302 h 2368"/>
                  <a:gd name="T44" fmla="*/ 161 w 776"/>
                  <a:gd name="T45" fmla="*/ 309 h 2368"/>
                  <a:gd name="T46" fmla="*/ 171 w 776"/>
                  <a:gd name="T47" fmla="*/ 329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33803" name="Group 8">
            <a:extLst>
              <a:ext uri="{FF2B5EF4-FFF2-40B4-BE49-F238E27FC236}">
                <a16:creationId xmlns:a16="http://schemas.microsoft.com/office/drawing/2014/main" id="{613ED43D-F7AA-0559-D6D4-7C6B2148DE83}"/>
              </a:ext>
            </a:extLst>
          </p:cNvPr>
          <p:cNvGrpSpPr>
            <a:grpSpLocks/>
          </p:cNvGrpSpPr>
          <p:nvPr/>
        </p:nvGrpSpPr>
        <p:grpSpPr bwMode="auto">
          <a:xfrm>
            <a:off x="9005888" y="-196850"/>
            <a:ext cx="2209800" cy="1652588"/>
            <a:chOff x="3115" y="0"/>
            <a:chExt cx="2170" cy="2486"/>
          </a:xfrm>
        </p:grpSpPr>
        <p:grpSp>
          <p:nvGrpSpPr>
            <p:cNvPr id="33804" name="Group 9">
              <a:extLst>
                <a:ext uri="{FF2B5EF4-FFF2-40B4-BE49-F238E27FC236}">
                  <a16:creationId xmlns:a16="http://schemas.microsoft.com/office/drawing/2014/main" id="{F6084CA1-C229-7548-0527-0572ED5B459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80" y="1910"/>
              <a:ext cx="768" cy="576"/>
              <a:chOff x="0" y="0"/>
              <a:chExt cx="768" cy="576"/>
            </a:xfrm>
          </p:grpSpPr>
          <p:sp>
            <p:nvSpPr>
              <p:cNvPr id="33936" name="Oval 10">
                <a:extLst>
                  <a:ext uri="{FF2B5EF4-FFF2-40B4-BE49-F238E27FC236}">
                    <a16:creationId xmlns:a16="http://schemas.microsoft.com/office/drawing/2014/main" id="{D1C845DA-D99A-3B1F-3A19-6B44A0FE5C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vi-VN" altLang="vi-VN"/>
              </a:p>
            </p:txBody>
          </p:sp>
          <p:sp>
            <p:nvSpPr>
              <p:cNvPr id="33937" name="Oval 11">
                <a:extLst>
                  <a:ext uri="{FF2B5EF4-FFF2-40B4-BE49-F238E27FC236}">
                    <a16:creationId xmlns:a16="http://schemas.microsoft.com/office/drawing/2014/main" id="{1D387F2E-1EC3-1FAC-F7E4-C37278B379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6" y="252"/>
                <a:ext cx="185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vi-VN" altLang="vi-VN"/>
              </a:p>
            </p:txBody>
          </p:sp>
        </p:grpSp>
        <p:grpSp>
          <p:nvGrpSpPr>
            <p:cNvPr id="33805" name="Group 12">
              <a:extLst>
                <a:ext uri="{FF2B5EF4-FFF2-40B4-BE49-F238E27FC236}">
                  <a16:creationId xmlns:a16="http://schemas.microsoft.com/office/drawing/2014/main" id="{4E79D9AB-E99F-34D6-1B5B-E12DACBA4C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57" y="1103"/>
              <a:ext cx="768" cy="576"/>
              <a:chOff x="0" y="0"/>
              <a:chExt cx="768" cy="576"/>
            </a:xfrm>
          </p:grpSpPr>
          <p:sp>
            <p:nvSpPr>
              <p:cNvPr id="33934" name="Oval 13">
                <a:extLst>
                  <a:ext uri="{FF2B5EF4-FFF2-40B4-BE49-F238E27FC236}">
                    <a16:creationId xmlns:a16="http://schemas.microsoft.com/office/drawing/2014/main" id="{97A380A8-9D39-CF7F-DB03-05C2C554B0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vi-VN" altLang="vi-VN"/>
              </a:p>
            </p:txBody>
          </p:sp>
          <p:sp>
            <p:nvSpPr>
              <p:cNvPr id="33935" name="Oval 14">
                <a:extLst>
                  <a:ext uri="{FF2B5EF4-FFF2-40B4-BE49-F238E27FC236}">
                    <a16:creationId xmlns:a16="http://schemas.microsoft.com/office/drawing/2014/main" id="{6F0AC265-E56A-CA06-152C-6F76C18281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6" y="252"/>
                <a:ext cx="185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vi-VN" altLang="vi-VN"/>
              </a:p>
            </p:txBody>
          </p:sp>
        </p:grpSp>
        <p:grpSp>
          <p:nvGrpSpPr>
            <p:cNvPr id="33806" name="Group 15">
              <a:extLst>
                <a:ext uri="{FF2B5EF4-FFF2-40B4-BE49-F238E27FC236}">
                  <a16:creationId xmlns:a16="http://schemas.microsoft.com/office/drawing/2014/main" id="{0F877900-A1DC-5686-2DE7-065027867BC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34" y="0"/>
              <a:ext cx="768" cy="576"/>
              <a:chOff x="0" y="0"/>
              <a:chExt cx="768" cy="576"/>
            </a:xfrm>
          </p:grpSpPr>
          <p:sp>
            <p:nvSpPr>
              <p:cNvPr id="33932" name="Oval 16">
                <a:extLst>
                  <a:ext uri="{FF2B5EF4-FFF2-40B4-BE49-F238E27FC236}">
                    <a16:creationId xmlns:a16="http://schemas.microsoft.com/office/drawing/2014/main" id="{1BBC17C1-1650-10BA-CB7C-1670365FCC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vi-VN" altLang="vi-VN"/>
              </a:p>
            </p:txBody>
          </p:sp>
          <p:sp>
            <p:nvSpPr>
              <p:cNvPr id="33933" name="Oval 17">
                <a:extLst>
                  <a:ext uri="{FF2B5EF4-FFF2-40B4-BE49-F238E27FC236}">
                    <a16:creationId xmlns:a16="http://schemas.microsoft.com/office/drawing/2014/main" id="{6870060A-BAD3-38DD-7D19-F29F61F9F2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6" y="252"/>
                <a:ext cx="185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vi-VN" altLang="vi-VN"/>
              </a:p>
            </p:txBody>
          </p:sp>
        </p:grpSp>
        <p:grpSp>
          <p:nvGrpSpPr>
            <p:cNvPr id="33807" name="Group 18">
              <a:extLst>
                <a:ext uri="{FF2B5EF4-FFF2-40B4-BE49-F238E27FC236}">
                  <a16:creationId xmlns:a16="http://schemas.microsoft.com/office/drawing/2014/main" id="{64DF9A24-348F-85D7-9C25-83562942F53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15" y="0"/>
              <a:ext cx="2170" cy="1702"/>
              <a:chOff x="3115" y="0"/>
              <a:chExt cx="2170" cy="1702"/>
            </a:xfrm>
          </p:grpSpPr>
          <p:grpSp>
            <p:nvGrpSpPr>
              <p:cNvPr id="33808" name="Group 19">
                <a:extLst>
                  <a:ext uri="{FF2B5EF4-FFF2-40B4-BE49-F238E27FC236}">
                    <a16:creationId xmlns:a16="http://schemas.microsoft.com/office/drawing/2014/main" id="{0ED22D50-8DC5-01D1-D202-EF5D26422F1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640" y="308"/>
                <a:ext cx="1145" cy="844"/>
                <a:chOff x="1265" y="814"/>
                <a:chExt cx="2919" cy="2151"/>
              </a:xfrm>
            </p:grpSpPr>
            <p:sp>
              <p:nvSpPr>
                <p:cNvPr id="33930" name="Oval 20">
                  <a:extLst>
                    <a:ext uri="{FF2B5EF4-FFF2-40B4-BE49-F238E27FC236}">
                      <a16:creationId xmlns:a16="http://schemas.microsoft.com/office/drawing/2014/main" id="{95D2BDDB-9C89-9188-D95F-57148E3C7D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65" y="814"/>
                  <a:ext cx="2919" cy="2151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2"/>
                    </a:gs>
                    <a:gs pos="100000">
                      <a:schemeClr val="bg1"/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vi-VN" altLang="vi-VN"/>
                </a:p>
              </p:txBody>
            </p:sp>
            <p:sp>
              <p:nvSpPr>
                <p:cNvPr id="33931" name="Oval 21">
                  <a:extLst>
                    <a:ext uri="{FF2B5EF4-FFF2-40B4-BE49-F238E27FC236}">
                      <a16:creationId xmlns:a16="http://schemas.microsoft.com/office/drawing/2014/main" id="{9F16561F-14D2-96A5-D240-9AEBC20D05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80" y="1601"/>
                  <a:ext cx="579" cy="406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2"/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vi-VN" altLang="vi-VN"/>
                </a:p>
              </p:txBody>
            </p:sp>
          </p:grpSp>
          <p:grpSp>
            <p:nvGrpSpPr>
              <p:cNvPr id="33809" name="Group 22">
                <a:extLst>
                  <a:ext uri="{FF2B5EF4-FFF2-40B4-BE49-F238E27FC236}">
                    <a16:creationId xmlns:a16="http://schemas.microsoft.com/office/drawing/2014/main" id="{139ADDCB-B5EB-19D1-C854-BAC7B939B77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15" y="0"/>
                <a:ext cx="2145" cy="1702"/>
                <a:chOff x="3115" y="0"/>
                <a:chExt cx="2145" cy="1702"/>
              </a:xfrm>
            </p:grpSpPr>
            <p:grpSp>
              <p:nvGrpSpPr>
                <p:cNvPr id="33832" name="Group 23">
                  <a:extLst>
                    <a:ext uri="{FF2B5EF4-FFF2-40B4-BE49-F238E27FC236}">
                      <a16:creationId xmlns:a16="http://schemas.microsoft.com/office/drawing/2014/main" id="{5FE914F1-C8EC-E8EF-0BD1-B09EF6978A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505" y="589"/>
                  <a:ext cx="493" cy="912"/>
                  <a:chOff x="3471" y="1530"/>
                  <a:chExt cx="1258" cy="2327"/>
                </a:xfrm>
              </p:grpSpPr>
              <p:sp>
                <p:nvSpPr>
                  <p:cNvPr id="33928" name="Freeform 24">
                    <a:extLst>
                      <a:ext uri="{FF2B5EF4-FFF2-40B4-BE49-F238E27FC236}">
                        <a16:creationId xmlns:a16="http://schemas.microsoft.com/office/drawing/2014/main" id="{EB39C706-ABB7-36F2-30A7-06C50BB0B0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2711884">
                    <a:off x="2765" y="2236"/>
                    <a:ext cx="1724" cy="312"/>
                  </a:xfrm>
                  <a:custGeom>
                    <a:avLst/>
                    <a:gdLst>
                      <a:gd name="T0" fmla="*/ 0 w 2736"/>
                      <a:gd name="T1" fmla="*/ 312 h 504"/>
                      <a:gd name="T2" fmla="*/ 544 w 2736"/>
                      <a:gd name="T3" fmla="*/ 104 h 504"/>
                      <a:gd name="T4" fmla="*/ 1119 w 2736"/>
                      <a:gd name="T5" fmla="*/ 15 h 504"/>
                      <a:gd name="T6" fmla="*/ 1724 w 2736"/>
                      <a:gd name="T7" fmla="*/ 15 h 504"/>
                      <a:gd name="T8" fmla="*/ 1714 w 2736"/>
                      <a:gd name="T9" fmla="*/ 64 h 504"/>
                      <a:gd name="T10" fmla="*/ 1112 w 2736"/>
                      <a:gd name="T11" fmla="*/ 64 h 504"/>
                      <a:gd name="T12" fmla="*/ 412 w 2736"/>
                      <a:gd name="T13" fmla="*/ 181 h 504"/>
                      <a:gd name="T14" fmla="*/ 0 w 2736"/>
                      <a:gd name="T15" fmla="*/ 312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29" name="Freeform 25">
                    <a:extLst>
                      <a:ext uri="{FF2B5EF4-FFF2-40B4-BE49-F238E27FC236}">
                        <a16:creationId xmlns:a16="http://schemas.microsoft.com/office/drawing/2014/main" id="{506A83DD-8375-92D6-9AC4-1AF6138138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2711884">
                    <a:off x="4020" y="3149"/>
                    <a:ext cx="925" cy="490"/>
                  </a:xfrm>
                  <a:custGeom>
                    <a:avLst/>
                    <a:gdLst>
                      <a:gd name="T0" fmla="*/ 3 w 1769"/>
                      <a:gd name="T1" fmla="*/ 5 h 791"/>
                      <a:gd name="T2" fmla="*/ 254 w 1769"/>
                      <a:gd name="T3" fmla="*/ 35 h 791"/>
                      <a:gd name="T4" fmla="*/ 605 w 1769"/>
                      <a:gd name="T5" fmla="*/ 124 h 791"/>
                      <a:gd name="T6" fmla="*/ 842 w 1769"/>
                      <a:gd name="T7" fmla="*/ 268 h 791"/>
                      <a:gd name="T8" fmla="*/ 918 w 1769"/>
                      <a:gd name="T9" fmla="*/ 377 h 791"/>
                      <a:gd name="T10" fmla="*/ 883 w 1769"/>
                      <a:gd name="T11" fmla="*/ 488 h 791"/>
                      <a:gd name="T12" fmla="*/ 831 w 1769"/>
                      <a:gd name="T13" fmla="*/ 392 h 791"/>
                      <a:gd name="T14" fmla="*/ 726 w 1769"/>
                      <a:gd name="T15" fmla="*/ 281 h 791"/>
                      <a:gd name="T16" fmla="*/ 580 w 1769"/>
                      <a:gd name="T17" fmla="*/ 183 h 791"/>
                      <a:gd name="T18" fmla="*/ 304 w 1769"/>
                      <a:gd name="T19" fmla="*/ 94 h 791"/>
                      <a:gd name="T20" fmla="*/ 0 w 1769"/>
                      <a:gd name="T21" fmla="*/ 47 h 791"/>
                      <a:gd name="T22" fmla="*/ 3 w 1769"/>
                      <a:gd name="T23" fmla="*/ 5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833" name="Group 26">
                  <a:extLst>
                    <a:ext uri="{FF2B5EF4-FFF2-40B4-BE49-F238E27FC236}">
                      <a16:creationId xmlns:a16="http://schemas.microsoft.com/office/drawing/2014/main" id="{477F0F35-6DEB-CA50-613A-BB237A25CB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267" y="781"/>
                  <a:ext cx="966" cy="522"/>
                  <a:chOff x="2864" y="2019"/>
                  <a:chExt cx="2463" cy="1332"/>
                </a:xfrm>
              </p:grpSpPr>
              <p:sp>
                <p:nvSpPr>
                  <p:cNvPr id="33926" name="Freeform 27">
                    <a:extLst>
                      <a:ext uri="{FF2B5EF4-FFF2-40B4-BE49-F238E27FC236}">
                        <a16:creationId xmlns:a16="http://schemas.microsoft.com/office/drawing/2014/main" id="{10D6D90C-6BE8-6FBF-F32A-8C7CFA4684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2104081">
                    <a:off x="2864" y="2019"/>
                    <a:ext cx="1814" cy="347"/>
                  </a:xfrm>
                  <a:custGeom>
                    <a:avLst/>
                    <a:gdLst>
                      <a:gd name="T0" fmla="*/ 0 w 2736"/>
                      <a:gd name="T1" fmla="*/ 347 h 504"/>
                      <a:gd name="T2" fmla="*/ 573 w 2736"/>
                      <a:gd name="T3" fmla="*/ 116 h 504"/>
                      <a:gd name="T4" fmla="*/ 1178 w 2736"/>
                      <a:gd name="T5" fmla="*/ 17 h 504"/>
                      <a:gd name="T6" fmla="*/ 1814 w 2736"/>
                      <a:gd name="T7" fmla="*/ 17 h 504"/>
                      <a:gd name="T8" fmla="*/ 1803 w 2736"/>
                      <a:gd name="T9" fmla="*/ 71 h 504"/>
                      <a:gd name="T10" fmla="*/ 1170 w 2736"/>
                      <a:gd name="T11" fmla="*/ 71 h 504"/>
                      <a:gd name="T12" fmla="*/ 434 w 2736"/>
                      <a:gd name="T13" fmla="*/ 201 h 504"/>
                      <a:gd name="T14" fmla="*/ 0 w 2736"/>
                      <a:gd name="T15" fmla="*/ 347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27" name="Freeform 28">
                    <a:extLst>
                      <a:ext uri="{FF2B5EF4-FFF2-40B4-BE49-F238E27FC236}">
                        <a16:creationId xmlns:a16="http://schemas.microsoft.com/office/drawing/2014/main" id="{C995F74E-EBD1-8C35-BD9E-E6DF8A4A86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2104081">
                    <a:off x="4353" y="2806"/>
                    <a:ext cx="974" cy="545"/>
                  </a:xfrm>
                  <a:custGeom>
                    <a:avLst/>
                    <a:gdLst>
                      <a:gd name="T0" fmla="*/ 3 w 1769"/>
                      <a:gd name="T1" fmla="*/ 6 h 791"/>
                      <a:gd name="T2" fmla="*/ 267 w 1769"/>
                      <a:gd name="T3" fmla="*/ 39 h 791"/>
                      <a:gd name="T4" fmla="*/ 637 w 1769"/>
                      <a:gd name="T5" fmla="*/ 138 h 791"/>
                      <a:gd name="T6" fmla="*/ 887 w 1769"/>
                      <a:gd name="T7" fmla="*/ 298 h 791"/>
                      <a:gd name="T8" fmla="*/ 967 w 1769"/>
                      <a:gd name="T9" fmla="*/ 420 h 791"/>
                      <a:gd name="T10" fmla="*/ 930 w 1769"/>
                      <a:gd name="T11" fmla="*/ 542 h 791"/>
                      <a:gd name="T12" fmla="*/ 875 w 1769"/>
                      <a:gd name="T13" fmla="*/ 435 h 791"/>
                      <a:gd name="T14" fmla="*/ 765 w 1769"/>
                      <a:gd name="T15" fmla="*/ 313 h 791"/>
                      <a:gd name="T16" fmla="*/ 611 w 1769"/>
                      <a:gd name="T17" fmla="*/ 204 h 791"/>
                      <a:gd name="T18" fmla="*/ 320 w 1769"/>
                      <a:gd name="T19" fmla="*/ 105 h 791"/>
                      <a:gd name="T20" fmla="*/ 0 w 1769"/>
                      <a:gd name="T21" fmla="*/ 52 h 791"/>
                      <a:gd name="T22" fmla="*/ 3 w 1769"/>
                      <a:gd name="T23" fmla="*/ 6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834" name="Group 29">
                  <a:extLst>
                    <a:ext uri="{FF2B5EF4-FFF2-40B4-BE49-F238E27FC236}">
                      <a16:creationId xmlns:a16="http://schemas.microsoft.com/office/drawing/2014/main" id="{3807A67F-B9B2-81CE-A067-99CA6F929E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280" y="707"/>
                  <a:ext cx="971" cy="417"/>
                  <a:chOff x="2897" y="1832"/>
                  <a:chExt cx="2477" cy="1064"/>
                </a:xfrm>
              </p:grpSpPr>
              <p:sp>
                <p:nvSpPr>
                  <p:cNvPr id="33924" name="Freeform 30">
                    <a:extLst>
                      <a:ext uri="{FF2B5EF4-FFF2-40B4-BE49-F238E27FC236}">
                        <a16:creationId xmlns:a16="http://schemas.microsoft.com/office/drawing/2014/main" id="{45B50E93-58E5-D96C-AFD5-AB591DC69B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582915">
                    <a:off x="2897" y="1832"/>
                    <a:ext cx="1736" cy="304"/>
                  </a:xfrm>
                  <a:custGeom>
                    <a:avLst/>
                    <a:gdLst>
                      <a:gd name="T0" fmla="*/ 0 w 2736"/>
                      <a:gd name="T1" fmla="*/ 304 h 504"/>
                      <a:gd name="T2" fmla="*/ 548 w 2736"/>
                      <a:gd name="T3" fmla="*/ 101 h 504"/>
                      <a:gd name="T4" fmla="*/ 1127 w 2736"/>
                      <a:gd name="T5" fmla="*/ 14 h 504"/>
                      <a:gd name="T6" fmla="*/ 1736 w 2736"/>
                      <a:gd name="T7" fmla="*/ 14 h 504"/>
                      <a:gd name="T8" fmla="*/ 1726 w 2736"/>
                      <a:gd name="T9" fmla="*/ 62 h 504"/>
                      <a:gd name="T10" fmla="*/ 1119 w 2736"/>
                      <a:gd name="T11" fmla="*/ 62 h 504"/>
                      <a:gd name="T12" fmla="*/ 415 w 2736"/>
                      <a:gd name="T13" fmla="*/ 176 h 504"/>
                      <a:gd name="T14" fmla="*/ 0 w 2736"/>
                      <a:gd name="T15" fmla="*/ 3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25" name="Freeform 31">
                    <a:extLst>
                      <a:ext uri="{FF2B5EF4-FFF2-40B4-BE49-F238E27FC236}">
                        <a16:creationId xmlns:a16="http://schemas.microsoft.com/office/drawing/2014/main" id="{E3FA001E-DCF7-508B-21D5-931F71A357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582915">
                    <a:off x="4442" y="2420"/>
                    <a:ext cx="932" cy="476"/>
                  </a:xfrm>
                  <a:custGeom>
                    <a:avLst/>
                    <a:gdLst>
                      <a:gd name="T0" fmla="*/ 3 w 1769"/>
                      <a:gd name="T1" fmla="*/ 5 h 791"/>
                      <a:gd name="T2" fmla="*/ 256 w 1769"/>
                      <a:gd name="T3" fmla="*/ 34 h 791"/>
                      <a:gd name="T4" fmla="*/ 610 w 1769"/>
                      <a:gd name="T5" fmla="*/ 120 h 791"/>
                      <a:gd name="T6" fmla="*/ 849 w 1769"/>
                      <a:gd name="T7" fmla="*/ 260 h 791"/>
                      <a:gd name="T8" fmla="*/ 925 w 1769"/>
                      <a:gd name="T9" fmla="*/ 366 h 791"/>
                      <a:gd name="T10" fmla="*/ 890 w 1769"/>
                      <a:gd name="T11" fmla="*/ 474 h 791"/>
                      <a:gd name="T12" fmla="*/ 837 w 1769"/>
                      <a:gd name="T13" fmla="*/ 380 h 791"/>
                      <a:gd name="T14" fmla="*/ 732 w 1769"/>
                      <a:gd name="T15" fmla="*/ 273 h 791"/>
                      <a:gd name="T16" fmla="*/ 584 w 1769"/>
                      <a:gd name="T17" fmla="*/ 178 h 791"/>
                      <a:gd name="T18" fmla="*/ 306 w 1769"/>
                      <a:gd name="T19" fmla="*/ 91 h 791"/>
                      <a:gd name="T20" fmla="*/ 0 w 1769"/>
                      <a:gd name="T21" fmla="*/ 46 h 791"/>
                      <a:gd name="T22" fmla="*/ 3 w 1769"/>
                      <a:gd name="T23" fmla="*/ 5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835" name="Group 32">
                  <a:extLst>
                    <a:ext uri="{FF2B5EF4-FFF2-40B4-BE49-F238E27FC236}">
                      <a16:creationId xmlns:a16="http://schemas.microsoft.com/office/drawing/2014/main" id="{4FBD73EB-EB11-5C37-CDEE-C426787A4E3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291" y="630"/>
                  <a:ext cx="969" cy="364"/>
                  <a:chOff x="2924" y="1636"/>
                  <a:chExt cx="2472" cy="927"/>
                </a:xfrm>
              </p:grpSpPr>
              <p:sp>
                <p:nvSpPr>
                  <p:cNvPr id="33922" name="Freeform 33">
                    <a:extLst>
                      <a:ext uri="{FF2B5EF4-FFF2-40B4-BE49-F238E27FC236}">
                        <a16:creationId xmlns:a16="http://schemas.microsoft.com/office/drawing/2014/main" id="{44957EE6-B6B0-ACD6-6232-38103A69AC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080363">
                    <a:off x="2924" y="1636"/>
                    <a:ext cx="1677" cy="335"/>
                  </a:xfrm>
                  <a:custGeom>
                    <a:avLst/>
                    <a:gdLst>
                      <a:gd name="T0" fmla="*/ 0 w 2736"/>
                      <a:gd name="T1" fmla="*/ 335 h 504"/>
                      <a:gd name="T2" fmla="*/ 530 w 2736"/>
                      <a:gd name="T3" fmla="*/ 112 h 504"/>
                      <a:gd name="T4" fmla="*/ 1089 w 2736"/>
                      <a:gd name="T5" fmla="*/ 16 h 504"/>
                      <a:gd name="T6" fmla="*/ 1677 w 2736"/>
                      <a:gd name="T7" fmla="*/ 16 h 504"/>
                      <a:gd name="T8" fmla="*/ 1667 w 2736"/>
                      <a:gd name="T9" fmla="*/ 68 h 504"/>
                      <a:gd name="T10" fmla="*/ 1081 w 2736"/>
                      <a:gd name="T11" fmla="*/ 68 h 504"/>
                      <a:gd name="T12" fmla="*/ 401 w 2736"/>
                      <a:gd name="T13" fmla="*/ 194 h 504"/>
                      <a:gd name="T14" fmla="*/ 0 w 2736"/>
                      <a:gd name="T15" fmla="*/ 335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23" name="Freeform 34">
                    <a:extLst>
                      <a:ext uri="{FF2B5EF4-FFF2-40B4-BE49-F238E27FC236}">
                        <a16:creationId xmlns:a16="http://schemas.microsoft.com/office/drawing/2014/main" id="{3FB6B216-1A09-A766-2739-7AE0104E57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080363">
                    <a:off x="4495" y="2037"/>
                    <a:ext cx="901" cy="526"/>
                  </a:xfrm>
                  <a:custGeom>
                    <a:avLst/>
                    <a:gdLst>
                      <a:gd name="T0" fmla="*/ 3 w 1769"/>
                      <a:gd name="T1" fmla="*/ 5 h 791"/>
                      <a:gd name="T2" fmla="*/ 247 w 1769"/>
                      <a:gd name="T3" fmla="*/ 37 h 791"/>
                      <a:gd name="T4" fmla="*/ 589 w 1769"/>
                      <a:gd name="T5" fmla="*/ 133 h 791"/>
                      <a:gd name="T6" fmla="*/ 821 w 1769"/>
                      <a:gd name="T7" fmla="*/ 287 h 791"/>
                      <a:gd name="T8" fmla="*/ 894 w 1769"/>
                      <a:gd name="T9" fmla="*/ 405 h 791"/>
                      <a:gd name="T10" fmla="*/ 860 w 1769"/>
                      <a:gd name="T11" fmla="*/ 523 h 791"/>
                      <a:gd name="T12" fmla="*/ 809 w 1769"/>
                      <a:gd name="T13" fmla="*/ 420 h 791"/>
                      <a:gd name="T14" fmla="*/ 707 w 1769"/>
                      <a:gd name="T15" fmla="*/ 302 h 791"/>
                      <a:gd name="T16" fmla="*/ 565 w 1769"/>
                      <a:gd name="T17" fmla="*/ 197 h 791"/>
                      <a:gd name="T18" fmla="*/ 296 w 1769"/>
                      <a:gd name="T19" fmla="*/ 101 h 791"/>
                      <a:gd name="T20" fmla="*/ 0 w 1769"/>
                      <a:gd name="T21" fmla="*/ 51 h 791"/>
                      <a:gd name="T22" fmla="*/ 3 w 1769"/>
                      <a:gd name="T23" fmla="*/ 5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836" name="Group 35">
                  <a:extLst>
                    <a:ext uri="{FF2B5EF4-FFF2-40B4-BE49-F238E27FC236}">
                      <a16:creationId xmlns:a16="http://schemas.microsoft.com/office/drawing/2014/main" id="{8EE89099-6F75-8541-299D-091CDBFA8F0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304" y="543"/>
                  <a:ext cx="918" cy="258"/>
                  <a:chOff x="2958" y="1414"/>
                  <a:chExt cx="2342" cy="657"/>
                </a:xfrm>
              </p:grpSpPr>
              <p:sp>
                <p:nvSpPr>
                  <p:cNvPr id="33920" name="Freeform 36">
                    <a:extLst>
                      <a:ext uri="{FF2B5EF4-FFF2-40B4-BE49-F238E27FC236}">
                        <a16:creationId xmlns:a16="http://schemas.microsoft.com/office/drawing/2014/main" id="{9043D7CC-3088-5BDA-7A72-E4B53A3A4C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463793">
                    <a:off x="2958" y="1414"/>
                    <a:ext cx="1545" cy="312"/>
                  </a:xfrm>
                  <a:custGeom>
                    <a:avLst/>
                    <a:gdLst>
                      <a:gd name="T0" fmla="*/ 0 w 2736"/>
                      <a:gd name="T1" fmla="*/ 312 h 504"/>
                      <a:gd name="T2" fmla="*/ 488 w 2736"/>
                      <a:gd name="T3" fmla="*/ 104 h 504"/>
                      <a:gd name="T4" fmla="*/ 1003 w 2736"/>
                      <a:gd name="T5" fmla="*/ 15 h 504"/>
                      <a:gd name="T6" fmla="*/ 1545 w 2736"/>
                      <a:gd name="T7" fmla="*/ 15 h 504"/>
                      <a:gd name="T8" fmla="*/ 1536 w 2736"/>
                      <a:gd name="T9" fmla="*/ 64 h 504"/>
                      <a:gd name="T10" fmla="*/ 996 w 2736"/>
                      <a:gd name="T11" fmla="*/ 64 h 504"/>
                      <a:gd name="T12" fmla="*/ 369 w 2736"/>
                      <a:gd name="T13" fmla="*/ 181 h 504"/>
                      <a:gd name="T14" fmla="*/ 0 w 2736"/>
                      <a:gd name="T15" fmla="*/ 312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21" name="Freeform 37">
                    <a:extLst>
                      <a:ext uri="{FF2B5EF4-FFF2-40B4-BE49-F238E27FC236}">
                        <a16:creationId xmlns:a16="http://schemas.microsoft.com/office/drawing/2014/main" id="{0E847202-6CF3-A0CC-6248-EE2C0D19D6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463793">
                    <a:off x="4470" y="1582"/>
                    <a:ext cx="830" cy="489"/>
                  </a:xfrm>
                  <a:custGeom>
                    <a:avLst/>
                    <a:gdLst>
                      <a:gd name="T0" fmla="*/ 2 w 1769"/>
                      <a:gd name="T1" fmla="*/ 5 h 791"/>
                      <a:gd name="T2" fmla="*/ 228 w 1769"/>
                      <a:gd name="T3" fmla="*/ 35 h 791"/>
                      <a:gd name="T4" fmla="*/ 543 w 1769"/>
                      <a:gd name="T5" fmla="*/ 124 h 791"/>
                      <a:gd name="T6" fmla="*/ 756 w 1769"/>
                      <a:gd name="T7" fmla="*/ 267 h 791"/>
                      <a:gd name="T8" fmla="*/ 824 w 1769"/>
                      <a:gd name="T9" fmla="*/ 376 h 791"/>
                      <a:gd name="T10" fmla="*/ 792 w 1769"/>
                      <a:gd name="T11" fmla="*/ 487 h 791"/>
                      <a:gd name="T12" fmla="*/ 746 w 1769"/>
                      <a:gd name="T13" fmla="*/ 391 h 791"/>
                      <a:gd name="T14" fmla="*/ 652 w 1769"/>
                      <a:gd name="T15" fmla="*/ 281 h 791"/>
                      <a:gd name="T16" fmla="*/ 520 w 1769"/>
                      <a:gd name="T17" fmla="*/ 183 h 791"/>
                      <a:gd name="T18" fmla="*/ 273 w 1769"/>
                      <a:gd name="T19" fmla="*/ 94 h 791"/>
                      <a:gd name="T20" fmla="*/ 0 w 1769"/>
                      <a:gd name="T21" fmla="*/ 47 h 791"/>
                      <a:gd name="T22" fmla="*/ 2 w 1769"/>
                      <a:gd name="T23" fmla="*/ 5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837" name="Group 38">
                  <a:extLst>
                    <a:ext uri="{FF2B5EF4-FFF2-40B4-BE49-F238E27FC236}">
                      <a16:creationId xmlns:a16="http://schemas.microsoft.com/office/drawing/2014/main" id="{8B1FFD01-4270-F082-955B-436BC815104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314" y="487"/>
                  <a:ext cx="843" cy="134"/>
                  <a:chOff x="2983" y="1269"/>
                  <a:chExt cx="2150" cy="343"/>
                </a:xfrm>
              </p:grpSpPr>
              <p:sp>
                <p:nvSpPr>
                  <p:cNvPr id="33918" name="Freeform 39">
                    <a:extLst>
                      <a:ext uri="{FF2B5EF4-FFF2-40B4-BE49-F238E27FC236}">
                        <a16:creationId xmlns:a16="http://schemas.microsoft.com/office/drawing/2014/main" id="{8EE2960B-1705-FE2C-9C6D-9681B230D0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-84182">
                    <a:off x="2983" y="1289"/>
                    <a:ext cx="1404" cy="219"/>
                  </a:xfrm>
                  <a:custGeom>
                    <a:avLst/>
                    <a:gdLst>
                      <a:gd name="T0" fmla="*/ 0 w 2736"/>
                      <a:gd name="T1" fmla="*/ 219 h 504"/>
                      <a:gd name="T2" fmla="*/ 443 w 2736"/>
                      <a:gd name="T3" fmla="*/ 73 h 504"/>
                      <a:gd name="T4" fmla="*/ 911 w 2736"/>
                      <a:gd name="T5" fmla="*/ 10 h 504"/>
                      <a:gd name="T6" fmla="*/ 1404 w 2736"/>
                      <a:gd name="T7" fmla="*/ 10 h 504"/>
                      <a:gd name="T8" fmla="*/ 1396 w 2736"/>
                      <a:gd name="T9" fmla="*/ 45 h 504"/>
                      <a:gd name="T10" fmla="*/ 905 w 2736"/>
                      <a:gd name="T11" fmla="*/ 45 h 504"/>
                      <a:gd name="T12" fmla="*/ 336 w 2736"/>
                      <a:gd name="T13" fmla="*/ 127 h 504"/>
                      <a:gd name="T14" fmla="*/ 0 w 2736"/>
                      <a:gd name="T15" fmla="*/ 219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19" name="Freeform 40">
                    <a:extLst>
                      <a:ext uri="{FF2B5EF4-FFF2-40B4-BE49-F238E27FC236}">
                        <a16:creationId xmlns:a16="http://schemas.microsoft.com/office/drawing/2014/main" id="{00B01571-F45C-60DC-0DFC-F6B1A1075C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-84182">
                    <a:off x="4379" y="1269"/>
                    <a:ext cx="754" cy="343"/>
                  </a:xfrm>
                  <a:custGeom>
                    <a:avLst/>
                    <a:gdLst>
                      <a:gd name="T0" fmla="*/ 2 w 1769"/>
                      <a:gd name="T1" fmla="*/ 3 h 791"/>
                      <a:gd name="T2" fmla="*/ 207 w 1769"/>
                      <a:gd name="T3" fmla="*/ 24 h 791"/>
                      <a:gd name="T4" fmla="*/ 493 w 1769"/>
                      <a:gd name="T5" fmla="*/ 87 h 791"/>
                      <a:gd name="T6" fmla="*/ 687 w 1769"/>
                      <a:gd name="T7" fmla="*/ 187 h 791"/>
                      <a:gd name="T8" fmla="*/ 748 w 1769"/>
                      <a:gd name="T9" fmla="*/ 264 h 791"/>
                      <a:gd name="T10" fmla="*/ 720 w 1769"/>
                      <a:gd name="T11" fmla="*/ 341 h 791"/>
                      <a:gd name="T12" fmla="*/ 677 w 1769"/>
                      <a:gd name="T13" fmla="*/ 274 h 791"/>
                      <a:gd name="T14" fmla="*/ 592 w 1769"/>
                      <a:gd name="T15" fmla="*/ 197 h 791"/>
                      <a:gd name="T16" fmla="*/ 473 w 1769"/>
                      <a:gd name="T17" fmla="*/ 128 h 791"/>
                      <a:gd name="T18" fmla="*/ 248 w 1769"/>
                      <a:gd name="T19" fmla="*/ 66 h 791"/>
                      <a:gd name="T20" fmla="*/ 0 w 1769"/>
                      <a:gd name="T21" fmla="*/ 33 h 791"/>
                      <a:gd name="T22" fmla="*/ 2 w 1769"/>
                      <a:gd name="T23" fmla="*/ 3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838" name="Group 41">
                  <a:extLst>
                    <a:ext uri="{FF2B5EF4-FFF2-40B4-BE49-F238E27FC236}">
                      <a16:creationId xmlns:a16="http://schemas.microsoft.com/office/drawing/2014/main" id="{258BB72A-AA81-8E54-BE5E-69C6FE019C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296" y="349"/>
                  <a:ext cx="737" cy="167"/>
                  <a:chOff x="2938" y="917"/>
                  <a:chExt cx="1879" cy="427"/>
                </a:xfrm>
              </p:grpSpPr>
              <p:sp>
                <p:nvSpPr>
                  <p:cNvPr id="33916" name="Freeform 42">
                    <a:extLst>
                      <a:ext uri="{FF2B5EF4-FFF2-40B4-BE49-F238E27FC236}">
                        <a16:creationId xmlns:a16="http://schemas.microsoft.com/office/drawing/2014/main" id="{BBF4561D-B00A-D006-5C65-D5EEB75644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-802576">
                    <a:off x="2938" y="1129"/>
                    <a:ext cx="1233" cy="215"/>
                  </a:xfrm>
                  <a:custGeom>
                    <a:avLst/>
                    <a:gdLst>
                      <a:gd name="T0" fmla="*/ 0 w 2736"/>
                      <a:gd name="T1" fmla="*/ 215 h 504"/>
                      <a:gd name="T2" fmla="*/ 389 w 2736"/>
                      <a:gd name="T3" fmla="*/ 72 h 504"/>
                      <a:gd name="T4" fmla="*/ 800 w 2736"/>
                      <a:gd name="T5" fmla="*/ 10 h 504"/>
                      <a:gd name="T6" fmla="*/ 1233 w 2736"/>
                      <a:gd name="T7" fmla="*/ 10 h 504"/>
                      <a:gd name="T8" fmla="*/ 1226 w 2736"/>
                      <a:gd name="T9" fmla="*/ 44 h 504"/>
                      <a:gd name="T10" fmla="*/ 795 w 2736"/>
                      <a:gd name="T11" fmla="*/ 44 h 504"/>
                      <a:gd name="T12" fmla="*/ 295 w 2736"/>
                      <a:gd name="T13" fmla="*/ 125 h 504"/>
                      <a:gd name="T14" fmla="*/ 0 w 2736"/>
                      <a:gd name="T15" fmla="*/ 215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17" name="Freeform 43">
                    <a:extLst>
                      <a:ext uri="{FF2B5EF4-FFF2-40B4-BE49-F238E27FC236}">
                        <a16:creationId xmlns:a16="http://schemas.microsoft.com/office/drawing/2014/main" id="{B737DA4C-7453-7B92-804D-EE47E81D1B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-802576">
                    <a:off x="4155" y="917"/>
                    <a:ext cx="662" cy="338"/>
                  </a:xfrm>
                  <a:custGeom>
                    <a:avLst/>
                    <a:gdLst>
                      <a:gd name="T0" fmla="*/ 2 w 1769"/>
                      <a:gd name="T1" fmla="*/ 3 h 791"/>
                      <a:gd name="T2" fmla="*/ 181 w 1769"/>
                      <a:gd name="T3" fmla="*/ 24 h 791"/>
                      <a:gd name="T4" fmla="*/ 433 w 1769"/>
                      <a:gd name="T5" fmla="*/ 85 h 791"/>
                      <a:gd name="T6" fmla="*/ 603 w 1769"/>
                      <a:gd name="T7" fmla="*/ 185 h 791"/>
                      <a:gd name="T8" fmla="*/ 657 w 1769"/>
                      <a:gd name="T9" fmla="*/ 260 h 791"/>
                      <a:gd name="T10" fmla="*/ 632 w 1769"/>
                      <a:gd name="T11" fmla="*/ 336 h 791"/>
                      <a:gd name="T12" fmla="*/ 595 w 1769"/>
                      <a:gd name="T13" fmla="*/ 270 h 791"/>
                      <a:gd name="T14" fmla="*/ 520 w 1769"/>
                      <a:gd name="T15" fmla="*/ 194 h 791"/>
                      <a:gd name="T16" fmla="*/ 415 w 1769"/>
                      <a:gd name="T17" fmla="*/ 126 h 791"/>
                      <a:gd name="T18" fmla="*/ 217 w 1769"/>
                      <a:gd name="T19" fmla="*/ 65 h 791"/>
                      <a:gd name="T20" fmla="*/ 0 w 1769"/>
                      <a:gd name="T21" fmla="*/ 32 h 791"/>
                      <a:gd name="T22" fmla="*/ 2 w 1769"/>
                      <a:gd name="T23" fmla="*/ 3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839" name="Group 44">
                  <a:extLst>
                    <a:ext uri="{FF2B5EF4-FFF2-40B4-BE49-F238E27FC236}">
                      <a16:creationId xmlns:a16="http://schemas.microsoft.com/office/drawing/2014/main" id="{13C2F662-74C8-3293-A5D1-7BEFF0DE8CE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394" y="637"/>
                  <a:ext cx="493" cy="912"/>
                  <a:chOff x="637" y="1653"/>
                  <a:chExt cx="1257" cy="2326"/>
                </a:xfrm>
              </p:grpSpPr>
              <p:sp>
                <p:nvSpPr>
                  <p:cNvPr id="33914" name="Freeform 45">
                    <a:extLst>
                      <a:ext uri="{FF2B5EF4-FFF2-40B4-BE49-F238E27FC236}">
                        <a16:creationId xmlns:a16="http://schemas.microsoft.com/office/drawing/2014/main" id="{396612D3-1C4B-7E86-FBFC-F4962FE8C2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8888116" flipH="1">
                    <a:off x="876" y="2359"/>
                    <a:ext cx="1724" cy="312"/>
                  </a:xfrm>
                  <a:custGeom>
                    <a:avLst/>
                    <a:gdLst>
                      <a:gd name="T0" fmla="*/ 0 w 2736"/>
                      <a:gd name="T1" fmla="*/ 312 h 504"/>
                      <a:gd name="T2" fmla="*/ 544 w 2736"/>
                      <a:gd name="T3" fmla="*/ 104 h 504"/>
                      <a:gd name="T4" fmla="*/ 1119 w 2736"/>
                      <a:gd name="T5" fmla="*/ 15 h 504"/>
                      <a:gd name="T6" fmla="*/ 1724 w 2736"/>
                      <a:gd name="T7" fmla="*/ 15 h 504"/>
                      <a:gd name="T8" fmla="*/ 1714 w 2736"/>
                      <a:gd name="T9" fmla="*/ 64 h 504"/>
                      <a:gd name="T10" fmla="*/ 1112 w 2736"/>
                      <a:gd name="T11" fmla="*/ 64 h 504"/>
                      <a:gd name="T12" fmla="*/ 412 w 2736"/>
                      <a:gd name="T13" fmla="*/ 181 h 504"/>
                      <a:gd name="T14" fmla="*/ 0 w 2736"/>
                      <a:gd name="T15" fmla="*/ 312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15" name="Freeform 46">
                    <a:extLst>
                      <a:ext uri="{FF2B5EF4-FFF2-40B4-BE49-F238E27FC236}">
                        <a16:creationId xmlns:a16="http://schemas.microsoft.com/office/drawing/2014/main" id="{691CE119-C548-864B-A628-5A3B8AB6BB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8888116" flipH="1">
                    <a:off x="418" y="3271"/>
                    <a:ext cx="925" cy="490"/>
                  </a:xfrm>
                  <a:custGeom>
                    <a:avLst/>
                    <a:gdLst>
                      <a:gd name="T0" fmla="*/ 3 w 1769"/>
                      <a:gd name="T1" fmla="*/ 5 h 791"/>
                      <a:gd name="T2" fmla="*/ 254 w 1769"/>
                      <a:gd name="T3" fmla="*/ 35 h 791"/>
                      <a:gd name="T4" fmla="*/ 605 w 1769"/>
                      <a:gd name="T5" fmla="*/ 124 h 791"/>
                      <a:gd name="T6" fmla="*/ 842 w 1769"/>
                      <a:gd name="T7" fmla="*/ 268 h 791"/>
                      <a:gd name="T8" fmla="*/ 918 w 1769"/>
                      <a:gd name="T9" fmla="*/ 377 h 791"/>
                      <a:gd name="T10" fmla="*/ 883 w 1769"/>
                      <a:gd name="T11" fmla="*/ 488 h 791"/>
                      <a:gd name="T12" fmla="*/ 831 w 1769"/>
                      <a:gd name="T13" fmla="*/ 392 h 791"/>
                      <a:gd name="T14" fmla="*/ 726 w 1769"/>
                      <a:gd name="T15" fmla="*/ 281 h 791"/>
                      <a:gd name="T16" fmla="*/ 580 w 1769"/>
                      <a:gd name="T17" fmla="*/ 183 h 791"/>
                      <a:gd name="T18" fmla="*/ 304 w 1769"/>
                      <a:gd name="T19" fmla="*/ 94 h 791"/>
                      <a:gd name="T20" fmla="*/ 0 w 1769"/>
                      <a:gd name="T21" fmla="*/ 47 h 791"/>
                      <a:gd name="T22" fmla="*/ 3 w 1769"/>
                      <a:gd name="T23" fmla="*/ 5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840" name="Group 47">
                  <a:extLst>
                    <a:ext uri="{FF2B5EF4-FFF2-40B4-BE49-F238E27FC236}">
                      <a16:creationId xmlns:a16="http://schemas.microsoft.com/office/drawing/2014/main" id="{10F4ECEB-59FF-D0AD-8D57-DF20159C014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42" y="850"/>
                  <a:ext cx="966" cy="522"/>
                  <a:chOff x="-5" y="2196"/>
                  <a:chExt cx="2463" cy="1332"/>
                </a:xfrm>
              </p:grpSpPr>
              <p:sp>
                <p:nvSpPr>
                  <p:cNvPr id="33912" name="Freeform 48">
                    <a:extLst>
                      <a:ext uri="{FF2B5EF4-FFF2-40B4-BE49-F238E27FC236}">
                        <a16:creationId xmlns:a16="http://schemas.microsoft.com/office/drawing/2014/main" id="{71BE967E-A6D2-7319-586D-B2719C5223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9495919" flipH="1">
                    <a:off x="644" y="2196"/>
                    <a:ext cx="1814" cy="347"/>
                  </a:xfrm>
                  <a:custGeom>
                    <a:avLst/>
                    <a:gdLst>
                      <a:gd name="T0" fmla="*/ 0 w 2736"/>
                      <a:gd name="T1" fmla="*/ 347 h 504"/>
                      <a:gd name="T2" fmla="*/ 573 w 2736"/>
                      <a:gd name="T3" fmla="*/ 116 h 504"/>
                      <a:gd name="T4" fmla="*/ 1178 w 2736"/>
                      <a:gd name="T5" fmla="*/ 17 h 504"/>
                      <a:gd name="T6" fmla="*/ 1814 w 2736"/>
                      <a:gd name="T7" fmla="*/ 17 h 504"/>
                      <a:gd name="T8" fmla="*/ 1803 w 2736"/>
                      <a:gd name="T9" fmla="*/ 71 h 504"/>
                      <a:gd name="T10" fmla="*/ 1170 w 2736"/>
                      <a:gd name="T11" fmla="*/ 71 h 504"/>
                      <a:gd name="T12" fmla="*/ 434 w 2736"/>
                      <a:gd name="T13" fmla="*/ 201 h 504"/>
                      <a:gd name="T14" fmla="*/ 0 w 2736"/>
                      <a:gd name="T15" fmla="*/ 347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13" name="Freeform 49">
                    <a:extLst>
                      <a:ext uri="{FF2B5EF4-FFF2-40B4-BE49-F238E27FC236}">
                        <a16:creationId xmlns:a16="http://schemas.microsoft.com/office/drawing/2014/main" id="{EFB2291E-36AA-ED3D-3F9D-44D8699477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9495919" flipH="1">
                    <a:off x="-5" y="2983"/>
                    <a:ext cx="974" cy="545"/>
                  </a:xfrm>
                  <a:custGeom>
                    <a:avLst/>
                    <a:gdLst>
                      <a:gd name="T0" fmla="*/ 3 w 1769"/>
                      <a:gd name="T1" fmla="*/ 6 h 791"/>
                      <a:gd name="T2" fmla="*/ 267 w 1769"/>
                      <a:gd name="T3" fmla="*/ 39 h 791"/>
                      <a:gd name="T4" fmla="*/ 637 w 1769"/>
                      <a:gd name="T5" fmla="*/ 138 h 791"/>
                      <a:gd name="T6" fmla="*/ 887 w 1769"/>
                      <a:gd name="T7" fmla="*/ 298 h 791"/>
                      <a:gd name="T8" fmla="*/ 967 w 1769"/>
                      <a:gd name="T9" fmla="*/ 420 h 791"/>
                      <a:gd name="T10" fmla="*/ 930 w 1769"/>
                      <a:gd name="T11" fmla="*/ 542 h 791"/>
                      <a:gd name="T12" fmla="*/ 875 w 1769"/>
                      <a:gd name="T13" fmla="*/ 435 h 791"/>
                      <a:gd name="T14" fmla="*/ 765 w 1769"/>
                      <a:gd name="T15" fmla="*/ 313 h 791"/>
                      <a:gd name="T16" fmla="*/ 611 w 1769"/>
                      <a:gd name="T17" fmla="*/ 204 h 791"/>
                      <a:gd name="T18" fmla="*/ 320 w 1769"/>
                      <a:gd name="T19" fmla="*/ 105 h 791"/>
                      <a:gd name="T20" fmla="*/ 0 w 1769"/>
                      <a:gd name="T21" fmla="*/ 52 h 791"/>
                      <a:gd name="T22" fmla="*/ 3 w 1769"/>
                      <a:gd name="T23" fmla="*/ 6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841" name="Group 50">
                  <a:extLst>
                    <a:ext uri="{FF2B5EF4-FFF2-40B4-BE49-F238E27FC236}">
                      <a16:creationId xmlns:a16="http://schemas.microsoft.com/office/drawing/2014/main" id="{FCCA0EB8-7925-EC89-9C21-46B9C7D14A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24" y="777"/>
                  <a:ext cx="971" cy="417"/>
                  <a:chOff x="-52" y="2009"/>
                  <a:chExt cx="2477" cy="1064"/>
                </a:xfrm>
              </p:grpSpPr>
              <p:sp>
                <p:nvSpPr>
                  <p:cNvPr id="33910" name="Freeform 51">
                    <a:extLst>
                      <a:ext uri="{FF2B5EF4-FFF2-40B4-BE49-F238E27FC236}">
                        <a16:creationId xmlns:a16="http://schemas.microsoft.com/office/drawing/2014/main" id="{719A5A34-17F5-E57E-B24F-75F47118EF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20017085" flipH="1">
                    <a:off x="689" y="2009"/>
                    <a:ext cx="1736" cy="304"/>
                  </a:xfrm>
                  <a:custGeom>
                    <a:avLst/>
                    <a:gdLst>
                      <a:gd name="T0" fmla="*/ 0 w 2736"/>
                      <a:gd name="T1" fmla="*/ 304 h 504"/>
                      <a:gd name="T2" fmla="*/ 548 w 2736"/>
                      <a:gd name="T3" fmla="*/ 101 h 504"/>
                      <a:gd name="T4" fmla="*/ 1127 w 2736"/>
                      <a:gd name="T5" fmla="*/ 14 h 504"/>
                      <a:gd name="T6" fmla="*/ 1736 w 2736"/>
                      <a:gd name="T7" fmla="*/ 14 h 504"/>
                      <a:gd name="T8" fmla="*/ 1726 w 2736"/>
                      <a:gd name="T9" fmla="*/ 62 h 504"/>
                      <a:gd name="T10" fmla="*/ 1119 w 2736"/>
                      <a:gd name="T11" fmla="*/ 62 h 504"/>
                      <a:gd name="T12" fmla="*/ 415 w 2736"/>
                      <a:gd name="T13" fmla="*/ 176 h 504"/>
                      <a:gd name="T14" fmla="*/ 0 w 2736"/>
                      <a:gd name="T15" fmla="*/ 30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11" name="Freeform 52">
                    <a:extLst>
                      <a:ext uri="{FF2B5EF4-FFF2-40B4-BE49-F238E27FC236}">
                        <a16:creationId xmlns:a16="http://schemas.microsoft.com/office/drawing/2014/main" id="{F256EB87-5FC6-96BE-F5F7-BED7FE2429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20017085" flipH="1">
                    <a:off x="-52" y="2597"/>
                    <a:ext cx="932" cy="476"/>
                  </a:xfrm>
                  <a:custGeom>
                    <a:avLst/>
                    <a:gdLst>
                      <a:gd name="T0" fmla="*/ 3 w 1769"/>
                      <a:gd name="T1" fmla="*/ 5 h 791"/>
                      <a:gd name="T2" fmla="*/ 256 w 1769"/>
                      <a:gd name="T3" fmla="*/ 34 h 791"/>
                      <a:gd name="T4" fmla="*/ 610 w 1769"/>
                      <a:gd name="T5" fmla="*/ 120 h 791"/>
                      <a:gd name="T6" fmla="*/ 849 w 1769"/>
                      <a:gd name="T7" fmla="*/ 260 h 791"/>
                      <a:gd name="T8" fmla="*/ 925 w 1769"/>
                      <a:gd name="T9" fmla="*/ 366 h 791"/>
                      <a:gd name="T10" fmla="*/ 890 w 1769"/>
                      <a:gd name="T11" fmla="*/ 474 h 791"/>
                      <a:gd name="T12" fmla="*/ 837 w 1769"/>
                      <a:gd name="T13" fmla="*/ 380 h 791"/>
                      <a:gd name="T14" fmla="*/ 732 w 1769"/>
                      <a:gd name="T15" fmla="*/ 273 h 791"/>
                      <a:gd name="T16" fmla="*/ 584 w 1769"/>
                      <a:gd name="T17" fmla="*/ 178 h 791"/>
                      <a:gd name="T18" fmla="*/ 306 w 1769"/>
                      <a:gd name="T19" fmla="*/ 91 h 791"/>
                      <a:gd name="T20" fmla="*/ 0 w 1769"/>
                      <a:gd name="T21" fmla="*/ 46 h 791"/>
                      <a:gd name="T22" fmla="*/ 3 w 1769"/>
                      <a:gd name="T23" fmla="*/ 5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842" name="Group 53">
                  <a:extLst>
                    <a:ext uri="{FF2B5EF4-FFF2-40B4-BE49-F238E27FC236}">
                      <a16:creationId xmlns:a16="http://schemas.microsoft.com/office/drawing/2014/main" id="{0EF48249-0F65-6670-B2AD-F99E39C4BE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15" y="700"/>
                  <a:ext cx="969" cy="363"/>
                  <a:chOff x="-74" y="1813"/>
                  <a:chExt cx="2472" cy="927"/>
                </a:xfrm>
              </p:grpSpPr>
              <p:sp>
                <p:nvSpPr>
                  <p:cNvPr id="33908" name="Freeform 54">
                    <a:extLst>
                      <a:ext uri="{FF2B5EF4-FFF2-40B4-BE49-F238E27FC236}">
                        <a16:creationId xmlns:a16="http://schemas.microsoft.com/office/drawing/2014/main" id="{CA0BDF82-FA24-A9A2-19F3-AA6FECE75A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20519637" flipH="1">
                    <a:off x="721" y="1813"/>
                    <a:ext cx="1677" cy="335"/>
                  </a:xfrm>
                  <a:custGeom>
                    <a:avLst/>
                    <a:gdLst>
                      <a:gd name="T0" fmla="*/ 0 w 2736"/>
                      <a:gd name="T1" fmla="*/ 335 h 504"/>
                      <a:gd name="T2" fmla="*/ 530 w 2736"/>
                      <a:gd name="T3" fmla="*/ 112 h 504"/>
                      <a:gd name="T4" fmla="*/ 1089 w 2736"/>
                      <a:gd name="T5" fmla="*/ 16 h 504"/>
                      <a:gd name="T6" fmla="*/ 1677 w 2736"/>
                      <a:gd name="T7" fmla="*/ 16 h 504"/>
                      <a:gd name="T8" fmla="*/ 1667 w 2736"/>
                      <a:gd name="T9" fmla="*/ 68 h 504"/>
                      <a:gd name="T10" fmla="*/ 1081 w 2736"/>
                      <a:gd name="T11" fmla="*/ 68 h 504"/>
                      <a:gd name="T12" fmla="*/ 401 w 2736"/>
                      <a:gd name="T13" fmla="*/ 194 h 504"/>
                      <a:gd name="T14" fmla="*/ 0 w 2736"/>
                      <a:gd name="T15" fmla="*/ 335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09" name="Freeform 55">
                    <a:extLst>
                      <a:ext uri="{FF2B5EF4-FFF2-40B4-BE49-F238E27FC236}">
                        <a16:creationId xmlns:a16="http://schemas.microsoft.com/office/drawing/2014/main" id="{F36FB032-A8E2-716E-BEFC-F1D1FA8A5A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20519637" flipH="1">
                    <a:off x="-74" y="2214"/>
                    <a:ext cx="901" cy="526"/>
                  </a:xfrm>
                  <a:custGeom>
                    <a:avLst/>
                    <a:gdLst>
                      <a:gd name="T0" fmla="*/ 3 w 1769"/>
                      <a:gd name="T1" fmla="*/ 5 h 791"/>
                      <a:gd name="T2" fmla="*/ 247 w 1769"/>
                      <a:gd name="T3" fmla="*/ 37 h 791"/>
                      <a:gd name="T4" fmla="*/ 589 w 1769"/>
                      <a:gd name="T5" fmla="*/ 133 h 791"/>
                      <a:gd name="T6" fmla="*/ 821 w 1769"/>
                      <a:gd name="T7" fmla="*/ 287 h 791"/>
                      <a:gd name="T8" fmla="*/ 894 w 1769"/>
                      <a:gd name="T9" fmla="*/ 405 h 791"/>
                      <a:gd name="T10" fmla="*/ 860 w 1769"/>
                      <a:gd name="T11" fmla="*/ 523 h 791"/>
                      <a:gd name="T12" fmla="*/ 809 w 1769"/>
                      <a:gd name="T13" fmla="*/ 420 h 791"/>
                      <a:gd name="T14" fmla="*/ 707 w 1769"/>
                      <a:gd name="T15" fmla="*/ 302 h 791"/>
                      <a:gd name="T16" fmla="*/ 565 w 1769"/>
                      <a:gd name="T17" fmla="*/ 197 h 791"/>
                      <a:gd name="T18" fmla="*/ 296 w 1769"/>
                      <a:gd name="T19" fmla="*/ 101 h 791"/>
                      <a:gd name="T20" fmla="*/ 0 w 1769"/>
                      <a:gd name="T21" fmla="*/ 51 h 791"/>
                      <a:gd name="T22" fmla="*/ 3 w 1769"/>
                      <a:gd name="T23" fmla="*/ 5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843" name="Group 56">
                  <a:extLst>
                    <a:ext uri="{FF2B5EF4-FFF2-40B4-BE49-F238E27FC236}">
                      <a16:creationId xmlns:a16="http://schemas.microsoft.com/office/drawing/2014/main" id="{7090B19C-F1D7-CDD1-501A-1B41CEA6B6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53" y="613"/>
                  <a:ext cx="918" cy="257"/>
                  <a:chOff x="22" y="1591"/>
                  <a:chExt cx="2342" cy="657"/>
                </a:xfrm>
              </p:grpSpPr>
              <p:sp>
                <p:nvSpPr>
                  <p:cNvPr id="33906" name="Freeform 57">
                    <a:extLst>
                      <a:ext uri="{FF2B5EF4-FFF2-40B4-BE49-F238E27FC236}">
                        <a16:creationId xmlns:a16="http://schemas.microsoft.com/office/drawing/2014/main" id="{5DB28BEC-99AD-4C31-B808-F3BC67CBEF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21136207" flipH="1">
                    <a:off x="819" y="1591"/>
                    <a:ext cx="1545" cy="312"/>
                  </a:xfrm>
                  <a:custGeom>
                    <a:avLst/>
                    <a:gdLst>
                      <a:gd name="T0" fmla="*/ 0 w 2736"/>
                      <a:gd name="T1" fmla="*/ 312 h 504"/>
                      <a:gd name="T2" fmla="*/ 488 w 2736"/>
                      <a:gd name="T3" fmla="*/ 104 h 504"/>
                      <a:gd name="T4" fmla="*/ 1003 w 2736"/>
                      <a:gd name="T5" fmla="*/ 15 h 504"/>
                      <a:gd name="T6" fmla="*/ 1545 w 2736"/>
                      <a:gd name="T7" fmla="*/ 15 h 504"/>
                      <a:gd name="T8" fmla="*/ 1536 w 2736"/>
                      <a:gd name="T9" fmla="*/ 64 h 504"/>
                      <a:gd name="T10" fmla="*/ 996 w 2736"/>
                      <a:gd name="T11" fmla="*/ 64 h 504"/>
                      <a:gd name="T12" fmla="*/ 369 w 2736"/>
                      <a:gd name="T13" fmla="*/ 181 h 504"/>
                      <a:gd name="T14" fmla="*/ 0 w 2736"/>
                      <a:gd name="T15" fmla="*/ 312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07" name="Freeform 58">
                    <a:extLst>
                      <a:ext uri="{FF2B5EF4-FFF2-40B4-BE49-F238E27FC236}">
                        <a16:creationId xmlns:a16="http://schemas.microsoft.com/office/drawing/2014/main" id="{85487026-C801-AC6D-4208-9A68A424A9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21136207" flipH="1">
                    <a:off x="22" y="1759"/>
                    <a:ext cx="830" cy="489"/>
                  </a:xfrm>
                  <a:custGeom>
                    <a:avLst/>
                    <a:gdLst>
                      <a:gd name="T0" fmla="*/ 2 w 1769"/>
                      <a:gd name="T1" fmla="*/ 5 h 791"/>
                      <a:gd name="T2" fmla="*/ 228 w 1769"/>
                      <a:gd name="T3" fmla="*/ 35 h 791"/>
                      <a:gd name="T4" fmla="*/ 543 w 1769"/>
                      <a:gd name="T5" fmla="*/ 124 h 791"/>
                      <a:gd name="T6" fmla="*/ 756 w 1769"/>
                      <a:gd name="T7" fmla="*/ 267 h 791"/>
                      <a:gd name="T8" fmla="*/ 824 w 1769"/>
                      <a:gd name="T9" fmla="*/ 376 h 791"/>
                      <a:gd name="T10" fmla="*/ 792 w 1769"/>
                      <a:gd name="T11" fmla="*/ 487 h 791"/>
                      <a:gd name="T12" fmla="*/ 746 w 1769"/>
                      <a:gd name="T13" fmla="*/ 391 h 791"/>
                      <a:gd name="T14" fmla="*/ 652 w 1769"/>
                      <a:gd name="T15" fmla="*/ 281 h 791"/>
                      <a:gd name="T16" fmla="*/ 520 w 1769"/>
                      <a:gd name="T17" fmla="*/ 183 h 791"/>
                      <a:gd name="T18" fmla="*/ 273 w 1769"/>
                      <a:gd name="T19" fmla="*/ 94 h 791"/>
                      <a:gd name="T20" fmla="*/ 0 w 1769"/>
                      <a:gd name="T21" fmla="*/ 47 h 791"/>
                      <a:gd name="T22" fmla="*/ 2 w 1769"/>
                      <a:gd name="T23" fmla="*/ 5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844" name="Group 59">
                  <a:extLst>
                    <a:ext uri="{FF2B5EF4-FFF2-40B4-BE49-F238E27FC236}">
                      <a16:creationId xmlns:a16="http://schemas.microsoft.com/office/drawing/2014/main" id="{0157233D-A5E4-840D-4AAB-ACEA5AE5D57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18" y="556"/>
                  <a:ext cx="843" cy="134"/>
                  <a:chOff x="189" y="1446"/>
                  <a:chExt cx="2150" cy="343"/>
                </a:xfrm>
              </p:grpSpPr>
              <p:sp>
                <p:nvSpPr>
                  <p:cNvPr id="33904" name="Freeform 60">
                    <a:extLst>
                      <a:ext uri="{FF2B5EF4-FFF2-40B4-BE49-F238E27FC236}">
                        <a16:creationId xmlns:a16="http://schemas.microsoft.com/office/drawing/2014/main" id="{D94477B6-6F07-066C-5E55-DA69A05991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84182" flipH="1">
                    <a:off x="935" y="1466"/>
                    <a:ext cx="1404" cy="219"/>
                  </a:xfrm>
                  <a:custGeom>
                    <a:avLst/>
                    <a:gdLst>
                      <a:gd name="T0" fmla="*/ 0 w 2736"/>
                      <a:gd name="T1" fmla="*/ 219 h 504"/>
                      <a:gd name="T2" fmla="*/ 443 w 2736"/>
                      <a:gd name="T3" fmla="*/ 73 h 504"/>
                      <a:gd name="T4" fmla="*/ 911 w 2736"/>
                      <a:gd name="T5" fmla="*/ 10 h 504"/>
                      <a:gd name="T6" fmla="*/ 1404 w 2736"/>
                      <a:gd name="T7" fmla="*/ 10 h 504"/>
                      <a:gd name="T8" fmla="*/ 1396 w 2736"/>
                      <a:gd name="T9" fmla="*/ 45 h 504"/>
                      <a:gd name="T10" fmla="*/ 905 w 2736"/>
                      <a:gd name="T11" fmla="*/ 45 h 504"/>
                      <a:gd name="T12" fmla="*/ 336 w 2736"/>
                      <a:gd name="T13" fmla="*/ 127 h 504"/>
                      <a:gd name="T14" fmla="*/ 0 w 2736"/>
                      <a:gd name="T15" fmla="*/ 219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05" name="Freeform 61">
                    <a:extLst>
                      <a:ext uri="{FF2B5EF4-FFF2-40B4-BE49-F238E27FC236}">
                        <a16:creationId xmlns:a16="http://schemas.microsoft.com/office/drawing/2014/main" id="{A417AF5D-B750-11B0-0E15-DE28ACE1DA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84182" flipH="1">
                    <a:off x="189" y="1446"/>
                    <a:ext cx="754" cy="343"/>
                  </a:xfrm>
                  <a:custGeom>
                    <a:avLst/>
                    <a:gdLst>
                      <a:gd name="T0" fmla="*/ 2 w 1769"/>
                      <a:gd name="T1" fmla="*/ 3 h 791"/>
                      <a:gd name="T2" fmla="*/ 207 w 1769"/>
                      <a:gd name="T3" fmla="*/ 24 h 791"/>
                      <a:gd name="T4" fmla="*/ 493 w 1769"/>
                      <a:gd name="T5" fmla="*/ 87 h 791"/>
                      <a:gd name="T6" fmla="*/ 687 w 1769"/>
                      <a:gd name="T7" fmla="*/ 187 h 791"/>
                      <a:gd name="T8" fmla="*/ 748 w 1769"/>
                      <a:gd name="T9" fmla="*/ 264 h 791"/>
                      <a:gd name="T10" fmla="*/ 720 w 1769"/>
                      <a:gd name="T11" fmla="*/ 341 h 791"/>
                      <a:gd name="T12" fmla="*/ 677 w 1769"/>
                      <a:gd name="T13" fmla="*/ 274 h 791"/>
                      <a:gd name="T14" fmla="*/ 592 w 1769"/>
                      <a:gd name="T15" fmla="*/ 197 h 791"/>
                      <a:gd name="T16" fmla="*/ 473 w 1769"/>
                      <a:gd name="T17" fmla="*/ 128 h 791"/>
                      <a:gd name="T18" fmla="*/ 248 w 1769"/>
                      <a:gd name="T19" fmla="*/ 66 h 791"/>
                      <a:gd name="T20" fmla="*/ 0 w 1769"/>
                      <a:gd name="T21" fmla="*/ 33 h 791"/>
                      <a:gd name="T22" fmla="*/ 2 w 1769"/>
                      <a:gd name="T23" fmla="*/ 3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845" name="Group 62">
                  <a:extLst>
                    <a:ext uri="{FF2B5EF4-FFF2-40B4-BE49-F238E27FC236}">
                      <a16:creationId xmlns:a16="http://schemas.microsoft.com/office/drawing/2014/main" id="{992F6F7C-20BA-8F36-C118-5CB32F43953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342" y="418"/>
                  <a:ext cx="737" cy="167"/>
                  <a:chOff x="505" y="1094"/>
                  <a:chExt cx="1879" cy="427"/>
                </a:xfrm>
              </p:grpSpPr>
              <p:sp>
                <p:nvSpPr>
                  <p:cNvPr id="33902" name="Freeform 63">
                    <a:extLst>
                      <a:ext uri="{FF2B5EF4-FFF2-40B4-BE49-F238E27FC236}">
                        <a16:creationId xmlns:a16="http://schemas.microsoft.com/office/drawing/2014/main" id="{2C849100-2A1A-6FAB-8A9F-436F6603A5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802576" flipH="1">
                    <a:off x="1151" y="1306"/>
                    <a:ext cx="1233" cy="215"/>
                  </a:xfrm>
                  <a:custGeom>
                    <a:avLst/>
                    <a:gdLst>
                      <a:gd name="T0" fmla="*/ 0 w 2736"/>
                      <a:gd name="T1" fmla="*/ 215 h 504"/>
                      <a:gd name="T2" fmla="*/ 389 w 2736"/>
                      <a:gd name="T3" fmla="*/ 72 h 504"/>
                      <a:gd name="T4" fmla="*/ 800 w 2736"/>
                      <a:gd name="T5" fmla="*/ 10 h 504"/>
                      <a:gd name="T6" fmla="*/ 1233 w 2736"/>
                      <a:gd name="T7" fmla="*/ 10 h 504"/>
                      <a:gd name="T8" fmla="*/ 1226 w 2736"/>
                      <a:gd name="T9" fmla="*/ 44 h 504"/>
                      <a:gd name="T10" fmla="*/ 795 w 2736"/>
                      <a:gd name="T11" fmla="*/ 44 h 504"/>
                      <a:gd name="T12" fmla="*/ 295 w 2736"/>
                      <a:gd name="T13" fmla="*/ 125 h 504"/>
                      <a:gd name="T14" fmla="*/ 0 w 2736"/>
                      <a:gd name="T15" fmla="*/ 215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03" name="Freeform 64">
                    <a:extLst>
                      <a:ext uri="{FF2B5EF4-FFF2-40B4-BE49-F238E27FC236}">
                        <a16:creationId xmlns:a16="http://schemas.microsoft.com/office/drawing/2014/main" id="{D088FB82-E710-F154-CA47-548B49BE77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802576" flipH="1">
                    <a:off x="505" y="1094"/>
                    <a:ext cx="662" cy="338"/>
                  </a:xfrm>
                  <a:custGeom>
                    <a:avLst/>
                    <a:gdLst>
                      <a:gd name="T0" fmla="*/ 2 w 1769"/>
                      <a:gd name="T1" fmla="*/ 3 h 791"/>
                      <a:gd name="T2" fmla="*/ 181 w 1769"/>
                      <a:gd name="T3" fmla="*/ 24 h 791"/>
                      <a:gd name="T4" fmla="*/ 433 w 1769"/>
                      <a:gd name="T5" fmla="*/ 85 h 791"/>
                      <a:gd name="T6" fmla="*/ 603 w 1769"/>
                      <a:gd name="T7" fmla="*/ 185 h 791"/>
                      <a:gd name="T8" fmla="*/ 657 w 1769"/>
                      <a:gd name="T9" fmla="*/ 260 h 791"/>
                      <a:gd name="T10" fmla="*/ 632 w 1769"/>
                      <a:gd name="T11" fmla="*/ 336 h 791"/>
                      <a:gd name="T12" fmla="*/ 595 w 1769"/>
                      <a:gd name="T13" fmla="*/ 270 h 791"/>
                      <a:gd name="T14" fmla="*/ 520 w 1769"/>
                      <a:gd name="T15" fmla="*/ 194 h 791"/>
                      <a:gd name="T16" fmla="*/ 415 w 1769"/>
                      <a:gd name="T17" fmla="*/ 126 h 791"/>
                      <a:gd name="T18" fmla="*/ 217 w 1769"/>
                      <a:gd name="T19" fmla="*/ 65 h 791"/>
                      <a:gd name="T20" fmla="*/ 0 w 1769"/>
                      <a:gd name="T21" fmla="*/ 32 h 791"/>
                      <a:gd name="T22" fmla="*/ 2 w 1769"/>
                      <a:gd name="T23" fmla="*/ 3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846" name="Group 65">
                  <a:extLst>
                    <a:ext uri="{FF2B5EF4-FFF2-40B4-BE49-F238E27FC236}">
                      <a16:creationId xmlns:a16="http://schemas.microsoft.com/office/drawing/2014/main" id="{B333A497-911B-D143-65C8-4F38B872942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386" y="341"/>
                  <a:ext cx="725" cy="218"/>
                  <a:chOff x="616" y="899"/>
                  <a:chExt cx="1850" cy="554"/>
                </a:xfrm>
              </p:grpSpPr>
              <p:sp>
                <p:nvSpPr>
                  <p:cNvPr id="33900" name="Freeform 66">
                    <a:extLst>
                      <a:ext uri="{FF2B5EF4-FFF2-40B4-BE49-F238E27FC236}">
                        <a16:creationId xmlns:a16="http://schemas.microsoft.com/office/drawing/2014/main" id="{8C7AEAEE-1A1C-1FC7-1FB4-7302D61ED5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277471" flipH="1">
                    <a:off x="1233" y="1238"/>
                    <a:ext cx="1233" cy="215"/>
                  </a:xfrm>
                  <a:custGeom>
                    <a:avLst/>
                    <a:gdLst>
                      <a:gd name="T0" fmla="*/ 0 w 2736"/>
                      <a:gd name="T1" fmla="*/ 215 h 504"/>
                      <a:gd name="T2" fmla="*/ 389 w 2736"/>
                      <a:gd name="T3" fmla="*/ 72 h 504"/>
                      <a:gd name="T4" fmla="*/ 800 w 2736"/>
                      <a:gd name="T5" fmla="*/ 10 h 504"/>
                      <a:gd name="T6" fmla="*/ 1233 w 2736"/>
                      <a:gd name="T7" fmla="*/ 10 h 504"/>
                      <a:gd name="T8" fmla="*/ 1226 w 2736"/>
                      <a:gd name="T9" fmla="*/ 44 h 504"/>
                      <a:gd name="T10" fmla="*/ 795 w 2736"/>
                      <a:gd name="T11" fmla="*/ 44 h 504"/>
                      <a:gd name="T12" fmla="*/ 295 w 2736"/>
                      <a:gd name="T13" fmla="*/ 125 h 504"/>
                      <a:gd name="T14" fmla="*/ 0 w 2736"/>
                      <a:gd name="T15" fmla="*/ 215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01" name="Freeform 67">
                    <a:extLst>
                      <a:ext uri="{FF2B5EF4-FFF2-40B4-BE49-F238E27FC236}">
                        <a16:creationId xmlns:a16="http://schemas.microsoft.com/office/drawing/2014/main" id="{FCAF34E8-E8E4-C685-4D7D-65F59A850C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277471" flipH="1">
                    <a:off x="616" y="899"/>
                    <a:ext cx="662" cy="338"/>
                  </a:xfrm>
                  <a:custGeom>
                    <a:avLst/>
                    <a:gdLst>
                      <a:gd name="T0" fmla="*/ 2 w 1769"/>
                      <a:gd name="T1" fmla="*/ 3 h 791"/>
                      <a:gd name="T2" fmla="*/ 181 w 1769"/>
                      <a:gd name="T3" fmla="*/ 24 h 791"/>
                      <a:gd name="T4" fmla="*/ 433 w 1769"/>
                      <a:gd name="T5" fmla="*/ 85 h 791"/>
                      <a:gd name="T6" fmla="*/ 603 w 1769"/>
                      <a:gd name="T7" fmla="*/ 185 h 791"/>
                      <a:gd name="T8" fmla="*/ 657 w 1769"/>
                      <a:gd name="T9" fmla="*/ 260 h 791"/>
                      <a:gd name="T10" fmla="*/ 632 w 1769"/>
                      <a:gd name="T11" fmla="*/ 336 h 791"/>
                      <a:gd name="T12" fmla="*/ 595 w 1769"/>
                      <a:gd name="T13" fmla="*/ 270 h 791"/>
                      <a:gd name="T14" fmla="*/ 520 w 1769"/>
                      <a:gd name="T15" fmla="*/ 194 h 791"/>
                      <a:gd name="T16" fmla="*/ 415 w 1769"/>
                      <a:gd name="T17" fmla="*/ 126 h 791"/>
                      <a:gd name="T18" fmla="*/ 217 w 1769"/>
                      <a:gd name="T19" fmla="*/ 65 h 791"/>
                      <a:gd name="T20" fmla="*/ 0 w 1769"/>
                      <a:gd name="T21" fmla="*/ 32 h 791"/>
                      <a:gd name="T22" fmla="*/ 2 w 1769"/>
                      <a:gd name="T23" fmla="*/ 3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847" name="Group 68">
                  <a:extLst>
                    <a:ext uri="{FF2B5EF4-FFF2-40B4-BE49-F238E27FC236}">
                      <a16:creationId xmlns:a16="http://schemas.microsoft.com/office/drawing/2014/main" id="{AA009FFD-28FF-83BA-0E29-4C51B90F7B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472" y="231"/>
                  <a:ext cx="693" cy="291"/>
                  <a:chOff x="3472" y="231"/>
                  <a:chExt cx="693" cy="291"/>
                </a:xfrm>
              </p:grpSpPr>
              <p:sp>
                <p:nvSpPr>
                  <p:cNvPr id="33898" name="Freeform 69">
                    <a:extLst>
                      <a:ext uri="{FF2B5EF4-FFF2-40B4-BE49-F238E27FC236}">
                        <a16:creationId xmlns:a16="http://schemas.microsoft.com/office/drawing/2014/main" id="{9D3480B2-2AB9-35EC-D33E-967559C787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2028410" flipH="1">
                    <a:off x="3681" y="438"/>
                    <a:ext cx="484" cy="84"/>
                  </a:xfrm>
                  <a:custGeom>
                    <a:avLst/>
                    <a:gdLst>
                      <a:gd name="T0" fmla="*/ 0 w 2736"/>
                      <a:gd name="T1" fmla="*/ 84 h 504"/>
                      <a:gd name="T2" fmla="*/ 153 w 2736"/>
                      <a:gd name="T3" fmla="*/ 28 h 504"/>
                      <a:gd name="T4" fmla="*/ 314 w 2736"/>
                      <a:gd name="T5" fmla="*/ 4 h 504"/>
                      <a:gd name="T6" fmla="*/ 484 w 2736"/>
                      <a:gd name="T7" fmla="*/ 4 h 504"/>
                      <a:gd name="T8" fmla="*/ 481 w 2736"/>
                      <a:gd name="T9" fmla="*/ 17 h 504"/>
                      <a:gd name="T10" fmla="*/ 312 w 2736"/>
                      <a:gd name="T11" fmla="*/ 17 h 504"/>
                      <a:gd name="T12" fmla="*/ 116 w 2736"/>
                      <a:gd name="T13" fmla="*/ 49 h 504"/>
                      <a:gd name="T14" fmla="*/ 0 w 2736"/>
                      <a:gd name="T15" fmla="*/ 8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99" name="Freeform 70">
                    <a:extLst>
                      <a:ext uri="{FF2B5EF4-FFF2-40B4-BE49-F238E27FC236}">
                        <a16:creationId xmlns:a16="http://schemas.microsoft.com/office/drawing/2014/main" id="{76A9E935-8D9E-7BC3-FD75-A466CFFA0B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2028410" flipH="1">
                    <a:off x="3472" y="231"/>
                    <a:ext cx="260" cy="132"/>
                  </a:xfrm>
                  <a:custGeom>
                    <a:avLst/>
                    <a:gdLst>
                      <a:gd name="T0" fmla="*/ 1 w 1769"/>
                      <a:gd name="T1" fmla="*/ 1 h 791"/>
                      <a:gd name="T2" fmla="*/ 71 w 1769"/>
                      <a:gd name="T3" fmla="*/ 9 h 791"/>
                      <a:gd name="T4" fmla="*/ 170 w 1769"/>
                      <a:gd name="T5" fmla="*/ 33 h 791"/>
                      <a:gd name="T6" fmla="*/ 237 w 1769"/>
                      <a:gd name="T7" fmla="*/ 72 h 791"/>
                      <a:gd name="T8" fmla="*/ 258 w 1769"/>
                      <a:gd name="T9" fmla="*/ 102 h 791"/>
                      <a:gd name="T10" fmla="*/ 248 w 1769"/>
                      <a:gd name="T11" fmla="*/ 131 h 791"/>
                      <a:gd name="T12" fmla="*/ 234 w 1769"/>
                      <a:gd name="T13" fmla="*/ 105 h 791"/>
                      <a:gd name="T14" fmla="*/ 204 w 1769"/>
                      <a:gd name="T15" fmla="*/ 76 h 791"/>
                      <a:gd name="T16" fmla="*/ 163 w 1769"/>
                      <a:gd name="T17" fmla="*/ 49 h 791"/>
                      <a:gd name="T18" fmla="*/ 85 w 1769"/>
                      <a:gd name="T19" fmla="*/ 25 h 791"/>
                      <a:gd name="T20" fmla="*/ 0 w 1769"/>
                      <a:gd name="T21" fmla="*/ 13 h 791"/>
                      <a:gd name="T22" fmla="*/ 1 w 1769"/>
                      <a:gd name="T23" fmla="*/ 1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848" name="Group 71">
                  <a:extLst>
                    <a:ext uri="{FF2B5EF4-FFF2-40B4-BE49-F238E27FC236}">
                      <a16:creationId xmlns:a16="http://schemas.microsoft.com/office/drawing/2014/main" id="{A8AEE9BD-ED8E-D664-9B2D-BAD95FC032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554" y="118"/>
                  <a:ext cx="664" cy="349"/>
                  <a:chOff x="3554" y="118"/>
                  <a:chExt cx="664" cy="349"/>
                </a:xfrm>
              </p:grpSpPr>
              <p:sp>
                <p:nvSpPr>
                  <p:cNvPr id="33896" name="Freeform 72">
                    <a:extLst>
                      <a:ext uri="{FF2B5EF4-FFF2-40B4-BE49-F238E27FC236}">
                        <a16:creationId xmlns:a16="http://schemas.microsoft.com/office/drawing/2014/main" id="{736D0EDF-A8D6-ED64-CF45-9827270D41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2664424" flipH="1">
                    <a:off x="3727" y="383"/>
                    <a:ext cx="491" cy="84"/>
                  </a:xfrm>
                  <a:custGeom>
                    <a:avLst/>
                    <a:gdLst>
                      <a:gd name="T0" fmla="*/ 0 w 2736"/>
                      <a:gd name="T1" fmla="*/ 84 h 504"/>
                      <a:gd name="T2" fmla="*/ 155 w 2736"/>
                      <a:gd name="T3" fmla="*/ 28 h 504"/>
                      <a:gd name="T4" fmla="*/ 319 w 2736"/>
                      <a:gd name="T5" fmla="*/ 4 h 504"/>
                      <a:gd name="T6" fmla="*/ 491 w 2736"/>
                      <a:gd name="T7" fmla="*/ 4 h 504"/>
                      <a:gd name="T8" fmla="*/ 488 w 2736"/>
                      <a:gd name="T9" fmla="*/ 17 h 504"/>
                      <a:gd name="T10" fmla="*/ 317 w 2736"/>
                      <a:gd name="T11" fmla="*/ 17 h 504"/>
                      <a:gd name="T12" fmla="*/ 117 w 2736"/>
                      <a:gd name="T13" fmla="*/ 49 h 504"/>
                      <a:gd name="T14" fmla="*/ 0 w 2736"/>
                      <a:gd name="T15" fmla="*/ 8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97" name="Freeform 73">
                    <a:extLst>
                      <a:ext uri="{FF2B5EF4-FFF2-40B4-BE49-F238E27FC236}">
                        <a16:creationId xmlns:a16="http://schemas.microsoft.com/office/drawing/2014/main" id="{E62C8B74-B12C-7D6A-65B8-2976C1C9ED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2664424" flipH="1">
                    <a:off x="3554" y="118"/>
                    <a:ext cx="264" cy="132"/>
                  </a:xfrm>
                  <a:custGeom>
                    <a:avLst/>
                    <a:gdLst>
                      <a:gd name="T0" fmla="*/ 1 w 1769"/>
                      <a:gd name="T1" fmla="*/ 1 h 791"/>
                      <a:gd name="T2" fmla="*/ 72 w 1769"/>
                      <a:gd name="T3" fmla="*/ 9 h 791"/>
                      <a:gd name="T4" fmla="*/ 173 w 1769"/>
                      <a:gd name="T5" fmla="*/ 33 h 791"/>
                      <a:gd name="T6" fmla="*/ 240 w 1769"/>
                      <a:gd name="T7" fmla="*/ 72 h 791"/>
                      <a:gd name="T8" fmla="*/ 262 w 1769"/>
                      <a:gd name="T9" fmla="*/ 102 h 791"/>
                      <a:gd name="T10" fmla="*/ 252 w 1769"/>
                      <a:gd name="T11" fmla="*/ 131 h 791"/>
                      <a:gd name="T12" fmla="*/ 237 w 1769"/>
                      <a:gd name="T13" fmla="*/ 105 h 791"/>
                      <a:gd name="T14" fmla="*/ 207 w 1769"/>
                      <a:gd name="T15" fmla="*/ 76 h 791"/>
                      <a:gd name="T16" fmla="*/ 166 w 1769"/>
                      <a:gd name="T17" fmla="*/ 49 h 791"/>
                      <a:gd name="T18" fmla="*/ 87 w 1769"/>
                      <a:gd name="T19" fmla="*/ 25 h 791"/>
                      <a:gd name="T20" fmla="*/ 0 w 1769"/>
                      <a:gd name="T21" fmla="*/ 13 h 791"/>
                      <a:gd name="T22" fmla="*/ 1 w 1769"/>
                      <a:gd name="T23" fmla="*/ 1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849" name="Group 74">
                  <a:extLst>
                    <a:ext uri="{FF2B5EF4-FFF2-40B4-BE49-F238E27FC236}">
                      <a16:creationId xmlns:a16="http://schemas.microsoft.com/office/drawing/2014/main" id="{EA2B90C6-7D76-2D23-9EBA-F060E59BC9B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784" y="30"/>
                  <a:ext cx="305" cy="593"/>
                  <a:chOff x="1633" y="104"/>
                  <a:chExt cx="778" cy="1512"/>
                </a:xfrm>
              </p:grpSpPr>
              <p:sp>
                <p:nvSpPr>
                  <p:cNvPr id="33894" name="Freeform 75">
                    <a:extLst>
                      <a:ext uri="{FF2B5EF4-FFF2-40B4-BE49-F238E27FC236}">
                        <a16:creationId xmlns:a16="http://schemas.microsoft.com/office/drawing/2014/main" id="{D4CB6252-F4A5-B528-6E1D-57BAB7C7E5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3473776" flipH="1">
                    <a:off x="1753" y="957"/>
                    <a:ext cx="1100" cy="215"/>
                  </a:xfrm>
                  <a:custGeom>
                    <a:avLst/>
                    <a:gdLst>
                      <a:gd name="T0" fmla="*/ 0 w 2736"/>
                      <a:gd name="T1" fmla="*/ 215 h 504"/>
                      <a:gd name="T2" fmla="*/ 347 w 2736"/>
                      <a:gd name="T3" fmla="*/ 72 h 504"/>
                      <a:gd name="T4" fmla="*/ 714 w 2736"/>
                      <a:gd name="T5" fmla="*/ 10 h 504"/>
                      <a:gd name="T6" fmla="*/ 1100 w 2736"/>
                      <a:gd name="T7" fmla="*/ 10 h 504"/>
                      <a:gd name="T8" fmla="*/ 1094 w 2736"/>
                      <a:gd name="T9" fmla="*/ 44 h 504"/>
                      <a:gd name="T10" fmla="*/ 709 w 2736"/>
                      <a:gd name="T11" fmla="*/ 44 h 504"/>
                      <a:gd name="T12" fmla="*/ 263 w 2736"/>
                      <a:gd name="T13" fmla="*/ 125 h 504"/>
                      <a:gd name="T14" fmla="*/ 0 w 2736"/>
                      <a:gd name="T15" fmla="*/ 215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95" name="Freeform 76">
                    <a:extLst>
                      <a:ext uri="{FF2B5EF4-FFF2-40B4-BE49-F238E27FC236}">
                        <a16:creationId xmlns:a16="http://schemas.microsoft.com/office/drawing/2014/main" id="{D1A40984-7265-AFF9-E808-EE7433B6D7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3473776" flipH="1">
                    <a:off x="1505" y="230"/>
                    <a:ext cx="591" cy="338"/>
                  </a:xfrm>
                  <a:custGeom>
                    <a:avLst/>
                    <a:gdLst>
                      <a:gd name="T0" fmla="*/ 2 w 1769"/>
                      <a:gd name="T1" fmla="*/ 3 h 791"/>
                      <a:gd name="T2" fmla="*/ 162 w 1769"/>
                      <a:gd name="T3" fmla="*/ 24 h 791"/>
                      <a:gd name="T4" fmla="*/ 387 w 1769"/>
                      <a:gd name="T5" fmla="*/ 85 h 791"/>
                      <a:gd name="T6" fmla="*/ 538 w 1769"/>
                      <a:gd name="T7" fmla="*/ 185 h 791"/>
                      <a:gd name="T8" fmla="*/ 587 w 1769"/>
                      <a:gd name="T9" fmla="*/ 260 h 791"/>
                      <a:gd name="T10" fmla="*/ 564 w 1769"/>
                      <a:gd name="T11" fmla="*/ 336 h 791"/>
                      <a:gd name="T12" fmla="*/ 531 w 1769"/>
                      <a:gd name="T13" fmla="*/ 270 h 791"/>
                      <a:gd name="T14" fmla="*/ 464 w 1769"/>
                      <a:gd name="T15" fmla="*/ 194 h 791"/>
                      <a:gd name="T16" fmla="*/ 371 w 1769"/>
                      <a:gd name="T17" fmla="*/ 126 h 791"/>
                      <a:gd name="T18" fmla="*/ 194 w 1769"/>
                      <a:gd name="T19" fmla="*/ 65 h 791"/>
                      <a:gd name="T20" fmla="*/ 0 w 1769"/>
                      <a:gd name="T21" fmla="*/ 32 h 791"/>
                      <a:gd name="T22" fmla="*/ 2 w 1769"/>
                      <a:gd name="T23" fmla="*/ 3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850" name="Group 77">
                  <a:extLst>
                    <a:ext uri="{FF2B5EF4-FFF2-40B4-BE49-F238E27FC236}">
                      <a16:creationId xmlns:a16="http://schemas.microsoft.com/office/drawing/2014/main" id="{9AD31B18-23B5-F888-293B-614731DE32E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903" y="0"/>
                  <a:ext cx="248" cy="601"/>
                  <a:chOff x="1935" y="28"/>
                  <a:chExt cx="634" cy="1534"/>
                </a:xfrm>
              </p:grpSpPr>
              <p:sp>
                <p:nvSpPr>
                  <p:cNvPr id="33892" name="Freeform 78">
                    <a:extLst>
                      <a:ext uri="{FF2B5EF4-FFF2-40B4-BE49-F238E27FC236}">
                        <a16:creationId xmlns:a16="http://schemas.microsoft.com/office/drawing/2014/main" id="{6206DC60-DE5E-C88F-E26C-092C341CFB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4126480" flipH="1">
                    <a:off x="1930" y="923"/>
                    <a:ext cx="1061" cy="215"/>
                  </a:xfrm>
                  <a:custGeom>
                    <a:avLst/>
                    <a:gdLst>
                      <a:gd name="T0" fmla="*/ 0 w 2736"/>
                      <a:gd name="T1" fmla="*/ 215 h 504"/>
                      <a:gd name="T2" fmla="*/ 335 w 2736"/>
                      <a:gd name="T3" fmla="*/ 72 h 504"/>
                      <a:gd name="T4" fmla="*/ 689 w 2736"/>
                      <a:gd name="T5" fmla="*/ 10 h 504"/>
                      <a:gd name="T6" fmla="*/ 1061 w 2736"/>
                      <a:gd name="T7" fmla="*/ 10 h 504"/>
                      <a:gd name="T8" fmla="*/ 1055 w 2736"/>
                      <a:gd name="T9" fmla="*/ 44 h 504"/>
                      <a:gd name="T10" fmla="*/ 684 w 2736"/>
                      <a:gd name="T11" fmla="*/ 44 h 504"/>
                      <a:gd name="T12" fmla="*/ 254 w 2736"/>
                      <a:gd name="T13" fmla="*/ 125 h 504"/>
                      <a:gd name="T14" fmla="*/ 0 w 2736"/>
                      <a:gd name="T15" fmla="*/ 215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93" name="Freeform 79">
                    <a:extLst>
                      <a:ext uri="{FF2B5EF4-FFF2-40B4-BE49-F238E27FC236}">
                        <a16:creationId xmlns:a16="http://schemas.microsoft.com/office/drawing/2014/main" id="{09C3646C-2BC9-D5AE-5FF8-4D2D7C438F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4126480" flipH="1">
                    <a:off x="1819" y="144"/>
                    <a:ext cx="570" cy="338"/>
                  </a:xfrm>
                  <a:custGeom>
                    <a:avLst/>
                    <a:gdLst>
                      <a:gd name="T0" fmla="*/ 2 w 1769"/>
                      <a:gd name="T1" fmla="*/ 3 h 791"/>
                      <a:gd name="T2" fmla="*/ 156 w 1769"/>
                      <a:gd name="T3" fmla="*/ 24 h 791"/>
                      <a:gd name="T4" fmla="*/ 373 w 1769"/>
                      <a:gd name="T5" fmla="*/ 85 h 791"/>
                      <a:gd name="T6" fmla="*/ 519 w 1769"/>
                      <a:gd name="T7" fmla="*/ 185 h 791"/>
                      <a:gd name="T8" fmla="*/ 566 w 1769"/>
                      <a:gd name="T9" fmla="*/ 260 h 791"/>
                      <a:gd name="T10" fmla="*/ 544 w 1769"/>
                      <a:gd name="T11" fmla="*/ 336 h 791"/>
                      <a:gd name="T12" fmla="*/ 512 w 1769"/>
                      <a:gd name="T13" fmla="*/ 270 h 791"/>
                      <a:gd name="T14" fmla="*/ 448 w 1769"/>
                      <a:gd name="T15" fmla="*/ 194 h 791"/>
                      <a:gd name="T16" fmla="*/ 357 w 1769"/>
                      <a:gd name="T17" fmla="*/ 126 h 791"/>
                      <a:gd name="T18" fmla="*/ 187 w 1769"/>
                      <a:gd name="T19" fmla="*/ 65 h 791"/>
                      <a:gd name="T20" fmla="*/ 0 w 1769"/>
                      <a:gd name="T21" fmla="*/ 32 h 791"/>
                      <a:gd name="T22" fmla="*/ 2 w 1769"/>
                      <a:gd name="T23" fmla="*/ 3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851" name="Group 80">
                  <a:extLst>
                    <a:ext uri="{FF2B5EF4-FFF2-40B4-BE49-F238E27FC236}">
                      <a16:creationId xmlns:a16="http://schemas.microsoft.com/office/drawing/2014/main" id="{9BAC1C6C-7818-B5CA-F5A8-3D820579E0D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251" y="252"/>
                  <a:ext cx="723" cy="222"/>
                  <a:chOff x="2822" y="672"/>
                  <a:chExt cx="1845" cy="566"/>
                </a:xfrm>
              </p:grpSpPr>
              <p:sp>
                <p:nvSpPr>
                  <p:cNvPr id="33890" name="Freeform 81">
                    <a:extLst>
                      <a:ext uri="{FF2B5EF4-FFF2-40B4-BE49-F238E27FC236}">
                        <a16:creationId xmlns:a16="http://schemas.microsoft.com/office/drawing/2014/main" id="{4A56F412-2BB0-91CE-6090-C7EDB3F17D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-1325434">
                    <a:off x="2822" y="1023"/>
                    <a:ext cx="1233" cy="215"/>
                  </a:xfrm>
                  <a:custGeom>
                    <a:avLst/>
                    <a:gdLst>
                      <a:gd name="T0" fmla="*/ 0 w 2736"/>
                      <a:gd name="T1" fmla="*/ 215 h 504"/>
                      <a:gd name="T2" fmla="*/ 389 w 2736"/>
                      <a:gd name="T3" fmla="*/ 72 h 504"/>
                      <a:gd name="T4" fmla="*/ 800 w 2736"/>
                      <a:gd name="T5" fmla="*/ 10 h 504"/>
                      <a:gd name="T6" fmla="*/ 1233 w 2736"/>
                      <a:gd name="T7" fmla="*/ 10 h 504"/>
                      <a:gd name="T8" fmla="*/ 1226 w 2736"/>
                      <a:gd name="T9" fmla="*/ 44 h 504"/>
                      <a:gd name="T10" fmla="*/ 795 w 2736"/>
                      <a:gd name="T11" fmla="*/ 44 h 504"/>
                      <a:gd name="T12" fmla="*/ 295 w 2736"/>
                      <a:gd name="T13" fmla="*/ 125 h 504"/>
                      <a:gd name="T14" fmla="*/ 0 w 2736"/>
                      <a:gd name="T15" fmla="*/ 215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91" name="Freeform 82">
                    <a:extLst>
                      <a:ext uri="{FF2B5EF4-FFF2-40B4-BE49-F238E27FC236}">
                        <a16:creationId xmlns:a16="http://schemas.microsoft.com/office/drawing/2014/main" id="{AFEF92E7-BCE5-080A-A132-4BE141FD4F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-1325434">
                    <a:off x="4005" y="672"/>
                    <a:ext cx="662" cy="338"/>
                  </a:xfrm>
                  <a:custGeom>
                    <a:avLst/>
                    <a:gdLst>
                      <a:gd name="T0" fmla="*/ 2 w 1769"/>
                      <a:gd name="T1" fmla="*/ 3 h 791"/>
                      <a:gd name="T2" fmla="*/ 181 w 1769"/>
                      <a:gd name="T3" fmla="*/ 24 h 791"/>
                      <a:gd name="T4" fmla="*/ 433 w 1769"/>
                      <a:gd name="T5" fmla="*/ 85 h 791"/>
                      <a:gd name="T6" fmla="*/ 603 w 1769"/>
                      <a:gd name="T7" fmla="*/ 185 h 791"/>
                      <a:gd name="T8" fmla="*/ 657 w 1769"/>
                      <a:gd name="T9" fmla="*/ 260 h 791"/>
                      <a:gd name="T10" fmla="*/ 632 w 1769"/>
                      <a:gd name="T11" fmla="*/ 336 h 791"/>
                      <a:gd name="T12" fmla="*/ 595 w 1769"/>
                      <a:gd name="T13" fmla="*/ 270 h 791"/>
                      <a:gd name="T14" fmla="*/ 520 w 1769"/>
                      <a:gd name="T15" fmla="*/ 194 h 791"/>
                      <a:gd name="T16" fmla="*/ 415 w 1769"/>
                      <a:gd name="T17" fmla="*/ 126 h 791"/>
                      <a:gd name="T18" fmla="*/ 217 w 1769"/>
                      <a:gd name="T19" fmla="*/ 65 h 791"/>
                      <a:gd name="T20" fmla="*/ 0 w 1769"/>
                      <a:gd name="T21" fmla="*/ 32 h 791"/>
                      <a:gd name="T22" fmla="*/ 2 w 1769"/>
                      <a:gd name="T23" fmla="*/ 3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852" name="Group 83">
                  <a:extLst>
                    <a:ext uri="{FF2B5EF4-FFF2-40B4-BE49-F238E27FC236}">
                      <a16:creationId xmlns:a16="http://schemas.microsoft.com/office/drawing/2014/main" id="{8B5ADC40-FD20-ECAA-9080-0270460004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196" y="163"/>
                  <a:ext cx="699" cy="282"/>
                  <a:chOff x="2683" y="445"/>
                  <a:chExt cx="1781" cy="717"/>
                </a:xfrm>
              </p:grpSpPr>
              <p:sp>
                <p:nvSpPr>
                  <p:cNvPr id="33888" name="Freeform 84">
                    <a:extLst>
                      <a:ext uri="{FF2B5EF4-FFF2-40B4-BE49-F238E27FC236}">
                        <a16:creationId xmlns:a16="http://schemas.microsoft.com/office/drawing/2014/main" id="{5BA0ED34-A399-DD66-6AB6-A33A5769A7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-1921064">
                    <a:off x="2683" y="947"/>
                    <a:ext cx="1233" cy="215"/>
                  </a:xfrm>
                  <a:custGeom>
                    <a:avLst/>
                    <a:gdLst>
                      <a:gd name="T0" fmla="*/ 0 w 2736"/>
                      <a:gd name="T1" fmla="*/ 215 h 504"/>
                      <a:gd name="T2" fmla="*/ 389 w 2736"/>
                      <a:gd name="T3" fmla="*/ 72 h 504"/>
                      <a:gd name="T4" fmla="*/ 800 w 2736"/>
                      <a:gd name="T5" fmla="*/ 10 h 504"/>
                      <a:gd name="T6" fmla="*/ 1233 w 2736"/>
                      <a:gd name="T7" fmla="*/ 10 h 504"/>
                      <a:gd name="T8" fmla="*/ 1226 w 2736"/>
                      <a:gd name="T9" fmla="*/ 44 h 504"/>
                      <a:gd name="T10" fmla="*/ 795 w 2736"/>
                      <a:gd name="T11" fmla="*/ 44 h 504"/>
                      <a:gd name="T12" fmla="*/ 295 w 2736"/>
                      <a:gd name="T13" fmla="*/ 125 h 504"/>
                      <a:gd name="T14" fmla="*/ 0 w 2736"/>
                      <a:gd name="T15" fmla="*/ 215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89" name="Freeform 85">
                    <a:extLst>
                      <a:ext uri="{FF2B5EF4-FFF2-40B4-BE49-F238E27FC236}">
                        <a16:creationId xmlns:a16="http://schemas.microsoft.com/office/drawing/2014/main" id="{A26380F5-FD64-EC18-3D51-9C2D213FC5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-1921064">
                    <a:off x="3802" y="445"/>
                    <a:ext cx="662" cy="338"/>
                  </a:xfrm>
                  <a:custGeom>
                    <a:avLst/>
                    <a:gdLst>
                      <a:gd name="T0" fmla="*/ 2 w 1769"/>
                      <a:gd name="T1" fmla="*/ 3 h 791"/>
                      <a:gd name="T2" fmla="*/ 181 w 1769"/>
                      <a:gd name="T3" fmla="*/ 24 h 791"/>
                      <a:gd name="T4" fmla="*/ 433 w 1769"/>
                      <a:gd name="T5" fmla="*/ 85 h 791"/>
                      <a:gd name="T6" fmla="*/ 603 w 1769"/>
                      <a:gd name="T7" fmla="*/ 185 h 791"/>
                      <a:gd name="T8" fmla="*/ 657 w 1769"/>
                      <a:gd name="T9" fmla="*/ 260 h 791"/>
                      <a:gd name="T10" fmla="*/ 632 w 1769"/>
                      <a:gd name="T11" fmla="*/ 336 h 791"/>
                      <a:gd name="T12" fmla="*/ 595 w 1769"/>
                      <a:gd name="T13" fmla="*/ 270 h 791"/>
                      <a:gd name="T14" fmla="*/ 520 w 1769"/>
                      <a:gd name="T15" fmla="*/ 194 h 791"/>
                      <a:gd name="T16" fmla="*/ 415 w 1769"/>
                      <a:gd name="T17" fmla="*/ 126 h 791"/>
                      <a:gd name="T18" fmla="*/ 217 w 1769"/>
                      <a:gd name="T19" fmla="*/ 65 h 791"/>
                      <a:gd name="T20" fmla="*/ 0 w 1769"/>
                      <a:gd name="T21" fmla="*/ 32 h 791"/>
                      <a:gd name="T22" fmla="*/ 2 w 1769"/>
                      <a:gd name="T23" fmla="*/ 3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33853" name="Freeform 86">
                  <a:extLst>
                    <a:ext uri="{FF2B5EF4-FFF2-40B4-BE49-F238E27FC236}">
                      <a16:creationId xmlns:a16="http://schemas.microsoft.com/office/drawing/2014/main" id="{EB78338D-6342-706F-E281-1EA0472E13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578755" flipH="1">
                  <a:off x="3967" y="371"/>
                  <a:ext cx="403" cy="57"/>
                </a:xfrm>
                <a:custGeom>
                  <a:avLst/>
                  <a:gdLst>
                    <a:gd name="T0" fmla="*/ 0 w 2736"/>
                    <a:gd name="T1" fmla="*/ 57 h 504"/>
                    <a:gd name="T2" fmla="*/ 127 w 2736"/>
                    <a:gd name="T3" fmla="*/ 19 h 504"/>
                    <a:gd name="T4" fmla="*/ 262 w 2736"/>
                    <a:gd name="T5" fmla="*/ 3 h 504"/>
                    <a:gd name="T6" fmla="*/ 403 w 2736"/>
                    <a:gd name="T7" fmla="*/ 3 h 504"/>
                    <a:gd name="T8" fmla="*/ 401 w 2736"/>
                    <a:gd name="T9" fmla="*/ 12 h 504"/>
                    <a:gd name="T10" fmla="*/ 260 w 2736"/>
                    <a:gd name="T11" fmla="*/ 12 h 504"/>
                    <a:gd name="T12" fmla="*/ 96 w 2736"/>
                    <a:gd name="T13" fmla="*/ 33 h 504"/>
                    <a:gd name="T14" fmla="*/ 0 w 2736"/>
                    <a:gd name="T15" fmla="*/ 57 h 50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736" h="504">
                      <a:moveTo>
                        <a:pt x="0" y="504"/>
                      </a:moveTo>
                      <a:cubicBezTo>
                        <a:pt x="24" y="488"/>
                        <a:pt x="568" y="248"/>
                        <a:pt x="864" y="168"/>
                      </a:cubicBezTo>
                      <a:cubicBezTo>
                        <a:pt x="1160" y="88"/>
                        <a:pt x="1464" y="48"/>
                        <a:pt x="1776" y="24"/>
                      </a:cubicBezTo>
                      <a:cubicBezTo>
                        <a:pt x="2088" y="0"/>
                        <a:pt x="2579" y="11"/>
                        <a:pt x="2736" y="24"/>
                      </a:cubicBezTo>
                      <a:lnTo>
                        <a:pt x="2720" y="103"/>
                      </a:lnTo>
                      <a:cubicBezTo>
                        <a:pt x="2558" y="116"/>
                        <a:pt x="2108" y="71"/>
                        <a:pt x="1764" y="103"/>
                      </a:cubicBezTo>
                      <a:cubicBezTo>
                        <a:pt x="1209" y="136"/>
                        <a:pt x="998" y="192"/>
                        <a:pt x="654" y="292"/>
                      </a:cubicBezTo>
                      <a:cubicBezTo>
                        <a:pt x="358" y="356"/>
                        <a:pt x="136" y="460"/>
                        <a:pt x="0" y="50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854" name="Freeform 87">
                  <a:extLst>
                    <a:ext uri="{FF2B5EF4-FFF2-40B4-BE49-F238E27FC236}">
                      <a16:creationId xmlns:a16="http://schemas.microsoft.com/office/drawing/2014/main" id="{45982144-B9DA-A6BE-2785-E3FCC502A1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578755" flipH="1">
                  <a:off x="3977" y="77"/>
                  <a:ext cx="216" cy="90"/>
                </a:xfrm>
                <a:custGeom>
                  <a:avLst/>
                  <a:gdLst>
                    <a:gd name="T0" fmla="*/ 1 w 1769"/>
                    <a:gd name="T1" fmla="*/ 1 h 791"/>
                    <a:gd name="T2" fmla="*/ 59 w 1769"/>
                    <a:gd name="T3" fmla="*/ 6 h 791"/>
                    <a:gd name="T4" fmla="*/ 141 w 1769"/>
                    <a:gd name="T5" fmla="*/ 23 h 791"/>
                    <a:gd name="T6" fmla="*/ 197 w 1769"/>
                    <a:gd name="T7" fmla="*/ 49 h 791"/>
                    <a:gd name="T8" fmla="*/ 214 w 1769"/>
                    <a:gd name="T9" fmla="*/ 69 h 791"/>
                    <a:gd name="T10" fmla="*/ 206 w 1769"/>
                    <a:gd name="T11" fmla="*/ 90 h 791"/>
                    <a:gd name="T12" fmla="*/ 194 w 1769"/>
                    <a:gd name="T13" fmla="*/ 72 h 791"/>
                    <a:gd name="T14" fmla="*/ 170 w 1769"/>
                    <a:gd name="T15" fmla="*/ 52 h 791"/>
                    <a:gd name="T16" fmla="*/ 135 w 1769"/>
                    <a:gd name="T17" fmla="*/ 34 h 791"/>
                    <a:gd name="T18" fmla="*/ 71 w 1769"/>
                    <a:gd name="T19" fmla="*/ 17 h 791"/>
                    <a:gd name="T20" fmla="*/ 0 w 1769"/>
                    <a:gd name="T21" fmla="*/ 9 h 791"/>
                    <a:gd name="T22" fmla="*/ 1 w 1769"/>
                    <a:gd name="T23" fmla="*/ 1 h 791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1769" h="791">
                      <a:moveTo>
                        <a:pt x="5" y="8"/>
                      </a:moveTo>
                      <a:cubicBezTo>
                        <a:pt x="85" y="0"/>
                        <a:pt x="293" y="24"/>
                        <a:pt x="485" y="56"/>
                      </a:cubicBezTo>
                      <a:cubicBezTo>
                        <a:pt x="677" y="88"/>
                        <a:pt x="969" y="137"/>
                        <a:pt x="1157" y="200"/>
                      </a:cubicBezTo>
                      <a:cubicBezTo>
                        <a:pt x="1345" y="263"/>
                        <a:pt x="1511" y="364"/>
                        <a:pt x="1611" y="432"/>
                      </a:cubicBezTo>
                      <a:cubicBezTo>
                        <a:pt x="1711" y="500"/>
                        <a:pt x="1743" y="550"/>
                        <a:pt x="1756" y="609"/>
                      </a:cubicBezTo>
                      <a:cubicBezTo>
                        <a:pt x="1769" y="668"/>
                        <a:pt x="1717" y="783"/>
                        <a:pt x="1689" y="787"/>
                      </a:cubicBezTo>
                      <a:cubicBezTo>
                        <a:pt x="1661" y="791"/>
                        <a:pt x="1639" y="687"/>
                        <a:pt x="1589" y="632"/>
                      </a:cubicBezTo>
                      <a:cubicBezTo>
                        <a:pt x="1539" y="577"/>
                        <a:pt x="1469" y="510"/>
                        <a:pt x="1389" y="454"/>
                      </a:cubicBezTo>
                      <a:cubicBezTo>
                        <a:pt x="1309" y="398"/>
                        <a:pt x="1244" y="346"/>
                        <a:pt x="1109" y="296"/>
                      </a:cubicBezTo>
                      <a:cubicBezTo>
                        <a:pt x="974" y="246"/>
                        <a:pt x="766" y="189"/>
                        <a:pt x="581" y="152"/>
                      </a:cubicBezTo>
                      <a:cubicBezTo>
                        <a:pt x="396" y="115"/>
                        <a:pt x="96" y="100"/>
                        <a:pt x="0" y="76"/>
                      </a:cubicBezTo>
                      <a:lnTo>
                        <a:pt x="5" y="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1"/>
                    </a:gs>
                    <a:gs pos="100000">
                      <a:schemeClr val="folHlink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33855" name="Group 88">
                  <a:extLst>
                    <a:ext uri="{FF2B5EF4-FFF2-40B4-BE49-F238E27FC236}">
                      <a16:creationId xmlns:a16="http://schemas.microsoft.com/office/drawing/2014/main" id="{CDA2237C-CFDB-AD6C-C7CE-FB19D8E8F2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242" y="5"/>
                  <a:ext cx="251" cy="596"/>
                  <a:chOff x="2800" y="41"/>
                  <a:chExt cx="640" cy="1520"/>
                </a:xfrm>
              </p:grpSpPr>
              <p:sp>
                <p:nvSpPr>
                  <p:cNvPr id="33886" name="Freeform 89">
                    <a:extLst>
                      <a:ext uri="{FF2B5EF4-FFF2-40B4-BE49-F238E27FC236}">
                        <a16:creationId xmlns:a16="http://schemas.microsoft.com/office/drawing/2014/main" id="{657CC289-E23E-EEE5-D163-EAAF396C7B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-3857755">
                    <a:off x="2361" y="938"/>
                    <a:ext cx="1062" cy="184"/>
                  </a:xfrm>
                  <a:custGeom>
                    <a:avLst/>
                    <a:gdLst>
                      <a:gd name="T0" fmla="*/ 0 w 2736"/>
                      <a:gd name="T1" fmla="*/ 184 h 504"/>
                      <a:gd name="T2" fmla="*/ 335 w 2736"/>
                      <a:gd name="T3" fmla="*/ 61 h 504"/>
                      <a:gd name="T4" fmla="*/ 689 w 2736"/>
                      <a:gd name="T5" fmla="*/ 9 h 504"/>
                      <a:gd name="T6" fmla="*/ 1062 w 2736"/>
                      <a:gd name="T7" fmla="*/ 9 h 504"/>
                      <a:gd name="T8" fmla="*/ 1056 w 2736"/>
                      <a:gd name="T9" fmla="*/ 38 h 504"/>
                      <a:gd name="T10" fmla="*/ 685 w 2736"/>
                      <a:gd name="T11" fmla="*/ 38 h 504"/>
                      <a:gd name="T12" fmla="*/ 254 w 2736"/>
                      <a:gd name="T13" fmla="*/ 107 h 504"/>
                      <a:gd name="T14" fmla="*/ 0 w 2736"/>
                      <a:gd name="T15" fmla="*/ 184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87" name="Freeform 90">
                    <a:extLst>
                      <a:ext uri="{FF2B5EF4-FFF2-40B4-BE49-F238E27FC236}">
                        <a16:creationId xmlns:a16="http://schemas.microsoft.com/office/drawing/2014/main" id="{FA22381E-F93E-A835-9A16-DD4751F0BC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-3857755">
                    <a:off x="3010" y="180"/>
                    <a:ext cx="570" cy="289"/>
                  </a:xfrm>
                  <a:custGeom>
                    <a:avLst/>
                    <a:gdLst>
                      <a:gd name="T0" fmla="*/ 2 w 1769"/>
                      <a:gd name="T1" fmla="*/ 3 h 791"/>
                      <a:gd name="T2" fmla="*/ 156 w 1769"/>
                      <a:gd name="T3" fmla="*/ 20 h 791"/>
                      <a:gd name="T4" fmla="*/ 373 w 1769"/>
                      <a:gd name="T5" fmla="*/ 73 h 791"/>
                      <a:gd name="T6" fmla="*/ 519 w 1769"/>
                      <a:gd name="T7" fmla="*/ 158 h 791"/>
                      <a:gd name="T8" fmla="*/ 566 w 1769"/>
                      <a:gd name="T9" fmla="*/ 223 h 791"/>
                      <a:gd name="T10" fmla="*/ 544 w 1769"/>
                      <a:gd name="T11" fmla="*/ 288 h 791"/>
                      <a:gd name="T12" fmla="*/ 512 w 1769"/>
                      <a:gd name="T13" fmla="*/ 231 h 791"/>
                      <a:gd name="T14" fmla="*/ 448 w 1769"/>
                      <a:gd name="T15" fmla="*/ 166 h 791"/>
                      <a:gd name="T16" fmla="*/ 357 w 1769"/>
                      <a:gd name="T17" fmla="*/ 108 h 791"/>
                      <a:gd name="T18" fmla="*/ 187 w 1769"/>
                      <a:gd name="T19" fmla="*/ 56 h 791"/>
                      <a:gd name="T20" fmla="*/ 0 w 1769"/>
                      <a:gd name="T21" fmla="*/ 28 h 791"/>
                      <a:gd name="T22" fmla="*/ 2 w 1769"/>
                      <a:gd name="T23" fmla="*/ 3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856" name="Group 91">
                  <a:extLst>
                    <a:ext uri="{FF2B5EF4-FFF2-40B4-BE49-F238E27FC236}">
                      <a16:creationId xmlns:a16="http://schemas.microsoft.com/office/drawing/2014/main" id="{20395193-0316-C0FC-0A05-A9D2825BBA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295" y="53"/>
                  <a:ext cx="398" cy="574"/>
                  <a:chOff x="2934" y="163"/>
                  <a:chExt cx="1017" cy="1464"/>
                </a:xfrm>
              </p:grpSpPr>
              <p:sp>
                <p:nvSpPr>
                  <p:cNvPr id="33884" name="Freeform 92">
                    <a:extLst>
                      <a:ext uri="{FF2B5EF4-FFF2-40B4-BE49-F238E27FC236}">
                        <a16:creationId xmlns:a16="http://schemas.microsoft.com/office/drawing/2014/main" id="{E86941D7-845C-DA56-B27D-A5E8149412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-2777260">
                    <a:off x="2490" y="914"/>
                    <a:ext cx="1155" cy="270"/>
                  </a:xfrm>
                  <a:custGeom>
                    <a:avLst/>
                    <a:gdLst>
                      <a:gd name="T0" fmla="*/ 0 w 2736"/>
                      <a:gd name="T1" fmla="*/ 270 h 504"/>
                      <a:gd name="T2" fmla="*/ 365 w 2736"/>
                      <a:gd name="T3" fmla="*/ 90 h 504"/>
                      <a:gd name="T4" fmla="*/ 750 w 2736"/>
                      <a:gd name="T5" fmla="*/ 13 h 504"/>
                      <a:gd name="T6" fmla="*/ 1155 w 2736"/>
                      <a:gd name="T7" fmla="*/ 13 h 504"/>
                      <a:gd name="T8" fmla="*/ 1148 w 2736"/>
                      <a:gd name="T9" fmla="*/ 55 h 504"/>
                      <a:gd name="T10" fmla="*/ 745 w 2736"/>
                      <a:gd name="T11" fmla="*/ 55 h 504"/>
                      <a:gd name="T12" fmla="*/ 276 w 2736"/>
                      <a:gd name="T13" fmla="*/ 156 h 504"/>
                      <a:gd name="T14" fmla="*/ 0 w 2736"/>
                      <a:gd name="T15" fmla="*/ 270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85" name="Freeform 93">
                    <a:extLst>
                      <a:ext uri="{FF2B5EF4-FFF2-40B4-BE49-F238E27FC236}">
                        <a16:creationId xmlns:a16="http://schemas.microsoft.com/office/drawing/2014/main" id="{AE878E32-CEB2-6440-6B0D-ED19C964D9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-2777260">
                    <a:off x="3429" y="260"/>
                    <a:ext cx="620" cy="423"/>
                  </a:xfrm>
                  <a:custGeom>
                    <a:avLst/>
                    <a:gdLst>
                      <a:gd name="T0" fmla="*/ 2 w 1769"/>
                      <a:gd name="T1" fmla="*/ 4 h 791"/>
                      <a:gd name="T2" fmla="*/ 170 w 1769"/>
                      <a:gd name="T3" fmla="*/ 30 h 791"/>
                      <a:gd name="T4" fmla="*/ 406 w 1769"/>
                      <a:gd name="T5" fmla="*/ 107 h 791"/>
                      <a:gd name="T6" fmla="*/ 565 w 1769"/>
                      <a:gd name="T7" fmla="*/ 231 h 791"/>
                      <a:gd name="T8" fmla="*/ 615 w 1769"/>
                      <a:gd name="T9" fmla="*/ 326 h 791"/>
                      <a:gd name="T10" fmla="*/ 592 w 1769"/>
                      <a:gd name="T11" fmla="*/ 421 h 791"/>
                      <a:gd name="T12" fmla="*/ 557 w 1769"/>
                      <a:gd name="T13" fmla="*/ 338 h 791"/>
                      <a:gd name="T14" fmla="*/ 487 w 1769"/>
                      <a:gd name="T15" fmla="*/ 243 h 791"/>
                      <a:gd name="T16" fmla="*/ 389 w 1769"/>
                      <a:gd name="T17" fmla="*/ 158 h 791"/>
                      <a:gd name="T18" fmla="*/ 204 w 1769"/>
                      <a:gd name="T19" fmla="*/ 81 h 791"/>
                      <a:gd name="T20" fmla="*/ 0 w 1769"/>
                      <a:gd name="T21" fmla="*/ 41 h 791"/>
                      <a:gd name="T22" fmla="*/ 2 w 1769"/>
                      <a:gd name="T23" fmla="*/ 4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857" name="Group 94">
                  <a:extLst>
                    <a:ext uri="{FF2B5EF4-FFF2-40B4-BE49-F238E27FC236}">
                      <a16:creationId xmlns:a16="http://schemas.microsoft.com/office/drawing/2014/main" id="{CB91B16E-EA5A-5F93-C46D-6351B7460A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215" y="2"/>
                  <a:ext cx="95" cy="567"/>
                  <a:chOff x="2730" y="32"/>
                  <a:chExt cx="243" cy="1448"/>
                </a:xfrm>
              </p:grpSpPr>
              <p:sp>
                <p:nvSpPr>
                  <p:cNvPr id="33882" name="Freeform 95">
                    <a:extLst>
                      <a:ext uri="{FF2B5EF4-FFF2-40B4-BE49-F238E27FC236}">
                        <a16:creationId xmlns:a16="http://schemas.microsoft.com/office/drawing/2014/main" id="{760C1C38-4EE8-519D-1C72-0B0E95C4F8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-4903748">
                    <a:off x="2296" y="960"/>
                    <a:ext cx="954" cy="86"/>
                  </a:xfrm>
                  <a:custGeom>
                    <a:avLst/>
                    <a:gdLst>
                      <a:gd name="T0" fmla="*/ 0 w 2736"/>
                      <a:gd name="T1" fmla="*/ 86 h 504"/>
                      <a:gd name="T2" fmla="*/ 301 w 2736"/>
                      <a:gd name="T3" fmla="*/ 29 h 504"/>
                      <a:gd name="T4" fmla="*/ 619 w 2736"/>
                      <a:gd name="T5" fmla="*/ 4 h 504"/>
                      <a:gd name="T6" fmla="*/ 954 w 2736"/>
                      <a:gd name="T7" fmla="*/ 4 h 504"/>
                      <a:gd name="T8" fmla="*/ 948 w 2736"/>
                      <a:gd name="T9" fmla="*/ 18 h 504"/>
                      <a:gd name="T10" fmla="*/ 615 w 2736"/>
                      <a:gd name="T11" fmla="*/ 18 h 504"/>
                      <a:gd name="T12" fmla="*/ 228 w 2736"/>
                      <a:gd name="T13" fmla="*/ 50 h 504"/>
                      <a:gd name="T14" fmla="*/ 0 w 2736"/>
                      <a:gd name="T15" fmla="*/ 86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83" name="Freeform 96">
                    <a:extLst>
                      <a:ext uri="{FF2B5EF4-FFF2-40B4-BE49-F238E27FC236}">
                        <a16:creationId xmlns:a16="http://schemas.microsoft.com/office/drawing/2014/main" id="{04C5876E-75EC-E1BE-A3C3-5BA2940DFA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-4903748">
                    <a:off x="2649" y="219"/>
                    <a:ext cx="512" cy="135"/>
                  </a:xfrm>
                  <a:custGeom>
                    <a:avLst/>
                    <a:gdLst>
                      <a:gd name="T0" fmla="*/ 1 w 1769"/>
                      <a:gd name="T1" fmla="*/ 1 h 791"/>
                      <a:gd name="T2" fmla="*/ 140 w 1769"/>
                      <a:gd name="T3" fmla="*/ 10 h 791"/>
                      <a:gd name="T4" fmla="*/ 335 w 1769"/>
                      <a:gd name="T5" fmla="*/ 34 h 791"/>
                      <a:gd name="T6" fmla="*/ 466 w 1769"/>
                      <a:gd name="T7" fmla="*/ 74 h 791"/>
                      <a:gd name="T8" fmla="*/ 508 w 1769"/>
                      <a:gd name="T9" fmla="*/ 104 h 791"/>
                      <a:gd name="T10" fmla="*/ 489 w 1769"/>
                      <a:gd name="T11" fmla="*/ 134 h 791"/>
                      <a:gd name="T12" fmla="*/ 460 w 1769"/>
                      <a:gd name="T13" fmla="*/ 108 h 791"/>
                      <a:gd name="T14" fmla="*/ 402 w 1769"/>
                      <a:gd name="T15" fmla="*/ 77 h 791"/>
                      <a:gd name="T16" fmla="*/ 321 w 1769"/>
                      <a:gd name="T17" fmla="*/ 51 h 791"/>
                      <a:gd name="T18" fmla="*/ 168 w 1769"/>
                      <a:gd name="T19" fmla="*/ 26 h 791"/>
                      <a:gd name="T20" fmla="*/ 0 w 1769"/>
                      <a:gd name="T21" fmla="*/ 13 h 791"/>
                      <a:gd name="T22" fmla="*/ 1 w 1769"/>
                      <a:gd name="T23" fmla="*/ 1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858" name="Group 97">
                  <a:extLst>
                    <a:ext uri="{FF2B5EF4-FFF2-40B4-BE49-F238E27FC236}">
                      <a16:creationId xmlns:a16="http://schemas.microsoft.com/office/drawing/2014/main" id="{BC7C9BE4-3028-FA7E-439E-5B14CC1409B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514" y="683"/>
                  <a:ext cx="425" cy="960"/>
                  <a:chOff x="943" y="1769"/>
                  <a:chExt cx="1085" cy="2450"/>
                </a:xfrm>
              </p:grpSpPr>
              <p:sp>
                <p:nvSpPr>
                  <p:cNvPr id="33880" name="Freeform 98">
                    <a:extLst>
                      <a:ext uri="{FF2B5EF4-FFF2-40B4-BE49-F238E27FC236}">
                        <a16:creationId xmlns:a16="http://schemas.microsoft.com/office/drawing/2014/main" id="{77F73118-CDAE-5F06-42D2-32D0AC0E64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8335692" flipH="1">
                    <a:off x="1010" y="2475"/>
                    <a:ext cx="1724" cy="312"/>
                  </a:xfrm>
                  <a:custGeom>
                    <a:avLst/>
                    <a:gdLst>
                      <a:gd name="T0" fmla="*/ 0 w 2736"/>
                      <a:gd name="T1" fmla="*/ 312 h 504"/>
                      <a:gd name="T2" fmla="*/ 544 w 2736"/>
                      <a:gd name="T3" fmla="*/ 104 h 504"/>
                      <a:gd name="T4" fmla="*/ 1119 w 2736"/>
                      <a:gd name="T5" fmla="*/ 15 h 504"/>
                      <a:gd name="T6" fmla="*/ 1724 w 2736"/>
                      <a:gd name="T7" fmla="*/ 15 h 504"/>
                      <a:gd name="T8" fmla="*/ 1714 w 2736"/>
                      <a:gd name="T9" fmla="*/ 64 h 504"/>
                      <a:gd name="T10" fmla="*/ 1112 w 2736"/>
                      <a:gd name="T11" fmla="*/ 64 h 504"/>
                      <a:gd name="T12" fmla="*/ 412 w 2736"/>
                      <a:gd name="T13" fmla="*/ 181 h 504"/>
                      <a:gd name="T14" fmla="*/ 0 w 2736"/>
                      <a:gd name="T15" fmla="*/ 312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81" name="Freeform 99">
                    <a:extLst>
                      <a:ext uri="{FF2B5EF4-FFF2-40B4-BE49-F238E27FC236}">
                        <a16:creationId xmlns:a16="http://schemas.microsoft.com/office/drawing/2014/main" id="{7B2AF7D0-98B4-6284-2115-039FB9EC6A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8335692" flipH="1">
                    <a:off x="724" y="3511"/>
                    <a:ext cx="925" cy="490"/>
                  </a:xfrm>
                  <a:custGeom>
                    <a:avLst/>
                    <a:gdLst>
                      <a:gd name="T0" fmla="*/ 3 w 1769"/>
                      <a:gd name="T1" fmla="*/ 5 h 791"/>
                      <a:gd name="T2" fmla="*/ 254 w 1769"/>
                      <a:gd name="T3" fmla="*/ 35 h 791"/>
                      <a:gd name="T4" fmla="*/ 605 w 1769"/>
                      <a:gd name="T5" fmla="*/ 124 h 791"/>
                      <a:gd name="T6" fmla="*/ 842 w 1769"/>
                      <a:gd name="T7" fmla="*/ 268 h 791"/>
                      <a:gd name="T8" fmla="*/ 918 w 1769"/>
                      <a:gd name="T9" fmla="*/ 377 h 791"/>
                      <a:gd name="T10" fmla="*/ 883 w 1769"/>
                      <a:gd name="T11" fmla="*/ 488 h 791"/>
                      <a:gd name="T12" fmla="*/ 831 w 1769"/>
                      <a:gd name="T13" fmla="*/ 392 h 791"/>
                      <a:gd name="T14" fmla="*/ 726 w 1769"/>
                      <a:gd name="T15" fmla="*/ 281 h 791"/>
                      <a:gd name="T16" fmla="*/ 580 w 1769"/>
                      <a:gd name="T17" fmla="*/ 183 h 791"/>
                      <a:gd name="T18" fmla="*/ 304 w 1769"/>
                      <a:gd name="T19" fmla="*/ 94 h 791"/>
                      <a:gd name="T20" fmla="*/ 0 w 1769"/>
                      <a:gd name="T21" fmla="*/ 47 h 791"/>
                      <a:gd name="T22" fmla="*/ 3 w 1769"/>
                      <a:gd name="T23" fmla="*/ 5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859" name="Group 100">
                  <a:extLst>
                    <a:ext uri="{FF2B5EF4-FFF2-40B4-BE49-F238E27FC236}">
                      <a16:creationId xmlns:a16="http://schemas.microsoft.com/office/drawing/2014/main" id="{3683612A-2B1F-3601-E1A6-3FB8F152CD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715" y="748"/>
                  <a:ext cx="300" cy="930"/>
                  <a:chOff x="1455" y="1936"/>
                  <a:chExt cx="766" cy="2373"/>
                </a:xfrm>
              </p:grpSpPr>
              <p:sp>
                <p:nvSpPr>
                  <p:cNvPr id="33878" name="Freeform 101">
                    <a:extLst>
                      <a:ext uri="{FF2B5EF4-FFF2-40B4-BE49-F238E27FC236}">
                        <a16:creationId xmlns:a16="http://schemas.microsoft.com/office/drawing/2014/main" id="{C369F902-B631-2299-E243-95867D6BB4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7542885" flipH="1">
                    <a:off x="1266" y="2577"/>
                    <a:ext cx="1595" cy="312"/>
                  </a:xfrm>
                  <a:custGeom>
                    <a:avLst/>
                    <a:gdLst>
                      <a:gd name="T0" fmla="*/ 0 w 2736"/>
                      <a:gd name="T1" fmla="*/ 312 h 504"/>
                      <a:gd name="T2" fmla="*/ 504 w 2736"/>
                      <a:gd name="T3" fmla="*/ 104 h 504"/>
                      <a:gd name="T4" fmla="*/ 1035 w 2736"/>
                      <a:gd name="T5" fmla="*/ 15 h 504"/>
                      <a:gd name="T6" fmla="*/ 1595 w 2736"/>
                      <a:gd name="T7" fmla="*/ 15 h 504"/>
                      <a:gd name="T8" fmla="*/ 1586 w 2736"/>
                      <a:gd name="T9" fmla="*/ 64 h 504"/>
                      <a:gd name="T10" fmla="*/ 1028 w 2736"/>
                      <a:gd name="T11" fmla="*/ 64 h 504"/>
                      <a:gd name="T12" fmla="*/ 381 w 2736"/>
                      <a:gd name="T13" fmla="*/ 181 h 504"/>
                      <a:gd name="T14" fmla="*/ 0 w 2736"/>
                      <a:gd name="T15" fmla="*/ 312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79" name="Freeform 102">
                    <a:extLst>
                      <a:ext uri="{FF2B5EF4-FFF2-40B4-BE49-F238E27FC236}">
                        <a16:creationId xmlns:a16="http://schemas.microsoft.com/office/drawing/2014/main" id="{229AE7E8-1FCB-C3F5-B70E-6611030F22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7542885" flipH="1">
                    <a:off x="1272" y="3636"/>
                    <a:ext cx="856" cy="490"/>
                  </a:xfrm>
                  <a:custGeom>
                    <a:avLst/>
                    <a:gdLst>
                      <a:gd name="T0" fmla="*/ 2 w 1769"/>
                      <a:gd name="T1" fmla="*/ 5 h 791"/>
                      <a:gd name="T2" fmla="*/ 235 w 1769"/>
                      <a:gd name="T3" fmla="*/ 35 h 791"/>
                      <a:gd name="T4" fmla="*/ 560 w 1769"/>
                      <a:gd name="T5" fmla="*/ 124 h 791"/>
                      <a:gd name="T6" fmla="*/ 780 w 1769"/>
                      <a:gd name="T7" fmla="*/ 268 h 791"/>
                      <a:gd name="T8" fmla="*/ 850 w 1769"/>
                      <a:gd name="T9" fmla="*/ 377 h 791"/>
                      <a:gd name="T10" fmla="*/ 817 w 1769"/>
                      <a:gd name="T11" fmla="*/ 488 h 791"/>
                      <a:gd name="T12" fmla="*/ 769 w 1769"/>
                      <a:gd name="T13" fmla="*/ 392 h 791"/>
                      <a:gd name="T14" fmla="*/ 672 w 1769"/>
                      <a:gd name="T15" fmla="*/ 281 h 791"/>
                      <a:gd name="T16" fmla="*/ 537 w 1769"/>
                      <a:gd name="T17" fmla="*/ 183 h 791"/>
                      <a:gd name="T18" fmla="*/ 281 w 1769"/>
                      <a:gd name="T19" fmla="*/ 94 h 791"/>
                      <a:gd name="T20" fmla="*/ 0 w 1769"/>
                      <a:gd name="T21" fmla="*/ 47 h 791"/>
                      <a:gd name="T22" fmla="*/ 2 w 1769"/>
                      <a:gd name="T23" fmla="*/ 5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860" name="Group 103">
                  <a:extLst>
                    <a:ext uri="{FF2B5EF4-FFF2-40B4-BE49-F238E27FC236}">
                      <a16:creationId xmlns:a16="http://schemas.microsoft.com/office/drawing/2014/main" id="{6B560572-9F60-A725-1C94-B9F5D966FDF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88588">
                  <a:off x="3923" y="769"/>
                  <a:ext cx="180" cy="913"/>
                  <a:chOff x="1956" y="1990"/>
                  <a:chExt cx="492" cy="2604"/>
                </a:xfrm>
              </p:grpSpPr>
              <p:sp>
                <p:nvSpPr>
                  <p:cNvPr id="33876" name="Freeform 104">
                    <a:extLst>
                      <a:ext uri="{FF2B5EF4-FFF2-40B4-BE49-F238E27FC236}">
                        <a16:creationId xmlns:a16="http://schemas.microsoft.com/office/drawing/2014/main" id="{18D5DC3D-D35F-3AB9-4E73-FB787F9E1F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6782062" flipH="1">
                    <a:off x="1441" y="2694"/>
                    <a:ext cx="1711" cy="301"/>
                  </a:xfrm>
                  <a:custGeom>
                    <a:avLst/>
                    <a:gdLst>
                      <a:gd name="T0" fmla="*/ 0 w 2736"/>
                      <a:gd name="T1" fmla="*/ 301 h 504"/>
                      <a:gd name="T2" fmla="*/ 540 w 2736"/>
                      <a:gd name="T3" fmla="*/ 100 h 504"/>
                      <a:gd name="T4" fmla="*/ 1111 w 2736"/>
                      <a:gd name="T5" fmla="*/ 14 h 504"/>
                      <a:gd name="T6" fmla="*/ 1711 w 2736"/>
                      <a:gd name="T7" fmla="*/ 14 h 504"/>
                      <a:gd name="T8" fmla="*/ 1701 w 2736"/>
                      <a:gd name="T9" fmla="*/ 62 h 504"/>
                      <a:gd name="T10" fmla="*/ 1103 w 2736"/>
                      <a:gd name="T11" fmla="*/ 62 h 504"/>
                      <a:gd name="T12" fmla="*/ 409 w 2736"/>
                      <a:gd name="T13" fmla="*/ 174 h 504"/>
                      <a:gd name="T14" fmla="*/ 0 w 2736"/>
                      <a:gd name="T15" fmla="*/ 301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77" name="Freeform 105">
                    <a:extLst>
                      <a:ext uri="{FF2B5EF4-FFF2-40B4-BE49-F238E27FC236}">
                        <a16:creationId xmlns:a16="http://schemas.microsoft.com/office/drawing/2014/main" id="{0F48ED86-30AB-7DEA-81FE-C16B068CF2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6782062" flipH="1">
                    <a:off x="1733" y="3897"/>
                    <a:ext cx="918" cy="473"/>
                  </a:xfrm>
                  <a:custGeom>
                    <a:avLst/>
                    <a:gdLst>
                      <a:gd name="T0" fmla="*/ 3 w 1769"/>
                      <a:gd name="T1" fmla="*/ 5 h 791"/>
                      <a:gd name="T2" fmla="*/ 252 w 1769"/>
                      <a:gd name="T3" fmla="*/ 33 h 791"/>
                      <a:gd name="T4" fmla="*/ 600 w 1769"/>
                      <a:gd name="T5" fmla="*/ 120 h 791"/>
                      <a:gd name="T6" fmla="*/ 836 w 1769"/>
                      <a:gd name="T7" fmla="*/ 258 h 791"/>
                      <a:gd name="T8" fmla="*/ 911 w 1769"/>
                      <a:gd name="T9" fmla="*/ 364 h 791"/>
                      <a:gd name="T10" fmla="*/ 876 w 1769"/>
                      <a:gd name="T11" fmla="*/ 471 h 791"/>
                      <a:gd name="T12" fmla="*/ 825 w 1769"/>
                      <a:gd name="T13" fmla="*/ 378 h 791"/>
                      <a:gd name="T14" fmla="*/ 721 w 1769"/>
                      <a:gd name="T15" fmla="*/ 271 h 791"/>
                      <a:gd name="T16" fmla="*/ 576 w 1769"/>
                      <a:gd name="T17" fmla="*/ 177 h 791"/>
                      <a:gd name="T18" fmla="*/ 302 w 1769"/>
                      <a:gd name="T19" fmla="*/ 91 h 791"/>
                      <a:gd name="T20" fmla="*/ 0 w 1769"/>
                      <a:gd name="T21" fmla="*/ 45 h 791"/>
                      <a:gd name="T22" fmla="*/ 3 w 1769"/>
                      <a:gd name="T23" fmla="*/ 5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861" name="Group 106">
                  <a:extLst>
                    <a:ext uri="{FF2B5EF4-FFF2-40B4-BE49-F238E27FC236}">
                      <a16:creationId xmlns:a16="http://schemas.microsoft.com/office/drawing/2014/main" id="{E254983F-8E7D-7C10-D0C9-10A56B7259C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51" y="662"/>
                  <a:ext cx="442" cy="951"/>
                  <a:chOff x="3334" y="1717"/>
                  <a:chExt cx="1125" cy="2426"/>
                </a:xfrm>
              </p:grpSpPr>
              <p:sp>
                <p:nvSpPr>
                  <p:cNvPr id="33874" name="Freeform 107">
                    <a:extLst>
                      <a:ext uri="{FF2B5EF4-FFF2-40B4-BE49-F238E27FC236}">
                        <a16:creationId xmlns:a16="http://schemas.microsoft.com/office/drawing/2014/main" id="{4D045A06-3C2F-BE22-4DCA-6B2B2DAB56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3144576">
                    <a:off x="2628" y="2423"/>
                    <a:ext cx="1724" cy="312"/>
                  </a:xfrm>
                  <a:custGeom>
                    <a:avLst/>
                    <a:gdLst>
                      <a:gd name="T0" fmla="*/ 0 w 2736"/>
                      <a:gd name="T1" fmla="*/ 312 h 504"/>
                      <a:gd name="T2" fmla="*/ 544 w 2736"/>
                      <a:gd name="T3" fmla="*/ 104 h 504"/>
                      <a:gd name="T4" fmla="*/ 1119 w 2736"/>
                      <a:gd name="T5" fmla="*/ 15 h 504"/>
                      <a:gd name="T6" fmla="*/ 1724 w 2736"/>
                      <a:gd name="T7" fmla="*/ 15 h 504"/>
                      <a:gd name="T8" fmla="*/ 1714 w 2736"/>
                      <a:gd name="T9" fmla="*/ 64 h 504"/>
                      <a:gd name="T10" fmla="*/ 1112 w 2736"/>
                      <a:gd name="T11" fmla="*/ 64 h 504"/>
                      <a:gd name="T12" fmla="*/ 412 w 2736"/>
                      <a:gd name="T13" fmla="*/ 181 h 504"/>
                      <a:gd name="T14" fmla="*/ 0 w 2736"/>
                      <a:gd name="T15" fmla="*/ 312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75" name="Freeform 108">
                    <a:extLst>
                      <a:ext uri="{FF2B5EF4-FFF2-40B4-BE49-F238E27FC236}">
                        <a16:creationId xmlns:a16="http://schemas.microsoft.com/office/drawing/2014/main" id="{1C6C6D1C-F257-BBD9-8CC2-8E97E18749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3144576">
                    <a:off x="3750" y="3435"/>
                    <a:ext cx="925" cy="490"/>
                  </a:xfrm>
                  <a:custGeom>
                    <a:avLst/>
                    <a:gdLst>
                      <a:gd name="T0" fmla="*/ 3 w 1769"/>
                      <a:gd name="T1" fmla="*/ 5 h 791"/>
                      <a:gd name="T2" fmla="*/ 254 w 1769"/>
                      <a:gd name="T3" fmla="*/ 35 h 791"/>
                      <a:gd name="T4" fmla="*/ 605 w 1769"/>
                      <a:gd name="T5" fmla="*/ 124 h 791"/>
                      <a:gd name="T6" fmla="*/ 842 w 1769"/>
                      <a:gd name="T7" fmla="*/ 268 h 791"/>
                      <a:gd name="T8" fmla="*/ 918 w 1769"/>
                      <a:gd name="T9" fmla="*/ 377 h 791"/>
                      <a:gd name="T10" fmla="*/ 883 w 1769"/>
                      <a:gd name="T11" fmla="*/ 488 h 791"/>
                      <a:gd name="T12" fmla="*/ 831 w 1769"/>
                      <a:gd name="T13" fmla="*/ 392 h 791"/>
                      <a:gd name="T14" fmla="*/ 726 w 1769"/>
                      <a:gd name="T15" fmla="*/ 281 h 791"/>
                      <a:gd name="T16" fmla="*/ 580 w 1769"/>
                      <a:gd name="T17" fmla="*/ 183 h 791"/>
                      <a:gd name="T18" fmla="*/ 304 w 1769"/>
                      <a:gd name="T19" fmla="*/ 94 h 791"/>
                      <a:gd name="T20" fmla="*/ 0 w 1769"/>
                      <a:gd name="T21" fmla="*/ 47 h 791"/>
                      <a:gd name="T22" fmla="*/ 3 w 1769"/>
                      <a:gd name="T23" fmla="*/ 5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862" name="Group 109">
                  <a:extLst>
                    <a:ext uri="{FF2B5EF4-FFF2-40B4-BE49-F238E27FC236}">
                      <a16:creationId xmlns:a16="http://schemas.microsoft.com/office/drawing/2014/main" id="{DC946C9E-2186-8DDB-60C6-2910F6C5291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391" y="721"/>
                  <a:ext cx="347" cy="951"/>
                  <a:chOff x="3181" y="1866"/>
                  <a:chExt cx="883" cy="2426"/>
                </a:xfrm>
              </p:grpSpPr>
              <p:sp>
                <p:nvSpPr>
                  <p:cNvPr id="33872" name="Freeform 110">
                    <a:extLst>
                      <a:ext uri="{FF2B5EF4-FFF2-40B4-BE49-F238E27FC236}">
                        <a16:creationId xmlns:a16="http://schemas.microsoft.com/office/drawing/2014/main" id="{319599BF-CCC0-FAC9-70B4-5CDA754957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3745735">
                    <a:off x="2505" y="2540"/>
                    <a:ext cx="1650" cy="299"/>
                  </a:xfrm>
                  <a:custGeom>
                    <a:avLst/>
                    <a:gdLst>
                      <a:gd name="T0" fmla="*/ 0 w 2736"/>
                      <a:gd name="T1" fmla="*/ 299 h 504"/>
                      <a:gd name="T2" fmla="*/ 521 w 2736"/>
                      <a:gd name="T3" fmla="*/ 100 h 504"/>
                      <a:gd name="T4" fmla="*/ 1071 w 2736"/>
                      <a:gd name="T5" fmla="*/ 14 h 504"/>
                      <a:gd name="T6" fmla="*/ 1650 w 2736"/>
                      <a:gd name="T7" fmla="*/ 14 h 504"/>
                      <a:gd name="T8" fmla="*/ 1640 w 2736"/>
                      <a:gd name="T9" fmla="*/ 61 h 504"/>
                      <a:gd name="T10" fmla="*/ 1064 w 2736"/>
                      <a:gd name="T11" fmla="*/ 61 h 504"/>
                      <a:gd name="T12" fmla="*/ 394 w 2736"/>
                      <a:gd name="T13" fmla="*/ 173 h 504"/>
                      <a:gd name="T14" fmla="*/ 0 w 2736"/>
                      <a:gd name="T15" fmla="*/ 299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73" name="Freeform 111">
                    <a:extLst>
                      <a:ext uri="{FF2B5EF4-FFF2-40B4-BE49-F238E27FC236}">
                        <a16:creationId xmlns:a16="http://schemas.microsoft.com/office/drawing/2014/main" id="{516CBEEE-8DC7-6845-249E-313BB10B1C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3745735">
                    <a:off x="3386" y="3614"/>
                    <a:ext cx="885" cy="469"/>
                  </a:xfrm>
                  <a:custGeom>
                    <a:avLst/>
                    <a:gdLst>
                      <a:gd name="T0" fmla="*/ 3 w 1769"/>
                      <a:gd name="T1" fmla="*/ 5 h 791"/>
                      <a:gd name="T2" fmla="*/ 243 w 1769"/>
                      <a:gd name="T3" fmla="*/ 33 h 791"/>
                      <a:gd name="T4" fmla="*/ 579 w 1769"/>
                      <a:gd name="T5" fmla="*/ 119 h 791"/>
                      <a:gd name="T6" fmla="*/ 806 w 1769"/>
                      <a:gd name="T7" fmla="*/ 256 h 791"/>
                      <a:gd name="T8" fmla="*/ 878 w 1769"/>
                      <a:gd name="T9" fmla="*/ 361 h 791"/>
                      <a:gd name="T10" fmla="*/ 845 w 1769"/>
                      <a:gd name="T11" fmla="*/ 467 h 791"/>
                      <a:gd name="T12" fmla="*/ 795 w 1769"/>
                      <a:gd name="T13" fmla="*/ 375 h 791"/>
                      <a:gd name="T14" fmla="*/ 695 w 1769"/>
                      <a:gd name="T15" fmla="*/ 269 h 791"/>
                      <a:gd name="T16" fmla="*/ 555 w 1769"/>
                      <a:gd name="T17" fmla="*/ 176 h 791"/>
                      <a:gd name="T18" fmla="*/ 291 w 1769"/>
                      <a:gd name="T19" fmla="*/ 90 h 791"/>
                      <a:gd name="T20" fmla="*/ 0 w 1769"/>
                      <a:gd name="T21" fmla="*/ 45 h 791"/>
                      <a:gd name="T22" fmla="*/ 3 w 1769"/>
                      <a:gd name="T23" fmla="*/ 5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863" name="Group 112">
                  <a:extLst>
                    <a:ext uri="{FF2B5EF4-FFF2-40B4-BE49-F238E27FC236}">
                      <a16:creationId xmlns:a16="http://schemas.microsoft.com/office/drawing/2014/main" id="{B5187CB0-C7D2-7F0C-A53E-CB8F343FC9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323" y="767"/>
                  <a:ext cx="243" cy="935"/>
                  <a:chOff x="3006" y="1983"/>
                  <a:chExt cx="619" cy="2386"/>
                </a:xfrm>
              </p:grpSpPr>
              <p:sp>
                <p:nvSpPr>
                  <p:cNvPr id="33870" name="Freeform 113">
                    <a:extLst>
                      <a:ext uri="{FF2B5EF4-FFF2-40B4-BE49-F238E27FC236}">
                        <a16:creationId xmlns:a16="http://schemas.microsoft.com/office/drawing/2014/main" id="{DAE8D0A0-F71B-482A-A2D7-B3B39DDEF1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4286818">
                    <a:off x="2327" y="2660"/>
                    <a:ext cx="1601" cy="246"/>
                  </a:xfrm>
                  <a:custGeom>
                    <a:avLst/>
                    <a:gdLst>
                      <a:gd name="T0" fmla="*/ 0 w 2736"/>
                      <a:gd name="T1" fmla="*/ 246 h 504"/>
                      <a:gd name="T2" fmla="*/ 506 w 2736"/>
                      <a:gd name="T3" fmla="*/ 82 h 504"/>
                      <a:gd name="T4" fmla="*/ 1039 w 2736"/>
                      <a:gd name="T5" fmla="*/ 12 h 504"/>
                      <a:gd name="T6" fmla="*/ 1601 w 2736"/>
                      <a:gd name="T7" fmla="*/ 12 h 504"/>
                      <a:gd name="T8" fmla="*/ 1592 w 2736"/>
                      <a:gd name="T9" fmla="*/ 50 h 504"/>
                      <a:gd name="T10" fmla="*/ 1032 w 2736"/>
                      <a:gd name="T11" fmla="*/ 50 h 504"/>
                      <a:gd name="T12" fmla="*/ 383 w 2736"/>
                      <a:gd name="T13" fmla="*/ 143 h 504"/>
                      <a:gd name="T14" fmla="*/ 0 w 2736"/>
                      <a:gd name="T15" fmla="*/ 246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71" name="Freeform 114">
                    <a:extLst>
                      <a:ext uri="{FF2B5EF4-FFF2-40B4-BE49-F238E27FC236}">
                        <a16:creationId xmlns:a16="http://schemas.microsoft.com/office/drawing/2014/main" id="{640FD1A0-7E97-4476-BB8B-9F3DA6B98A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4286818">
                    <a:off x="3001" y="3746"/>
                    <a:ext cx="859" cy="386"/>
                  </a:xfrm>
                  <a:custGeom>
                    <a:avLst/>
                    <a:gdLst>
                      <a:gd name="T0" fmla="*/ 2 w 1769"/>
                      <a:gd name="T1" fmla="*/ 4 h 791"/>
                      <a:gd name="T2" fmla="*/ 236 w 1769"/>
                      <a:gd name="T3" fmla="*/ 27 h 791"/>
                      <a:gd name="T4" fmla="*/ 562 w 1769"/>
                      <a:gd name="T5" fmla="*/ 98 h 791"/>
                      <a:gd name="T6" fmla="*/ 782 w 1769"/>
                      <a:gd name="T7" fmla="*/ 211 h 791"/>
                      <a:gd name="T8" fmla="*/ 853 w 1769"/>
                      <a:gd name="T9" fmla="*/ 297 h 791"/>
                      <a:gd name="T10" fmla="*/ 820 w 1769"/>
                      <a:gd name="T11" fmla="*/ 384 h 791"/>
                      <a:gd name="T12" fmla="*/ 772 w 1769"/>
                      <a:gd name="T13" fmla="*/ 308 h 791"/>
                      <a:gd name="T14" fmla="*/ 674 w 1769"/>
                      <a:gd name="T15" fmla="*/ 222 h 791"/>
                      <a:gd name="T16" fmla="*/ 539 w 1769"/>
                      <a:gd name="T17" fmla="*/ 144 h 791"/>
                      <a:gd name="T18" fmla="*/ 282 w 1769"/>
                      <a:gd name="T19" fmla="*/ 74 h 791"/>
                      <a:gd name="T20" fmla="*/ 0 w 1769"/>
                      <a:gd name="T21" fmla="*/ 37 h 791"/>
                      <a:gd name="T22" fmla="*/ 2 w 1769"/>
                      <a:gd name="T23" fmla="*/ 4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864" name="Group 115">
                  <a:extLst>
                    <a:ext uri="{FF2B5EF4-FFF2-40B4-BE49-F238E27FC236}">
                      <a16:creationId xmlns:a16="http://schemas.microsoft.com/office/drawing/2014/main" id="{04855EDA-9496-AB31-24E3-621818DB433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249" y="813"/>
                  <a:ext cx="159" cy="870"/>
                  <a:chOff x="2819" y="2101"/>
                  <a:chExt cx="405" cy="2219"/>
                </a:xfrm>
              </p:grpSpPr>
              <p:sp>
                <p:nvSpPr>
                  <p:cNvPr id="33868" name="Freeform 116">
                    <a:extLst>
                      <a:ext uri="{FF2B5EF4-FFF2-40B4-BE49-F238E27FC236}">
                        <a16:creationId xmlns:a16="http://schemas.microsoft.com/office/drawing/2014/main" id="{AA128346-B12D-E5B4-3C0A-349D3EF6D7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4898956">
                    <a:off x="2205" y="2713"/>
                    <a:ext cx="1471" cy="246"/>
                  </a:xfrm>
                  <a:custGeom>
                    <a:avLst/>
                    <a:gdLst>
                      <a:gd name="T0" fmla="*/ 0 w 2736"/>
                      <a:gd name="T1" fmla="*/ 246 h 504"/>
                      <a:gd name="T2" fmla="*/ 465 w 2736"/>
                      <a:gd name="T3" fmla="*/ 82 h 504"/>
                      <a:gd name="T4" fmla="*/ 955 w 2736"/>
                      <a:gd name="T5" fmla="*/ 12 h 504"/>
                      <a:gd name="T6" fmla="*/ 1471 w 2736"/>
                      <a:gd name="T7" fmla="*/ 12 h 504"/>
                      <a:gd name="T8" fmla="*/ 1462 w 2736"/>
                      <a:gd name="T9" fmla="*/ 50 h 504"/>
                      <a:gd name="T10" fmla="*/ 948 w 2736"/>
                      <a:gd name="T11" fmla="*/ 50 h 504"/>
                      <a:gd name="T12" fmla="*/ 352 w 2736"/>
                      <a:gd name="T13" fmla="*/ 143 h 504"/>
                      <a:gd name="T14" fmla="*/ 0 w 2736"/>
                      <a:gd name="T15" fmla="*/ 246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69" name="Freeform 117">
                    <a:extLst>
                      <a:ext uri="{FF2B5EF4-FFF2-40B4-BE49-F238E27FC236}">
                        <a16:creationId xmlns:a16="http://schemas.microsoft.com/office/drawing/2014/main" id="{63CC3815-BDD1-C720-1290-E09F89CA98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4898956">
                    <a:off x="2636" y="3732"/>
                    <a:ext cx="790" cy="386"/>
                  </a:xfrm>
                  <a:custGeom>
                    <a:avLst/>
                    <a:gdLst>
                      <a:gd name="T0" fmla="*/ 2 w 1769"/>
                      <a:gd name="T1" fmla="*/ 4 h 791"/>
                      <a:gd name="T2" fmla="*/ 217 w 1769"/>
                      <a:gd name="T3" fmla="*/ 27 h 791"/>
                      <a:gd name="T4" fmla="*/ 517 w 1769"/>
                      <a:gd name="T5" fmla="*/ 98 h 791"/>
                      <a:gd name="T6" fmla="*/ 719 w 1769"/>
                      <a:gd name="T7" fmla="*/ 211 h 791"/>
                      <a:gd name="T8" fmla="*/ 784 w 1769"/>
                      <a:gd name="T9" fmla="*/ 297 h 791"/>
                      <a:gd name="T10" fmla="*/ 754 w 1769"/>
                      <a:gd name="T11" fmla="*/ 384 h 791"/>
                      <a:gd name="T12" fmla="*/ 710 w 1769"/>
                      <a:gd name="T13" fmla="*/ 308 h 791"/>
                      <a:gd name="T14" fmla="*/ 620 w 1769"/>
                      <a:gd name="T15" fmla="*/ 222 h 791"/>
                      <a:gd name="T16" fmla="*/ 495 w 1769"/>
                      <a:gd name="T17" fmla="*/ 144 h 791"/>
                      <a:gd name="T18" fmla="*/ 259 w 1769"/>
                      <a:gd name="T19" fmla="*/ 74 h 791"/>
                      <a:gd name="T20" fmla="*/ 0 w 1769"/>
                      <a:gd name="T21" fmla="*/ 37 h 791"/>
                      <a:gd name="T22" fmla="*/ 2 w 1769"/>
                      <a:gd name="T23" fmla="*/ 4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3865" name="Group 118">
                  <a:extLst>
                    <a:ext uri="{FF2B5EF4-FFF2-40B4-BE49-F238E27FC236}">
                      <a16:creationId xmlns:a16="http://schemas.microsoft.com/office/drawing/2014/main" id="{2F604428-AA96-028B-195B-89ADBE7A53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045" y="826"/>
                  <a:ext cx="167" cy="857"/>
                  <a:chOff x="2287" y="2135"/>
                  <a:chExt cx="426" cy="2185"/>
                </a:xfrm>
              </p:grpSpPr>
              <p:sp>
                <p:nvSpPr>
                  <p:cNvPr id="33866" name="Freeform 119">
                    <a:extLst>
                      <a:ext uri="{FF2B5EF4-FFF2-40B4-BE49-F238E27FC236}">
                        <a16:creationId xmlns:a16="http://schemas.microsoft.com/office/drawing/2014/main" id="{8292ADAA-01D1-950E-8554-570E4335F7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5755659">
                    <a:off x="1899" y="2759"/>
                    <a:ext cx="1437" cy="188"/>
                  </a:xfrm>
                  <a:custGeom>
                    <a:avLst/>
                    <a:gdLst>
                      <a:gd name="T0" fmla="*/ 0 w 2736"/>
                      <a:gd name="T1" fmla="*/ 188 h 504"/>
                      <a:gd name="T2" fmla="*/ 454 w 2736"/>
                      <a:gd name="T3" fmla="*/ 63 h 504"/>
                      <a:gd name="T4" fmla="*/ 933 w 2736"/>
                      <a:gd name="T5" fmla="*/ 9 h 504"/>
                      <a:gd name="T6" fmla="*/ 1437 w 2736"/>
                      <a:gd name="T7" fmla="*/ 9 h 504"/>
                      <a:gd name="T8" fmla="*/ 1429 w 2736"/>
                      <a:gd name="T9" fmla="*/ 38 h 504"/>
                      <a:gd name="T10" fmla="*/ 926 w 2736"/>
                      <a:gd name="T11" fmla="*/ 38 h 504"/>
                      <a:gd name="T12" fmla="*/ 343 w 2736"/>
                      <a:gd name="T13" fmla="*/ 109 h 504"/>
                      <a:gd name="T14" fmla="*/ 0 w 2736"/>
                      <a:gd name="T15" fmla="*/ 188 h 50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67" name="Freeform 120">
                    <a:extLst>
                      <a:ext uri="{FF2B5EF4-FFF2-40B4-BE49-F238E27FC236}">
                        <a16:creationId xmlns:a16="http://schemas.microsoft.com/office/drawing/2014/main" id="{D62BD46E-2F01-AD3E-CC9B-1B71A27085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5755659">
                    <a:off x="2048" y="3786"/>
                    <a:ext cx="771" cy="295"/>
                  </a:xfrm>
                  <a:custGeom>
                    <a:avLst/>
                    <a:gdLst>
                      <a:gd name="T0" fmla="*/ 2 w 1769"/>
                      <a:gd name="T1" fmla="*/ 3 h 791"/>
                      <a:gd name="T2" fmla="*/ 211 w 1769"/>
                      <a:gd name="T3" fmla="*/ 21 h 791"/>
                      <a:gd name="T4" fmla="*/ 504 w 1769"/>
                      <a:gd name="T5" fmla="*/ 75 h 791"/>
                      <a:gd name="T6" fmla="*/ 702 w 1769"/>
                      <a:gd name="T7" fmla="*/ 161 h 791"/>
                      <a:gd name="T8" fmla="*/ 765 w 1769"/>
                      <a:gd name="T9" fmla="*/ 227 h 791"/>
                      <a:gd name="T10" fmla="*/ 736 w 1769"/>
                      <a:gd name="T11" fmla="*/ 294 h 791"/>
                      <a:gd name="T12" fmla="*/ 693 w 1769"/>
                      <a:gd name="T13" fmla="*/ 236 h 791"/>
                      <a:gd name="T14" fmla="*/ 605 w 1769"/>
                      <a:gd name="T15" fmla="*/ 169 h 791"/>
                      <a:gd name="T16" fmla="*/ 483 w 1769"/>
                      <a:gd name="T17" fmla="*/ 110 h 791"/>
                      <a:gd name="T18" fmla="*/ 253 w 1769"/>
                      <a:gd name="T19" fmla="*/ 57 h 791"/>
                      <a:gd name="T20" fmla="*/ 0 w 1769"/>
                      <a:gd name="T21" fmla="*/ 28 h 791"/>
                      <a:gd name="T22" fmla="*/ 2 w 1769"/>
                      <a:gd name="T23" fmla="*/ 3 h 79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33810" name="Freeform 121">
                <a:extLst>
                  <a:ext uri="{FF2B5EF4-FFF2-40B4-BE49-F238E27FC236}">
                    <a16:creationId xmlns:a16="http://schemas.microsoft.com/office/drawing/2014/main" id="{5A45B4A0-AA77-A7F9-C3CB-35B2F962C0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873" y="934"/>
                <a:ext cx="191" cy="580"/>
              </a:xfrm>
              <a:custGeom>
                <a:avLst/>
                <a:gdLst>
                  <a:gd name="T0" fmla="*/ 0 w 776"/>
                  <a:gd name="T1" fmla="*/ 16 h 2368"/>
                  <a:gd name="T2" fmla="*/ 59 w 776"/>
                  <a:gd name="T3" fmla="*/ 4 h 2368"/>
                  <a:gd name="T4" fmla="*/ 24 w 776"/>
                  <a:gd name="T5" fmla="*/ 39 h 2368"/>
                  <a:gd name="T6" fmla="*/ 83 w 776"/>
                  <a:gd name="T7" fmla="*/ 39 h 2368"/>
                  <a:gd name="T8" fmla="*/ 47 w 776"/>
                  <a:gd name="T9" fmla="*/ 74 h 2368"/>
                  <a:gd name="T10" fmla="*/ 95 w 776"/>
                  <a:gd name="T11" fmla="*/ 86 h 2368"/>
                  <a:gd name="T12" fmla="*/ 71 w 776"/>
                  <a:gd name="T13" fmla="*/ 110 h 2368"/>
                  <a:gd name="T14" fmla="*/ 118 w 776"/>
                  <a:gd name="T15" fmla="*/ 121 h 2368"/>
                  <a:gd name="T16" fmla="*/ 95 w 776"/>
                  <a:gd name="T17" fmla="*/ 145 h 2368"/>
                  <a:gd name="T18" fmla="*/ 130 w 776"/>
                  <a:gd name="T19" fmla="*/ 157 h 2368"/>
                  <a:gd name="T20" fmla="*/ 118 w 776"/>
                  <a:gd name="T21" fmla="*/ 180 h 2368"/>
                  <a:gd name="T22" fmla="*/ 142 w 776"/>
                  <a:gd name="T23" fmla="*/ 204 h 2368"/>
                  <a:gd name="T24" fmla="*/ 142 w 776"/>
                  <a:gd name="T25" fmla="*/ 227 h 2368"/>
                  <a:gd name="T26" fmla="*/ 165 w 776"/>
                  <a:gd name="T27" fmla="*/ 263 h 2368"/>
                  <a:gd name="T28" fmla="*/ 154 w 776"/>
                  <a:gd name="T29" fmla="*/ 298 h 2368"/>
                  <a:gd name="T30" fmla="*/ 177 w 776"/>
                  <a:gd name="T31" fmla="*/ 321 h 2368"/>
                  <a:gd name="T32" fmla="*/ 165 w 776"/>
                  <a:gd name="T33" fmla="*/ 357 h 2368"/>
                  <a:gd name="T34" fmla="*/ 177 w 776"/>
                  <a:gd name="T35" fmla="*/ 392 h 2368"/>
                  <a:gd name="T36" fmla="*/ 165 w 776"/>
                  <a:gd name="T37" fmla="*/ 415 h 2368"/>
                  <a:gd name="T38" fmla="*/ 189 w 776"/>
                  <a:gd name="T39" fmla="*/ 451 h 2368"/>
                  <a:gd name="T40" fmla="*/ 177 w 776"/>
                  <a:gd name="T41" fmla="*/ 486 h 2368"/>
                  <a:gd name="T42" fmla="*/ 189 w 776"/>
                  <a:gd name="T43" fmla="*/ 533 h 2368"/>
                  <a:gd name="T44" fmla="*/ 177 w 776"/>
                  <a:gd name="T45" fmla="*/ 545 h 2368"/>
                  <a:gd name="T46" fmla="*/ 189 w 776"/>
                  <a:gd name="T47" fmla="*/ 580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11" name="Arc 122">
                <a:extLst>
                  <a:ext uri="{FF2B5EF4-FFF2-40B4-BE49-F238E27FC236}">
                    <a16:creationId xmlns:a16="http://schemas.microsoft.com/office/drawing/2014/main" id="{F3E68B06-C5EA-F246-7A3A-E1D716CD9C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528" y="726"/>
                <a:ext cx="833" cy="903"/>
              </a:xfrm>
              <a:custGeom>
                <a:avLst/>
                <a:gdLst>
                  <a:gd name="T0" fmla="*/ 211 w 21600"/>
                  <a:gd name="T1" fmla="*/ 0 h 21602"/>
                  <a:gd name="T2" fmla="*/ 833 w 21600"/>
                  <a:gd name="T3" fmla="*/ 874 h 21602"/>
                  <a:gd name="T4" fmla="*/ 833 w 21600"/>
                  <a:gd name="T5" fmla="*/ 903 h 21602"/>
                  <a:gd name="T6" fmla="*/ 211 w 21600"/>
                  <a:gd name="T7" fmla="*/ 0 h 21602"/>
                  <a:gd name="T8" fmla="*/ 833 w 21600"/>
                  <a:gd name="T9" fmla="*/ 874 h 21602"/>
                  <a:gd name="T10" fmla="*/ 833 w 21600"/>
                  <a:gd name="T11" fmla="*/ 903 h 21602"/>
                  <a:gd name="T12" fmla="*/ 0 w 21600"/>
                  <a:gd name="T13" fmla="*/ 874 h 21602"/>
                  <a:gd name="T14" fmla="*/ 211 w 21600"/>
                  <a:gd name="T15" fmla="*/ 0 h 2160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2" fill="none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</a:path>
                  <a:path w="21600" h="21602" stroke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  <a:lnTo>
                      <a:pt x="0" y="20897"/>
                    </a:lnTo>
                    <a:lnTo>
                      <a:pt x="5466" y="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12" name="Arc 123">
                <a:extLst>
                  <a:ext uri="{FF2B5EF4-FFF2-40B4-BE49-F238E27FC236}">
                    <a16:creationId xmlns:a16="http://schemas.microsoft.com/office/drawing/2014/main" id="{73D2A563-049E-060F-522E-ECDABE8188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4278" y="179"/>
                <a:ext cx="1007" cy="802"/>
              </a:xfrm>
              <a:custGeom>
                <a:avLst/>
                <a:gdLst>
                  <a:gd name="T0" fmla="*/ 1007 w 36729"/>
                  <a:gd name="T1" fmla="*/ 388 h 21600"/>
                  <a:gd name="T2" fmla="*/ 489 w 36729"/>
                  <a:gd name="T3" fmla="*/ 802 h 21600"/>
                  <a:gd name="T4" fmla="*/ 0 w 36729"/>
                  <a:gd name="T5" fmla="*/ 453 h 21600"/>
                  <a:gd name="T6" fmla="*/ 1007 w 36729"/>
                  <a:gd name="T7" fmla="*/ 388 h 21600"/>
                  <a:gd name="T8" fmla="*/ 489 w 36729"/>
                  <a:gd name="T9" fmla="*/ 802 h 21600"/>
                  <a:gd name="T10" fmla="*/ 0 w 36729"/>
                  <a:gd name="T11" fmla="*/ 453 h 21600"/>
                  <a:gd name="T12" fmla="*/ 489 w 36729"/>
                  <a:gd name="T13" fmla="*/ 0 h 21600"/>
                  <a:gd name="T14" fmla="*/ 1007 w 36729"/>
                  <a:gd name="T15" fmla="*/ 388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6729" h="21600" fill="none">
                    <a:moveTo>
                      <a:pt x="36729" y="10451"/>
                    </a:moveTo>
                    <a:cubicBezTo>
                      <a:pt x="32926" y="17330"/>
                      <a:pt x="25686" y="21599"/>
                      <a:pt x="17826" y="21600"/>
                    </a:cubicBezTo>
                    <a:cubicBezTo>
                      <a:pt x="10696" y="21600"/>
                      <a:pt x="4025" y="18081"/>
                      <a:pt x="-1" y="12197"/>
                    </a:cubicBezTo>
                  </a:path>
                  <a:path w="36729" h="21600" stroke="0">
                    <a:moveTo>
                      <a:pt x="36729" y="10451"/>
                    </a:moveTo>
                    <a:cubicBezTo>
                      <a:pt x="32926" y="17330"/>
                      <a:pt x="25686" y="21599"/>
                      <a:pt x="17826" y="21600"/>
                    </a:cubicBezTo>
                    <a:cubicBezTo>
                      <a:pt x="10696" y="21600"/>
                      <a:pt x="4025" y="18081"/>
                      <a:pt x="-1" y="12197"/>
                    </a:cubicBezTo>
                    <a:lnTo>
                      <a:pt x="17826" y="0"/>
                    </a:lnTo>
                    <a:lnTo>
                      <a:pt x="36729" y="10451"/>
                    </a:lnTo>
                    <a:close/>
                  </a:path>
                </a:pathLst>
              </a:cu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13" name="Arc 124">
                <a:extLst>
                  <a:ext uri="{FF2B5EF4-FFF2-40B4-BE49-F238E27FC236}">
                    <a16:creationId xmlns:a16="http://schemas.microsoft.com/office/drawing/2014/main" id="{F53CED49-DFC9-0797-7D87-5E947A2A5D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612" y="580"/>
                <a:ext cx="487" cy="933"/>
              </a:xfrm>
              <a:custGeom>
                <a:avLst/>
                <a:gdLst>
                  <a:gd name="T0" fmla="*/ 0 w 28940"/>
                  <a:gd name="T1" fmla="*/ 54 h 22305"/>
                  <a:gd name="T2" fmla="*/ 124 w 28940"/>
                  <a:gd name="T3" fmla="*/ 0 h 22305"/>
                  <a:gd name="T4" fmla="*/ 487 w 28940"/>
                  <a:gd name="T5" fmla="*/ 904 h 22305"/>
                  <a:gd name="T6" fmla="*/ 487 w 28940"/>
                  <a:gd name="T7" fmla="*/ 933 h 22305"/>
                  <a:gd name="T8" fmla="*/ 0 w 28940"/>
                  <a:gd name="T9" fmla="*/ 54 h 22305"/>
                  <a:gd name="T10" fmla="*/ 124 w 28940"/>
                  <a:gd name="T11" fmla="*/ 0 h 22305"/>
                  <a:gd name="T12" fmla="*/ 487 w 28940"/>
                  <a:gd name="T13" fmla="*/ 904 h 22305"/>
                  <a:gd name="T14" fmla="*/ 487 w 28940"/>
                  <a:gd name="T15" fmla="*/ 933 h 22305"/>
                  <a:gd name="T16" fmla="*/ 124 w 28940"/>
                  <a:gd name="T17" fmla="*/ 904 h 22305"/>
                  <a:gd name="T18" fmla="*/ 0 w 28940"/>
                  <a:gd name="T19" fmla="*/ 54 h 2230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8940" h="22305" fill="none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</a:path>
                  <a:path w="28940" h="22305" stroke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  <a:lnTo>
                      <a:pt x="7340" y="21600"/>
                    </a:lnTo>
                    <a:lnTo>
                      <a:pt x="0" y="1285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14" name="Arc 125">
                <a:extLst>
                  <a:ext uri="{FF2B5EF4-FFF2-40B4-BE49-F238E27FC236}">
                    <a16:creationId xmlns:a16="http://schemas.microsoft.com/office/drawing/2014/main" id="{F8779229-734D-0C97-B0BE-6A40EA3E7C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267" y="628"/>
                <a:ext cx="791" cy="932"/>
              </a:xfrm>
              <a:custGeom>
                <a:avLst/>
                <a:gdLst>
                  <a:gd name="T0" fmla="*/ 0 w 30473"/>
                  <a:gd name="T1" fmla="*/ 80 h 22305"/>
                  <a:gd name="T2" fmla="*/ 230 w 30473"/>
                  <a:gd name="T3" fmla="*/ 0 h 22305"/>
                  <a:gd name="T4" fmla="*/ 791 w 30473"/>
                  <a:gd name="T5" fmla="*/ 903 h 22305"/>
                  <a:gd name="T6" fmla="*/ 791 w 30473"/>
                  <a:gd name="T7" fmla="*/ 932 h 22305"/>
                  <a:gd name="T8" fmla="*/ 0 w 30473"/>
                  <a:gd name="T9" fmla="*/ 80 h 22305"/>
                  <a:gd name="T10" fmla="*/ 230 w 30473"/>
                  <a:gd name="T11" fmla="*/ 0 h 22305"/>
                  <a:gd name="T12" fmla="*/ 791 w 30473"/>
                  <a:gd name="T13" fmla="*/ 903 h 22305"/>
                  <a:gd name="T14" fmla="*/ 791 w 30473"/>
                  <a:gd name="T15" fmla="*/ 932 h 22305"/>
                  <a:gd name="T16" fmla="*/ 230 w 30473"/>
                  <a:gd name="T17" fmla="*/ 903 h 22305"/>
                  <a:gd name="T18" fmla="*/ 0 w 30473"/>
                  <a:gd name="T19" fmla="*/ 80 h 2230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0473" h="22305" fill="none">
                    <a:moveTo>
                      <a:pt x="-1" y="1906"/>
                    </a:moveTo>
                    <a:cubicBezTo>
                      <a:pt x="2789" y="649"/>
                      <a:pt x="5813" y="-1"/>
                      <a:pt x="8873" y="0"/>
                    </a:cubicBezTo>
                    <a:cubicBezTo>
                      <a:pt x="20802" y="0"/>
                      <a:pt x="30473" y="9670"/>
                      <a:pt x="30473" y="21600"/>
                    </a:cubicBezTo>
                    <a:cubicBezTo>
                      <a:pt x="30473" y="21835"/>
                      <a:pt x="30469" y="22070"/>
                      <a:pt x="30461" y="22304"/>
                    </a:cubicBezTo>
                  </a:path>
                  <a:path w="30473" h="22305" stroke="0">
                    <a:moveTo>
                      <a:pt x="-1" y="1906"/>
                    </a:moveTo>
                    <a:cubicBezTo>
                      <a:pt x="2789" y="649"/>
                      <a:pt x="5813" y="-1"/>
                      <a:pt x="8873" y="0"/>
                    </a:cubicBezTo>
                    <a:cubicBezTo>
                      <a:pt x="20802" y="0"/>
                      <a:pt x="30473" y="9670"/>
                      <a:pt x="30473" y="21600"/>
                    </a:cubicBezTo>
                    <a:cubicBezTo>
                      <a:pt x="30473" y="21835"/>
                      <a:pt x="30469" y="22070"/>
                      <a:pt x="30461" y="22304"/>
                    </a:cubicBezTo>
                    <a:lnTo>
                      <a:pt x="8873" y="21600"/>
                    </a:lnTo>
                    <a:lnTo>
                      <a:pt x="-1" y="1906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15" name="Arc 126">
                <a:extLst>
                  <a:ext uri="{FF2B5EF4-FFF2-40B4-BE49-F238E27FC236}">
                    <a16:creationId xmlns:a16="http://schemas.microsoft.com/office/drawing/2014/main" id="{51B5C0A7-C15B-4360-9C91-C10917A25E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197" y="458"/>
                <a:ext cx="932" cy="933"/>
              </a:xfrm>
              <a:custGeom>
                <a:avLst/>
                <a:gdLst>
                  <a:gd name="T0" fmla="*/ 0 w 34455"/>
                  <a:gd name="T1" fmla="*/ 177 h 22305"/>
                  <a:gd name="T2" fmla="*/ 348 w 34455"/>
                  <a:gd name="T3" fmla="*/ 0 h 22305"/>
                  <a:gd name="T4" fmla="*/ 932 w 34455"/>
                  <a:gd name="T5" fmla="*/ 904 h 22305"/>
                  <a:gd name="T6" fmla="*/ 932 w 34455"/>
                  <a:gd name="T7" fmla="*/ 933 h 22305"/>
                  <a:gd name="T8" fmla="*/ 0 w 34455"/>
                  <a:gd name="T9" fmla="*/ 177 h 22305"/>
                  <a:gd name="T10" fmla="*/ 348 w 34455"/>
                  <a:gd name="T11" fmla="*/ 0 h 22305"/>
                  <a:gd name="T12" fmla="*/ 932 w 34455"/>
                  <a:gd name="T13" fmla="*/ 904 h 22305"/>
                  <a:gd name="T14" fmla="*/ 932 w 34455"/>
                  <a:gd name="T15" fmla="*/ 933 h 22305"/>
                  <a:gd name="T16" fmla="*/ 348 w 34455"/>
                  <a:gd name="T17" fmla="*/ 904 h 22305"/>
                  <a:gd name="T18" fmla="*/ 0 w 34455"/>
                  <a:gd name="T19" fmla="*/ 177 h 2230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4455" h="22305" fill="none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</a:path>
                  <a:path w="34455" h="22305" stroke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  <a:lnTo>
                      <a:pt x="12855" y="21600"/>
                    </a:lnTo>
                    <a:lnTo>
                      <a:pt x="0" y="4241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16" name="Arc 127">
                <a:extLst>
                  <a:ext uri="{FF2B5EF4-FFF2-40B4-BE49-F238E27FC236}">
                    <a16:creationId xmlns:a16="http://schemas.microsoft.com/office/drawing/2014/main" id="{D9281840-4AC6-8083-FAEF-1A760012FD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9" y="589"/>
                <a:ext cx="149" cy="933"/>
              </a:xfrm>
              <a:custGeom>
                <a:avLst/>
                <a:gdLst>
                  <a:gd name="T0" fmla="*/ 0 w 34812"/>
                  <a:gd name="T1" fmla="*/ 189 h 22305"/>
                  <a:gd name="T2" fmla="*/ 57 w 34812"/>
                  <a:gd name="T3" fmla="*/ 0 h 22305"/>
                  <a:gd name="T4" fmla="*/ 149 w 34812"/>
                  <a:gd name="T5" fmla="*/ 904 h 22305"/>
                  <a:gd name="T6" fmla="*/ 149 w 34812"/>
                  <a:gd name="T7" fmla="*/ 933 h 22305"/>
                  <a:gd name="T8" fmla="*/ 0 w 34812"/>
                  <a:gd name="T9" fmla="*/ 189 h 22305"/>
                  <a:gd name="T10" fmla="*/ 57 w 34812"/>
                  <a:gd name="T11" fmla="*/ 0 h 22305"/>
                  <a:gd name="T12" fmla="*/ 149 w 34812"/>
                  <a:gd name="T13" fmla="*/ 904 h 22305"/>
                  <a:gd name="T14" fmla="*/ 149 w 34812"/>
                  <a:gd name="T15" fmla="*/ 933 h 22305"/>
                  <a:gd name="T16" fmla="*/ 57 w 34812"/>
                  <a:gd name="T17" fmla="*/ 904 h 22305"/>
                  <a:gd name="T18" fmla="*/ 0 w 34812"/>
                  <a:gd name="T19" fmla="*/ 189 h 2230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4812" h="22305" fill="none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lnTo>
                      <a:pt x="-1" y="4511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17" name="Arc 128">
                <a:extLst>
                  <a:ext uri="{FF2B5EF4-FFF2-40B4-BE49-F238E27FC236}">
                    <a16:creationId xmlns:a16="http://schemas.microsoft.com/office/drawing/2014/main" id="{42CAD69A-BB77-8973-212E-D6B95E2441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68" y="585"/>
                <a:ext cx="394" cy="933"/>
              </a:xfrm>
              <a:custGeom>
                <a:avLst/>
                <a:gdLst>
                  <a:gd name="T0" fmla="*/ 0 w 34812"/>
                  <a:gd name="T1" fmla="*/ 189 h 22305"/>
                  <a:gd name="T2" fmla="*/ 150 w 34812"/>
                  <a:gd name="T3" fmla="*/ 0 h 22305"/>
                  <a:gd name="T4" fmla="*/ 394 w 34812"/>
                  <a:gd name="T5" fmla="*/ 904 h 22305"/>
                  <a:gd name="T6" fmla="*/ 394 w 34812"/>
                  <a:gd name="T7" fmla="*/ 933 h 22305"/>
                  <a:gd name="T8" fmla="*/ 0 w 34812"/>
                  <a:gd name="T9" fmla="*/ 189 h 22305"/>
                  <a:gd name="T10" fmla="*/ 150 w 34812"/>
                  <a:gd name="T11" fmla="*/ 0 h 22305"/>
                  <a:gd name="T12" fmla="*/ 394 w 34812"/>
                  <a:gd name="T13" fmla="*/ 904 h 22305"/>
                  <a:gd name="T14" fmla="*/ 394 w 34812"/>
                  <a:gd name="T15" fmla="*/ 933 h 22305"/>
                  <a:gd name="T16" fmla="*/ 150 w 34812"/>
                  <a:gd name="T17" fmla="*/ 904 h 22305"/>
                  <a:gd name="T18" fmla="*/ 0 w 34812"/>
                  <a:gd name="T19" fmla="*/ 189 h 2230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4812" h="22305" fill="none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lnTo>
                      <a:pt x="-1" y="4511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18" name="Arc 129">
                <a:extLst>
                  <a:ext uri="{FF2B5EF4-FFF2-40B4-BE49-F238E27FC236}">
                    <a16:creationId xmlns:a16="http://schemas.microsoft.com/office/drawing/2014/main" id="{B4D57D37-AC8B-4E6E-B08B-FC1421631D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03" y="463"/>
                <a:ext cx="559" cy="933"/>
              </a:xfrm>
              <a:custGeom>
                <a:avLst/>
                <a:gdLst>
                  <a:gd name="T0" fmla="*/ 0 w 34812"/>
                  <a:gd name="T1" fmla="*/ 189 h 22305"/>
                  <a:gd name="T2" fmla="*/ 212 w 34812"/>
                  <a:gd name="T3" fmla="*/ 0 h 22305"/>
                  <a:gd name="T4" fmla="*/ 559 w 34812"/>
                  <a:gd name="T5" fmla="*/ 904 h 22305"/>
                  <a:gd name="T6" fmla="*/ 559 w 34812"/>
                  <a:gd name="T7" fmla="*/ 933 h 22305"/>
                  <a:gd name="T8" fmla="*/ 0 w 34812"/>
                  <a:gd name="T9" fmla="*/ 189 h 22305"/>
                  <a:gd name="T10" fmla="*/ 212 w 34812"/>
                  <a:gd name="T11" fmla="*/ 0 h 22305"/>
                  <a:gd name="T12" fmla="*/ 559 w 34812"/>
                  <a:gd name="T13" fmla="*/ 904 h 22305"/>
                  <a:gd name="T14" fmla="*/ 559 w 34812"/>
                  <a:gd name="T15" fmla="*/ 933 h 22305"/>
                  <a:gd name="T16" fmla="*/ 212 w 34812"/>
                  <a:gd name="T17" fmla="*/ 904 h 22305"/>
                  <a:gd name="T18" fmla="*/ 0 w 34812"/>
                  <a:gd name="T19" fmla="*/ 189 h 2230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4812" h="22305" fill="none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lnTo>
                      <a:pt x="-1" y="4511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19" name="Freeform 130">
                <a:extLst>
                  <a:ext uri="{FF2B5EF4-FFF2-40B4-BE49-F238E27FC236}">
                    <a16:creationId xmlns:a16="http://schemas.microsoft.com/office/drawing/2014/main" id="{14003868-BB7C-F24B-086C-12D60CCB69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0" y="1033"/>
                <a:ext cx="190" cy="580"/>
              </a:xfrm>
              <a:custGeom>
                <a:avLst/>
                <a:gdLst>
                  <a:gd name="T0" fmla="*/ 0 w 776"/>
                  <a:gd name="T1" fmla="*/ 16 h 2368"/>
                  <a:gd name="T2" fmla="*/ 59 w 776"/>
                  <a:gd name="T3" fmla="*/ 4 h 2368"/>
                  <a:gd name="T4" fmla="*/ 24 w 776"/>
                  <a:gd name="T5" fmla="*/ 39 h 2368"/>
                  <a:gd name="T6" fmla="*/ 82 w 776"/>
                  <a:gd name="T7" fmla="*/ 39 h 2368"/>
                  <a:gd name="T8" fmla="*/ 47 w 776"/>
                  <a:gd name="T9" fmla="*/ 74 h 2368"/>
                  <a:gd name="T10" fmla="*/ 94 w 776"/>
                  <a:gd name="T11" fmla="*/ 86 h 2368"/>
                  <a:gd name="T12" fmla="*/ 71 w 776"/>
                  <a:gd name="T13" fmla="*/ 110 h 2368"/>
                  <a:gd name="T14" fmla="*/ 118 w 776"/>
                  <a:gd name="T15" fmla="*/ 121 h 2368"/>
                  <a:gd name="T16" fmla="*/ 94 w 776"/>
                  <a:gd name="T17" fmla="*/ 145 h 2368"/>
                  <a:gd name="T18" fmla="*/ 129 w 776"/>
                  <a:gd name="T19" fmla="*/ 157 h 2368"/>
                  <a:gd name="T20" fmla="*/ 118 w 776"/>
                  <a:gd name="T21" fmla="*/ 180 h 2368"/>
                  <a:gd name="T22" fmla="*/ 141 w 776"/>
                  <a:gd name="T23" fmla="*/ 204 h 2368"/>
                  <a:gd name="T24" fmla="*/ 141 w 776"/>
                  <a:gd name="T25" fmla="*/ 227 h 2368"/>
                  <a:gd name="T26" fmla="*/ 165 w 776"/>
                  <a:gd name="T27" fmla="*/ 263 h 2368"/>
                  <a:gd name="T28" fmla="*/ 153 w 776"/>
                  <a:gd name="T29" fmla="*/ 298 h 2368"/>
                  <a:gd name="T30" fmla="*/ 176 w 776"/>
                  <a:gd name="T31" fmla="*/ 321 h 2368"/>
                  <a:gd name="T32" fmla="*/ 165 w 776"/>
                  <a:gd name="T33" fmla="*/ 357 h 2368"/>
                  <a:gd name="T34" fmla="*/ 176 w 776"/>
                  <a:gd name="T35" fmla="*/ 392 h 2368"/>
                  <a:gd name="T36" fmla="*/ 165 w 776"/>
                  <a:gd name="T37" fmla="*/ 415 h 2368"/>
                  <a:gd name="T38" fmla="*/ 188 w 776"/>
                  <a:gd name="T39" fmla="*/ 451 h 2368"/>
                  <a:gd name="T40" fmla="*/ 176 w 776"/>
                  <a:gd name="T41" fmla="*/ 486 h 2368"/>
                  <a:gd name="T42" fmla="*/ 188 w 776"/>
                  <a:gd name="T43" fmla="*/ 533 h 2368"/>
                  <a:gd name="T44" fmla="*/ 176 w 776"/>
                  <a:gd name="T45" fmla="*/ 545 h 2368"/>
                  <a:gd name="T46" fmla="*/ 188 w 776"/>
                  <a:gd name="T47" fmla="*/ 580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20" name="Freeform 131">
                <a:extLst>
                  <a:ext uri="{FF2B5EF4-FFF2-40B4-BE49-F238E27FC236}">
                    <a16:creationId xmlns:a16="http://schemas.microsoft.com/office/drawing/2014/main" id="{A08FC7EF-3CAF-245E-346B-98F13183DA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9660755" flipV="1">
                <a:off x="4114" y="843"/>
                <a:ext cx="173" cy="328"/>
              </a:xfrm>
              <a:custGeom>
                <a:avLst/>
                <a:gdLst>
                  <a:gd name="T0" fmla="*/ 0 w 776"/>
                  <a:gd name="T1" fmla="*/ 9 h 2368"/>
                  <a:gd name="T2" fmla="*/ 54 w 776"/>
                  <a:gd name="T3" fmla="*/ 2 h 2368"/>
                  <a:gd name="T4" fmla="*/ 21 w 776"/>
                  <a:gd name="T5" fmla="*/ 22 h 2368"/>
                  <a:gd name="T6" fmla="*/ 75 w 776"/>
                  <a:gd name="T7" fmla="*/ 22 h 2368"/>
                  <a:gd name="T8" fmla="*/ 43 w 776"/>
                  <a:gd name="T9" fmla="*/ 42 h 2368"/>
                  <a:gd name="T10" fmla="*/ 86 w 776"/>
                  <a:gd name="T11" fmla="*/ 49 h 2368"/>
                  <a:gd name="T12" fmla="*/ 64 w 776"/>
                  <a:gd name="T13" fmla="*/ 62 h 2368"/>
                  <a:gd name="T14" fmla="*/ 107 w 776"/>
                  <a:gd name="T15" fmla="*/ 69 h 2368"/>
                  <a:gd name="T16" fmla="*/ 86 w 776"/>
                  <a:gd name="T17" fmla="*/ 82 h 2368"/>
                  <a:gd name="T18" fmla="*/ 118 w 776"/>
                  <a:gd name="T19" fmla="*/ 89 h 2368"/>
                  <a:gd name="T20" fmla="*/ 107 w 776"/>
                  <a:gd name="T21" fmla="*/ 102 h 2368"/>
                  <a:gd name="T22" fmla="*/ 128 w 776"/>
                  <a:gd name="T23" fmla="*/ 115 h 2368"/>
                  <a:gd name="T24" fmla="*/ 128 w 776"/>
                  <a:gd name="T25" fmla="*/ 129 h 2368"/>
                  <a:gd name="T26" fmla="*/ 150 w 776"/>
                  <a:gd name="T27" fmla="*/ 148 h 2368"/>
                  <a:gd name="T28" fmla="*/ 139 w 776"/>
                  <a:gd name="T29" fmla="*/ 168 h 2368"/>
                  <a:gd name="T30" fmla="*/ 161 w 776"/>
                  <a:gd name="T31" fmla="*/ 182 h 2368"/>
                  <a:gd name="T32" fmla="*/ 150 w 776"/>
                  <a:gd name="T33" fmla="*/ 202 h 2368"/>
                  <a:gd name="T34" fmla="*/ 161 w 776"/>
                  <a:gd name="T35" fmla="*/ 222 h 2368"/>
                  <a:gd name="T36" fmla="*/ 150 w 776"/>
                  <a:gd name="T37" fmla="*/ 235 h 2368"/>
                  <a:gd name="T38" fmla="*/ 171 w 776"/>
                  <a:gd name="T39" fmla="*/ 255 h 2368"/>
                  <a:gd name="T40" fmla="*/ 161 w 776"/>
                  <a:gd name="T41" fmla="*/ 275 h 2368"/>
                  <a:gd name="T42" fmla="*/ 171 w 776"/>
                  <a:gd name="T43" fmla="*/ 301 h 2368"/>
                  <a:gd name="T44" fmla="*/ 161 w 776"/>
                  <a:gd name="T45" fmla="*/ 308 h 2368"/>
                  <a:gd name="T46" fmla="*/ 171 w 776"/>
                  <a:gd name="T47" fmla="*/ 328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21" name="Arc 132">
                <a:extLst>
                  <a:ext uri="{FF2B5EF4-FFF2-40B4-BE49-F238E27FC236}">
                    <a16:creationId xmlns:a16="http://schemas.microsoft.com/office/drawing/2014/main" id="{9366B3B9-C438-A252-34E8-3A13193604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144" y="319"/>
                <a:ext cx="996" cy="933"/>
              </a:xfrm>
              <a:custGeom>
                <a:avLst/>
                <a:gdLst>
                  <a:gd name="T0" fmla="*/ 0 w 36830"/>
                  <a:gd name="T1" fmla="*/ 263 h 22305"/>
                  <a:gd name="T2" fmla="*/ 412 w 36830"/>
                  <a:gd name="T3" fmla="*/ 0 h 22305"/>
                  <a:gd name="T4" fmla="*/ 996 w 36830"/>
                  <a:gd name="T5" fmla="*/ 904 h 22305"/>
                  <a:gd name="T6" fmla="*/ 996 w 36830"/>
                  <a:gd name="T7" fmla="*/ 933 h 22305"/>
                  <a:gd name="T8" fmla="*/ 0 w 36830"/>
                  <a:gd name="T9" fmla="*/ 263 h 22305"/>
                  <a:gd name="T10" fmla="*/ 412 w 36830"/>
                  <a:gd name="T11" fmla="*/ 0 h 22305"/>
                  <a:gd name="T12" fmla="*/ 996 w 36830"/>
                  <a:gd name="T13" fmla="*/ 904 h 22305"/>
                  <a:gd name="T14" fmla="*/ 996 w 36830"/>
                  <a:gd name="T15" fmla="*/ 933 h 22305"/>
                  <a:gd name="T16" fmla="*/ 412 w 36830"/>
                  <a:gd name="T17" fmla="*/ 904 h 22305"/>
                  <a:gd name="T18" fmla="*/ 0 w 36830"/>
                  <a:gd name="T19" fmla="*/ 263 h 2230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6830" h="22305" fill="none">
                    <a:moveTo>
                      <a:pt x="0" y="6283"/>
                    </a:moveTo>
                    <a:cubicBezTo>
                      <a:pt x="4047" y="2258"/>
                      <a:pt x="9522" y="-1"/>
                      <a:pt x="15230" y="0"/>
                    </a:cubicBezTo>
                    <a:cubicBezTo>
                      <a:pt x="27159" y="0"/>
                      <a:pt x="36830" y="9670"/>
                      <a:pt x="36830" y="21600"/>
                    </a:cubicBezTo>
                    <a:cubicBezTo>
                      <a:pt x="36830" y="21835"/>
                      <a:pt x="36826" y="22070"/>
                      <a:pt x="36818" y="22304"/>
                    </a:cubicBezTo>
                  </a:path>
                  <a:path w="36830" h="22305" stroke="0">
                    <a:moveTo>
                      <a:pt x="0" y="6283"/>
                    </a:moveTo>
                    <a:cubicBezTo>
                      <a:pt x="4047" y="2258"/>
                      <a:pt x="9522" y="-1"/>
                      <a:pt x="15230" y="0"/>
                    </a:cubicBezTo>
                    <a:cubicBezTo>
                      <a:pt x="27159" y="0"/>
                      <a:pt x="36830" y="9670"/>
                      <a:pt x="36830" y="21600"/>
                    </a:cubicBezTo>
                    <a:cubicBezTo>
                      <a:pt x="36830" y="21835"/>
                      <a:pt x="36826" y="22070"/>
                      <a:pt x="36818" y="22304"/>
                    </a:cubicBezTo>
                    <a:lnTo>
                      <a:pt x="15230" y="21600"/>
                    </a:lnTo>
                    <a:lnTo>
                      <a:pt x="0" y="6283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22" name="Arc 133">
                <a:extLst>
                  <a:ext uri="{FF2B5EF4-FFF2-40B4-BE49-F238E27FC236}">
                    <a16:creationId xmlns:a16="http://schemas.microsoft.com/office/drawing/2014/main" id="{906D8E1C-AC9F-8BAA-15E8-E0C992233A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425" y="123"/>
                <a:ext cx="725" cy="903"/>
              </a:xfrm>
              <a:custGeom>
                <a:avLst/>
                <a:gdLst>
                  <a:gd name="T0" fmla="*/ 0 w 31881"/>
                  <a:gd name="T1" fmla="*/ 419 h 21600"/>
                  <a:gd name="T2" fmla="*/ 415 w 31881"/>
                  <a:gd name="T3" fmla="*/ 0 h 21600"/>
                  <a:gd name="T4" fmla="*/ 725 w 31881"/>
                  <a:gd name="T5" fmla="*/ 203 h 21600"/>
                  <a:gd name="T6" fmla="*/ 0 w 31881"/>
                  <a:gd name="T7" fmla="*/ 419 h 21600"/>
                  <a:gd name="T8" fmla="*/ 415 w 31881"/>
                  <a:gd name="T9" fmla="*/ 0 h 21600"/>
                  <a:gd name="T10" fmla="*/ 725 w 31881"/>
                  <a:gd name="T11" fmla="*/ 203 h 21600"/>
                  <a:gd name="T12" fmla="*/ 415 w 31881"/>
                  <a:gd name="T13" fmla="*/ 903 h 21600"/>
                  <a:gd name="T14" fmla="*/ 0 w 31881"/>
                  <a:gd name="T15" fmla="*/ 419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1881" h="21600" fill="none">
                    <a:moveTo>
                      <a:pt x="-1" y="10015"/>
                    </a:moveTo>
                    <a:cubicBezTo>
                      <a:pt x="3963" y="3778"/>
                      <a:pt x="10840" y="-1"/>
                      <a:pt x="18231" y="0"/>
                    </a:cubicBezTo>
                    <a:cubicBezTo>
                      <a:pt x="23204" y="0"/>
                      <a:pt x="28026" y="1716"/>
                      <a:pt x="31881" y="4859"/>
                    </a:cubicBezTo>
                  </a:path>
                  <a:path w="31881" h="21600" stroke="0">
                    <a:moveTo>
                      <a:pt x="-1" y="10015"/>
                    </a:moveTo>
                    <a:cubicBezTo>
                      <a:pt x="3963" y="3778"/>
                      <a:pt x="10840" y="-1"/>
                      <a:pt x="18231" y="0"/>
                    </a:cubicBezTo>
                    <a:cubicBezTo>
                      <a:pt x="23204" y="0"/>
                      <a:pt x="28026" y="1716"/>
                      <a:pt x="31881" y="4859"/>
                    </a:cubicBezTo>
                    <a:lnTo>
                      <a:pt x="18231" y="21600"/>
                    </a:lnTo>
                    <a:lnTo>
                      <a:pt x="-1" y="10015"/>
                    </a:lnTo>
                    <a:close/>
                  </a:path>
                </a:pathLst>
              </a:cu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23" name="Arc 134">
                <a:extLst>
                  <a:ext uri="{FF2B5EF4-FFF2-40B4-BE49-F238E27FC236}">
                    <a16:creationId xmlns:a16="http://schemas.microsoft.com/office/drawing/2014/main" id="{DDE66374-9F4D-87E8-5234-98769AF8D2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99" y="502"/>
                <a:ext cx="299" cy="904"/>
              </a:xfrm>
              <a:custGeom>
                <a:avLst/>
                <a:gdLst>
                  <a:gd name="T0" fmla="*/ 0 w 31146"/>
                  <a:gd name="T1" fmla="*/ 189 h 21600"/>
                  <a:gd name="T2" fmla="*/ 127 w 31146"/>
                  <a:gd name="T3" fmla="*/ 0 h 21600"/>
                  <a:gd name="T4" fmla="*/ 299 w 31146"/>
                  <a:gd name="T5" fmla="*/ 400 h 21600"/>
                  <a:gd name="T6" fmla="*/ 0 w 31146"/>
                  <a:gd name="T7" fmla="*/ 189 h 21600"/>
                  <a:gd name="T8" fmla="*/ 127 w 31146"/>
                  <a:gd name="T9" fmla="*/ 0 h 21600"/>
                  <a:gd name="T10" fmla="*/ 299 w 31146"/>
                  <a:gd name="T11" fmla="*/ 400 h 21600"/>
                  <a:gd name="T12" fmla="*/ 127 w 31146"/>
                  <a:gd name="T13" fmla="*/ 904 h 21600"/>
                  <a:gd name="T14" fmla="*/ 0 w 31146"/>
                  <a:gd name="T15" fmla="*/ 189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1146" h="21600" fill="none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0409" y="0"/>
                      <a:pt x="27134" y="3585"/>
                      <a:pt x="31145" y="9561"/>
                    </a:cubicBezTo>
                  </a:path>
                  <a:path w="31146" h="21600" stroke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0409" y="0"/>
                      <a:pt x="27134" y="3585"/>
                      <a:pt x="31145" y="9561"/>
                    </a:cubicBezTo>
                    <a:lnTo>
                      <a:pt x="13212" y="21600"/>
                    </a:lnTo>
                    <a:lnTo>
                      <a:pt x="-1" y="4511"/>
                    </a:lnTo>
                    <a:close/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24" name="Freeform 135">
                <a:extLst>
                  <a:ext uri="{FF2B5EF4-FFF2-40B4-BE49-F238E27FC236}">
                    <a16:creationId xmlns:a16="http://schemas.microsoft.com/office/drawing/2014/main" id="{7620AAE9-EF8E-5506-642A-B5067EDFFE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307" y="982"/>
                <a:ext cx="425" cy="597"/>
              </a:xfrm>
              <a:custGeom>
                <a:avLst/>
                <a:gdLst>
                  <a:gd name="T0" fmla="*/ 0 w 776"/>
                  <a:gd name="T1" fmla="*/ 16 h 2368"/>
                  <a:gd name="T2" fmla="*/ 131 w 776"/>
                  <a:gd name="T3" fmla="*/ 4 h 2368"/>
                  <a:gd name="T4" fmla="*/ 53 w 776"/>
                  <a:gd name="T5" fmla="*/ 40 h 2368"/>
                  <a:gd name="T6" fmla="*/ 184 w 776"/>
                  <a:gd name="T7" fmla="*/ 40 h 2368"/>
                  <a:gd name="T8" fmla="*/ 105 w 776"/>
                  <a:gd name="T9" fmla="*/ 77 h 2368"/>
                  <a:gd name="T10" fmla="*/ 210 w 776"/>
                  <a:gd name="T11" fmla="*/ 89 h 2368"/>
                  <a:gd name="T12" fmla="*/ 158 w 776"/>
                  <a:gd name="T13" fmla="*/ 113 h 2368"/>
                  <a:gd name="T14" fmla="*/ 263 w 776"/>
                  <a:gd name="T15" fmla="*/ 125 h 2368"/>
                  <a:gd name="T16" fmla="*/ 210 w 776"/>
                  <a:gd name="T17" fmla="*/ 149 h 2368"/>
                  <a:gd name="T18" fmla="*/ 289 w 776"/>
                  <a:gd name="T19" fmla="*/ 161 h 2368"/>
                  <a:gd name="T20" fmla="*/ 263 w 776"/>
                  <a:gd name="T21" fmla="*/ 186 h 2368"/>
                  <a:gd name="T22" fmla="*/ 315 w 776"/>
                  <a:gd name="T23" fmla="*/ 210 h 2368"/>
                  <a:gd name="T24" fmla="*/ 315 w 776"/>
                  <a:gd name="T25" fmla="*/ 234 h 2368"/>
                  <a:gd name="T26" fmla="*/ 368 w 776"/>
                  <a:gd name="T27" fmla="*/ 270 h 2368"/>
                  <a:gd name="T28" fmla="*/ 342 w 776"/>
                  <a:gd name="T29" fmla="*/ 307 h 2368"/>
                  <a:gd name="T30" fmla="*/ 394 w 776"/>
                  <a:gd name="T31" fmla="*/ 331 h 2368"/>
                  <a:gd name="T32" fmla="*/ 368 w 776"/>
                  <a:gd name="T33" fmla="*/ 367 h 2368"/>
                  <a:gd name="T34" fmla="*/ 394 w 776"/>
                  <a:gd name="T35" fmla="*/ 403 h 2368"/>
                  <a:gd name="T36" fmla="*/ 368 w 776"/>
                  <a:gd name="T37" fmla="*/ 428 h 2368"/>
                  <a:gd name="T38" fmla="*/ 421 w 776"/>
                  <a:gd name="T39" fmla="*/ 464 h 2368"/>
                  <a:gd name="T40" fmla="*/ 394 w 776"/>
                  <a:gd name="T41" fmla="*/ 500 h 2368"/>
                  <a:gd name="T42" fmla="*/ 421 w 776"/>
                  <a:gd name="T43" fmla="*/ 549 h 2368"/>
                  <a:gd name="T44" fmla="*/ 394 w 776"/>
                  <a:gd name="T45" fmla="*/ 561 h 2368"/>
                  <a:gd name="T46" fmla="*/ 421 w 776"/>
                  <a:gd name="T47" fmla="*/ 597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rgbClr val="008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25" name="Freeform 136">
                <a:extLst>
                  <a:ext uri="{FF2B5EF4-FFF2-40B4-BE49-F238E27FC236}">
                    <a16:creationId xmlns:a16="http://schemas.microsoft.com/office/drawing/2014/main" id="{E227BD5F-3B22-DC10-E62F-A179E4CAC2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507" y="350"/>
                <a:ext cx="273" cy="598"/>
              </a:xfrm>
              <a:custGeom>
                <a:avLst/>
                <a:gdLst>
                  <a:gd name="T0" fmla="*/ 0 w 776"/>
                  <a:gd name="T1" fmla="*/ 16 h 2368"/>
                  <a:gd name="T2" fmla="*/ 84 w 776"/>
                  <a:gd name="T3" fmla="*/ 4 h 2368"/>
                  <a:gd name="T4" fmla="*/ 34 w 776"/>
                  <a:gd name="T5" fmla="*/ 40 h 2368"/>
                  <a:gd name="T6" fmla="*/ 118 w 776"/>
                  <a:gd name="T7" fmla="*/ 40 h 2368"/>
                  <a:gd name="T8" fmla="*/ 68 w 776"/>
                  <a:gd name="T9" fmla="*/ 77 h 2368"/>
                  <a:gd name="T10" fmla="*/ 135 w 776"/>
                  <a:gd name="T11" fmla="*/ 89 h 2368"/>
                  <a:gd name="T12" fmla="*/ 101 w 776"/>
                  <a:gd name="T13" fmla="*/ 113 h 2368"/>
                  <a:gd name="T14" fmla="*/ 169 w 776"/>
                  <a:gd name="T15" fmla="*/ 125 h 2368"/>
                  <a:gd name="T16" fmla="*/ 135 w 776"/>
                  <a:gd name="T17" fmla="*/ 150 h 2368"/>
                  <a:gd name="T18" fmla="*/ 186 w 776"/>
                  <a:gd name="T19" fmla="*/ 162 h 2368"/>
                  <a:gd name="T20" fmla="*/ 169 w 776"/>
                  <a:gd name="T21" fmla="*/ 186 h 2368"/>
                  <a:gd name="T22" fmla="*/ 203 w 776"/>
                  <a:gd name="T23" fmla="*/ 210 h 2368"/>
                  <a:gd name="T24" fmla="*/ 203 w 776"/>
                  <a:gd name="T25" fmla="*/ 234 h 2368"/>
                  <a:gd name="T26" fmla="*/ 236 w 776"/>
                  <a:gd name="T27" fmla="*/ 271 h 2368"/>
                  <a:gd name="T28" fmla="*/ 220 w 776"/>
                  <a:gd name="T29" fmla="*/ 307 h 2368"/>
                  <a:gd name="T30" fmla="*/ 253 w 776"/>
                  <a:gd name="T31" fmla="*/ 331 h 2368"/>
                  <a:gd name="T32" fmla="*/ 236 w 776"/>
                  <a:gd name="T33" fmla="*/ 368 h 2368"/>
                  <a:gd name="T34" fmla="*/ 253 w 776"/>
                  <a:gd name="T35" fmla="*/ 404 h 2368"/>
                  <a:gd name="T36" fmla="*/ 236 w 776"/>
                  <a:gd name="T37" fmla="*/ 428 h 2368"/>
                  <a:gd name="T38" fmla="*/ 270 w 776"/>
                  <a:gd name="T39" fmla="*/ 465 h 2368"/>
                  <a:gd name="T40" fmla="*/ 253 w 776"/>
                  <a:gd name="T41" fmla="*/ 501 h 2368"/>
                  <a:gd name="T42" fmla="*/ 270 w 776"/>
                  <a:gd name="T43" fmla="*/ 550 h 2368"/>
                  <a:gd name="T44" fmla="*/ 253 w 776"/>
                  <a:gd name="T45" fmla="*/ 562 h 2368"/>
                  <a:gd name="T46" fmla="*/ 270 w 776"/>
                  <a:gd name="T47" fmla="*/ 598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26" name="Freeform 137">
                <a:extLst>
                  <a:ext uri="{FF2B5EF4-FFF2-40B4-BE49-F238E27FC236}">
                    <a16:creationId xmlns:a16="http://schemas.microsoft.com/office/drawing/2014/main" id="{11570B8B-A0A0-BB26-1443-05D6F92004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821" y="172"/>
                <a:ext cx="164" cy="597"/>
              </a:xfrm>
              <a:custGeom>
                <a:avLst/>
                <a:gdLst>
                  <a:gd name="T0" fmla="*/ 0 w 776"/>
                  <a:gd name="T1" fmla="*/ 16 h 2368"/>
                  <a:gd name="T2" fmla="*/ 51 w 776"/>
                  <a:gd name="T3" fmla="*/ 4 h 2368"/>
                  <a:gd name="T4" fmla="*/ 20 w 776"/>
                  <a:gd name="T5" fmla="*/ 40 h 2368"/>
                  <a:gd name="T6" fmla="*/ 71 w 776"/>
                  <a:gd name="T7" fmla="*/ 40 h 2368"/>
                  <a:gd name="T8" fmla="*/ 41 w 776"/>
                  <a:gd name="T9" fmla="*/ 77 h 2368"/>
                  <a:gd name="T10" fmla="*/ 81 w 776"/>
                  <a:gd name="T11" fmla="*/ 89 h 2368"/>
                  <a:gd name="T12" fmla="*/ 61 w 776"/>
                  <a:gd name="T13" fmla="*/ 113 h 2368"/>
                  <a:gd name="T14" fmla="*/ 101 w 776"/>
                  <a:gd name="T15" fmla="*/ 125 h 2368"/>
                  <a:gd name="T16" fmla="*/ 81 w 776"/>
                  <a:gd name="T17" fmla="*/ 149 h 2368"/>
                  <a:gd name="T18" fmla="*/ 112 w 776"/>
                  <a:gd name="T19" fmla="*/ 161 h 2368"/>
                  <a:gd name="T20" fmla="*/ 101 w 776"/>
                  <a:gd name="T21" fmla="*/ 186 h 2368"/>
                  <a:gd name="T22" fmla="*/ 122 w 776"/>
                  <a:gd name="T23" fmla="*/ 210 h 2368"/>
                  <a:gd name="T24" fmla="*/ 122 w 776"/>
                  <a:gd name="T25" fmla="*/ 234 h 2368"/>
                  <a:gd name="T26" fmla="*/ 142 w 776"/>
                  <a:gd name="T27" fmla="*/ 270 h 2368"/>
                  <a:gd name="T28" fmla="*/ 132 w 776"/>
                  <a:gd name="T29" fmla="*/ 307 h 2368"/>
                  <a:gd name="T30" fmla="*/ 152 w 776"/>
                  <a:gd name="T31" fmla="*/ 331 h 2368"/>
                  <a:gd name="T32" fmla="*/ 142 w 776"/>
                  <a:gd name="T33" fmla="*/ 367 h 2368"/>
                  <a:gd name="T34" fmla="*/ 152 w 776"/>
                  <a:gd name="T35" fmla="*/ 403 h 2368"/>
                  <a:gd name="T36" fmla="*/ 142 w 776"/>
                  <a:gd name="T37" fmla="*/ 428 h 2368"/>
                  <a:gd name="T38" fmla="*/ 162 w 776"/>
                  <a:gd name="T39" fmla="*/ 464 h 2368"/>
                  <a:gd name="T40" fmla="*/ 152 w 776"/>
                  <a:gd name="T41" fmla="*/ 500 h 2368"/>
                  <a:gd name="T42" fmla="*/ 162 w 776"/>
                  <a:gd name="T43" fmla="*/ 549 h 2368"/>
                  <a:gd name="T44" fmla="*/ 152 w 776"/>
                  <a:gd name="T45" fmla="*/ 561 h 2368"/>
                  <a:gd name="T46" fmla="*/ 162 w 776"/>
                  <a:gd name="T47" fmla="*/ 597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27" name="Freeform 138">
                <a:extLst>
                  <a:ext uri="{FF2B5EF4-FFF2-40B4-BE49-F238E27FC236}">
                    <a16:creationId xmlns:a16="http://schemas.microsoft.com/office/drawing/2014/main" id="{028F316B-31FB-96FC-8770-E196900504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41" y="894"/>
                <a:ext cx="395" cy="628"/>
              </a:xfrm>
              <a:custGeom>
                <a:avLst/>
                <a:gdLst>
                  <a:gd name="T0" fmla="*/ 0 w 776"/>
                  <a:gd name="T1" fmla="*/ 17 h 2368"/>
                  <a:gd name="T2" fmla="*/ 122 w 776"/>
                  <a:gd name="T3" fmla="*/ 4 h 2368"/>
                  <a:gd name="T4" fmla="*/ 49 w 776"/>
                  <a:gd name="T5" fmla="*/ 42 h 2368"/>
                  <a:gd name="T6" fmla="*/ 171 w 776"/>
                  <a:gd name="T7" fmla="*/ 42 h 2368"/>
                  <a:gd name="T8" fmla="*/ 98 w 776"/>
                  <a:gd name="T9" fmla="*/ 81 h 2368"/>
                  <a:gd name="T10" fmla="*/ 195 w 776"/>
                  <a:gd name="T11" fmla="*/ 93 h 2368"/>
                  <a:gd name="T12" fmla="*/ 147 w 776"/>
                  <a:gd name="T13" fmla="*/ 119 h 2368"/>
                  <a:gd name="T14" fmla="*/ 244 w 776"/>
                  <a:gd name="T15" fmla="*/ 132 h 2368"/>
                  <a:gd name="T16" fmla="*/ 195 w 776"/>
                  <a:gd name="T17" fmla="*/ 157 h 2368"/>
                  <a:gd name="T18" fmla="*/ 269 w 776"/>
                  <a:gd name="T19" fmla="*/ 170 h 2368"/>
                  <a:gd name="T20" fmla="*/ 244 w 776"/>
                  <a:gd name="T21" fmla="*/ 195 h 2368"/>
                  <a:gd name="T22" fmla="*/ 293 w 776"/>
                  <a:gd name="T23" fmla="*/ 221 h 2368"/>
                  <a:gd name="T24" fmla="*/ 293 w 776"/>
                  <a:gd name="T25" fmla="*/ 246 h 2368"/>
                  <a:gd name="T26" fmla="*/ 342 w 776"/>
                  <a:gd name="T27" fmla="*/ 284 h 2368"/>
                  <a:gd name="T28" fmla="*/ 318 w 776"/>
                  <a:gd name="T29" fmla="*/ 322 h 2368"/>
                  <a:gd name="T30" fmla="*/ 366 w 776"/>
                  <a:gd name="T31" fmla="*/ 348 h 2368"/>
                  <a:gd name="T32" fmla="*/ 342 w 776"/>
                  <a:gd name="T33" fmla="*/ 386 h 2368"/>
                  <a:gd name="T34" fmla="*/ 366 w 776"/>
                  <a:gd name="T35" fmla="*/ 424 h 2368"/>
                  <a:gd name="T36" fmla="*/ 342 w 776"/>
                  <a:gd name="T37" fmla="*/ 450 h 2368"/>
                  <a:gd name="T38" fmla="*/ 391 w 776"/>
                  <a:gd name="T39" fmla="*/ 488 h 2368"/>
                  <a:gd name="T40" fmla="*/ 366 w 776"/>
                  <a:gd name="T41" fmla="*/ 526 h 2368"/>
                  <a:gd name="T42" fmla="*/ 391 w 776"/>
                  <a:gd name="T43" fmla="*/ 577 h 2368"/>
                  <a:gd name="T44" fmla="*/ 366 w 776"/>
                  <a:gd name="T45" fmla="*/ 590 h 2368"/>
                  <a:gd name="T46" fmla="*/ 391 w 776"/>
                  <a:gd name="T47" fmla="*/ 628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28" name="Freeform 139">
                <a:extLst>
                  <a:ext uri="{FF2B5EF4-FFF2-40B4-BE49-F238E27FC236}">
                    <a16:creationId xmlns:a16="http://schemas.microsoft.com/office/drawing/2014/main" id="{D25E4633-9981-DDC4-28E1-A65015D433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6" y="576"/>
                <a:ext cx="595" cy="419"/>
              </a:xfrm>
              <a:custGeom>
                <a:avLst/>
                <a:gdLst>
                  <a:gd name="T0" fmla="*/ 0 w 776"/>
                  <a:gd name="T1" fmla="*/ 11 h 2368"/>
                  <a:gd name="T2" fmla="*/ 184 w 776"/>
                  <a:gd name="T3" fmla="*/ 3 h 2368"/>
                  <a:gd name="T4" fmla="*/ 74 w 776"/>
                  <a:gd name="T5" fmla="*/ 28 h 2368"/>
                  <a:gd name="T6" fmla="*/ 258 w 776"/>
                  <a:gd name="T7" fmla="*/ 28 h 2368"/>
                  <a:gd name="T8" fmla="*/ 147 w 776"/>
                  <a:gd name="T9" fmla="*/ 54 h 2368"/>
                  <a:gd name="T10" fmla="*/ 294 w 776"/>
                  <a:gd name="T11" fmla="*/ 62 h 2368"/>
                  <a:gd name="T12" fmla="*/ 221 w 776"/>
                  <a:gd name="T13" fmla="*/ 79 h 2368"/>
                  <a:gd name="T14" fmla="*/ 368 w 776"/>
                  <a:gd name="T15" fmla="*/ 88 h 2368"/>
                  <a:gd name="T16" fmla="*/ 294 w 776"/>
                  <a:gd name="T17" fmla="*/ 105 h 2368"/>
                  <a:gd name="T18" fmla="*/ 405 w 776"/>
                  <a:gd name="T19" fmla="*/ 113 h 2368"/>
                  <a:gd name="T20" fmla="*/ 368 w 776"/>
                  <a:gd name="T21" fmla="*/ 130 h 2368"/>
                  <a:gd name="T22" fmla="*/ 442 w 776"/>
                  <a:gd name="T23" fmla="*/ 147 h 2368"/>
                  <a:gd name="T24" fmla="*/ 442 w 776"/>
                  <a:gd name="T25" fmla="*/ 164 h 2368"/>
                  <a:gd name="T26" fmla="*/ 515 w 776"/>
                  <a:gd name="T27" fmla="*/ 190 h 2368"/>
                  <a:gd name="T28" fmla="*/ 478 w 776"/>
                  <a:gd name="T29" fmla="*/ 215 h 2368"/>
                  <a:gd name="T30" fmla="*/ 552 w 776"/>
                  <a:gd name="T31" fmla="*/ 232 h 2368"/>
                  <a:gd name="T32" fmla="*/ 515 w 776"/>
                  <a:gd name="T33" fmla="*/ 258 h 2368"/>
                  <a:gd name="T34" fmla="*/ 552 w 776"/>
                  <a:gd name="T35" fmla="*/ 283 h 2368"/>
                  <a:gd name="T36" fmla="*/ 515 w 776"/>
                  <a:gd name="T37" fmla="*/ 300 h 2368"/>
                  <a:gd name="T38" fmla="*/ 589 w 776"/>
                  <a:gd name="T39" fmla="*/ 326 h 2368"/>
                  <a:gd name="T40" fmla="*/ 552 w 776"/>
                  <a:gd name="T41" fmla="*/ 351 h 2368"/>
                  <a:gd name="T42" fmla="*/ 589 w 776"/>
                  <a:gd name="T43" fmla="*/ 385 h 2368"/>
                  <a:gd name="T44" fmla="*/ 552 w 776"/>
                  <a:gd name="T45" fmla="*/ 394 h 2368"/>
                  <a:gd name="T46" fmla="*/ 589 w 776"/>
                  <a:gd name="T47" fmla="*/ 419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29" name="Freeform 140">
                <a:extLst>
                  <a:ext uri="{FF2B5EF4-FFF2-40B4-BE49-F238E27FC236}">
                    <a16:creationId xmlns:a16="http://schemas.microsoft.com/office/drawing/2014/main" id="{11AFFE94-0579-0EFC-84F9-CF7E42648B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8" y="132"/>
                <a:ext cx="260" cy="562"/>
              </a:xfrm>
              <a:custGeom>
                <a:avLst/>
                <a:gdLst>
                  <a:gd name="T0" fmla="*/ 0 w 776"/>
                  <a:gd name="T1" fmla="*/ 15 h 2368"/>
                  <a:gd name="T2" fmla="*/ 80 w 776"/>
                  <a:gd name="T3" fmla="*/ 4 h 2368"/>
                  <a:gd name="T4" fmla="*/ 32 w 776"/>
                  <a:gd name="T5" fmla="*/ 38 h 2368"/>
                  <a:gd name="T6" fmla="*/ 113 w 776"/>
                  <a:gd name="T7" fmla="*/ 38 h 2368"/>
                  <a:gd name="T8" fmla="*/ 64 w 776"/>
                  <a:gd name="T9" fmla="*/ 72 h 2368"/>
                  <a:gd name="T10" fmla="*/ 129 w 776"/>
                  <a:gd name="T11" fmla="*/ 84 h 2368"/>
                  <a:gd name="T12" fmla="*/ 96 w 776"/>
                  <a:gd name="T13" fmla="*/ 106 h 2368"/>
                  <a:gd name="T14" fmla="*/ 161 w 776"/>
                  <a:gd name="T15" fmla="*/ 118 h 2368"/>
                  <a:gd name="T16" fmla="*/ 129 w 776"/>
                  <a:gd name="T17" fmla="*/ 141 h 2368"/>
                  <a:gd name="T18" fmla="*/ 177 w 776"/>
                  <a:gd name="T19" fmla="*/ 152 h 2368"/>
                  <a:gd name="T20" fmla="*/ 161 w 776"/>
                  <a:gd name="T21" fmla="*/ 175 h 2368"/>
                  <a:gd name="T22" fmla="*/ 193 w 776"/>
                  <a:gd name="T23" fmla="*/ 197 h 2368"/>
                  <a:gd name="T24" fmla="*/ 193 w 776"/>
                  <a:gd name="T25" fmla="*/ 220 h 2368"/>
                  <a:gd name="T26" fmla="*/ 225 w 776"/>
                  <a:gd name="T27" fmla="*/ 254 h 2368"/>
                  <a:gd name="T28" fmla="*/ 209 w 776"/>
                  <a:gd name="T29" fmla="*/ 289 h 2368"/>
                  <a:gd name="T30" fmla="*/ 241 w 776"/>
                  <a:gd name="T31" fmla="*/ 311 h 2368"/>
                  <a:gd name="T32" fmla="*/ 225 w 776"/>
                  <a:gd name="T33" fmla="*/ 346 h 2368"/>
                  <a:gd name="T34" fmla="*/ 241 w 776"/>
                  <a:gd name="T35" fmla="*/ 380 h 2368"/>
                  <a:gd name="T36" fmla="*/ 225 w 776"/>
                  <a:gd name="T37" fmla="*/ 403 h 2368"/>
                  <a:gd name="T38" fmla="*/ 257 w 776"/>
                  <a:gd name="T39" fmla="*/ 437 h 2368"/>
                  <a:gd name="T40" fmla="*/ 241 w 776"/>
                  <a:gd name="T41" fmla="*/ 471 h 2368"/>
                  <a:gd name="T42" fmla="*/ 257 w 776"/>
                  <a:gd name="T43" fmla="*/ 516 h 2368"/>
                  <a:gd name="T44" fmla="*/ 241 w 776"/>
                  <a:gd name="T45" fmla="*/ 528 h 2368"/>
                  <a:gd name="T46" fmla="*/ 257 w 776"/>
                  <a:gd name="T47" fmla="*/ 562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30" name="Freeform 141">
                <a:extLst>
                  <a:ext uri="{FF2B5EF4-FFF2-40B4-BE49-F238E27FC236}">
                    <a16:creationId xmlns:a16="http://schemas.microsoft.com/office/drawing/2014/main" id="{D78ED83A-2EB9-9B4B-DE42-0528620613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1346631">
                <a:off x="4401" y="599"/>
                <a:ext cx="174" cy="329"/>
              </a:xfrm>
              <a:custGeom>
                <a:avLst/>
                <a:gdLst>
                  <a:gd name="T0" fmla="*/ 0 w 776"/>
                  <a:gd name="T1" fmla="*/ 9 h 2368"/>
                  <a:gd name="T2" fmla="*/ 54 w 776"/>
                  <a:gd name="T3" fmla="*/ 2 h 2368"/>
                  <a:gd name="T4" fmla="*/ 22 w 776"/>
                  <a:gd name="T5" fmla="*/ 22 h 2368"/>
                  <a:gd name="T6" fmla="*/ 75 w 776"/>
                  <a:gd name="T7" fmla="*/ 22 h 2368"/>
                  <a:gd name="T8" fmla="*/ 43 w 776"/>
                  <a:gd name="T9" fmla="*/ 42 h 2368"/>
                  <a:gd name="T10" fmla="*/ 86 w 776"/>
                  <a:gd name="T11" fmla="*/ 49 h 2368"/>
                  <a:gd name="T12" fmla="*/ 65 w 776"/>
                  <a:gd name="T13" fmla="*/ 62 h 2368"/>
                  <a:gd name="T14" fmla="*/ 108 w 776"/>
                  <a:gd name="T15" fmla="*/ 69 h 2368"/>
                  <a:gd name="T16" fmla="*/ 86 w 776"/>
                  <a:gd name="T17" fmla="*/ 82 h 2368"/>
                  <a:gd name="T18" fmla="*/ 118 w 776"/>
                  <a:gd name="T19" fmla="*/ 89 h 2368"/>
                  <a:gd name="T20" fmla="*/ 108 w 776"/>
                  <a:gd name="T21" fmla="*/ 102 h 2368"/>
                  <a:gd name="T22" fmla="*/ 129 w 776"/>
                  <a:gd name="T23" fmla="*/ 116 h 2368"/>
                  <a:gd name="T24" fmla="*/ 129 w 776"/>
                  <a:gd name="T25" fmla="*/ 129 h 2368"/>
                  <a:gd name="T26" fmla="*/ 151 w 776"/>
                  <a:gd name="T27" fmla="*/ 149 h 2368"/>
                  <a:gd name="T28" fmla="*/ 140 w 776"/>
                  <a:gd name="T29" fmla="*/ 169 h 2368"/>
                  <a:gd name="T30" fmla="*/ 161 w 776"/>
                  <a:gd name="T31" fmla="*/ 182 h 2368"/>
                  <a:gd name="T32" fmla="*/ 151 w 776"/>
                  <a:gd name="T33" fmla="*/ 202 h 2368"/>
                  <a:gd name="T34" fmla="*/ 161 w 776"/>
                  <a:gd name="T35" fmla="*/ 222 h 2368"/>
                  <a:gd name="T36" fmla="*/ 151 w 776"/>
                  <a:gd name="T37" fmla="*/ 236 h 2368"/>
                  <a:gd name="T38" fmla="*/ 172 w 776"/>
                  <a:gd name="T39" fmla="*/ 256 h 2368"/>
                  <a:gd name="T40" fmla="*/ 161 w 776"/>
                  <a:gd name="T41" fmla="*/ 276 h 2368"/>
                  <a:gd name="T42" fmla="*/ 172 w 776"/>
                  <a:gd name="T43" fmla="*/ 302 h 2368"/>
                  <a:gd name="T44" fmla="*/ 161 w 776"/>
                  <a:gd name="T45" fmla="*/ 309 h 2368"/>
                  <a:gd name="T46" fmla="*/ 172 w 776"/>
                  <a:gd name="T47" fmla="*/ 329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31" name="Freeform 142">
                <a:extLst>
                  <a:ext uri="{FF2B5EF4-FFF2-40B4-BE49-F238E27FC236}">
                    <a16:creationId xmlns:a16="http://schemas.microsoft.com/office/drawing/2014/main" id="{E5BBE959-8D70-B467-E4BF-A16FB571B5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346631" flipH="1">
                <a:off x="3783" y="590"/>
                <a:ext cx="173" cy="329"/>
              </a:xfrm>
              <a:custGeom>
                <a:avLst/>
                <a:gdLst>
                  <a:gd name="T0" fmla="*/ 0 w 776"/>
                  <a:gd name="T1" fmla="*/ 9 h 2368"/>
                  <a:gd name="T2" fmla="*/ 54 w 776"/>
                  <a:gd name="T3" fmla="*/ 2 h 2368"/>
                  <a:gd name="T4" fmla="*/ 21 w 776"/>
                  <a:gd name="T5" fmla="*/ 22 h 2368"/>
                  <a:gd name="T6" fmla="*/ 75 w 776"/>
                  <a:gd name="T7" fmla="*/ 22 h 2368"/>
                  <a:gd name="T8" fmla="*/ 43 w 776"/>
                  <a:gd name="T9" fmla="*/ 42 h 2368"/>
                  <a:gd name="T10" fmla="*/ 86 w 776"/>
                  <a:gd name="T11" fmla="*/ 49 h 2368"/>
                  <a:gd name="T12" fmla="*/ 64 w 776"/>
                  <a:gd name="T13" fmla="*/ 62 h 2368"/>
                  <a:gd name="T14" fmla="*/ 107 w 776"/>
                  <a:gd name="T15" fmla="*/ 69 h 2368"/>
                  <a:gd name="T16" fmla="*/ 86 w 776"/>
                  <a:gd name="T17" fmla="*/ 82 h 2368"/>
                  <a:gd name="T18" fmla="*/ 118 w 776"/>
                  <a:gd name="T19" fmla="*/ 89 h 2368"/>
                  <a:gd name="T20" fmla="*/ 107 w 776"/>
                  <a:gd name="T21" fmla="*/ 102 h 2368"/>
                  <a:gd name="T22" fmla="*/ 128 w 776"/>
                  <a:gd name="T23" fmla="*/ 116 h 2368"/>
                  <a:gd name="T24" fmla="*/ 128 w 776"/>
                  <a:gd name="T25" fmla="*/ 129 h 2368"/>
                  <a:gd name="T26" fmla="*/ 150 w 776"/>
                  <a:gd name="T27" fmla="*/ 149 h 2368"/>
                  <a:gd name="T28" fmla="*/ 139 w 776"/>
                  <a:gd name="T29" fmla="*/ 169 h 2368"/>
                  <a:gd name="T30" fmla="*/ 161 w 776"/>
                  <a:gd name="T31" fmla="*/ 182 h 2368"/>
                  <a:gd name="T32" fmla="*/ 150 w 776"/>
                  <a:gd name="T33" fmla="*/ 202 h 2368"/>
                  <a:gd name="T34" fmla="*/ 161 w 776"/>
                  <a:gd name="T35" fmla="*/ 222 h 2368"/>
                  <a:gd name="T36" fmla="*/ 150 w 776"/>
                  <a:gd name="T37" fmla="*/ 236 h 2368"/>
                  <a:gd name="T38" fmla="*/ 171 w 776"/>
                  <a:gd name="T39" fmla="*/ 256 h 2368"/>
                  <a:gd name="T40" fmla="*/ 161 w 776"/>
                  <a:gd name="T41" fmla="*/ 276 h 2368"/>
                  <a:gd name="T42" fmla="*/ 171 w 776"/>
                  <a:gd name="T43" fmla="*/ 302 h 2368"/>
                  <a:gd name="T44" fmla="*/ 161 w 776"/>
                  <a:gd name="T45" fmla="*/ 309 h 2368"/>
                  <a:gd name="T46" fmla="*/ 171 w 776"/>
                  <a:gd name="T47" fmla="*/ 329 h 23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2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2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2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662</Words>
  <Application>Microsoft Office PowerPoint</Application>
  <PresentationFormat>Widescreen</PresentationFormat>
  <Paragraphs>138</Paragraphs>
  <Slides>24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.VnHelvetInsH</vt:lpstr>
      <vt:lpstr>Arial</vt:lpstr>
      <vt:lpstr>Calibri</vt:lpstr>
      <vt:lpstr>Calibri Light</vt:lpstr>
      <vt:lpstr>Impact</vt:lpstr>
      <vt:lpstr>Times New Roman</vt:lpstr>
      <vt:lpstr>UVN Thanh Pho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Lợi Đinh</dc:creator>
  <cp:lastModifiedBy>LINH</cp:lastModifiedBy>
  <cp:revision>96</cp:revision>
  <dcterms:created xsi:type="dcterms:W3CDTF">2021-04-14T11:33:00Z</dcterms:created>
  <dcterms:modified xsi:type="dcterms:W3CDTF">2024-03-27T02:47:53Z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D62AA860443C42268FEFEBFF88B0082B</vt:lpwstr>
  </property>
  <property fmtid="{D5CDD505-2E9C-101B-9397-08002B2CF9AE}" pid="3" name="KSOProductBuildVer">
    <vt:lpwstr>1033-11.2.0.11498</vt:lpwstr>
  </property>
</Properties>
</file>