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0" r:id="rId3"/>
    <p:sldMasterId id="2147483690" r:id="rId4"/>
  </p:sldMasterIdLst>
  <p:notesMasterIdLst>
    <p:notesMasterId r:id="rId11"/>
  </p:notesMasterIdLst>
  <p:sldIdLst>
    <p:sldId id="362" r:id="rId5"/>
    <p:sldId id="368" r:id="rId6"/>
    <p:sldId id="268" r:id="rId7"/>
    <p:sldId id="336" r:id="rId8"/>
    <p:sldId id="298" r:id="rId9"/>
    <p:sldId id="3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E2124-6ACC-4250-AE75-7946A262563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802B9-5DB1-44E7-8171-8C6FB32D2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6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27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33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17019-9FE0-48DA-B0D8-117C5813B5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77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C7EF1-2138-41C6-8730-10D6E118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FC09F9C-4D2D-4822-AA68-23E2F0972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7B02E1-6600-4516-8212-8E38AFE89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0340C5-7E3A-4D5C-B2CA-166D2109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0C5C68-E650-4A3A-BC49-A01CB023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图片包含 事情&#10;&#10;已生成极高可信度的说明">
            <a:extLst>
              <a:ext uri="{FF2B5EF4-FFF2-40B4-BE49-F238E27FC236}">
                <a16:creationId xmlns:a16="http://schemas.microsoft.com/office/drawing/2014/main" id="{0FB86466-89CD-4F69-84E4-5313C587D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51F90C-6016-44EB-A808-D33C407AC92F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318501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4="http://schemas.microsoft.com/office/drawing/2010/main"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AAE625-CCE1-44F6-895D-5AF7016B3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A83C3F-BA58-4315-BFDF-E60BCC01F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0B4E28-BD5D-4F3F-B69C-DBAEC1F21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625689-122D-4A42-93C0-0286D12F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4B6780-D01C-4C9C-B42E-7A4F26B8D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14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C29D3C-433F-4A63-8FF5-36EE97F0E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8A0D82-1BDE-4956-BBE7-876EF4C9C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A7D608-4FD4-4089-A182-A5B58F749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02FDCD-14CB-478B-AB8C-D7E3D4A3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912418-15EB-4B02-B1ED-DF9966177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45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03029-121E-4745-8C82-783089C8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F77133-A399-4B32-9027-6824172C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5C523C-3916-46C6-ABCB-8B86E01D65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2F8245-7E0D-4F5C-BBD9-5BB4B79A7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05755D-B8AB-449D-BBC4-48ACBBB5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EEE41F-5F54-4C73-80D9-78344F9B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26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325228" y="38593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29F8BAA-8A45-4805-B80A-07C8740E2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7A0A44-AB43-4C74-A603-D8119FB27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131986-E042-4909-B443-8AD60B39F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9DF9E6-93A8-41DA-9AFE-F1AD163BAE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105C94-063B-410A-9E78-B933C7054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32ED612-40B6-40D5-9AB6-A5756E735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F0CBC1E-B6EE-4097-952D-830B41F13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58DC997-89AA-47B6-AC9E-9DABE64D8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0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1FA586-1609-48FE-8744-41F3E0012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E871FBC-BFBC-4554-93E0-667EBD3B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473339-3CF2-40AF-A7A8-247F02DF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B04E57B-F9FF-4C6E-BAB0-34397F82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8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12E0898-CC0E-4ABE-B003-4FEE96EA1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871EC42-DDD9-4E80-962A-12A36157D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90195A-C088-4DD2-8AB6-D519D23F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3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16A4D5-F43F-400E-A3BA-C8643729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176F08-C64D-4AE4-A92E-DCDB93255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6893A0-6D7A-455F-A082-735E6D3BF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A7E056-9362-4F22-8D6D-10BDC1AF7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6B34AC-86F1-4527-BC19-2D1D6946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87EF4C-F50A-47A3-99CE-F21E902F3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7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BC4ECF-4A3A-401C-B45E-6E90080F4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808DBD3-CE25-46F2-9048-9D52CF27A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123A1B-70F0-41D6-AD47-2C30B02C8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F92FBC-7EA5-4037-AA89-0B55AEB59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014370-AECC-4117-9CA7-767F6D74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C8CD34-3386-4ABE-83B9-CA0B7FA26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97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B18831-B750-4360-8DD2-D2C4F0FDE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A87CC73-9300-42A2-B611-9A0DEE8ED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4BC5E6-9192-456B-BB7A-D6FCDC66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B14153-CF16-46D5-8523-7C66A7EED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756B3A-E31B-44BC-A357-73F5EDC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15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2899807-5192-4098-BAED-6D1B73B393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B7437E-317E-4E72-BD0F-96424D7DE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6BD8EA-D110-4D30-A546-FFE20E67E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5BF49-3D7A-4F43-BA91-D003E0AEA55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A127AD-6044-4EBB-A42A-1074843A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89A9E2-4B2F-4974-B7DA-3836DA79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D8DC-39EC-4016-A177-D6AECE158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28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63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44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090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0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8826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18" name="Freeform 17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3" name="Group 12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14" name="Oval 13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Oval 14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Oval 15"/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918304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2516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5" name="Freeform 4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9" name="Oval 8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244823" y="242721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281012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7815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rgbClr val="8AB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5" name="Freeform 4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9" name="Oval 8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046839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3954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45945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4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2316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508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16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8577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7725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469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2967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177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9154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2305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61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B18FF4-15B0-4A0F-A408-29575D30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FFAF94-3EC8-417C-A78B-9C2E4C069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BF2CF7-FD2F-42F4-95D0-B1D7BD179D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EC85BF49-3D7A-4F43-BA91-D003E0AEA55D}" type="datetimeFigureOut">
              <a:rPr lang="zh-CN" altLang="en-US" smtClean="0"/>
              <a:pPr/>
              <a:t>2024/2/20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0F1565-20E8-4745-8FF2-10D53A944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337385-E146-4D8D-9D11-BCA989E8F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23BD8DC-39EC-4016-A177-D6AECE15833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EDD37F-316C-4176-AABE-C7BFD7ADEBAF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265153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CE2123-40B2-4B73-8404-BA885C957DE8}"/>
              </a:ext>
            </a:extLst>
          </p:cNvPr>
          <p:cNvSpPr txBox="1"/>
          <p:nvPr userDrawn="1"/>
        </p:nvSpPr>
        <p:spPr>
          <a:xfrm>
            <a:off x="10709030" y="0"/>
            <a:ext cx="276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657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8" y="719333"/>
            <a:ext cx="102900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lam"/>
              <a:buNone/>
              <a:defRPr sz="2800" b="1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1034" y="1583467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2CBF5-1F8F-4EDF-8AF3-469CCAE7423C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34848102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588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4.xml"/><Relationship Id="rId7" Type="http://schemas.openxmlformats.org/officeDocument/2006/relationships/image" Target="../media/image1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5" name="图片 4" descr="图片包含 事情&#10;&#10;已生成极高可信度的说明">
            <a:extLst>
              <a:ext uri="{FF2B5EF4-FFF2-40B4-BE49-F238E27FC236}">
                <a16:creationId xmlns:a16="http://schemas.microsoft.com/office/drawing/2014/main" id="{76C0CC71-BCF3-48A7-B777-6893981FAD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C028EC0-7487-4BD9-80C9-DB1C5DC0A4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428" y="4940624"/>
            <a:ext cx="1170434" cy="117043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8F3CAB5-241C-4434-966E-B147D8FC3A8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593" y="-588034"/>
            <a:ext cx="8537740" cy="753419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A913DDC-DB95-48F5-95E3-922B290A1989}"/>
              </a:ext>
            </a:extLst>
          </p:cNvPr>
          <p:cNvSpPr txBox="1"/>
          <p:nvPr/>
        </p:nvSpPr>
        <p:spPr>
          <a:xfrm>
            <a:off x="2798685" y="3085923"/>
            <a:ext cx="6831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Tiết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3: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Viết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B2F0782-BD5A-409A-9457-614CBBFB6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3468" y="3179063"/>
            <a:ext cx="1170434" cy="117043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62CDE9D-0747-45D8-A7CA-344F7DA37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2408" y="544071"/>
            <a:ext cx="1170434" cy="117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6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766" y="1541417"/>
            <a:ext cx="10515600" cy="4075612"/>
          </a:xfrm>
        </p:spPr>
        <p:txBody>
          <a:bodyPr/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dirty="0" err="1">
                <a:latin typeface="HP001 4 hàng" panose="020B0603050302020204" pitchFamily="34" charset="0"/>
              </a:rPr>
              <a:t>Chân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khủng</a:t>
            </a:r>
            <a:r>
              <a:rPr lang="en-US" sz="3600" b="1" dirty="0">
                <a:latin typeface="HP001 4 hàng" panose="020B0603050302020204" pitchFamily="34" charset="0"/>
              </a:rPr>
              <a:t> long </a:t>
            </a:r>
            <a:r>
              <a:rPr lang="en-US" sz="3600" b="1" dirty="0" err="1">
                <a:latin typeface="HP001 4 hàng" panose="020B0603050302020204" pitchFamily="34" charset="0"/>
              </a:rPr>
              <a:t>thẳng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và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rất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khỏe</a:t>
            </a:r>
            <a:r>
              <a:rPr lang="en-US" sz="3600" b="1" dirty="0">
                <a:latin typeface="HP001 4 hàng" panose="020B0603050302020204" pitchFamily="34" charset="0"/>
              </a:rPr>
              <a:t>. </a:t>
            </a:r>
            <a:r>
              <a:rPr lang="en-US" sz="3600" b="1" dirty="0" err="1">
                <a:latin typeface="HP001 4 hàng" panose="020B0603050302020204" pitchFamily="34" charset="0"/>
              </a:rPr>
              <a:t>Vì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thế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chúng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có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thể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khắp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một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vùng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rộng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lớn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để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kiếm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ăn</a:t>
            </a:r>
            <a:r>
              <a:rPr lang="en-US" sz="3600" b="1" dirty="0">
                <a:latin typeface="HP001 4 hàng" panose="020B0603050302020204" pitchFamily="34" charset="0"/>
              </a:rPr>
              <a:t>. </a:t>
            </a:r>
            <a:r>
              <a:rPr lang="en-US" sz="3600" b="1" dirty="0" err="1">
                <a:latin typeface="HP001 4 hàng" panose="020B0603050302020204" pitchFamily="34" charset="0"/>
              </a:rPr>
              <a:t>Khủng</a:t>
            </a:r>
            <a:r>
              <a:rPr lang="en-US" sz="3600" b="1" dirty="0">
                <a:latin typeface="HP001 4 hàng" panose="020B0603050302020204" pitchFamily="34" charset="0"/>
              </a:rPr>
              <a:t> long </a:t>
            </a:r>
            <a:r>
              <a:rPr lang="en-US" sz="3600" b="1" dirty="0" err="1">
                <a:latin typeface="HP001 4 hàng" panose="020B0603050302020204" pitchFamily="34" charset="0"/>
              </a:rPr>
              <a:t>có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khả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năng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săn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mồi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tốt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nhờ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có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đôi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mắt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tinh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tường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cùng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cái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mũi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và</a:t>
            </a:r>
            <a:r>
              <a:rPr lang="en-US" sz="3600" b="1" dirty="0"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latin typeface="HP001 4 hàng" panose="020B0603050302020204" pitchFamily="34" charset="0"/>
              </a:rPr>
              <a:t>đôi</a:t>
            </a:r>
            <a:r>
              <a:rPr lang="en-US" sz="3600" b="1" dirty="0">
                <a:latin typeface="HP001 4 hàng" panose="020B0603050302020204" pitchFamily="34" charset="0"/>
              </a:rPr>
              <a:t> tai </a:t>
            </a:r>
            <a:r>
              <a:rPr lang="en-US" sz="3600" b="1" dirty="0" err="1">
                <a:latin typeface="HP001 4 hàng" panose="020B0603050302020204" pitchFamily="34" charset="0"/>
              </a:rPr>
              <a:t>thính</a:t>
            </a:r>
            <a:r>
              <a:rPr lang="en-US" sz="3600" b="1" dirty="0">
                <a:latin typeface="HP001 4 hàng" panose="020B0603050302020204" pitchFamily="34" charset="0"/>
              </a:rPr>
              <a:t>. </a:t>
            </a:r>
            <a:endParaRPr lang="en-US" sz="3600" b="1" dirty="0" smtClean="0">
              <a:latin typeface="HP001 4 hàng" panose="020B06030503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600" b="1" dirty="0">
              <a:latin typeface="HP001 4 hàng" panose="020B0603050302020204" pitchFamily="34" charset="0"/>
              <a:cs typeface="HP001 4 hang 1 ô ly" panose="020B060305030202020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600" b="1" dirty="0" smtClean="0">
              <a:latin typeface="HP001 4 hàng" panose="020B0603050302020204" pitchFamily="34" charset="0"/>
              <a:cs typeface="HP001 4 hang 1 ô ly" panose="020B060305030202020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600" b="1" dirty="0">
              <a:latin typeface="HP001 4 hàng" panose="020B0603050302020204" pitchFamily="34" charset="0"/>
              <a:cs typeface="HP001 4 hang 1 ô ly" panose="020B0603050302020204" charset="0"/>
            </a:endParaRPr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E1F88E-8AAF-447F-94AF-690C847F7622}"/>
              </a:ext>
            </a:extLst>
          </p:cNvPr>
          <p:cNvSpPr/>
          <p:nvPr/>
        </p:nvSpPr>
        <p:spPr>
          <a:xfrm>
            <a:off x="3789498" y="0"/>
            <a:ext cx="4296792" cy="1288531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Khủng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long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001F13-637B-4247-A1AE-A0F3A88B36AF}"/>
              </a:ext>
            </a:extLst>
          </p:cNvPr>
          <p:cNvSpPr/>
          <p:nvPr/>
        </p:nvSpPr>
        <p:spPr>
          <a:xfrm>
            <a:off x="5063443" y="4236804"/>
            <a:ext cx="4651899" cy="750162"/>
          </a:xfrm>
          <a:prstGeom prst="roundRect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Trong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đoạn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văn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có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từ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nào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được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viết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hoa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472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:a16="http://schemas.microsoft.com/office/drawing/2014/main"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D0B78B2-6A28-4FCD-8059-AEE8C0C18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239" y="-612226"/>
            <a:ext cx="11876805" cy="7394766"/>
          </a:xfrm>
          <a:prstGeom prst="rect">
            <a:avLst/>
          </a:prstGeom>
        </p:spPr>
      </p:pic>
      <p:pic>
        <p:nvPicPr>
          <p:cNvPr id="8" name="PA_图片 11"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8893" y="-1422109"/>
            <a:ext cx="3952245" cy="3952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34D821-D5B7-4523-B705-B74433066629}"/>
              </a:ext>
            </a:extLst>
          </p:cNvPr>
          <p:cNvSpPr txBox="1"/>
          <p:nvPr/>
        </p:nvSpPr>
        <p:spPr>
          <a:xfrm>
            <a:off x="4970882" y="3017079"/>
            <a:ext cx="715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Các từ dễ viết sai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A38BF7-307E-4DD1-8384-A289E72FC288}"/>
              </a:ext>
            </a:extLst>
          </p:cNvPr>
          <p:cNvSpPr/>
          <p:nvPr/>
        </p:nvSpPr>
        <p:spPr>
          <a:xfrm>
            <a:off x="3345283" y="3587021"/>
            <a:ext cx="7995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rộng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45309EE-5EE5-497A-99C8-ABF167C7EEB4}"/>
              </a:ext>
            </a:extLst>
          </p:cNvPr>
          <p:cNvSpPr/>
          <p:nvPr/>
        </p:nvSpPr>
        <p:spPr>
          <a:xfrm>
            <a:off x="3571518" y="3745429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EC3245-3902-4235-8CA8-D20279C3044A}"/>
              </a:ext>
            </a:extLst>
          </p:cNvPr>
          <p:cNvSpPr/>
          <p:nvPr/>
        </p:nvSpPr>
        <p:spPr>
          <a:xfrm>
            <a:off x="3345284" y="4371613"/>
            <a:ext cx="38099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săn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mồi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7E9A73-ACDC-4592-876E-585B6B6877B4}"/>
              </a:ext>
            </a:extLst>
          </p:cNvPr>
          <p:cNvSpPr/>
          <p:nvPr/>
        </p:nvSpPr>
        <p:spPr>
          <a:xfrm>
            <a:off x="3571518" y="4540471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375736-56CD-4321-A091-CF22BED4DB48}"/>
              </a:ext>
            </a:extLst>
          </p:cNvPr>
          <p:cNvSpPr/>
          <p:nvPr/>
        </p:nvSpPr>
        <p:spPr>
          <a:xfrm>
            <a:off x="3345284" y="5156206"/>
            <a:ext cx="325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tinh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tường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07B6B4-8908-4E46-B617-4E068DEE2170}"/>
              </a:ext>
            </a:extLst>
          </p:cNvPr>
          <p:cNvSpPr/>
          <p:nvPr/>
        </p:nvSpPr>
        <p:spPr>
          <a:xfrm>
            <a:off x="3571517" y="5350354"/>
            <a:ext cx="311888" cy="311888"/>
          </a:xfrm>
          <a:prstGeom prst="ellipse">
            <a:avLst/>
          </a:prstGeom>
          <a:solidFill>
            <a:srgbClr val="FFAB40"/>
          </a:solidFill>
          <a:ln>
            <a:solidFill>
              <a:srgbClr val="FFA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16" name="Picture 2" descr="Question icons - 42 Free Question icons | Download PNG &amp; SVG">
            <a:extLst>
              <a:ext uri="{FF2B5EF4-FFF2-40B4-BE49-F238E27FC236}">
                <a16:creationId xmlns:a16="http://schemas.microsoft.com/office/drawing/2014/main" id="{C31EE29A-7F4A-4BB3-8EB3-ADA3D341D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966">
            <a:off x="2980677" y="5600938"/>
            <a:ext cx="1181679" cy="118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FAD3515-484C-41D4-A282-573F67975797}"/>
              </a:ext>
            </a:extLst>
          </p:cNvPr>
          <p:cNvSpPr txBox="1"/>
          <p:nvPr/>
        </p:nvSpPr>
        <p:spPr>
          <a:xfrm>
            <a:off x="4108235" y="5825662"/>
            <a:ext cx="634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Khi viết đoạn văn cần chú ý điều gì?</a:t>
            </a:r>
          </a:p>
        </p:txBody>
      </p:sp>
    </p:spTree>
    <p:extLst>
      <p:ext uri="{BB962C8B-B14F-4D97-AF65-F5344CB8AC3E}">
        <p14:creationId xmlns:p14="http://schemas.microsoft.com/office/powerpoint/2010/main" val="351582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  <p:bldP spid="13" grpId="0" animBg="1"/>
      <p:bldP spid="14" grpId="0"/>
      <p:bldP spid="15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udent Writing (#4) | Free SVG">
            <a:extLst>
              <a:ext uri="{FF2B5EF4-FFF2-40B4-BE49-F238E27FC236}">
                <a16:creationId xmlns:a16="http://schemas.microsoft.com/office/drawing/2014/main" id="{00749D37-CE5A-4562-AAFA-58D56336B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021" y="2534462"/>
            <a:ext cx="3849948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17C045-E5BF-4237-86E5-69A18ABEAC01}"/>
              </a:ext>
            </a:extLst>
          </p:cNvPr>
          <p:cNvSpPr txBox="1"/>
          <p:nvPr/>
        </p:nvSpPr>
        <p:spPr>
          <a:xfrm>
            <a:off x="2518778" y="1846961"/>
            <a:ext cx="7154436" cy="80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112F9-C830-489D-A196-7AF9B49F281A}"/>
              </a:ext>
            </a:extLst>
          </p:cNvPr>
          <p:cNvSpPr txBox="1"/>
          <p:nvPr/>
        </p:nvSpPr>
        <p:spPr>
          <a:xfrm>
            <a:off x="2518775" y="730882"/>
            <a:ext cx="7154436" cy="11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VIẾT BÀI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AB40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7135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Clipping">
            <a:extLst>
              <a:ext uri="{FF2B5EF4-FFF2-40B4-BE49-F238E27FC236}">
                <a16:creationId xmlns:a16="http://schemas.microsoft.com/office/drawing/2014/main" id="{0E9A1FF5-741F-4E66-A6DB-4910362708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22"/>
          <a:stretch/>
        </p:blipFill>
        <p:spPr>
          <a:xfrm>
            <a:off x="2113570" y="2232636"/>
            <a:ext cx="4680155" cy="11666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F71B7B-7FB8-4DF9-9684-BBF88FD713F9}"/>
              </a:ext>
            </a:extLst>
          </p:cNvPr>
          <p:cNvSpPr txBox="1"/>
          <p:nvPr/>
        </p:nvSpPr>
        <p:spPr>
          <a:xfrm>
            <a:off x="1288693" y="-133226"/>
            <a:ext cx="10376565" cy="4528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ô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vuông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núi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khúc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.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tôi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dậy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việc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a.Nhìn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hình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iêu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loài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hình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uốc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i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uôt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loài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358635-EE1F-4784-8B2C-E7066076CE2D}"/>
              </a:ext>
            </a:extLst>
          </p:cNvPr>
          <p:cNvSpPr txBox="1"/>
          <p:nvPr/>
        </p:nvSpPr>
        <p:spPr>
          <a:xfrm>
            <a:off x="7411741" y="607952"/>
            <a:ext cx="1265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uỷu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23000D-2159-43B5-BD08-E324EE0392DB}"/>
              </a:ext>
            </a:extLst>
          </p:cNvPr>
          <p:cNvSpPr txBox="1"/>
          <p:nvPr/>
        </p:nvSpPr>
        <p:spPr>
          <a:xfrm>
            <a:off x="4049156" y="1229183"/>
            <a:ext cx="10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uya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6F4BE6-925D-4D87-BD35-479FE46A34EC}"/>
              </a:ext>
            </a:extLst>
          </p:cNvPr>
          <p:cNvGrpSpPr/>
          <p:nvPr/>
        </p:nvGrpSpPr>
        <p:grpSpPr>
          <a:xfrm>
            <a:off x="1491020" y="4345604"/>
            <a:ext cx="1768157" cy="1734569"/>
            <a:chOff x="1523998" y="3450133"/>
            <a:chExt cx="1371602" cy="1121867"/>
          </a:xfrm>
        </p:grpSpPr>
        <p:pic>
          <p:nvPicPr>
            <p:cNvPr id="18" name="Picture 17" descr="Screen Clipping">
              <a:extLst>
                <a:ext uri="{FF2B5EF4-FFF2-40B4-BE49-F238E27FC236}">
                  <a16:creationId xmlns:a16="http://schemas.microsoft.com/office/drawing/2014/main" id="{A27781F9-44FF-4247-BBEB-16A2DE3CB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4" t="18853" r="67574" b="7236"/>
            <a:stretch/>
          </p:blipFill>
          <p:spPr>
            <a:xfrm>
              <a:off x="1581149" y="3600450"/>
              <a:ext cx="1314451" cy="971550"/>
            </a:xfrm>
            <a:prstGeom prst="roundRect">
              <a:avLst>
                <a:gd name="adj" fmla="val 12745"/>
              </a:avLst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A757597-E1AA-4174-B645-89FE9AC29AB0}"/>
                </a:ext>
              </a:extLst>
            </p:cNvPr>
            <p:cNvSpPr/>
            <p:nvPr/>
          </p:nvSpPr>
          <p:spPr>
            <a:xfrm>
              <a:off x="1523998" y="3450133"/>
              <a:ext cx="271571" cy="271571"/>
            </a:xfrm>
            <a:prstGeom prst="ellipse">
              <a:avLst/>
            </a:prstGeom>
            <a:solidFill>
              <a:srgbClr val="FACD94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36467E6-509C-4515-8E5C-A79DEA94D518}"/>
              </a:ext>
            </a:extLst>
          </p:cNvPr>
          <p:cNvGrpSpPr/>
          <p:nvPr/>
        </p:nvGrpSpPr>
        <p:grpSpPr>
          <a:xfrm>
            <a:off x="3796617" y="4232122"/>
            <a:ext cx="1636254" cy="1770293"/>
            <a:chOff x="3073398" y="3477364"/>
            <a:chExt cx="1352553" cy="1094636"/>
          </a:xfrm>
        </p:grpSpPr>
        <p:pic>
          <p:nvPicPr>
            <p:cNvPr id="21" name="Picture 20" descr="Screen Clipping">
              <a:extLst>
                <a:ext uri="{FF2B5EF4-FFF2-40B4-BE49-F238E27FC236}">
                  <a16:creationId xmlns:a16="http://schemas.microsoft.com/office/drawing/2014/main" id="{7A7C0904-C284-43CE-B20C-4A63CDFBE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93" t="19819" r="34908" b="7236"/>
            <a:stretch/>
          </p:blipFill>
          <p:spPr>
            <a:xfrm>
              <a:off x="3143251" y="3613150"/>
              <a:ext cx="1282700" cy="958850"/>
            </a:xfrm>
            <a:prstGeom prst="roundRect">
              <a:avLst>
                <a:gd name="adj" fmla="val 12745"/>
              </a:avLst>
            </a:prstGeom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414AA7D-8B94-48C1-8E7B-50450F3E228A}"/>
                </a:ext>
              </a:extLst>
            </p:cNvPr>
            <p:cNvSpPr/>
            <p:nvPr/>
          </p:nvSpPr>
          <p:spPr>
            <a:xfrm>
              <a:off x="3073398" y="3477364"/>
              <a:ext cx="271571" cy="271571"/>
            </a:xfrm>
            <a:prstGeom prst="ellipse">
              <a:avLst/>
            </a:prstGeom>
            <a:solidFill>
              <a:srgbClr val="FACD94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A0CAC82-99B0-46C0-9CCA-0A4E4471CF59}"/>
              </a:ext>
            </a:extLst>
          </p:cNvPr>
          <p:cNvGrpSpPr/>
          <p:nvPr/>
        </p:nvGrpSpPr>
        <p:grpSpPr>
          <a:xfrm>
            <a:off x="5679904" y="4395258"/>
            <a:ext cx="1850908" cy="1520809"/>
            <a:chOff x="4601313" y="3477364"/>
            <a:chExt cx="1354989" cy="1094636"/>
          </a:xfrm>
        </p:grpSpPr>
        <p:pic>
          <p:nvPicPr>
            <p:cNvPr id="24" name="Picture 23" descr="Screen Clipping">
              <a:extLst>
                <a:ext uri="{FF2B5EF4-FFF2-40B4-BE49-F238E27FC236}">
                  <a16:creationId xmlns:a16="http://schemas.microsoft.com/office/drawing/2014/main" id="{C7492A1E-57AD-4616-9E3A-9730B7ED9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56" t="19819" r="2545" b="7236"/>
            <a:stretch/>
          </p:blipFill>
          <p:spPr>
            <a:xfrm>
              <a:off x="4673602" y="3613150"/>
              <a:ext cx="1282700" cy="958850"/>
            </a:xfrm>
            <a:prstGeom prst="roundRect">
              <a:avLst>
                <a:gd name="adj" fmla="val 12745"/>
              </a:avLst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213B5D8-AFF4-4FE6-BD5F-9E7D05AFC11E}"/>
                </a:ext>
              </a:extLst>
            </p:cNvPr>
            <p:cNvSpPr/>
            <p:nvPr/>
          </p:nvSpPr>
          <p:spPr>
            <a:xfrm>
              <a:off x="4601313" y="3477364"/>
              <a:ext cx="271571" cy="271571"/>
            </a:xfrm>
            <a:prstGeom prst="ellipse">
              <a:avLst/>
            </a:prstGeom>
            <a:solidFill>
              <a:srgbClr val="FACD94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3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52C1F3F-8CC0-4FD9-A0F8-E77D668A3BA4}"/>
              </a:ext>
            </a:extLst>
          </p:cNvPr>
          <p:cNvSpPr txBox="1"/>
          <p:nvPr/>
        </p:nvSpPr>
        <p:spPr>
          <a:xfrm>
            <a:off x="2201093" y="3361589"/>
            <a:ext cx="209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diều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hâu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A36709-EA07-4F30-82B1-92D5E441ABEF}"/>
              </a:ext>
            </a:extLst>
          </p:cNvPr>
          <p:cNvSpPr txBox="1"/>
          <p:nvPr/>
        </p:nvSpPr>
        <p:spPr>
          <a:xfrm>
            <a:off x="4049156" y="3349238"/>
            <a:ext cx="1595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điểu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6D9392-9D85-441E-9B63-C086DA8C363A}"/>
              </a:ext>
            </a:extLst>
          </p:cNvPr>
          <p:cNvSpPr txBox="1"/>
          <p:nvPr/>
        </p:nvSpPr>
        <p:spPr>
          <a:xfrm>
            <a:off x="5540793" y="3365876"/>
            <a:ext cx="187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hươu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nai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A5515C-B879-402B-B832-0E2EBDB477A5}"/>
              </a:ext>
            </a:extLst>
          </p:cNvPr>
          <p:cNvSpPr txBox="1"/>
          <p:nvPr/>
        </p:nvSpPr>
        <p:spPr>
          <a:xfrm>
            <a:off x="1671306" y="6064514"/>
            <a:ext cx="2129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chuột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CEE83E8-7AA2-46BD-BBC7-0E383F82A065}"/>
              </a:ext>
            </a:extLst>
          </p:cNvPr>
          <p:cNvSpPr txBox="1"/>
          <p:nvPr/>
        </p:nvSpPr>
        <p:spPr>
          <a:xfrm>
            <a:off x="3828996" y="6063560"/>
            <a:ext cx="1850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bạch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tuộc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D4729B-0ADF-4FDA-A0FD-16A1D1984844}"/>
              </a:ext>
            </a:extLst>
          </p:cNvPr>
          <p:cNvSpPr txBox="1"/>
          <p:nvPr/>
        </p:nvSpPr>
        <p:spPr>
          <a:xfrm>
            <a:off x="6006456" y="6063560"/>
            <a:ext cx="1957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cuốc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ounded Rectangle 3">
            <a:extLst>
              <a:ext uri="{FF2B5EF4-FFF2-40B4-BE49-F238E27FC236}">
                <a16:creationId xmlns:a16="http://schemas.microsoft.com/office/drawing/2014/main" id="{CB9A737C-37CA-4D03-8CCA-95747136B29A}"/>
              </a:ext>
            </a:extLst>
          </p:cNvPr>
          <p:cNvSpPr/>
          <p:nvPr/>
        </p:nvSpPr>
        <p:spPr>
          <a:xfrm>
            <a:off x="7411741" y="729902"/>
            <a:ext cx="693365" cy="2793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1C85028D-663C-4A17-A6A1-20814222CBF8}"/>
              </a:ext>
            </a:extLst>
          </p:cNvPr>
          <p:cNvSpPr/>
          <p:nvPr/>
        </p:nvSpPr>
        <p:spPr>
          <a:xfrm>
            <a:off x="4128477" y="1388112"/>
            <a:ext cx="625973" cy="3340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5" grpId="0"/>
      <p:bldP spid="16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4" grpId="0" animBg="1"/>
      <p:bldP spid="3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图片 13" descr="图片包含 轮子&#10;&#10;已生成高可信度的说明">
            <a:extLst>
              <a:ext uri="{FF2B5EF4-FFF2-40B4-BE49-F238E27FC236}">
                <a16:creationId xmlns:a16="http://schemas.microsoft.com/office/drawing/2014/main" id="{D503F71A-BC92-416A-840E-AB61F69DA1E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079" y="465193"/>
            <a:ext cx="7204193" cy="1757120"/>
          </a:xfrm>
          <a:prstGeom prst="rect">
            <a:avLst/>
          </a:prstGeom>
        </p:spPr>
      </p:pic>
      <p:pic>
        <p:nvPicPr>
          <p:cNvPr id="7" name="PA_图片 6">
            <a:extLst>
              <a:ext uri="{FF2B5EF4-FFF2-40B4-BE49-F238E27FC236}">
                <a16:creationId xmlns:a16="http://schemas.microsoft.com/office/drawing/2014/main" id="{444D52FE-8165-4300-A967-CA134A5378D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170" y="690109"/>
            <a:ext cx="8410575" cy="5419725"/>
          </a:xfrm>
          <a:prstGeom prst="rect">
            <a:avLst/>
          </a:prstGeom>
        </p:spPr>
      </p:pic>
      <p:sp>
        <p:nvSpPr>
          <p:cNvPr id="8" name="PA_文本框 9">
            <a:extLst>
              <a:ext uri="{FF2B5EF4-FFF2-40B4-BE49-F238E27FC236}">
                <a16:creationId xmlns:a16="http://schemas.microsoft.com/office/drawing/2014/main" id="{A77DE055-20FC-46C4-BA35-162A84AC7B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46557" y="2573560"/>
            <a:ext cx="5168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Củng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cố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dặn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+mn-lt"/>
              </a:rPr>
              <a:t>dò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1" name="PA_图片 7">
            <a:extLst>
              <a:ext uri="{FF2B5EF4-FFF2-40B4-BE49-F238E27FC236}">
                <a16:creationId xmlns:a16="http://schemas.microsoft.com/office/drawing/2014/main" id="{EAC6A015-BDF6-4D4D-A23E-6E68F30F2A3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615" y="1041356"/>
            <a:ext cx="5818605" cy="551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2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oodle Sketchbook by Slidesgo">
  <a:themeElements>
    <a:clrScheme name="Simple Light">
      <a:dk1>
        <a:srgbClr val="213054"/>
      </a:dk1>
      <a:lt1>
        <a:srgbClr val="BAE5E4"/>
      </a:lt1>
      <a:dk2>
        <a:srgbClr val="A889CC"/>
      </a:dk2>
      <a:lt2>
        <a:srgbClr val="FC7D77"/>
      </a:lt2>
      <a:accent1>
        <a:srgbClr val="FFAB40"/>
      </a:accent1>
      <a:accent2>
        <a:srgbClr val="FFFFFF"/>
      </a:accent2>
      <a:accent3>
        <a:srgbClr val="213054"/>
      </a:accent3>
      <a:accent4>
        <a:srgbClr val="BAE5E4"/>
      </a:accent4>
      <a:accent5>
        <a:srgbClr val="A889CC"/>
      </a:accent5>
      <a:accent6>
        <a:srgbClr val="FC7D77"/>
      </a:accent6>
      <a:hlink>
        <a:srgbClr val="21305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186</Words>
  <Application>Microsoft Office PowerPoint</Application>
  <PresentationFormat>Widescreen</PresentationFormat>
  <Paragraphs>36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21" baseType="lpstr">
      <vt:lpstr>宋体</vt:lpstr>
      <vt:lpstr>Arial</vt:lpstr>
      <vt:lpstr>Arial-Rounded</vt:lpstr>
      <vt:lpstr>Calibri</vt:lpstr>
      <vt:lpstr>等线</vt:lpstr>
      <vt:lpstr>HP001 4 hàng</vt:lpstr>
      <vt:lpstr>HP001 4 hang 1 ô ly</vt:lpstr>
      <vt:lpstr>Kalam</vt:lpstr>
      <vt:lpstr>Montserrat</vt:lpstr>
      <vt:lpstr>黑体</vt:lpstr>
      <vt:lpstr>Times New Roman</vt:lpstr>
      <vt:lpstr>第一PPT，www.1ppt.com</vt:lpstr>
      <vt:lpstr>1_Office 主题</vt:lpstr>
      <vt:lpstr>Doodle Sketchbook by Slidesgo</vt:lpstr>
      <vt:lpstr>2_Office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Dell</cp:lastModifiedBy>
  <cp:revision>4</cp:revision>
  <dcterms:created xsi:type="dcterms:W3CDTF">2021-07-31T08:43:33Z</dcterms:created>
  <dcterms:modified xsi:type="dcterms:W3CDTF">2024-02-20T01:33:22Z</dcterms:modified>
</cp:coreProperties>
</file>