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36"/>
  </p:notesMasterIdLst>
  <p:sldIdLst>
    <p:sldId id="272" r:id="rId7"/>
    <p:sldId id="280" r:id="rId8"/>
    <p:sldId id="373" r:id="rId9"/>
    <p:sldId id="374" r:id="rId10"/>
    <p:sldId id="257" r:id="rId11"/>
    <p:sldId id="260" r:id="rId12"/>
    <p:sldId id="261" r:id="rId13"/>
    <p:sldId id="262" r:id="rId14"/>
    <p:sldId id="263" r:id="rId15"/>
    <p:sldId id="266" r:id="rId16"/>
    <p:sldId id="267" r:id="rId17"/>
    <p:sldId id="268" r:id="rId18"/>
    <p:sldId id="270" r:id="rId19"/>
    <p:sldId id="271" r:id="rId20"/>
    <p:sldId id="282" r:id="rId21"/>
    <p:sldId id="273" r:id="rId22"/>
    <p:sldId id="274" r:id="rId23"/>
    <p:sldId id="275" r:id="rId24"/>
    <p:sldId id="276" r:id="rId25"/>
    <p:sldId id="277" r:id="rId26"/>
    <p:sldId id="279" r:id="rId27"/>
    <p:sldId id="344" r:id="rId28"/>
    <p:sldId id="381" r:id="rId29"/>
    <p:sldId id="335" r:id="rId30"/>
    <p:sldId id="384" r:id="rId31"/>
    <p:sldId id="383" r:id="rId32"/>
    <p:sldId id="357" r:id="rId33"/>
    <p:sldId id="359" r:id="rId34"/>
    <p:sldId id="36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33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8F471-BA17-4061-81BF-EE8CC1C63AA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31881-582B-464F-9409-C3DED0C46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7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73D07-22BF-4DE6-9147-B0647DC36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6B04D-B4F1-4752-9135-CDB0F713F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A8DB9-C25A-4C9E-B018-DD2A7A029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36350-3C05-44D5-AAFC-9DD80CE1C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285A7-E0FD-4754-9375-B2326FBF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0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08DD-D406-498E-A48C-B43A0708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42CAA-08AF-4787-9EC0-35028B840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8DC9A-E1DF-474E-BDD7-12380253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13021-5C07-4E11-818A-30D44075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385EF-8D60-410A-B482-0148B33E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7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5477F-316C-43AC-BE06-F2FA45AD9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34033-68C3-480A-A671-5864F1706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7D26F-BF88-4370-BE39-D48AE441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788B-3527-43A3-8274-C58F6818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AF99B-2C4F-4102-BB2A-76595829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8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7593F-6BE5-46B2-9683-89014B7A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68D08-4C74-4F07-BBC5-5071683C4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8B123-E589-48F1-A16E-1916E0B2A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4BC3C-3B04-42CB-8022-0B4A7AC2A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5BF6F-EE81-4F8E-B6FC-696C2025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5EF93-946E-4DFD-8A87-76E7ED2E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5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F451-1C57-4B35-98F8-F5DC388F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983B2-3D61-4427-A1F4-38158CC9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573E8-426A-4F6C-BC01-24BAC4209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82B8CD-016B-4870-8093-094F1BA4E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C3C8EC-0C31-4761-9D65-081DE909F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750739-9107-405F-A571-F60D4692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C874F2-2A5B-4195-ABA9-2E601F6A6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401A70-43F6-4865-A92B-A038EED0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7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AD6A-25A4-4E55-8D6D-A6AC8169E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CF12F-B85A-4FB0-B2CD-1B609220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9FBE42-A07C-4473-9131-7E6A7D398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DE91F-6212-40E3-9832-6EB0C174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0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AB57C7-FE6C-463B-B9D2-C1E5F9C4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444E4-237F-472D-BFA2-A4C63FD3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ED4F8-8FDA-48F5-BD93-B6CE3283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6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EBFA-3D70-444E-AAEE-14197FBE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77E46-EB90-43D5-A95F-6664D8FC1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9533B-04DA-4A84-8C2E-38412A262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7F29A-B6C8-4EB5-8544-CF63BA1D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09391-5E88-47AB-8B12-739AEB308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5733E-A499-404F-BFAA-55A1D0B1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8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37A4D-FC45-4838-A426-7760249BE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F18C57-142B-4956-AF71-BEA40496C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E8156-D76D-4B56-8D96-FBEDD57E9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370C3-D42F-4615-AF35-332FF265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89B7D-F8C7-4272-B3BC-744DC1954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9E844-DA78-4851-B8DA-FD385155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1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C69FE-58D2-4671-A0BC-B9F62835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C4525-7CB3-420D-A34A-DD65390BE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AE139-9E97-44FD-BF6B-C03FA005C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1CD12-67BA-47F8-A068-9E6DF6C2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F6F82-0DAB-4242-BACB-B5197E135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25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0D76C4-2CC6-4000-975A-6F17094CE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299638-177D-4C25-BF0B-F51778C81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827B2-F566-42DC-A599-0927C3AB6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5C1F-8610-410A-8519-AFB6FB658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FB0B1-E9EB-4D44-960B-7742AF85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72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35E22-836D-4BD8-9A25-4FE3CA7F891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458942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CB820-BBA3-45A0-B990-0ED736231DEB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747461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DB67F-9026-4359-A89C-D71A071234B4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786121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9EEAC-B30C-4A5C-8DB0-5D70FA3B1251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11353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D3370-BD8C-4A3D-B986-A7D49DA45DEE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749552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0E82F-54EC-423B-9BB0-5BA99693B6BB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264394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C4B27-74E0-475C-965D-73F65847F8E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927048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67A75-63EB-4A35-80F3-19A02C0ACFE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970819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Recortar y redondear rectángulo de esquina sencilla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14 Triángulo rectángulo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15 Forma libre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16 Forma libre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AFF222D-EE69-4965-96DB-BC7F8242A77E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125262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5EB01-B067-44FD-98D1-3BEAA88520C9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667447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E6E00-B145-4347-8C04-FB40E259A46E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1491057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CEBAF4-39A9-1A42-969F-C38F9E5E6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14AED6-4451-8E4B-9D17-B8F764FD8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80088-373B-1A4E-98E6-CB4D6343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DF8840-6DD1-4941-ABDD-80073FB2A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91F5B-CE3F-C24E-9DF0-8CACA711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883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C7ACE-C12C-3042-A8F0-CB72EF8B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B0EC15-300F-2A4A-A261-F75402CD9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9E5878-A5D7-B743-9F8D-5FAA617BC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54312-8714-6F42-8FC7-F094EC13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00A54B-533E-9F48-9639-8D54AED8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374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7001C-AE61-BB4D-B54E-6E58EEEA9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A52523-41DD-6E45-A66B-829DE5FAE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567A8B-6E21-284A-8C79-602487E4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A812A2-7252-1D4F-8E2B-7E336F97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36BC8-112E-604A-9D1D-8D248782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246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27225-7A9F-0E40-A167-417424B0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92B75C-5F9B-EC4A-B9DF-A1E3E711A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CE4AAA-81EB-2643-8331-CF410AD02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516AF3-1B02-B244-BC8B-DD4FD2438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503BC6-A1B2-A548-9BAE-D5FC48C2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43284A-C151-894D-B2D7-47FFC1D2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67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A8778-C139-8C4E-8F6E-8F73595F6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DBB023-52B2-3243-9D84-B8689863A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325C1B-1CDD-784C-AE8A-EC30F7C72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E285EE-B37A-8A49-9F17-E9E7EE33C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C34280-1E2D-EF4A-8618-3D2DD5423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3E4760-2663-274E-99B2-D70D2A7D1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F6BC62-B80F-FA43-84C2-3940C6B7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8C0983-92F0-7941-8AD1-DCD15BA7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864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AC443-5837-3849-9391-C5626FB5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61E59C-CB79-BD41-8620-7FD19F41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5A00DA-5BE3-974C-B1EC-BD636F7D2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EDC8DD-A98D-3446-A76B-2622A7553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41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2EDC22-82F8-734D-99E6-F1E42D4D6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C23D063-251A-1A4C-8F60-D733E6D2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2E346E-06FB-CE47-8CD9-F873CBC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146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34682-806E-194C-AE02-FE2C3769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E20D7E-B1FD-DB41-96E7-1C8A91FD8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C6CDD4-F516-A54C-A3C4-55B9C9F61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757E75-2353-3E46-ABE2-997E323A7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23F7F8-E9C8-CD4F-8C6B-B1A1ABBC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D3DF98-FC70-2C4F-9781-92AD3583C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702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E211F-3643-6B44-BC2A-58C110D1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73E841-045D-9B43-AB58-C885BC615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1D4F38-81F0-B64E-8325-BB74AE477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391A61-C322-B84F-9163-C06EFBC4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73FA34-1814-C943-BF70-13EB051A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A12837-04AC-E246-A616-8B799A27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91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3C443-D857-B848-A49A-4DBC9889D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C544BB-F724-F440-B1D2-C81A8A547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82F9B1-FAA6-7D4B-B0CA-93550B9BB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3CE1FC-3236-1E45-9193-545E9BDBD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FFBC44-455A-9F40-8834-9AF150425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08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A4B480-9F2C-034B-A5BE-7CBEA2179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2BBCC-C2E5-7E47-B340-E59F1FA17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B9A251-4475-184E-8167-3A093026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DEA0C7-5F2E-5A4D-A97F-878CFAF9E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EFC055-468D-9B40-A81A-9B95AF260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644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19697"/>
      </p:ext>
    </p:extLst>
  </p:cSld>
  <p:clrMapOvr>
    <a:masterClrMapping/>
  </p:clrMapOvr>
  <p:transition spd="slow" advClick="0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914931"/>
      </p:ext>
    </p:extLst>
  </p:cSld>
  <p:clrMapOvr>
    <a:masterClrMapping/>
  </p:clrMapOvr>
  <p:transition spd="slow" advClick="0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73522"/>
      </p:ext>
    </p:extLst>
  </p:cSld>
  <p:clrMapOvr>
    <a:masterClrMapping/>
  </p:clrMapOvr>
  <p:transition spd="slow" advClick="0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93013"/>
      </p:ext>
    </p:extLst>
  </p:cSld>
  <p:clrMapOvr>
    <a:masterClrMapping/>
  </p:clrMapOvr>
  <p:transition spd="slow" advClick="0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54520"/>
      </p:ext>
    </p:extLst>
  </p:cSld>
  <p:clrMapOvr>
    <a:masterClrMapping/>
  </p:clrMapOvr>
  <p:transition spd="slow" advClick="0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43613"/>
      </p:ext>
    </p:extLst>
  </p:cSld>
  <p:clrMapOvr>
    <a:masterClrMapping/>
  </p:clrMapOvr>
  <p:transition spd="slow" advClick="0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784488"/>
      </p:ext>
    </p:extLst>
  </p:cSld>
  <p:clrMapOvr>
    <a:masterClrMapping/>
  </p:clrMapOvr>
  <p:transition spd="slow" advClick="0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79924"/>
      </p:ext>
    </p:extLst>
  </p:cSld>
  <p:clrMapOvr>
    <a:masterClrMapping/>
  </p:clrMapOvr>
  <p:transition spd="slow" advClick="0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083031"/>
      </p:ext>
    </p:extLst>
  </p:cSld>
  <p:clrMapOvr>
    <a:masterClrMapping/>
  </p:clrMapOvr>
  <p:transition spd="slow" advClick="0"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3624"/>
      </p:ext>
    </p:extLst>
  </p:cSld>
  <p:clrMapOvr>
    <a:masterClrMapping/>
  </p:clrMapOvr>
  <p:transition spd="slow" advClick="0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97521"/>
      </p:ext>
    </p:extLst>
  </p:cSld>
  <p:clrMapOvr>
    <a:masterClrMapping/>
  </p:clrMapOvr>
  <p:transition spd="slow" advClick="0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16344"/>
      </p:ext>
    </p:extLst>
  </p:cSld>
  <p:clrMapOvr>
    <a:masterClrMapping/>
  </p:clrMapOvr>
  <p:transition spd="slow"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57674"/>
      </p:ext>
    </p:extLst>
  </p:cSld>
  <p:clrMapOvr>
    <a:masterClrMapping/>
  </p:clrMapOvr>
  <p:transition spd="slow">
    <p:wipe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453"/>
      </p:ext>
    </p:extLst>
  </p:cSld>
  <p:clrMapOvr>
    <a:masterClrMapping/>
  </p:clrMapOvr>
  <p:transition spd="slow">
    <p:wipe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96593"/>
      </p:ext>
    </p:extLst>
  </p:cSld>
  <p:clrMapOvr>
    <a:masterClrMapping/>
  </p:clrMapOvr>
  <p:transition spd="slow">
    <p:wipe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51228"/>
      </p:ext>
    </p:extLst>
  </p:cSld>
  <p:clrMapOvr>
    <a:masterClrMapping/>
  </p:clrMapOvr>
  <p:transition spd="slow">
    <p:wipe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1721"/>
      </p:ext>
    </p:extLst>
  </p:cSld>
  <p:clrMapOvr>
    <a:masterClrMapping/>
  </p:clrMapOvr>
  <p:transition spd="slow">
    <p:wipe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13719"/>
      </p:ext>
    </p:extLst>
  </p:cSld>
  <p:clrMapOvr>
    <a:masterClrMapping/>
  </p:clrMapOvr>
  <p:transition spd="slow">
    <p:wipe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68352"/>
      </p:ext>
    </p:extLst>
  </p:cSld>
  <p:clrMapOvr>
    <a:masterClrMapping/>
  </p:clrMapOvr>
  <p:transition spd="slow">
    <p:wipe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87252"/>
      </p:ext>
    </p:extLst>
  </p:cSld>
  <p:clrMapOvr>
    <a:masterClrMapping/>
  </p:clrMapOvr>
  <p:transition spd="slow">
    <p:wipe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96030"/>
      </p:ext>
    </p:extLst>
  </p:cSld>
  <p:clrMapOvr>
    <a:masterClrMapping/>
  </p:clrMapOvr>
  <p:transition spd="slow">
    <p:wipe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80864"/>
      </p:ext>
    </p:extLst>
  </p:cSld>
  <p:clrMapOvr>
    <a:masterClrMapping/>
  </p:clrMapOvr>
  <p:transition spd="slow">
    <p:wipe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772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168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387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18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66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02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214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887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546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874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3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E7592-88A4-4489-A85D-2B8C6EBFC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25F02-5A10-4B79-9913-24828A8EE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2323-DD73-4E91-AA8F-371494D3F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E57F3-8A8F-4999-86D3-00786ACB5F3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08088-19D8-4DDE-AE5A-4D6118C29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03EAD-0E13-4C63-9D6C-F1005DF79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B3319-520A-4448-97B3-CA16E34FD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3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+mn-lt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título del patrón</a:t>
            </a:r>
            <a:endParaRPr lang="en-US" altLang="ru-RU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  <a:endParaRPr lang="en-US" altLang="ru-RU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1EAEE"/>
                </a:solidFill>
              </a:defRPr>
            </a:lvl1pPr>
          </a:lstStyle>
          <a:p>
            <a:fld id="{9A4CCB6A-F3AF-4F1B-AD49-93AC4E9B9459}" type="slidenum">
              <a:rPr lang="es-ES" altLang="ru-RU"/>
              <a:pPr/>
              <a:t>‹#›</a:t>
            </a:fld>
            <a:endParaRPr lang="es-ES" altLang="ru-RU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8464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00DCFF"/>
            </a:gs>
            <a:gs pos="32000">
              <a:schemeClr val="bg1"/>
            </a:gs>
            <a:gs pos="38000">
              <a:srgbClr val="00D2FD"/>
            </a:gs>
            <a:gs pos="99000">
              <a:srgbClr val="0091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9AC2E-704F-9B42-9E5A-2945DEC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E5B58F-CB24-A049-B1B1-500F58C2F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4A9CBD-8C4D-B64D-9E2D-8B5570634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5DE3A-A956-9448-8D96-7D891D621A2F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670728-0BEA-8B4D-8AF6-1850B3E9D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20E68B-CBF1-0649-8EBF-22780F269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1EF8A-C410-6646-B865-6FDCA978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A6BB9-A0FE-E141-8355-D44961E9034E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726E3-66E2-CA45-8773-1AA31AF7C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38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19798-379D-4705-B7D9-DB94B72AA87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5A045-F51B-4412-94EC-5BA3653CA7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18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867A8-C0F3-44EC-892C-F2DEE8CA9133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A997E-C6E0-4651-AC04-F2E8E597A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3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audio" Target="../media/audio3.wav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42224&amp;picture=pointing-down-finger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6866338@N06/8725704289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hoir-children-singing-music-happy-310673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Writing.svg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188B3C-211F-4446-BD4B-BCF015440F6B}"/>
              </a:ext>
            </a:extLst>
          </p:cNvPr>
          <p:cNvSpPr/>
          <p:nvPr/>
        </p:nvSpPr>
        <p:spPr>
          <a:xfrm>
            <a:off x="248596" y="1446550"/>
            <a:ext cx="11694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Forte" panose="03060902040502070203" pitchFamily="66" charset="0"/>
              </a:rPr>
              <a:t>What’s the fastest animal in the world?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Forte" panose="03060902040502070203" pitchFamily="66" charset="0"/>
            </a:endParaRPr>
          </a:p>
        </p:txBody>
      </p:sp>
      <p:sp>
        <p:nvSpPr>
          <p:cNvPr id="4" name="Téglalap 9">
            <a:extLst>
              <a:ext uri="{FF2B5EF4-FFF2-40B4-BE49-F238E27FC236}">
                <a16:creationId xmlns:a16="http://schemas.microsoft.com/office/drawing/2014/main" id="{AB1F371A-32A9-456F-9AB0-57922D2F3CE5}"/>
              </a:ext>
            </a:extLst>
          </p:cNvPr>
          <p:cNvSpPr/>
          <p:nvPr/>
        </p:nvSpPr>
        <p:spPr>
          <a:xfrm>
            <a:off x="3007966" y="161127"/>
            <a:ext cx="5832648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8800" b="1" i="0" u="none" strike="noStrike" kern="1200" cap="none" spc="0" normalizeH="0" baseline="0" noProof="0" dirty="0">
                <a:ln w="900" cmpd="sng">
                  <a:solidFill>
                    <a:srgbClr val="2F547C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howcard Gothic" pitchFamily="82" charset="0"/>
                <a:ea typeface="+mn-ea"/>
                <a:cs typeface="+mn-cs"/>
              </a:rPr>
              <a:t>UNIT 9</a:t>
            </a:r>
          </a:p>
        </p:txBody>
      </p:sp>
      <p:sp>
        <p:nvSpPr>
          <p:cNvPr id="5" name="CaixaDeTexto 11">
            <a:extLst>
              <a:ext uri="{FF2B5EF4-FFF2-40B4-BE49-F238E27FC236}">
                <a16:creationId xmlns:a16="http://schemas.microsoft.com/office/drawing/2014/main" id="{D6980279-A7CA-4023-9069-B483E4167DAD}"/>
              </a:ext>
            </a:extLst>
          </p:cNvPr>
          <p:cNvSpPr txBox="1"/>
          <p:nvPr/>
        </p:nvSpPr>
        <p:spPr>
          <a:xfrm>
            <a:off x="4420701" y="2430995"/>
            <a:ext cx="348845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7200" b="1" i="0" u="none" strike="noStrike" kern="1200" cap="none" spc="0" normalizeH="0" baseline="0" noProof="0" dirty="0">
                <a:ln>
                  <a:noFill/>
                </a:ln>
                <a:solidFill>
                  <a:srgbClr val="2C612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howcard Gothic" pitchFamily="82" charset="0"/>
                <a:ea typeface="+mn-ea"/>
                <a:cs typeface="+mn-cs"/>
              </a:rPr>
              <a:t>Lesson 3</a:t>
            </a:r>
          </a:p>
        </p:txBody>
      </p:sp>
      <p:pic>
        <p:nvPicPr>
          <p:cNvPr id="1026" name="Picture 2" descr="ᐈ Slow turtle stock cliparts, Royalty Free fast slow vectors | download on  Depositphotos®">
            <a:extLst>
              <a:ext uri="{FF2B5EF4-FFF2-40B4-BE49-F238E27FC236}">
                <a16:creationId xmlns:a16="http://schemas.microsoft.com/office/drawing/2014/main" id="{807BF70A-A2DB-44C0-92A8-7BA015A3D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663" y="3655303"/>
            <a:ext cx="9583449" cy="300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93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llo Song for Kids (FAST) - Hello to YOU! by ELF Learning">
            <a:hlinkClick r:id="" action="ppaction://media"/>
            <a:extLst>
              <a:ext uri="{FF2B5EF4-FFF2-40B4-BE49-F238E27FC236}">
                <a16:creationId xmlns:a16="http://schemas.microsoft.com/office/drawing/2014/main" id="{B4CD96E2-3F42-44F8-A89C-C4E07F1C53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58232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9216A2-D165-4A73-A88E-7AE697A853C1}"/>
              </a:ext>
            </a:extLst>
          </p:cNvPr>
          <p:cNvSpPr txBox="1"/>
          <p:nvPr/>
        </p:nvSpPr>
        <p:spPr>
          <a:xfrm>
            <a:off x="1113810" y="3130041"/>
            <a:ext cx="4624838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PAIR WORK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ASK AND ANSWER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A11E76-7D89-4274-8DD9-1C18CC33C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8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75047"/>
      </p:ext>
    </p:extLst>
  </p:cSld>
  <p:clrMapOvr>
    <a:masterClrMapping/>
  </p:clrMapOvr>
  <p:transition spd="slow" advClick="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E80809A-D3F9-4217-9695-179ED6041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2" y="1053255"/>
            <a:ext cx="12131208" cy="1963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5CAB7B-FC79-4B3A-83A8-BFE544BF000E}"/>
              </a:ext>
            </a:extLst>
          </p:cNvPr>
          <p:cNvSpPr txBox="1"/>
          <p:nvPr/>
        </p:nvSpPr>
        <p:spPr>
          <a:xfrm>
            <a:off x="1429238" y="3371434"/>
            <a:ext cx="89636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u="sng" dirty="0">
                <a:solidFill>
                  <a:schemeClr val="accent2">
                    <a:lumMod val="50000"/>
                  </a:schemeClr>
                </a:solidFill>
                <a:effectLst/>
                <a:latin typeface="Script MT Bold" panose="03040602040607080904" pitchFamily="66" charset="0"/>
              </a:rPr>
              <a:t>Example:</a:t>
            </a:r>
          </a:p>
          <a:p>
            <a:r>
              <a:rPr lang="en-US" sz="6000" b="0" i="0" dirty="0">
                <a:solidFill>
                  <a:schemeClr val="accent2">
                    <a:lumMod val="50000"/>
                  </a:schemeClr>
                </a:solidFill>
                <a:effectLst/>
                <a:latin typeface="Script MT Bold" panose="03040602040607080904" pitchFamily="66" charset="0"/>
              </a:rPr>
              <a:t>What's the slowest animal? </a:t>
            </a:r>
          </a:p>
          <a:p>
            <a:r>
              <a:rPr lang="en-US" sz="6000" b="0" i="0" dirty="0">
                <a:solidFill>
                  <a:schemeClr val="accent2">
                    <a:lumMod val="50000"/>
                  </a:schemeClr>
                </a:solidFill>
                <a:effectLst/>
                <a:latin typeface="Script MT Bold" panose="03040602040607080904" pitchFamily="66" charset="0"/>
              </a:rPr>
              <a:t>=&gt; A monkey!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12099"/>
      </p:ext>
    </p:extLst>
  </p:cSld>
  <p:clrMapOvr>
    <a:masterClrMapping/>
  </p:clrMapOvr>
  <p:transition spd="slow" advClick="0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ctángulo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10"/>
          <a:stretch>
            <a:fillRect/>
          </a:stretch>
        </p:blipFill>
        <p:spPr bwMode="auto">
          <a:xfrm>
            <a:off x="1881188" y="1528764"/>
            <a:ext cx="8369300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 descr="http://www.3dshop.org.uk/images/un-know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1484313"/>
            <a:ext cx="5448300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29063"/>
            <a:ext cx="9144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399463" y="6169025"/>
            <a:ext cx="18780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by</a:t>
            </a:r>
            <a:r>
              <a:rPr lang="es-ES_tradnl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HERBER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3" b="19002"/>
          <a:stretch>
            <a:fillRect/>
          </a:stretch>
        </p:blipFill>
        <p:spPr bwMode="auto">
          <a:xfrm>
            <a:off x="3286125" y="5572125"/>
            <a:ext cx="5113338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148" name="44 Imagen" descr="Crono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45 Imagen" descr="Crono_1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46 Imagen" descr="Crono_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47 Imagen" descr="Crono_3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48 Imagen" descr="Crono_4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49 Imagen" descr="Crono_5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50 Imagen" descr="Crono_6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51 Imagen" descr="Crono_7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52 Imagen" descr="Crono_8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53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6158" name="Text Box 255"/>
          <p:cNvSpPr txBox="1">
            <a:spLocks noChangeArrowheads="1"/>
          </p:cNvSpPr>
          <p:nvPr/>
        </p:nvSpPr>
        <p:spPr bwMode="auto">
          <a:xfrm>
            <a:off x="2135188" y="1844675"/>
            <a:ext cx="8064500" cy="17541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highest mountain in the world?</a:t>
            </a:r>
          </a:p>
        </p:txBody>
      </p:sp>
      <p:sp>
        <p:nvSpPr>
          <p:cNvPr id="19712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Mount Everest</a:t>
            </a:r>
            <a:endParaRPr lang="es-ES" altLang="ru-RU" sz="540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160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4" grpId="0"/>
      <p:bldP spid="197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172" name="Text Box 14"/>
          <p:cNvSpPr txBox="1">
            <a:spLocks noChangeArrowheads="1"/>
          </p:cNvSpPr>
          <p:nvPr/>
        </p:nvSpPr>
        <p:spPr bwMode="auto">
          <a:xfrm>
            <a:off x="2135188" y="1844675"/>
            <a:ext cx="8064500" cy="17541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longest river in the world?</a:t>
            </a: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The Nile river</a:t>
            </a:r>
          </a:p>
        </p:txBody>
      </p:sp>
      <p:pic>
        <p:nvPicPr>
          <p:cNvPr id="7174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2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3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3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3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3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3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3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3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3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4591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196" name="Text Box 14"/>
          <p:cNvSpPr txBox="1">
            <a:spLocks noChangeArrowheads="1"/>
          </p:cNvSpPr>
          <p:nvPr/>
        </p:nvSpPr>
        <p:spPr bwMode="auto">
          <a:xfrm>
            <a:off x="2135188" y="1916114"/>
            <a:ext cx="8064500" cy="1755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biggest river in the world?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The Amazon river</a:t>
            </a:r>
          </a:p>
        </p:txBody>
      </p:sp>
      <p:pic>
        <p:nvPicPr>
          <p:cNvPr id="8198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2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3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3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3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3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3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3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3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3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615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19" name="Text Box 14"/>
          <p:cNvSpPr txBox="1">
            <a:spLocks noChangeArrowheads="1"/>
          </p:cNvSpPr>
          <p:nvPr/>
        </p:nvSpPr>
        <p:spPr bwMode="auto">
          <a:xfrm>
            <a:off x="2135188" y="1916114"/>
            <a:ext cx="8064500" cy="1755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deepest ocean in the world?</a:t>
            </a:r>
          </a:p>
        </p:txBody>
      </p:sp>
      <p:pic>
        <p:nvPicPr>
          <p:cNvPr id="9220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2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3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3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3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3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3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3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3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3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3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The Pacific Ocean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267" name="Text Box 14"/>
          <p:cNvSpPr txBox="1">
            <a:spLocks noChangeArrowheads="1"/>
          </p:cNvSpPr>
          <p:nvPr/>
        </p:nvSpPr>
        <p:spPr bwMode="auto">
          <a:xfrm>
            <a:off x="2135188" y="1773239"/>
            <a:ext cx="8064500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biggest country in the world?</a:t>
            </a:r>
          </a:p>
        </p:txBody>
      </p:sp>
      <p:pic>
        <p:nvPicPr>
          <p:cNvPr id="11268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Russia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2291" name="Text Box 14"/>
          <p:cNvSpPr txBox="1">
            <a:spLocks noChangeArrowheads="1"/>
          </p:cNvSpPr>
          <p:nvPr/>
        </p:nvSpPr>
        <p:spPr bwMode="auto">
          <a:xfrm>
            <a:off x="2640013" y="1341438"/>
            <a:ext cx="6985000" cy="258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most populated country in the world?</a:t>
            </a:r>
          </a:p>
        </p:txBody>
      </p:sp>
      <p:pic>
        <p:nvPicPr>
          <p:cNvPr id="12292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4076700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China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315" name="Text Box 14"/>
          <p:cNvSpPr txBox="1">
            <a:spLocks noChangeArrowheads="1"/>
          </p:cNvSpPr>
          <p:nvPr/>
        </p:nvSpPr>
        <p:spPr bwMode="auto">
          <a:xfrm>
            <a:off x="2135188" y="1773239"/>
            <a:ext cx="8064500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smallest country in the world?</a:t>
            </a:r>
          </a:p>
        </p:txBody>
      </p:sp>
      <p:pic>
        <p:nvPicPr>
          <p:cNvPr id="13316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Vatican City 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5363" name="Text Box 14"/>
          <p:cNvSpPr txBox="1">
            <a:spLocks noChangeArrowheads="1"/>
          </p:cNvSpPr>
          <p:nvPr/>
        </p:nvSpPr>
        <p:spPr bwMode="auto">
          <a:xfrm>
            <a:off x="2135188" y="1773239"/>
            <a:ext cx="8064500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fastest animal in the world?</a:t>
            </a:r>
            <a:endParaRPr lang="es-ES" altLang="ru-RU" sz="540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5364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Peregrine falcon 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6387" name="Text Box 14"/>
          <p:cNvSpPr txBox="1">
            <a:spLocks noChangeArrowheads="1"/>
          </p:cNvSpPr>
          <p:nvPr/>
        </p:nvSpPr>
        <p:spPr bwMode="auto">
          <a:xfrm>
            <a:off x="2063750" y="1844675"/>
            <a:ext cx="8064500" cy="17541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slowest animal in the world?</a:t>
            </a:r>
          </a:p>
        </p:txBody>
      </p:sp>
      <p:pic>
        <p:nvPicPr>
          <p:cNvPr id="16388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32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33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34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35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36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37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38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39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42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The three-toed sloth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2135188" y="1916114"/>
            <a:ext cx="8064500" cy="1755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fastest animal on land?</a:t>
            </a:r>
          </a:p>
        </p:txBody>
      </p:sp>
      <p:pic>
        <p:nvPicPr>
          <p:cNvPr id="17412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Cheetah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435" name="Text Box 255"/>
          <p:cNvSpPr txBox="1">
            <a:spLocks noChangeArrowheads="1"/>
          </p:cNvSpPr>
          <p:nvPr/>
        </p:nvSpPr>
        <p:spPr bwMode="auto">
          <a:xfrm>
            <a:off x="2135188" y="1773239"/>
            <a:ext cx="8064500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hardest mineral in the world?</a:t>
            </a:r>
          </a:p>
        </p:txBody>
      </p:sp>
      <p:pic>
        <p:nvPicPr>
          <p:cNvPr id="18436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Diamond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9459" name="Text Box 14"/>
          <p:cNvSpPr txBox="1">
            <a:spLocks noChangeArrowheads="1"/>
          </p:cNvSpPr>
          <p:nvPr/>
        </p:nvSpPr>
        <p:spPr bwMode="auto">
          <a:xfrm>
            <a:off x="2135188" y="1916114"/>
            <a:ext cx="8064500" cy="1755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farthest planet from the sun?</a:t>
            </a:r>
          </a:p>
        </p:txBody>
      </p:sp>
      <p:pic>
        <p:nvPicPr>
          <p:cNvPr id="19460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Neptune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0483" name="Text Box 14"/>
          <p:cNvSpPr txBox="1">
            <a:spLocks noChangeArrowheads="1"/>
          </p:cNvSpPr>
          <p:nvPr/>
        </p:nvSpPr>
        <p:spPr bwMode="auto">
          <a:xfrm>
            <a:off x="2135188" y="1890714"/>
            <a:ext cx="8064500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closest planet to the sun?</a:t>
            </a:r>
          </a:p>
        </p:txBody>
      </p:sp>
      <p:pic>
        <p:nvPicPr>
          <p:cNvPr id="20484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Mercury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1703388" y="1916114"/>
            <a:ext cx="8856662" cy="1755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hottest planet?</a:t>
            </a:r>
          </a:p>
        </p:txBody>
      </p:sp>
      <p:pic>
        <p:nvPicPr>
          <p:cNvPr id="21508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Venus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2532" name="Text Box 255"/>
          <p:cNvSpPr txBox="1">
            <a:spLocks noChangeArrowheads="1"/>
          </p:cNvSpPr>
          <p:nvPr/>
        </p:nvSpPr>
        <p:spPr bwMode="auto">
          <a:xfrm>
            <a:off x="2135188" y="1844675"/>
            <a:ext cx="8064500" cy="17541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coldest place in the world?</a:t>
            </a:r>
          </a:p>
        </p:txBody>
      </p:sp>
      <p:pic>
        <p:nvPicPr>
          <p:cNvPr id="22533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Antarctica</a:t>
            </a:r>
          </a:p>
        </p:txBody>
      </p:sp>
      <p:sp>
        <p:nvSpPr>
          <p:cNvPr id="19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43 Rectángulo"/>
          <p:cNvSpPr/>
          <p:nvPr/>
        </p:nvSpPr>
        <p:spPr>
          <a:xfrm>
            <a:off x="1869728" y="0"/>
            <a:ext cx="35317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Battleship</a:t>
            </a:r>
            <a:endParaRPr lang="es-ES" sz="54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4579" name="Text Box 14"/>
          <p:cNvSpPr txBox="1">
            <a:spLocks noChangeArrowheads="1"/>
          </p:cNvSpPr>
          <p:nvPr/>
        </p:nvSpPr>
        <p:spPr bwMode="auto">
          <a:xfrm>
            <a:off x="1741489" y="1674814"/>
            <a:ext cx="8675687" cy="1754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5400">
                <a:solidFill>
                  <a:prstClr val="white"/>
                </a:solidFill>
                <a:latin typeface="Arial Rounded MT Bold" panose="020F0704030504030204" pitchFamily="34" charset="0"/>
              </a:rPr>
              <a:t>What is the country with the oldest population?</a:t>
            </a:r>
          </a:p>
        </p:txBody>
      </p:sp>
      <p:pic>
        <p:nvPicPr>
          <p:cNvPr id="24580" name="Picture 247" descr="http://www.arthursclipart.org/silhouettes/misc/battleshi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260351"/>
            <a:ext cx="19843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8" descr="http://www.leilagodden.com/LGC-Wave-transparent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34051"/>
            <a:ext cx="9144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44 Imagen" descr="Crono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Imagen" descr="Crono_1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20 Imagen" descr="Crono_2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21 Imagen" descr="Crono_3.g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Imagen" descr="Crono_4.g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Imagen" descr="Crono_5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24 Imagen" descr="Crono_6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 descr="Crono_7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26 Imagen" descr="Crono_8.gi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4" y="5470525"/>
            <a:ext cx="1190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2135188" y="580390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TIME’S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ru-RU" sz="1400" b="1">
                <a:solidFill>
                  <a:prstClr val="white"/>
                </a:solidFill>
              </a:rPr>
              <a:t>UP</a:t>
            </a:r>
          </a:p>
        </p:txBody>
      </p:sp>
      <p:sp>
        <p:nvSpPr>
          <p:cNvPr id="29" name="Text Box 256"/>
          <p:cNvSpPr txBox="1">
            <a:spLocks noChangeArrowheads="1"/>
          </p:cNvSpPr>
          <p:nvPr/>
        </p:nvSpPr>
        <p:spPr bwMode="auto">
          <a:xfrm>
            <a:off x="1992313" y="3933825"/>
            <a:ext cx="80645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altLang="ru-RU" sz="5400">
                <a:solidFill>
                  <a:srgbClr val="FFFF00"/>
                </a:solidFill>
                <a:latin typeface="Arial Rounded MT Bold" panose="020F0704030504030204" pitchFamily="34" charset="0"/>
              </a:rPr>
              <a:t>Japan</a:t>
            </a:r>
          </a:p>
        </p:txBody>
      </p:sp>
      <p:sp>
        <p:nvSpPr>
          <p:cNvPr id="18" name="AutoShape 2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84962" y="6017039"/>
            <a:ext cx="1164953" cy="52056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 dirty="0">
                <a:solidFill>
                  <a:srgbClr val="009DD9">
                    <a:lumMod val="75000"/>
                  </a:srgbClr>
                </a:solidFill>
                <a:latin typeface="Calibri"/>
              </a:rPr>
              <a:t>CHECK</a:t>
            </a:r>
            <a:endParaRPr lang="es-ES" sz="2000" b="1" dirty="0">
              <a:solidFill>
                <a:srgbClr val="009DD9">
                  <a:lumMod val="75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spd="slow">
    <p:zoom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f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749F0-4216-459B-86B4-C79E9424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144" y="0"/>
            <a:ext cx="6581013" cy="426344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Algerian" panose="04020705040A02060702" pitchFamily="82" charset="0"/>
              </a:rPr>
              <a:t>Listen and point</a:t>
            </a:r>
            <a:br>
              <a:rPr lang="en-US" sz="5200" dirty="0"/>
            </a:br>
            <a:endParaRPr lang="en-US" sz="5200" dirty="0"/>
          </a:p>
        </p:txBody>
      </p: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6EEA02-8182-4826-88F0-2BB89CC50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15" b="1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7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ONG">
            <a:hlinkClick r:id="" action="ppaction://media"/>
            <a:extLst>
              <a:ext uri="{FF2B5EF4-FFF2-40B4-BE49-F238E27FC236}">
                <a16:creationId xmlns:a16="http://schemas.microsoft.com/office/drawing/2014/main" id="{2A9F1BB3-773A-445D-8CEC-269294E17F9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513" y="439387"/>
            <a:ext cx="11364684" cy="5986712"/>
          </a:xfrm>
        </p:spPr>
      </p:pic>
    </p:spTree>
    <p:extLst>
      <p:ext uri="{BB962C8B-B14F-4D97-AF65-F5344CB8AC3E}">
        <p14:creationId xmlns:p14="http://schemas.microsoft.com/office/powerpoint/2010/main" val="32457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CE026B-B611-4A2F-A128-7083C91435A6}"/>
              </a:ext>
            </a:extLst>
          </p:cNvPr>
          <p:cNvSpPr txBox="1"/>
          <p:nvPr/>
        </p:nvSpPr>
        <p:spPr>
          <a:xfrm>
            <a:off x="6094856" y="1261331"/>
            <a:ext cx="3179146" cy="2786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LISTEN and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SING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097E87BC-FCFE-41ED-B711-A17397232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5129" y="263769"/>
            <a:ext cx="6090293" cy="6304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7493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7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ONG">
            <a:hlinkClick r:id="" action="ppaction://media"/>
            <a:extLst>
              <a:ext uri="{FF2B5EF4-FFF2-40B4-BE49-F238E27FC236}">
                <a16:creationId xmlns:a16="http://schemas.microsoft.com/office/drawing/2014/main" id="{2A9F1BB3-773A-445D-8CEC-269294E17F9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513" y="439387"/>
            <a:ext cx="11364684" cy="5986712"/>
          </a:xfrm>
        </p:spPr>
      </p:pic>
    </p:spTree>
    <p:extLst>
      <p:ext uri="{BB962C8B-B14F-4D97-AF65-F5344CB8AC3E}">
        <p14:creationId xmlns:p14="http://schemas.microsoft.com/office/powerpoint/2010/main" val="116282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0BF1-02C5-46CC-A27C-5CAF6DB7B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WORK: SING AND DO</a:t>
            </a:r>
          </a:p>
        </p:txBody>
      </p: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AD9AF8-2F6C-4845-9890-23CD041B4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0655" y="1438203"/>
            <a:ext cx="10141527" cy="5070764"/>
          </a:xfrm>
        </p:spPr>
      </p:pic>
    </p:spTree>
    <p:extLst>
      <p:ext uri="{BB962C8B-B14F-4D97-AF65-F5344CB8AC3E}">
        <p14:creationId xmlns:p14="http://schemas.microsoft.com/office/powerpoint/2010/main" val="491718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64258-39E9-4821-BD84-54417FABA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kern="1200" dirty="0">
                <a:solidFill>
                  <a:schemeClr val="accent2"/>
                </a:solidFill>
                <a:latin typeface="Jokerman" panose="04090605060D06020702" pitchFamily="82" charset="0"/>
              </a:rPr>
              <a:t>PERFORMANCE</a:t>
            </a:r>
            <a:br>
              <a:rPr lang="en-US" sz="6600" b="1" kern="1200" dirty="0">
                <a:solidFill>
                  <a:schemeClr val="accent2"/>
                </a:solidFill>
                <a:latin typeface="Jokerman" panose="04090605060D06020702" pitchFamily="82" charset="0"/>
              </a:rPr>
            </a:br>
            <a:r>
              <a:rPr lang="en-US" sz="6600" b="1" kern="1200" dirty="0">
                <a:solidFill>
                  <a:schemeClr val="accent2"/>
                </a:solidFill>
                <a:latin typeface="Jokerman" panose="04090605060D06020702" pitchFamily="82" charset="0"/>
              </a:rPr>
              <a:t> TIME!!!!</a:t>
            </a:r>
          </a:p>
        </p:txBody>
      </p:sp>
    </p:spTree>
    <p:extLst>
      <p:ext uri="{BB962C8B-B14F-4D97-AF65-F5344CB8AC3E}">
        <p14:creationId xmlns:p14="http://schemas.microsoft.com/office/powerpoint/2010/main" val="102768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4F555-1EEA-4835-9A3E-1CEBD2995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52" y="789853"/>
            <a:ext cx="4652159" cy="3663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Workbook time!!!</a:t>
            </a:r>
          </a:p>
        </p:txBody>
      </p:sp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66880D4D-D00F-45A6-94F3-5062FFA16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218" r="2" b="2927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9829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dbye To YOU! - Super FUN and FAST Goodbye Song by ELF Learning">
            <a:hlinkClick r:id="" action="ppaction://media"/>
            <a:extLst>
              <a:ext uri="{FF2B5EF4-FFF2-40B4-BE49-F238E27FC236}">
                <a16:creationId xmlns:a16="http://schemas.microsoft.com/office/drawing/2014/main" id="{222E5D88-0BD1-4C61-A50F-54E304159F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8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283</Words>
  <Application>Microsoft Office PowerPoint</Application>
  <PresentationFormat>Widescreen</PresentationFormat>
  <Paragraphs>112</Paragraphs>
  <Slides>29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48" baseType="lpstr">
      <vt:lpstr>Algerian</vt:lpstr>
      <vt:lpstr>Arial</vt:lpstr>
      <vt:lpstr>Arial Rounded MT Bold</vt:lpstr>
      <vt:lpstr>Calibri</vt:lpstr>
      <vt:lpstr>Calibri Light</vt:lpstr>
      <vt:lpstr>Constantia</vt:lpstr>
      <vt:lpstr>Forte</vt:lpstr>
      <vt:lpstr>Jokerman</vt:lpstr>
      <vt:lpstr>MV Boli</vt:lpstr>
      <vt:lpstr>Open Sans Extrabold</vt:lpstr>
      <vt:lpstr>Script MT Bold</vt:lpstr>
      <vt:lpstr>Showcard Gothic</vt:lpstr>
      <vt:lpstr>Wingdings 2</vt:lpstr>
      <vt:lpstr>1_Office Theme</vt:lpstr>
      <vt:lpstr>Flujo</vt:lpstr>
      <vt:lpstr>2_Тема Office</vt:lpstr>
      <vt:lpstr>Тема Office</vt:lpstr>
      <vt:lpstr>1_Tema de Office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Listen and point </vt:lpstr>
      <vt:lpstr>PowerPoint Presentation</vt:lpstr>
      <vt:lpstr>PowerPoint Presentation</vt:lpstr>
      <vt:lpstr>PowerPoint Presentation</vt:lpstr>
      <vt:lpstr>GROUP WORK: SING AND DO</vt:lpstr>
      <vt:lpstr>PERFORMANCE  TIME!!!!</vt:lpstr>
      <vt:lpstr>Workbook time!!!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CHAU HO</cp:lastModifiedBy>
  <cp:revision>10</cp:revision>
  <dcterms:created xsi:type="dcterms:W3CDTF">2020-09-24T12:29:59Z</dcterms:created>
  <dcterms:modified xsi:type="dcterms:W3CDTF">2020-11-08T03:01:28Z</dcterms:modified>
</cp:coreProperties>
</file>