
<file path=[Content_Types].xml><?xml version="1.0" encoding="utf-8"?>
<Types xmlns="http://schemas.openxmlformats.org/package/2006/content-types">
  <Default Extension="png" ContentType="image/png"/>
  <Default Extension="mp3" ContentType="audio/mpe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 id="2147483715" r:id="rId2"/>
  </p:sldMasterIdLst>
  <p:notesMasterIdLst>
    <p:notesMasterId r:id="rId20"/>
  </p:notesMasterIdLst>
  <p:sldIdLst>
    <p:sldId id="257" r:id="rId3"/>
    <p:sldId id="261" r:id="rId4"/>
    <p:sldId id="262" r:id="rId5"/>
    <p:sldId id="263"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86" r:id="rId19"/>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D9196C-56F8-4A86-A0D2-FFAFFFFFEE27}" type="datetimeFigureOut">
              <a:rPr lang="vi-VN" smtClean="0"/>
              <a:t>09/03/2024</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D946FD-1068-449C-AC26-04872067CF42}" type="slidenum">
              <a:rPr lang="vi-VN" smtClean="0"/>
              <a:t>‹#›</a:t>
            </a:fld>
            <a:endParaRPr lang="vi-VN"/>
          </a:p>
        </p:txBody>
      </p:sp>
    </p:spTree>
    <p:extLst>
      <p:ext uri="{BB962C8B-B14F-4D97-AF65-F5344CB8AC3E}">
        <p14:creationId xmlns:p14="http://schemas.microsoft.com/office/powerpoint/2010/main" val="303569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0FD1E9-C923-4D12-AB06-242B1EB3C9B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cs typeface="+mn-cs"/>
            </a:endParaRPr>
          </a:p>
        </p:txBody>
      </p:sp>
    </p:spTree>
    <p:extLst>
      <p:ext uri="{BB962C8B-B14F-4D97-AF65-F5344CB8AC3E}">
        <p14:creationId xmlns:p14="http://schemas.microsoft.com/office/powerpoint/2010/main" val="612406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B264E6B-20C6-4F03-81D4-C517FF8836C9}" type="datetimeFigureOut">
              <a:rPr lang="vi-VN" smtClean="0"/>
              <a:t>09/03/2024</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E583B086-267C-4276-8F98-B1B137D386B1}" type="slidenum">
              <a:rPr lang="vi-VN" smtClean="0"/>
              <a:t>‹#›</a:t>
            </a:fld>
            <a:endParaRPr lang="vi-VN"/>
          </a:p>
        </p:txBody>
      </p:sp>
    </p:spTree>
    <p:extLst>
      <p:ext uri="{BB962C8B-B14F-4D97-AF65-F5344CB8AC3E}">
        <p14:creationId xmlns:p14="http://schemas.microsoft.com/office/powerpoint/2010/main" val="1118810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B264E6B-20C6-4F03-81D4-C517FF8836C9}" type="datetimeFigureOut">
              <a:rPr lang="vi-VN" smtClean="0"/>
              <a:t>09/03/2024</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E583B086-267C-4276-8F98-B1B137D386B1}" type="slidenum">
              <a:rPr lang="vi-VN" smtClean="0"/>
              <a:t>‹#›</a:t>
            </a:fld>
            <a:endParaRPr lang="vi-VN"/>
          </a:p>
        </p:txBody>
      </p:sp>
    </p:spTree>
    <p:extLst>
      <p:ext uri="{BB962C8B-B14F-4D97-AF65-F5344CB8AC3E}">
        <p14:creationId xmlns:p14="http://schemas.microsoft.com/office/powerpoint/2010/main" val="4081717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B264E6B-20C6-4F03-81D4-C517FF8836C9}" type="datetimeFigureOut">
              <a:rPr lang="vi-VN" smtClean="0"/>
              <a:t>09/03/2024</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E583B086-267C-4276-8F98-B1B137D386B1}" type="slidenum">
              <a:rPr lang="vi-VN" smtClean="0"/>
              <a:t>‹#›</a:t>
            </a:fld>
            <a:endParaRPr lang="vi-VN"/>
          </a:p>
        </p:txBody>
      </p:sp>
    </p:spTree>
    <p:extLst>
      <p:ext uri="{BB962C8B-B14F-4D97-AF65-F5344CB8AC3E}">
        <p14:creationId xmlns:p14="http://schemas.microsoft.com/office/powerpoint/2010/main" val="3791126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264E6B-20C6-4F03-81D4-C517FF8836C9}" type="datetimeFigureOut">
              <a:rPr lang="vi-VN" smtClean="0"/>
              <a:t>09/03/2024</a:t>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E583B086-267C-4276-8F98-B1B137D386B1}" type="slidenum">
              <a:rPr lang="vi-VN" smtClean="0"/>
              <a:t>‹#›</a:t>
            </a:fld>
            <a:endParaRPr lang="vi-VN"/>
          </a:p>
        </p:txBody>
      </p:sp>
    </p:spTree>
    <p:extLst>
      <p:ext uri="{BB962C8B-B14F-4D97-AF65-F5344CB8AC3E}">
        <p14:creationId xmlns:p14="http://schemas.microsoft.com/office/powerpoint/2010/main" val="23662603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B264E6B-20C6-4F03-81D4-C517FF8836C9}" type="datetimeFigureOut">
              <a:rPr lang="vi-VN" smtClean="0"/>
              <a:t>09/03/2024</a:t>
            </a:fld>
            <a:endParaRPr lang="vi-VN"/>
          </a:p>
        </p:txBody>
      </p:sp>
      <p:sp>
        <p:nvSpPr>
          <p:cNvPr id="8" name="Footer Placeholder 7"/>
          <p:cNvSpPr>
            <a:spLocks noGrp="1"/>
          </p:cNvSpPr>
          <p:nvPr>
            <p:ph type="ftr" sz="quarter" idx="11"/>
          </p:nvPr>
        </p:nvSpPr>
        <p:spPr/>
        <p:txBody>
          <a:bodyPr/>
          <a:lstStyle/>
          <a:p>
            <a:endParaRPr lang="vi-VN"/>
          </a:p>
        </p:txBody>
      </p:sp>
      <p:sp>
        <p:nvSpPr>
          <p:cNvPr id="9" name="Slide Number Placeholder 8"/>
          <p:cNvSpPr>
            <a:spLocks noGrp="1"/>
          </p:cNvSpPr>
          <p:nvPr>
            <p:ph type="sldNum" sz="quarter" idx="12"/>
          </p:nvPr>
        </p:nvSpPr>
        <p:spPr/>
        <p:txBody>
          <a:bodyPr/>
          <a:lstStyle/>
          <a:p>
            <a:fld id="{E583B086-267C-4276-8F98-B1B137D386B1}" type="slidenum">
              <a:rPr lang="vi-VN" smtClean="0"/>
              <a:t>‹#›</a:t>
            </a:fld>
            <a:endParaRPr lang="vi-VN"/>
          </a:p>
        </p:txBody>
      </p:sp>
    </p:spTree>
    <p:extLst>
      <p:ext uri="{BB962C8B-B14F-4D97-AF65-F5344CB8AC3E}">
        <p14:creationId xmlns:p14="http://schemas.microsoft.com/office/powerpoint/2010/main" val="1452683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B264E6B-20C6-4F03-81D4-C517FF8836C9}" type="datetimeFigureOut">
              <a:rPr lang="vi-VN" smtClean="0"/>
              <a:t>09/03/2024</a:t>
            </a:fld>
            <a:endParaRPr lang="vi-VN"/>
          </a:p>
        </p:txBody>
      </p:sp>
      <p:sp>
        <p:nvSpPr>
          <p:cNvPr id="4" name="Footer Placeholder 3"/>
          <p:cNvSpPr>
            <a:spLocks noGrp="1"/>
          </p:cNvSpPr>
          <p:nvPr>
            <p:ph type="ftr" sz="quarter" idx="11"/>
          </p:nvPr>
        </p:nvSpPr>
        <p:spPr/>
        <p:txBody>
          <a:bodyPr/>
          <a:lstStyle/>
          <a:p>
            <a:endParaRPr lang="vi-VN"/>
          </a:p>
        </p:txBody>
      </p:sp>
      <p:sp>
        <p:nvSpPr>
          <p:cNvPr id="5" name="Slide Number Placeholder 4"/>
          <p:cNvSpPr>
            <a:spLocks noGrp="1"/>
          </p:cNvSpPr>
          <p:nvPr>
            <p:ph type="sldNum" sz="quarter" idx="12"/>
          </p:nvPr>
        </p:nvSpPr>
        <p:spPr/>
        <p:txBody>
          <a:bodyPr/>
          <a:lstStyle/>
          <a:p>
            <a:fld id="{E583B086-267C-4276-8F98-B1B137D386B1}" type="slidenum">
              <a:rPr lang="vi-VN" smtClean="0"/>
              <a:t>‹#›</a:t>
            </a:fld>
            <a:endParaRPr lang="vi-VN"/>
          </a:p>
        </p:txBody>
      </p:sp>
    </p:spTree>
    <p:extLst>
      <p:ext uri="{BB962C8B-B14F-4D97-AF65-F5344CB8AC3E}">
        <p14:creationId xmlns:p14="http://schemas.microsoft.com/office/powerpoint/2010/main" val="2159268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264E6B-20C6-4F03-81D4-C517FF8836C9}" type="datetimeFigureOut">
              <a:rPr lang="vi-VN" smtClean="0"/>
              <a:t>09/03/2024</a:t>
            </a:fld>
            <a:endParaRPr lang="vi-VN"/>
          </a:p>
        </p:txBody>
      </p:sp>
      <p:sp>
        <p:nvSpPr>
          <p:cNvPr id="3" name="Footer Placeholder 2"/>
          <p:cNvSpPr>
            <a:spLocks noGrp="1"/>
          </p:cNvSpPr>
          <p:nvPr>
            <p:ph type="ftr" sz="quarter" idx="11"/>
          </p:nvPr>
        </p:nvSpPr>
        <p:spPr/>
        <p:txBody>
          <a:bodyPr/>
          <a:lstStyle/>
          <a:p>
            <a:endParaRPr lang="vi-VN"/>
          </a:p>
        </p:txBody>
      </p:sp>
      <p:sp>
        <p:nvSpPr>
          <p:cNvPr id="4" name="Slide Number Placeholder 3"/>
          <p:cNvSpPr>
            <a:spLocks noGrp="1"/>
          </p:cNvSpPr>
          <p:nvPr>
            <p:ph type="sldNum" sz="quarter" idx="12"/>
          </p:nvPr>
        </p:nvSpPr>
        <p:spPr/>
        <p:txBody>
          <a:bodyPr/>
          <a:lstStyle/>
          <a:p>
            <a:fld id="{E583B086-267C-4276-8F98-B1B137D386B1}" type="slidenum">
              <a:rPr lang="vi-VN" smtClean="0"/>
              <a:t>‹#›</a:t>
            </a:fld>
            <a:endParaRPr lang="vi-VN"/>
          </a:p>
        </p:txBody>
      </p:sp>
    </p:spTree>
    <p:extLst>
      <p:ext uri="{BB962C8B-B14F-4D97-AF65-F5344CB8AC3E}">
        <p14:creationId xmlns:p14="http://schemas.microsoft.com/office/powerpoint/2010/main" val="3533173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B264E6B-20C6-4F03-81D4-C517FF8836C9}" type="datetimeFigureOut">
              <a:rPr lang="vi-VN" smtClean="0"/>
              <a:t>09/03/2024</a:t>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E583B086-267C-4276-8F98-B1B137D386B1}" type="slidenum">
              <a:rPr lang="vi-VN" smtClean="0"/>
              <a:t>‹#›</a:t>
            </a:fld>
            <a:endParaRPr lang="vi-VN"/>
          </a:p>
        </p:txBody>
      </p:sp>
    </p:spTree>
    <p:extLst>
      <p:ext uri="{BB962C8B-B14F-4D97-AF65-F5344CB8AC3E}">
        <p14:creationId xmlns:p14="http://schemas.microsoft.com/office/powerpoint/2010/main" val="631017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B264E6B-20C6-4F03-81D4-C517FF8836C9}" type="datetimeFigureOut">
              <a:rPr lang="vi-VN" smtClean="0"/>
              <a:t>09/03/2024</a:t>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E583B086-267C-4276-8F98-B1B137D386B1}" type="slidenum">
              <a:rPr lang="vi-VN" smtClean="0"/>
              <a:t>‹#›</a:t>
            </a:fld>
            <a:endParaRPr lang="vi-VN"/>
          </a:p>
        </p:txBody>
      </p:sp>
    </p:spTree>
    <p:extLst>
      <p:ext uri="{BB962C8B-B14F-4D97-AF65-F5344CB8AC3E}">
        <p14:creationId xmlns:p14="http://schemas.microsoft.com/office/powerpoint/2010/main" val="1010460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B264E6B-20C6-4F03-81D4-C517FF8836C9}" type="datetimeFigureOut">
              <a:rPr lang="vi-VN" smtClean="0"/>
              <a:t>09/03/2024</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E583B086-267C-4276-8F98-B1B137D386B1}" type="slidenum">
              <a:rPr lang="vi-VN" smtClean="0"/>
              <a:t>‹#›</a:t>
            </a:fld>
            <a:endParaRPr lang="vi-VN"/>
          </a:p>
        </p:txBody>
      </p:sp>
    </p:spTree>
    <p:extLst>
      <p:ext uri="{BB962C8B-B14F-4D97-AF65-F5344CB8AC3E}">
        <p14:creationId xmlns:p14="http://schemas.microsoft.com/office/powerpoint/2010/main" val="2899406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B264E6B-20C6-4F03-81D4-C517FF8836C9}" type="datetimeFigureOut">
              <a:rPr lang="vi-VN" smtClean="0"/>
              <a:t>09/03/2024</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E583B086-267C-4276-8F98-B1B137D386B1}" type="slidenum">
              <a:rPr lang="vi-VN" smtClean="0"/>
              <a:t>‹#›</a:t>
            </a:fld>
            <a:endParaRPr lang="vi-V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5363677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B264E6B-20C6-4F03-81D4-C517FF8836C9}" type="datetimeFigureOut">
              <a:rPr lang="vi-VN" smtClean="0"/>
              <a:t>09/03/2024</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E583B086-267C-4276-8F98-B1B137D386B1}" type="slidenum">
              <a:rPr lang="vi-VN" smtClean="0"/>
              <a:t>‹#›</a:t>
            </a:fld>
            <a:endParaRPr lang="vi-VN"/>
          </a:p>
        </p:txBody>
      </p:sp>
    </p:spTree>
    <p:extLst>
      <p:ext uri="{BB962C8B-B14F-4D97-AF65-F5344CB8AC3E}">
        <p14:creationId xmlns:p14="http://schemas.microsoft.com/office/powerpoint/2010/main" val="18837016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B264E6B-20C6-4F03-81D4-C517FF8836C9}" type="datetimeFigureOut">
              <a:rPr lang="vi-VN" smtClean="0"/>
              <a:t>09/03/2024</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E583B086-267C-4276-8F98-B1B137D386B1}" type="slidenum">
              <a:rPr lang="vi-VN" smtClean="0"/>
              <a:t>‹#›</a:t>
            </a:fld>
            <a:endParaRPr lang="vi-V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778480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B264E6B-20C6-4F03-81D4-C517FF8836C9}" type="datetimeFigureOut">
              <a:rPr lang="vi-VN" smtClean="0"/>
              <a:t>09/03/2024</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E583B086-267C-4276-8F98-B1B137D386B1}" type="slidenum">
              <a:rPr lang="vi-VN" smtClean="0"/>
              <a:t>‹#›</a:t>
            </a:fld>
            <a:endParaRPr lang="vi-VN"/>
          </a:p>
        </p:txBody>
      </p:sp>
    </p:spTree>
    <p:extLst>
      <p:ext uri="{BB962C8B-B14F-4D97-AF65-F5344CB8AC3E}">
        <p14:creationId xmlns:p14="http://schemas.microsoft.com/office/powerpoint/2010/main" val="10536999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B264E6B-20C6-4F03-81D4-C517FF8836C9}" type="datetimeFigureOut">
              <a:rPr lang="vi-VN" smtClean="0"/>
              <a:t>09/03/2024</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E583B086-267C-4276-8F98-B1B137D386B1}" type="slidenum">
              <a:rPr lang="vi-VN" smtClean="0"/>
              <a:t>‹#›</a:t>
            </a:fld>
            <a:endParaRPr lang="vi-VN"/>
          </a:p>
        </p:txBody>
      </p:sp>
    </p:spTree>
    <p:extLst>
      <p:ext uri="{BB962C8B-B14F-4D97-AF65-F5344CB8AC3E}">
        <p14:creationId xmlns:p14="http://schemas.microsoft.com/office/powerpoint/2010/main" val="37569299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B264E6B-20C6-4F03-81D4-C517FF8836C9}" type="datetimeFigureOut">
              <a:rPr lang="vi-VN" smtClean="0"/>
              <a:t>09/03/2024</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E583B086-267C-4276-8F98-B1B137D386B1}" type="slidenum">
              <a:rPr lang="vi-VN" smtClean="0"/>
              <a:t>‹#›</a:t>
            </a:fld>
            <a:endParaRPr lang="vi-VN"/>
          </a:p>
        </p:txBody>
      </p:sp>
    </p:spTree>
    <p:extLst>
      <p:ext uri="{BB962C8B-B14F-4D97-AF65-F5344CB8AC3E}">
        <p14:creationId xmlns:p14="http://schemas.microsoft.com/office/powerpoint/2010/main" val="1198206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Rectangle: Diagonal Corners Rounded 1">
            <a:extLst>
              <a:ext uri="{FF2B5EF4-FFF2-40B4-BE49-F238E27FC236}">
                <a16:creationId xmlns:a16="http://schemas.microsoft.com/office/drawing/2014/main" id="{685EC51D-0A5F-4380-9F93-B48BC9E2F629}"/>
              </a:ext>
            </a:extLst>
          </p:cNvPr>
          <p:cNvSpPr/>
          <p:nvPr userDrawn="1"/>
        </p:nvSpPr>
        <p:spPr>
          <a:xfrm>
            <a:off x="236375" y="228600"/>
            <a:ext cx="11719249" cy="6400800"/>
          </a:xfrm>
          <a:prstGeom prst="round2DiagRect">
            <a:avLst>
              <a:gd name="adj1" fmla="val 0"/>
              <a:gd name="adj2" fmla="val 0"/>
            </a:avLst>
          </a:prstGeom>
          <a:solidFill>
            <a:schemeClr val="bg1"/>
          </a:solidFill>
          <a:ln w="28575">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796321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B0EB15-37AD-4977-A178-AB90A12A2A0F}" type="datetimeFigureOut">
              <a:rPr kumimoji="0" lang="vi-VN" sz="9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09/03/2024</a:t>
            </a:fld>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4AAA63-E5C8-45B9-B4A4-B1406B4E6A88}" type="slidenum">
              <a:rPr kumimoji="0" lang="vi-VN" sz="900" b="0" i="0" u="none" strike="noStrike" kern="1200" cap="none" spc="0" normalizeH="0" baseline="0" noProof="0" smtClean="0">
                <a:ln>
                  <a:noFill/>
                </a:ln>
                <a:solidFill>
                  <a:srgbClr val="5FCBEF"/>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900" b="0" i="0" u="none" strike="noStrike" kern="1200" cap="none" spc="0" normalizeH="0" baseline="0" noProof="0">
              <a:ln>
                <a:noFill/>
              </a:ln>
              <a:solidFill>
                <a:srgbClr val="5FCBEF"/>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444443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B0EB15-37AD-4977-A178-AB90A12A2A0F}" type="datetimeFigureOut">
              <a:rPr kumimoji="0" lang="vi-VN" sz="9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09/03/2024</a:t>
            </a:fld>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4AAA63-E5C8-45B9-B4A4-B1406B4E6A88}" type="slidenum">
              <a:rPr kumimoji="0" lang="vi-VN" sz="900" b="0" i="0" u="none" strike="noStrike" kern="1200" cap="none" spc="0" normalizeH="0" baseline="0" noProof="0" smtClean="0">
                <a:ln>
                  <a:noFill/>
                </a:ln>
                <a:solidFill>
                  <a:srgbClr val="5FCBEF"/>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900" b="0" i="0" u="none" strike="noStrike" kern="1200" cap="none" spc="0" normalizeH="0" baseline="0" noProof="0">
              <a:ln>
                <a:noFill/>
              </a:ln>
              <a:solidFill>
                <a:srgbClr val="5FCBEF"/>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469392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B0EB15-37AD-4977-A178-AB90A12A2A0F}" type="datetimeFigureOut">
              <a:rPr kumimoji="0" lang="vi-VN" sz="9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09/03/2024</a:t>
            </a:fld>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4AAA63-E5C8-45B9-B4A4-B1406B4E6A88}" type="slidenum">
              <a:rPr kumimoji="0" lang="vi-VN" sz="900" b="0" i="0" u="none" strike="noStrike" kern="1200" cap="none" spc="0" normalizeH="0" baseline="0" noProof="0" smtClean="0">
                <a:ln>
                  <a:noFill/>
                </a:ln>
                <a:solidFill>
                  <a:srgbClr val="5FCBEF"/>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900" b="0" i="0" u="none" strike="noStrike" kern="1200" cap="none" spc="0" normalizeH="0" baseline="0" noProof="0">
              <a:ln>
                <a:noFill/>
              </a:ln>
              <a:solidFill>
                <a:srgbClr val="5FCBEF"/>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5744595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B0EB15-37AD-4977-A178-AB90A12A2A0F}" type="datetimeFigureOut">
              <a:rPr kumimoji="0" lang="vi-VN" sz="9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09/03/2024</a:t>
            </a:fld>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4AAA63-E5C8-45B9-B4A4-B1406B4E6A88}" type="slidenum">
              <a:rPr kumimoji="0" lang="vi-VN" sz="900" b="0" i="0" u="none" strike="noStrike" kern="1200" cap="none" spc="0" normalizeH="0" baseline="0" noProof="0" smtClean="0">
                <a:ln>
                  <a:noFill/>
                </a:ln>
                <a:solidFill>
                  <a:srgbClr val="5FCBEF"/>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900" b="0" i="0" u="none" strike="noStrike" kern="1200" cap="none" spc="0" normalizeH="0" baseline="0" noProof="0">
              <a:ln>
                <a:noFill/>
              </a:ln>
              <a:solidFill>
                <a:srgbClr val="5FCBEF"/>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8286425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B0EB15-37AD-4977-A178-AB90A12A2A0F}" type="datetimeFigureOut">
              <a:rPr kumimoji="0" lang="vi-VN" sz="9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09/03/2024</a:t>
            </a:fld>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Footer Placeholder 7"/>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4AAA63-E5C8-45B9-B4A4-B1406B4E6A88}" type="slidenum">
              <a:rPr kumimoji="0" lang="vi-VN" sz="900" b="0" i="0" u="none" strike="noStrike" kern="1200" cap="none" spc="0" normalizeH="0" baseline="0" noProof="0" smtClean="0">
                <a:ln>
                  <a:noFill/>
                </a:ln>
                <a:solidFill>
                  <a:srgbClr val="5FCBEF"/>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900" b="0" i="0" u="none" strike="noStrike" kern="1200" cap="none" spc="0" normalizeH="0" baseline="0" noProof="0">
              <a:ln>
                <a:noFill/>
              </a:ln>
              <a:solidFill>
                <a:srgbClr val="5FCBEF"/>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6392227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B0EB15-37AD-4977-A178-AB90A12A2A0F}" type="datetimeFigureOut">
              <a:rPr kumimoji="0" lang="vi-VN" sz="9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09/03/2024</a:t>
            </a:fld>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4AAA63-E5C8-45B9-B4A4-B1406B4E6A88}" type="slidenum">
              <a:rPr kumimoji="0" lang="vi-VN" sz="900" b="0" i="0" u="none" strike="noStrike" kern="1200" cap="none" spc="0" normalizeH="0" baseline="0" noProof="0" smtClean="0">
                <a:ln>
                  <a:noFill/>
                </a:ln>
                <a:solidFill>
                  <a:srgbClr val="5FCBEF"/>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900" b="0" i="0" u="none" strike="noStrike" kern="1200" cap="none" spc="0" normalizeH="0" baseline="0" noProof="0">
              <a:ln>
                <a:noFill/>
              </a:ln>
              <a:solidFill>
                <a:srgbClr val="5FCBEF"/>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178931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B0EB15-37AD-4977-A178-AB90A12A2A0F}" type="datetimeFigureOut">
              <a:rPr kumimoji="0" lang="vi-VN" sz="9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09/03/2024</a:t>
            </a:fld>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4AAA63-E5C8-45B9-B4A4-B1406B4E6A88}" type="slidenum">
              <a:rPr kumimoji="0" lang="vi-VN" sz="900" b="0" i="0" u="none" strike="noStrike" kern="1200" cap="none" spc="0" normalizeH="0" baseline="0" noProof="0" smtClean="0">
                <a:ln>
                  <a:noFill/>
                </a:ln>
                <a:solidFill>
                  <a:srgbClr val="5FCBEF"/>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900" b="0" i="0" u="none" strike="noStrike" kern="1200" cap="none" spc="0" normalizeH="0" baseline="0" noProof="0">
              <a:ln>
                <a:noFill/>
              </a:ln>
              <a:solidFill>
                <a:srgbClr val="5FCBEF"/>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5582545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B0EB15-37AD-4977-A178-AB90A12A2A0F}" type="datetimeFigureOut">
              <a:rPr kumimoji="0" lang="vi-VN" sz="9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09/03/2024</a:t>
            </a:fld>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4AAA63-E5C8-45B9-B4A4-B1406B4E6A88}" type="slidenum">
              <a:rPr kumimoji="0" lang="vi-VN" sz="900" b="0" i="0" u="none" strike="noStrike" kern="1200" cap="none" spc="0" normalizeH="0" baseline="0" noProof="0" smtClean="0">
                <a:ln>
                  <a:noFill/>
                </a:ln>
                <a:solidFill>
                  <a:srgbClr val="5FCBEF"/>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900" b="0" i="0" u="none" strike="noStrike" kern="1200" cap="none" spc="0" normalizeH="0" baseline="0" noProof="0">
              <a:ln>
                <a:noFill/>
              </a:ln>
              <a:solidFill>
                <a:srgbClr val="5FCBEF"/>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0003625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B0EB15-37AD-4977-A178-AB90A12A2A0F}" type="datetimeFigureOut">
              <a:rPr kumimoji="0" lang="vi-VN" sz="9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09/03/2024</a:t>
            </a:fld>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4AAA63-E5C8-45B9-B4A4-B1406B4E6A88}" type="slidenum">
              <a:rPr kumimoji="0" lang="vi-VN" sz="900" b="0" i="0" u="none" strike="noStrike" kern="1200" cap="none" spc="0" normalizeH="0" baseline="0" noProof="0" smtClean="0">
                <a:ln>
                  <a:noFill/>
                </a:ln>
                <a:solidFill>
                  <a:srgbClr val="5FCBEF"/>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900" b="0" i="0" u="none" strike="noStrike" kern="1200" cap="none" spc="0" normalizeH="0" baseline="0" noProof="0">
              <a:ln>
                <a:noFill/>
              </a:ln>
              <a:solidFill>
                <a:srgbClr val="5FCBEF"/>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6848550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230BC7BB-582A-4507-AB1E-976297928213}"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3/9/2024</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6B658C86-00EB-4BB8-8DA4-8B0BACB4158D}" type="slidenum">
              <a:rPr kumimoji="0" lang="en-US" sz="900" b="0" i="0" u="none" strike="noStrike" kern="1200" cap="none" spc="0" normalizeH="0" baseline="0" noProof="0" smtClean="0">
                <a:ln>
                  <a:noFill/>
                </a:ln>
                <a:solidFill>
                  <a:srgbClr val="0F6FC6"/>
                </a:solidFill>
                <a:effectLst/>
                <a:uLnTx/>
                <a:uFillTx/>
                <a:latin typeface="Trebuchet MS" panose="020B0603020202020204"/>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F6FC6"/>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0908549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B0EB15-37AD-4977-A178-AB90A12A2A0F}" type="datetimeFigureOut">
              <a:rPr kumimoji="0" lang="vi-VN" sz="9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09/03/2024</a:t>
            </a:fld>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4AAA63-E5C8-45B9-B4A4-B1406B4E6A88}" type="slidenum">
              <a:rPr kumimoji="0" lang="vi-VN" sz="900" b="0" i="0" u="none" strike="noStrike" kern="1200" cap="none" spc="0" normalizeH="0" baseline="0" noProof="0" smtClean="0">
                <a:ln>
                  <a:noFill/>
                </a:ln>
                <a:solidFill>
                  <a:srgbClr val="5FCBEF"/>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900" b="0" i="0" u="none" strike="noStrike" kern="1200" cap="none" spc="0" normalizeH="0" baseline="0" noProof="0">
              <a:ln>
                <a:noFill/>
              </a:ln>
              <a:solidFill>
                <a:srgbClr val="5FCBEF"/>
              </a:solidFill>
              <a:effectLst/>
              <a:uLnTx/>
              <a:uFillTx/>
              <a:latin typeface="Arial" panose="020B0604020202020204" pitchFamily="34" charset="0"/>
              <a:ea typeface="+mn-ea"/>
              <a:cs typeface="+mn-cs"/>
            </a:endParaRP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4376559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B0EB15-37AD-4977-A178-AB90A12A2A0F}" type="datetimeFigureOut">
              <a:rPr kumimoji="0" lang="vi-VN" sz="9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09/03/2024</a:t>
            </a:fld>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4AAA63-E5C8-45B9-B4A4-B1406B4E6A88}" type="slidenum">
              <a:rPr kumimoji="0" lang="vi-VN" sz="900" b="0" i="0" u="none" strike="noStrike" kern="1200" cap="none" spc="0" normalizeH="0" baseline="0" noProof="0" smtClean="0">
                <a:ln>
                  <a:noFill/>
                </a:ln>
                <a:solidFill>
                  <a:srgbClr val="5FCBEF"/>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900" b="0" i="0" u="none" strike="noStrike" kern="1200" cap="none" spc="0" normalizeH="0" baseline="0" noProof="0">
              <a:ln>
                <a:noFill/>
              </a:ln>
              <a:solidFill>
                <a:srgbClr val="5FCBEF"/>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855823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B0EB15-37AD-4977-A178-AB90A12A2A0F}" type="datetimeFigureOut">
              <a:rPr kumimoji="0" lang="vi-VN" sz="9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09/03/2024</a:t>
            </a:fld>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4AAA63-E5C8-45B9-B4A4-B1406B4E6A88}" type="slidenum">
              <a:rPr kumimoji="0" lang="vi-VN" sz="900" b="0" i="0" u="none" strike="noStrike" kern="1200" cap="none" spc="0" normalizeH="0" baseline="0" noProof="0" smtClean="0">
                <a:ln>
                  <a:noFill/>
                </a:ln>
                <a:solidFill>
                  <a:srgbClr val="5FCBEF"/>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900" b="0" i="0" u="none" strike="noStrike" kern="1200" cap="none" spc="0" normalizeH="0" baseline="0" noProof="0">
              <a:ln>
                <a:noFill/>
              </a:ln>
              <a:solidFill>
                <a:srgbClr val="5FCBEF"/>
              </a:solidFill>
              <a:effectLst/>
              <a:uLnTx/>
              <a:uFillTx/>
              <a:latin typeface="Arial" panose="020B0604020202020204" pitchFamily="34" charset="0"/>
              <a:ea typeface="+mn-ea"/>
              <a:cs typeface="+mn-cs"/>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289178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B0EB15-37AD-4977-A178-AB90A12A2A0F}" type="datetimeFigureOut">
              <a:rPr kumimoji="0" lang="vi-VN" sz="9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09/03/2024</a:t>
            </a:fld>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4AAA63-E5C8-45B9-B4A4-B1406B4E6A88}" type="slidenum">
              <a:rPr kumimoji="0" lang="vi-VN" sz="900" b="0" i="0" u="none" strike="noStrike" kern="1200" cap="none" spc="0" normalizeH="0" baseline="0" noProof="0" smtClean="0">
                <a:ln>
                  <a:noFill/>
                </a:ln>
                <a:solidFill>
                  <a:srgbClr val="5FCBEF"/>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900" b="0" i="0" u="none" strike="noStrike" kern="1200" cap="none" spc="0" normalizeH="0" baseline="0" noProof="0">
              <a:ln>
                <a:noFill/>
              </a:ln>
              <a:solidFill>
                <a:srgbClr val="5FCBEF"/>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080841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B0EB15-37AD-4977-A178-AB90A12A2A0F}" type="datetimeFigureOut">
              <a:rPr kumimoji="0" lang="vi-VN" sz="9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09/03/2024</a:t>
            </a:fld>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4AAA63-E5C8-45B9-B4A4-B1406B4E6A88}" type="slidenum">
              <a:rPr kumimoji="0" lang="vi-VN" sz="900" b="0" i="0" u="none" strike="noStrike" kern="1200" cap="none" spc="0" normalizeH="0" baseline="0" noProof="0" smtClean="0">
                <a:ln>
                  <a:noFill/>
                </a:ln>
                <a:solidFill>
                  <a:srgbClr val="5FCBEF"/>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900" b="0" i="0" u="none" strike="noStrike" kern="1200" cap="none" spc="0" normalizeH="0" baseline="0" noProof="0">
              <a:ln>
                <a:noFill/>
              </a:ln>
              <a:solidFill>
                <a:srgbClr val="5FCBEF"/>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302447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B0EB15-37AD-4977-A178-AB90A12A2A0F}" type="datetimeFigureOut">
              <a:rPr kumimoji="0" lang="vi-VN" sz="9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09/03/2024</a:t>
            </a:fld>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4AAA63-E5C8-45B9-B4A4-B1406B4E6A88}" type="slidenum">
              <a:rPr kumimoji="0" lang="vi-VN" sz="900" b="0" i="0" u="none" strike="noStrike" kern="1200" cap="none" spc="0" normalizeH="0" baseline="0" noProof="0" smtClean="0">
                <a:ln>
                  <a:noFill/>
                </a:ln>
                <a:solidFill>
                  <a:srgbClr val="5FCBEF"/>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900" b="0" i="0" u="none" strike="noStrike" kern="1200" cap="none" spc="0" normalizeH="0" baseline="0" noProof="0">
              <a:ln>
                <a:noFill/>
              </a:ln>
              <a:solidFill>
                <a:srgbClr val="5FCBEF"/>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591138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53241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Rectangle: Diagonal Corners Rounded 1">
            <a:extLst>
              <a:ext uri="{FF2B5EF4-FFF2-40B4-BE49-F238E27FC236}">
                <a16:creationId xmlns:a16="http://schemas.microsoft.com/office/drawing/2014/main" id="{685EC51D-0A5F-4380-9F93-B48BC9E2F629}"/>
              </a:ext>
            </a:extLst>
          </p:cNvPr>
          <p:cNvSpPr/>
          <p:nvPr userDrawn="1"/>
        </p:nvSpPr>
        <p:spPr>
          <a:xfrm>
            <a:off x="236375" y="228600"/>
            <a:ext cx="11719249" cy="6400800"/>
          </a:xfrm>
          <a:prstGeom prst="round2DiagRect">
            <a:avLst>
              <a:gd name="adj1" fmla="val 4762"/>
              <a:gd name="adj2" fmla="val 0"/>
            </a:avLst>
          </a:prstGeom>
          <a:solidFill>
            <a:schemeClr val="bg1"/>
          </a:solidFill>
          <a:ln w="28575">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3" name="Picture 2" descr="A picture containing dark, night sky&#10;&#10;Description automatically generated">
            <a:extLst>
              <a:ext uri="{FF2B5EF4-FFF2-40B4-BE49-F238E27FC236}">
                <a16:creationId xmlns:a16="http://schemas.microsoft.com/office/drawing/2014/main" id="{70160F2C-B686-4A9B-832C-175219CDC3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37057" y="837957"/>
            <a:ext cx="6717885" cy="5182085"/>
          </a:xfrm>
          <a:prstGeom prst="rect">
            <a:avLst/>
          </a:prstGeom>
        </p:spPr>
      </p:pic>
    </p:spTree>
    <p:extLst>
      <p:ext uri="{BB962C8B-B14F-4D97-AF65-F5344CB8AC3E}">
        <p14:creationId xmlns:p14="http://schemas.microsoft.com/office/powerpoint/2010/main" val="28230637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theme" Target="../theme/theme2.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B264E6B-20C6-4F03-81D4-C517FF8836C9}" type="datetimeFigureOut">
              <a:rPr lang="vi-VN" smtClean="0"/>
              <a:t>09/03/2024</a:t>
            </a:fld>
            <a:endParaRPr lang="vi-V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vi-V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583B086-267C-4276-8F98-B1B137D386B1}" type="slidenum">
              <a:rPr lang="vi-VN" smtClean="0"/>
              <a:t>‹#›</a:t>
            </a:fld>
            <a:endParaRPr lang="vi-VN"/>
          </a:p>
        </p:txBody>
      </p:sp>
    </p:spTree>
    <p:extLst>
      <p:ext uri="{BB962C8B-B14F-4D97-AF65-F5344CB8AC3E}">
        <p14:creationId xmlns:p14="http://schemas.microsoft.com/office/powerpoint/2010/main" val="302344802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B264E6B-20C6-4F03-81D4-C517FF8836C9}" type="datetimeFigureOut">
              <a:rPr lang="vi-VN" smtClean="0"/>
              <a:t>09/03/2024</a:t>
            </a:fld>
            <a:endParaRPr lang="vi-V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vi-V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583B086-267C-4276-8F98-B1B137D386B1}" type="slidenum">
              <a:rPr lang="vi-VN" smtClean="0"/>
              <a:t>‹#›</a:t>
            </a:fld>
            <a:endParaRPr lang="vi-VN"/>
          </a:p>
        </p:txBody>
      </p:sp>
    </p:spTree>
    <p:extLst>
      <p:ext uri="{BB962C8B-B14F-4D97-AF65-F5344CB8AC3E}">
        <p14:creationId xmlns:p14="http://schemas.microsoft.com/office/powerpoint/2010/main" val="171070893"/>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13" r:id="rId18"/>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0.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microsoft.com/office/2007/relationships/hdphoto" Target="../media/hdphoto3.wdp"/><Relationship Id="rId3" Type="http://schemas.openxmlformats.org/officeDocument/2006/relationships/audio" Target="../media/media1.mp3"/><Relationship Id="rId7" Type="http://schemas.openxmlformats.org/officeDocument/2006/relationships/audio" Target="../media/media3.mp3"/><Relationship Id="rId12" Type="http://schemas.openxmlformats.org/officeDocument/2006/relationships/image" Target="../media/image8.png"/><Relationship Id="rId2" Type="http://schemas.microsoft.com/office/2007/relationships/media" Target="../media/media1.mp3"/><Relationship Id="rId1" Type="http://schemas.openxmlformats.org/officeDocument/2006/relationships/tags" Target="../tags/tag1.xml"/><Relationship Id="rId6" Type="http://schemas.microsoft.com/office/2007/relationships/media" Target="../media/media3.mp3"/><Relationship Id="rId11" Type="http://schemas.openxmlformats.org/officeDocument/2006/relationships/image" Target="../media/image7.png"/><Relationship Id="rId5" Type="http://schemas.openxmlformats.org/officeDocument/2006/relationships/audio" Target="../media/media2.mp3"/><Relationship Id="rId10" Type="http://schemas.microsoft.com/office/2007/relationships/hdphoto" Target="../media/hdphoto2.wdp"/><Relationship Id="rId4" Type="http://schemas.microsoft.com/office/2007/relationships/media" Target="../media/media2.mp3"/><Relationship Id="rId9" Type="http://schemas.openxmlformats.org/officeDocument/2006/relationships/image" Target="../media/image6.png"/><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audio" Target="../media/media4.mp3"/><Relationship Id="rId7" Type="http://schemas.openxmlformats.org/officeDocument/2006/relationships/audio" Target="../media/media3.mp3"/><Relationship Id="rId12" Type="http://schemas.openxmlformats.org/officeDocument/2006/relationships/image" Target="../media/image9.png"/><Relationship Id="rId2" Type="http://schemas.microsoft.com/office/2007/relationships/media" Target="../media/media4.mp3"/><Relationship Id="rId1" Type="http://schemas.openxmlformats.org/officeDocument/2006/relationships/tags" Target="../tags/tag2.xml"/><Relationship Id="rId6" Type="http://schemas.microsoft.com/office/2007/relationships/media" Target="../media/media3.mp3"/><Relationship Id="rId11" Type="http://schemas.openxmlformats.org/officeDocument/2006/relationships/image" Target="../media/image11.png"/><Relationship Id="rId5" Type="http://schemas.openxmlformats.org/officeDocument/2006/relationships/audio" Target="../media/media2.mp3"/><Relationship Id="rId10" Type="http://schemas.openxmlformats.org/officeDocument/2006/relationships/image" Target="../media/image7.png"/><Relationship Id="rId4" Type="http://schemas.microsoft.com/office/2007/relationships/media" Target="../media/media2.mp3"/><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7.png"/><Relationship Id="rId3" Type="http://schemas.openxmlformats.org/officeDocument/2006/relationships/audio" Target="../media/media2.mp3"/><Relationship Id="rId7" Type="http://schemas.openxmlformats.org/officeDocument/2006/relationships/audio" Target="../media/media5.mp3"/><Relationship Id="rId12" Type="http://schemas.microsoft.com/office/2007/relationships/hdphoto" Target="../media/hdphoto5.wdp"/><Relationship Id="rId2" Type="http://schemas.microsoft.com/office/2007/relationships/media" Target="../media/media2.mp3"/><Relationship Id="rId1" Type="http://schemas.openxmlformats.org/officeDocument/2006/relationships/tags" Target="../tags/tag3.xml"/><Relationship Id="rId6" Type="http://schemas.microsoft.com/office/2007/relationships/media" Target="../media/media5.mp3"/><Relationship Id="rId11" Type="http://schemas.openxmlformats.org/officeDocument/2006/relationships/image" Target="../media/image13.png"/><Relationship Id="rId5" Type="http://schemas.openxmlformats.org/officeDocument/2006/relationships/audio" Target="../media/media3.mp3"/><Relationship Id="rId10" Type="http://schemas.microsoft.com/office/2007/relationships/hdphoto" Target="../media/hdphoto4.wdp"/><Relationship Id="rId4" Type="http://schemas.microsoft.com/office/2007/relationships/media" Target="../media/media3.mp3"/><Relationship Id="rId9" Type="http://schemas.openxmlformats.org/officeDocument/2006/relationships/image" Target="../media/image12.png"/><Relationship Id="rId1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0.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9.png"/><Relationship Id="rId3" Type="http://schemas.microsoft.com/office/2007/relationships/media" Target="../media/media7.mp3"/><Relationship Id="rId7" Type="http://schemas.openxmlformats.org/officeDocument/2006/relationships/image" Target="../media/image15.png"/><Relationship Id="rId12" Type="http://schemas.openxmlformats.org/officeDocument/2006/relationships/image" Target="../media/image19.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14.png"/><Relationship Id="rId11" Type="http://schemas.openxmlformats.org/officeDocument/2006/relationships/image" Target="../media/image18.png"/><Relationship Id="rId5" Type="http://schemas.openxmlformats.org/officeDocument/2006/relationships/slideLayout" Target="../slideLayouts/slideLayout7.xml"/><Relationship Id="rId10" Type="http://schemas.openxmlformats.org/officeDocument/2006/relationships/image" Target="../media/image17.png"/><Relationship Id="rId4" Type="http://schemas.openxmlformats.org/officeDocument/2006/relationships/audio" Target="../media/media7.mp3"/><Relationship Id="rId9" Type="http://schemas.openxmlformats.org/officeDocument/2006/relationships/image" Target="../media/image18.sv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23.png"/><Relationship Id="rId4" Type="http://schemas.openxmlformats.org/officeDocument/2006/relationships/hyperlink" Target="Bai%202%20KI%20thuat%20trinh%20bay%20van%20ban/PH&#194;N%20C&#212;NG%20LAO%20&#272;&#7896;NG.docx"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25.jpeg"/><Relationship Id="rId3" Type="http://schemas.microsoft.com/office/2007/relationships/hdphoto" Target="../media/hdphoto6.wdp"/><Relationship Id="rId7"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10.xml"/><Relationship Id="rId6" Type="http://schemas.openxmlformats.org/officeDocument/2006/relationships/image" Target="../media/image6.png"/><Relationship Id="rId5" Type="http://schemas.microsoft.com/office/2007/relationships/hdphoto" Target="../media/hdphoto7.wdp"/><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audio" Target="../media/media8.mp3"/><Relationship Id="rId7" Type="http://schemas.openxmlformats.org/officeDocument/2006/relationships/image" Target="../media/image6.png"/><Relationship Id="rId12" Type="http://schemas.openxmlformats.org/officeDocument/2006/relationships/image" Target="../media/image9.png"/><Relationship Id="rId2" Type="http://schemas.microsoft.com/office/2007/relationships/media" Target="../media/media8.mp3"/><Relationship Id="rId1" Type="http://schemas.openxmlformats.org/officeDocument/2006/relationships/tags" Target="../tags/tag6.xml"/><Relationship Id="rId6" Type="http://schemas.openxmlformats.org/officeDocument/2006/relationships/slideLayout" Target="../slideLayouts/slideLayout2.xml"/><Relationship Id="rId11" Type="http://schemas.microsoft.com/office/2007/relationships/hdphoto" Target="../media/hdphoto3.wdp"/><Relationship Id="rId5" Type="http://schemas.openxmlformats.org/officeDocument/2006/relationships/audio" Target="../media/media9.mp3"/><Relationship Id="rId10" Type="http://schemas.openxmlformats.org/officeDocument/2006/relationships/image" Target="../media/image8.png"/><Relationship Id="rId4" Type="http://schemas.microsoft.com/office/2007/relationships/media" Target="../media/media9.mp3"/><Relationship Id="rId9" Type="http://schemas.openxmlformats.org/officeDocument/2006/relationships/image" Target="../media/image7.png"/></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audio" Target="../media/media2.mp3"/><Relationship Id="rId7" Type="http://schemas.openxmlformats.org/officeDocument/2006/relationships/audio" Target="../media/media10.mp3"/><Relationship Id="rId12" Type="http://schemas.openxmlformats.org/officeDocument/2006/relationships/image" Target="../media/image9.png"/><Relationship Id="rId2" Type="http://schemas.microsoft.com/office/2007/relationships/media" Target="../media/media2.mp3"/><Relationship Id="rId1" Type="http://schemas.openxmlformats.org/officeDocument/2006/relationships/tags" Target="../tags/tag7.xml"/><Relationship Id="rId6" Type="http://schemas.microsoft.com/office/2007/relationships/media" Target="../media/media10.mp3"/><Relationship Id="rId11" Type="http://schemas.openxmlformats.org/officeDocument/2006/relationships/image" Target="../media/image11.png"/><Relationship Id="rId5" Type="http://schemas.openxmlformats.org/officeDocument/2006/relationships/audio" Target="../media/media3.mp3"/><Relationship Id="rId10" Type="http://schemas.openxmlformats.org/officeDocument/2006/relationships/image" Target="../media/image7.png"/><Relationship Id="rId4" Type="http://schemas.microsoft.com/office/2007/relationships/media" Target="../media/media3.mp3"/><Relationship Id="rId9" Type="http://schemas.openxmlformats.org/officeDocument/2006/relationships/image" Target="../media/image10.png"/></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7.png"/><Relationship Id="rId3" Type="http://schemas.openxmlformats.org/officeDocument/2006/relationships/audio" Target="../media/media2.mp3"/><Relationship Id="rId7" Type="http://schemas.openxmlformats.org/officeDocument/2006/relationships/audio" Target="../media/media11.mp3"/><Relationship Id="rId12" Type="http://schemas.microsoft.com/office/2007/relationships/hdphoto" Target="../media/hdphoto5.wdp"/><Relationship Id="rId2" Type="http://schemas.microsoft.com/office/2007/relationships/media" Target="../media/media2.mp3"/><Relationship Id="rId1" Type="http://schemas.openxmlformats.org/officeDocument/2006/relationships/tags" Target="../tags/tag8.xml"/><Relationship Id="rId6" Type="http://schemas.microsoft.com/office/2007/relationships/media" Target="../media/media11.mp3"/><Relationship Id="rId11" Type="http://schemas.openxmlformats.org/officeDocument/2006/relationships/image" Target="../media/image13.png"/><Relationship Id="rId5" Type="http://schemas.openxmlformats.org/officeDocument/2006/relationships/audio" Target="../media/media3.mp3"/><Relationship Id="rId10" Type="http://schemas.microsoft.com/office/2007/relationships/hdphoto" Target="../media/hdphoto4.wdp"/><Relationship Id="rId4" Type="http://schemas.microsoft.com/office/2007/relationships/media" Target="../media/media3.mp3"/><Relationship Id="rId9" Type="http://schemas.openxmlformats.org/officeDocument/2006/relationships/image" Target="../media/image12.png"/><Relationship Id="rId14" Type="http://schemas.openxmlformats.org/officeDocument/2006/relationships/image" Target="../media/image9.png"/></Relationships>
</file>

<file path=ppt/slides/_rels/slide16.xml.rels><?xml version="1.0" encoding="UTF-8" standalone="yes"?>
<Relationships xmlns="http://schemas.openxmlformats.org/package/2006/relationships"><Relationship Id="rId8" Type="http://schemas.openxmlformats.org/officeDocument/2006/relationships/image" Target="../media/image26.png"/><Relationship Id="rId3" Type="http://schemas.microsoft.com/office/2007/relationships/hdphoto" Target="../media/hdphoto6.wdp"/><Relationship Id="rId7"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10.xml"/><Relationship Id="rId6" Type="http://schemas.openxmlformats.org/officeDocument/2006/relationships/image" Target="../media/image6.png"/><Relationship Id="rId5" Type="http://schemas.microsoft.com/office/2007/relationships/hdphoto" Target="../media/hdphoto7.wdp"/><Relationship Id="rId4" Type="http://schemas.openxmlformats.org/officeDocument/2006/relationships/image" Target="../media/image24.png"/><Relationship Id="rId9" Type="http://schemas.microsoft.com/office/2007/relationships/hdphoto" Target="../media/hdphoto8.wdp"/></Relationships>
</file>

<file path=ppt/slides/_rels/slide17.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27.jpg"/><Relationship Id="rId7"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34.xml"/><Relationship Id="rId6" Type="http://schemas.microsoft.com/office/2007/relationships/hdphoto" Target="../media/hdphoto9.wdp"/><Relationship Id="rId5" Type="http://schemas.openxmlformats.org/officeDocument/2006/relationships/image" Target="../media/image29.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624799" y="370639"/>
            <a:ext cx="7980711" cy="1600438"/>
          </a:xfrm>
          <a:prstGeom prst="rect">
            <a:avLst/>
          </a:prstGeom>
          <a:noFill/>
        </p:spPr>
        <p:txBody>
          <a:bodyPr wrap="none" lIns="121920" tIns="60960" rIns="121920" bIns="6096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9600" b="1" i="0" u="none" strike="noStrike" kern="1200" cap="all" spc="0" normalizeH="0" baseline="0" noProof="0" dirty="0" err="1">
                <a:ln w="9000" cmpd="sng">
                  <a:solidFill>
                    <a:srgbClr val="E76618">
                      <a:shade val="50000"/>
                      <a:satMod val="120000"/>
                    </a:srgbClr>
                  </a:solidFill>
                  <a:prstDash val="solid"/>
                </a:ln>
                <a:solidFill>
                  <a:srgbClr val="FF0000"/>
                </a:solidFill>
                <a:effectLst>
                  <a:reflection blurRad="12700" stA="28000" endPos="45000" dist="1000" dir="5400000" sy="-100000" algn="bl" rotWithShape="0"/>
                </a:effectLst>
                <a:uLnTx/>
                <a:uFillTx/>
                <a:latin typeface="Constantia" panose="02030602050306030303" pitchFamily="18" charset="0"/>
                <a:ea typeface="+mn-ea"/>
                <a:cs typeface="+mn-cs"/>
              </a:rPr>
              <a:t>Khởi</a:t>
            </a:r>
            <a:r>
              <a:rPr kumimoji="0" lang="en-US" sz="9600" b="1" i="0" u="none" strike="noStrike" kern="1200" cap="all" spc="0" normalizeH="0" baseline="0" noProof="0" dirty="0">
                <a:ln w="9000" cmpd="sng">
                  <a:solidFill>
                    <a:srgbClr val="E76618">
                      <a:shade val="50000"/>
                      <a:satMod val="120000"/>
                    </a:srgbClr>
                  </a:solidFill>
                  <a:prstDash val="solid"/>
                </a:ln>
                <a:solidFill>
                  <a:srgbClr val="FF0000"/>
                </a:solidFill>
                <a:effectLst>
                  <a:reflection blurRad="12700" stA="28000" endPos="45000" dist="1000" dir="5400000" sy="-100000" algn="bl" rotWithShape="0"/>
                </a:effectLst>
                <a:uLnTx/>
                <a:uFillTx/>
                <a:latin typeface="Constantia" panose="02030602050306030303" pitchFamily="18" charset="0"/>
                <a:ea typeface="+mn-ea"/>
                <a:cs typeface="+mn-cs"/>
              </a:rPr>
              <a:t> </a:t>
            </a:r>
            <a:r>
              <a:rPr kumimoji="0" lang="en-US" sz="9600" b="1" i="0" u="none" strike="noStrike" kern="1200" cap="all" spc="0" normalizeH="0" baseline="0" noProof="0" dirty="0" err="1">
                <a:ln w="9000" cmpd="sng">
                  <a:solidFill>
                    <a:srgbClr val="E76618">
                      <a:shade val="50000"/>
                      <a:satMod val="120000"/>
                    </a:srgbClr>
                  </a:solidFill>
                  <a:prstDash val="solid"/>
                </a:ln>
                <a:solidFill>
                  <a:srgbClr val="FF0000"/>
                </a:solidFill>
                <a:effectLst>
                  <a:reflection blurRad="12700" stA="28000" endPos="45000" dist="1000" dir="5400000" sy="-100000" algn="bl" rotWithShape="0"/>
                </a:effectLst>
                <a:uLnTx/>
                <a:uFillTx/>
                <a:latin typeface="Constantia" panose="02030602050306030303" pitchFamily="18" charset="0"/>
                <a:ea typeface="+mn-ea"/>
                <a:cs typeface="+mn-cs"/>
              </a:rPr>
              <a:t>động</a:t>
            </a:r>
            <a:endParaRPr kumimoji="0" lang="en-US" sz="9600" b="1" i="0" u="none" strike="noStrike" kern="1200" cap="all" spc="0" normalizeH="0" baseline="0" noProof="0" dirty="0">
              <a:ln w="9000" cmpd="sng">
                <a:solidFill>
                  <a:srgbClr val="E76618">
                    <a:shade val="50000"/>
                    <a:satMod val="120000"/>
                  </a:srgbClr>
                </a:solidFill>
                <a:prstDash val="solid"/>
              </a:ln>
              <a:solidFill>
                <a:srgbClr val="FF0000"/>
              </a:solidFill>
              <a:effectLst>
                <a:reflection blurRad="12700" stA="28000" endPos="45000" dist="1000" dir="5400000" sy="-100000" algn="bl" rotWithShape="0"/>
              </a:effectLst>
              <a:uLnTx/>
              <a:uFillTx/>
              <a:latin typeface="Constantia" panose="02030602050306030303" pitchFamily="18" charset="0"/>
              <a:ea typeface="+mn-ea"/>
              <a:cs typeface="+mn-cs"/>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23559"/>
            <a:ext cx="2641600" cy="3086100"/>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3146" y="31462"/>
            <a:ext cx="1143873" cy="1079500"/>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47200" y="1170859"/>
            <a:ext cx="2942685" cy="5638800"/>
          </a:xfrm>
          <a:prstGeom prst="rect">
            <a:avLst/>
          </a:prstGeom>
        </p:spPr>
      </p:pic>
      <p:pic>
        <p:nvPicPr>
          <p:cNvPr id="3074" name="Picture 2" descr="Happy Cute Little Kid Boy Girl Stock Vector (Royalty Free) 1685335576"/>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3093" b="95876" l="0" r="98462">
                        <a14:foregroundMark x1="50000" y1="21649" x2="50000" y2="6701"/>
                        <a14:foregroundMark x1="44615" y1="18557" x2="50769" y2="24742"/>
                        <a14:foregroundMark x1="52308" y1="37113" x2="43077" y2="38144"/>
                        <a14:foregroundMark x1="60385" y1="39691" x2="61923" y2="39175"/>
                        <a14:foregroundMark x1="59231" y1="26804" x2="61923" y2="29381"/>
                        <a14:foregroundMark x1="67692" y1="34536" x2="67692" y2="34536"/>
                        <a14:foregroundMark x1="69231" y1="82990" x2="73077" y2="46907"/>
                        <a14:foregroundMark x1="75385" y1="84536" x2="73462" y2="75258"/>
                        <a14:foregroundMark x1="65769" y1="84021" x2="65769" y2="84021"/>
                        <a14:foregroundMark x1="68077" y1="54124" x2="68846" y2="58247"/>
                        <a14:foregroundMark x1="84615" y1="86598" x2="89231" y2="47938"/>
                        <a14:foregroundMark x1="82308" y1="55670" x2="85000" y2="62371"/>
                        <a14:foregroundMark x1="81923" y1="55670" x2="80385" y2="54639"/>
                        <a14:foregroundMark x1="92308" y1="58763" x2="92308" y2="58247"/>
                        <a14:foregroundMark x1="94615" y1="58763" x2="93077" y2="60825"/>
                        <a14:foregroundMark x1="92308" y1="67010" x2="93846" y2="74742"/>
                        <a14:foregroundMark x1="91538" y1="87113" x2="90769" y2="77320"/>
                        <a14:foregroundMark x1="10000" y1="87113" x2="11538" y2="47938"/>
                        <a14:foregroundMark x1="16923" y1="66495" x2="16538" y2="63402"/>
                        <a14:foregroundMark x1="8077" y1="68041" x2="6923" y2="66495"/>
                        <a14:foregroundMark x1="17308" y1="87113" x2="12692" y2="86082"/>
                        <a14:foregroundMark x1="25000" y1="84536" x2="28077" y2="46392"/>
                        <a14:foregroundMark x1="30385" y1="65464" x2="32308" y2="62887"/>
                        <a14:foregroundMark x1="25769" y1="66495" x2="22692" y2="64948"/>
                        <a14:foregroundMark x1="30385" y1="84536" x2="29231" y2="71649"/>
                        <a14:foregroundMark x1="46538" y1="85052" x2="53077" y2="85052"/>
                        <a14:foregroundMark x1="12308" y1="87629" x2="14615" y2="87629"/>
                        <a14:foregroundMark x1="26538" y1="85052" x2="26538" y2="85052"/>
                        <a14:foregroundMark x1="26538" y1="84536" x2="26538" y2="84536"/>
                        <a14:foregroundMark x1="71154" y1="84536" x2="71538" y2="84536"/>
                        <a14:foregroundMark x1="88846" y1="86082" x2="88846" y2="86082"/>
                        <a14:foregroundMark x1="86538" y1="86598" x2="86538" y2="86598"/>
                        <a14:foregroundMark x1="82692" y1="87629" x2="82692" y2="87629"/>
                        <a14:foregroundMark x1="81538" y1="48454" x2="81538" y2="48454"/>
                        <a14:foregroundMark x1="80769" y1="48969" x2="79615" y2="47938"/>
                        <a14:foregroundMark x1="21538" y1="52062" x2="20385" y2="51031"/>
                      </a14:backgroundRemoval>
                    </a14:imgEffect>
                  </a14:imgLayer>
                </a14:imgProps>
              </a:ext>
              <a:ext uri="{28A0092B-C50C-407E-A947-70E740481C1C}">
                <a14:useLocalDpi xmlns:a14="http://schemas.microsoft.com/office/drawing/2010/main" val="0"/>
              </a:ext>
            </a:extLst>
          </a:blip>
          <a:srcRect/>
          <a:stretch>
            <a:fillRect/>
          </a:stretch>
        </p:blipFill>
        <p:spPr bwMode="auto">
          <a:xfrm>
            <a:off x="2671805" y="2616201"/>
            <a:ext cx="5892800" cy="4396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67406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5000" fill="hold" nodeType="withEffect">
                                  <p:stCondLst>
                                    <p:cond delay="0"/>
                                  </p:stCondLst>
                                  <p:childTnLst>
                                    <p:animEffect transition="out" filter="fade">
                                      <p:cBhvr>
                                        <p:cTn id="6" dur="500" tmFilter="0, 0; .2, .5; .8, .5; 1, 0"/>
                                        <p:tgtEl>
                                          <p:spTgt spid="5">
                                            <p:txEl>
                                              <p:pRg st="0" end="0"/>
                                            </p:txEl>
                                          </p:spTgt>
                                        </p:tgtEl>
                                      </p:cBhvr>
                                    </p:animEffect>
                                    <p:animScale>
                                      <p:cBhvr>
                                        <p:cTn id="7" dur="250" autoRev="1" fill="hold"/>
                                        <p:tgtEl>
                                          <p:spTgt spid="5">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9" cstate="print">
            <a:extLst>
              <a:ext uri="{BEBA8EAE-BF5A-486C-A8C5-ECC9F3942E4B}">
                <a14:imgProps xmlns:a14="http://schemas.microsoft.com/office/drawing/2010/main">
                  <a14:imgLayer r:embed="rId10">
                    <a14:imgEffect>
                      <a14:backgroundRemoval t="789" b="99211" l="1099" r="100000"/>
                    </a14:imgEffect>
                  </a14:imgLayer>
                </a14:imgProps>
              </a:ext>
              <a:ext uri="{28A0092B-C50C-407E-A947-70E740481C1C}">
                <a14:useLocalDpi xmlns:a14="http://schemas.microsoft.com/office/drawing/2010/main" val="0"/>
              </a:ext>
            </a:extLst>
          </a:blip>
          <a:stretch>
            <a:fillRect/>
          </a:stretch>
        </p:blipFill>
        <p:spPr>
          <a:xfrm>
            <a:off x="10253594" y="1355591"/>
            <a:ext cx="2334499" cy="4473388"/>
          </a:xfrm>
          <a:prstGeom prst="rect">
            <a:avLst/>
          </a:prstGeom>
        </p:spPr>
      </p:pic>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695480" y="-41787"/>
            <a:ext cx="1184245" cy="1117600"/>
          </a:xfrm>
          <a:prstGeom prst="rect">
            <a:avLst/>
          </a:prstGeom>
        </p:spPr>
      </p:pic>
      <p:sp>
        <p:nvSpPr>
          <p:cNvPr id="9" name="Content Placeholder 2"/>
          <p:cNvSpPr>
            <a:spLocks noGrp="1"/>
          </p:cNvSpPr>
          <p:nvPr>
            <p:ph idx="1"/>
          </p:nvPr>
        </p:nvSpPr>
        <p:spPr>
          <a:xfrm>
            <a:off x="296792" y="391885"/>
            <a:ext cx="9578727" cy="6400800"/>
          </a:xfrm>
        </p:spPr>
        <p:txBody>
          <a:bodyPr>
            <a:normAutofit/>
          </a:bodyPr>
          <a:lstStyle/>
          <a:p>
            <a:pPr marL="0" indent="0">
              <a:buNone/>
            </a:pPr>
            <a:r>
              <a:rPr lang="nl-NL" sz="3600" b="1" dirty="0">
                <a:solidFill>
                  <a:srgbClr val="FF0000"/>
                </a:solidFill>
                <a:latin typeface="Times New Roman" panose="02020603050405020304" pitchFamily="18" charset="0"/>
                <a:cs typeface="Times New Roman" panose="02020603050405020304" pitchFamily="18" charset="0"/>
              </a:rPr>
              <a:t>Câu </a:t>
            </a:r>
            <a:r>
              <a:rPr lang="vi-VN" sz="3600" b="1" dirty="0" smtClean="0">
                <a:solidFill>
                  <a:srgbClr val="FF0000"/>
                </a:solidFill>
                <a:latin typeface="Times New Roman" panose="02020603050405020304" pitchFamily="18" charset="0"/>
                <a:cs typeface="Times New Roman" panose="02020603050405020304" pitchFamily="18" charset="0"/>
              </a:rPr>
              <a:t>1</a:t>
            </a:r>
            <a:r>
              <a:rPr lang="nl-NL" sz="3600" b="1" dirty="0" smtClean="0">
                <a:solidFill>
                  <a:srgbClr val="FF0000"/>
                </a:solidFill>
                <a:latin typeface="Times New Roman" panose="02020603050405020304" pitchFamily="18" charset="0"/>
                <a:cs typeface="Times New Roman" panose="02020603050405020304" pitchFamily="18" charset="0"/>
              </a:rPr>
              <a:t>: </a:t>
            </a:r>
            <a:r>
              <a:rPr lang="vi-VN" sz="3600" b="1" dirty="0" smtClean="0">
                <a:solidFill>
                  <a:schemeClr val="tx1"/>
                </a:solidFill>
                <a:latin typeface="Times New Roman" panose="02020603050405020304" pitchFamily="18" charset="0"/>
                <a:cs typeface="Times New Roman" panose="02020603050405020304" pitchFamily="18" charset="0"/>
              </a:rPr>
              <a:t>Vạch đứng nhấp nháy trên vùng soạn thảo gọi là gì?</a:t>
            </a:r>
            <a:endParaRPr lang="vi-VN" sz="3600" b="1" dirty="0">
              <a:solidFill>
                <a:schemeClr val="tx1"/>
              </a:solidFill>
              <a:latin typeface="Times New Roman" panose="02020603050405020304" pitchFamily="18" charset="0"/>
              <a:cs typeface="Times New Roman" panose="02020603050405020304" pitchFamily="18" charset="0"/>
            </a:endParaRPr>
          </a:p>
          <a:p>
            <a:pPr marL="742950" indent="-742950" algn="just" defTabSz="342900">
              <a:spcBef>
                <a:spcPts val="600"/>
              </a:spcBef>
              <a:buClr>
                <a:srgbClr val="FFC000"/>
              </a:buClr>
              <a:buFont typeface="+mj-lt"/>
              <a:buAutoNum type="alphaUcPeriod"/>
            </a:pPr>
            <a:r>
              <a:rPr lang="vi-VN" sz="3600" b="1" dirty="0" smtClean="0">
                <a:solidFill>
                  <a:srgbClr val="00B050"/>
                </a:solidFill>
                <a:latin typeface="Times New Roman" panose="02020603050405020304" pitchFamily="18" charset="0"/>
                <a:cs typeface="Times New Roman" panose="02020603050405020304" pitchFamily="18" charset="0"/>
              </a:rPr>
              <a:t>Dải lệnh.</a:t>
            </a:r>
            <a:endParaRPr lang="vi-VN" sz="3600" b="1" dirty="0">
              <a:solidFill>
                <a:srgbClr val="0000FF"/>
              </a:solidFill>
              <a:latin typeface="Times New Roman" panose="02020603050405020304" pitchFamily="18" charset="0"/>
              <a:cs typeface="Times New Roman" panose="02020603050405020304" pitchFamily="18" charset="0"/>
            </a:endParaRPr>
          </a:p>
          <a:p>
            <a:pPr marL="742950" indent="-742950" algn="just" defTabSz="342900">
              <a:spcBef>
                <a:spcPts val="600"/>
              </a:spcBef>
              <a:buClr>
                <a:srgbClr val="FFC000"/>
              </a:buClr>
              <a:buFont typeface="+mj-lt"/>
              <a:buAutoNum type="alphaUcPeriod"/>
            </a:pPr>
            <a:r>
              <a:rPr lang="vi-VN" sz="3600" b="1" dirty="0" smtClean="0">
                <a:solidFill>
                  <a:srgbClr val="00B050"/>
                </a:solidFill>
                <a:latin typeface="Times New Roman" panose="02020603050405020304" pitchFamily="18" charset="0"/>
                <a:cs typeface="Times New Roman" panose="02020603050405020304" pitchFamily="18" charset="0"/>
              </a:rPr>
              <a:t>Con trỏ soạn thảo.</a:t>
            </a:r>
            <a:endParaRPr lang="vi-VN" sz="3600" b="1" dirty="0">
              <a:solidFill>
                <a:srgbClr val="0000FF"/>
              </a:solidFill>
              <a:latin typeface="Times New Roman" panose="02020603050405020304" pitchFamily="18" charset="0"/>
              <a:cs typeface="Times New Roman" panose="02020603050405020304" pitchFamily="18" charset="0"/>
            </a:endParaRPr>
          </a:p>
          <a:p>
            <a:pPr marL="742950" indent="-742950" algn="just" defTabSz="342900">
              <a:spcBef>
                <a:spcPts val="600"/>
              </a:spcBef>
              <a:buClr>
                <a:srgbClr val="FFC000"/>
              </a:buClr>
              <a:buFont typeface="+mj-lt"/>
              <a:buAutoNum type="alphaUcPeriod"/>
            </a:pPr>
            <a:r>
              <a:rPr lang="vi-VN" sz="3600" b="1" dirty="0" smtClean="0">
                <a:solidFill>
                  <a:srgbClr val="00B050"/>
                </a:solidFill>
                <a:latin typeface="Times New Roman" panose="02020603050405020304" pitchFamily="18" charset="0"/>
                <a:cs typeface="Times New Roman" panose="02020603050405020304" pitchFamily="18" charset="0"/>
              </a:rPr>
              <a:t>Con trỏ chuột.</a:t>
            </a:r>
            <a:endParaRPr lang="vi-VN" sz="3600" b="1" dirty="0">
              <a:solidFill>
                <a:srgbClr val="00B050"/>
              </a:solidFill>
              <a:latin typeface="Times New Roman" panose="02020603050405020304" pitchFamily="18" charset="0"/>
              <a:cs typeface="Times New Roman" panose="02020603050405020304" pitchFamily="18" charset="0"/>
            </a:endParaRPr>
          </a:p>
          <a:p>
            <a:pPr marL="742950" indent="-742950" algn="just" defTabSz="342900">
              <a:spcBef>
                <a:spcPts val="600"/>
              </a:spcBef>
              <a:buClr>
                <a:srgbClr val="FFC000"/>
              </a:buClr>
              <a:buFont typeface="+mj-lt"/>
              <a:buAutoNum type="alphaUcPeriod"/>
            </a:pPr>
            <a:r>
              <a:rPr lang="vi-VN" sz="3600" b="1" dirty="0" smtClean="0">
                <a:solidFill>
                  <a:srgbClr val="00B050"/>
                </a:solidFill>
                <a:latin typeface="Times New Roman" panose="02020603050405020304" pitchFamily="18" charset="0"/>
                <a:cs typeface="Times New Roman" panose="02020603050405020304" pitchFamily="18" charset="0"/>
              </a:rPr>
              <a:t>Vùng soạn thảo.</a:t>
            </a:r>
            <a:endParaRPr lang="nl-NL" sz="3600" b="1" dirty="0" smtClean="0">
              <a:solidFill>
                <a:srgbClr val="00B050"/>
              </a:solidFill>
              <a:latin typeface="Times New Roman" panose="02020603050405020304" pitchFamily="18" charset="0"/>
              <a:cs typeface="Times New Roman" panose="02020603050405020304" pitchFamily="18" charset="0"/>
            </a:endParaRPr>
          </a:p>
          <a:p>
            <a:pPr marL="742950" indent="-742950" defTabSz="342900">
              <a:spcBef>
                <a:spcPts val="0"/>
              </a:spcBef>
              <a:buClr>
                <a:srgbClr val="FFC000"/>
              </a:buClr>
              <a:buFont typeface="+mj-lt"/>
              <a:buAutoNum type="alphaUcPeriod"/>
            </a:pPr>
            <a:endParaRPr lang="vi-VN" sz="3500" dirty="0">
              <a:solidFill>
                <a:srgbClr val="00B050"/>
              </a:solidFill>
              <a:latin typeface="UTM Avo" panose="02040603050506020204" pitchFamily="18" charset="0"/>
              <a:cs typeface="Times New Roman" panose="02020603050405020304" pitchFamily="18" charset="0"/>
            </a:endParaRPr>
          </a:p>
        </p:txBody>
      </p:sp>
      <p:pic>
        <p:nvPicPr>
          <p:cNvPr id="10" name="Picture 9"/>
          <p:cNvPicPr>
            <a:picLocks noChangeAspect="1"/>
          </p:cNvPicPr>
          <p:nvPr/>
        </p:nvPicPr>
        <p:blipFill>
          <a:blip r:embed="rId12">
            <a:extLst>
              <a:ext uri="{BEBA8EAE-BF5A-486C-A8C5-ECC9F3942E4B}">
                <a14:imgProps xmlns:a14="http://schemas.microsoft.com/office/drawing/2010/main">
                  <a14:imgLayer r:embed="rId13">
                    <a14:imgEffect>
                      <a14:backgroundRemoval t="0" b="89879" l="5392" r="99020">
                        <a14:foregroundMark x1="70098" y1="21457" x2="75000" y2="21862"/>
                      </a14:backgroundRemoval>
                    </a14:imgEffect>
                  </a14:imgLayer>
                </a14:imgProps>
              </a:ext>
              <a:ext uri="{28A0092B-C50C-407E-A947-70E740481C1C}">
                <a14:useLocalDpi xmlns:a14="http://schemas.microsoft.com/office/drawing/2010/main" val="0"/>
              </a:ext>
            </a:extLst>
          </a:blip>
          <a:stretch>
            <a:fillRect/>
          </a:stretch>
        </p:blipFill>
        <p:spPr>
          <a:xfrm>
            <a:off x="10067251" y="4678709"/>
            <a:ext cx="1921549" cy="2326581"/>
          </a:xfrm>
          <a:prstGeom prst="rect">
            <a:avLst/>
          </a:prstGeom>
        </p:spPr>
      </p:pic>
      <p:pic>
        <p:nvPicPr>
          <p:cNvPr id="2" name="09186c9d5d3052504af910e165959340">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4"/>
          <a:stretch>
            <a:fillRect/>
          </a:stretch>
        </p:blipFill>
        <p:spPr>
          <a:xfrm>
            <a:off x="9467958" y="6183085"/>
            <a:ext cx="609600" cy="609600"/>
          </a:xfrm>
          <a:prstGeom prst="rect">
            <a:avLst/>
          </a:prstGeom>
        </p:spPr>
      </p:pic>
      <p:sp>
        <p:nvSpPr>
          <p:cNvPr id="11" name="Rounded Rectangle 10"/>
          <p:cNvSpPr/>
          <p:nvPr/>
        </p:nvSpPr>
        <p:spPr>
          <a:xfrm>
            <a:off x="711200" y="6184835"/>
            <a:ext cx="1524000" cy="50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Trebuchet MS" panose="020B0603020202020204"/>
                <a:ea typeface="+mn-ea"/>
                <a:cs typeface="+mn-cs"/>
              </a:rPr>
              <a:t>A</a:t>
            </a:r>
            <a:endParaRPr kumimoji="0" lang="vi-VN"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2" name="Rounded Rectangle 11"/>
          <p:cNvSpPr/>
          <p:nvPr/>
        </p:nvSpPr>
        <p:spPr>
          <a:xfrm>
            <a:off x="4453063" y="6194514"/>
            <a:ext cx="1524000" cy="50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white"/>
                </a:solidFill>
                <a:effectLst/>
                <a:uLnTx/>
                <a:uFillTx/>
                <a:latin typeface="Arial" panose="020B0604020202020204" pitchFamily="34" charset="0"/>
                <a:ea typeface="+mn-ea"/>
                <a:cs typeface="+mn-cs"/>
              </a:rPr>
              <a:t>C</a:t>
            </a:r>
            <a:endParaRPr kumimoji="0" lang="vi-VN"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3" name="Rounded Rectangle 12"/>
          <p:cNvSpPr/>
          <p:nvPr/>
        </p:nvSpPr>
        <p:spPr>
          <a:xfrm>
            <a:off x="6219269" y="6253252"/>
            <a:ext cx="1524000" cy="50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white"/>
                </a:solidFill>
                <a:effectLst/>
                <a:uLnTx/>
                <a:uFillTx/>
                <a:latin typeface="Arial" panose="020B0604020202020204" pitchFamily="34" charset="0"/>
                <a:ea typeface="+mn-ea"/>
                <a:cs typeface="+mn-cs"/>
              </a:rPr>
              <a:t>D</a:t>
            </a:r>
            <a:endParaRPr kumimoji="0" lang="vi-VN"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4" name="Rounded Rectangle 13"/>
          <p:cNvSpPr/>
          <p:nvPr/>
        </p:nvSpPr>
        <p:spPr>
          <a:xfrm>
            <a:off x="2582131" y="6254612"/>
            <a:ext cx="1524000" cy="50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2400" b="1" dirty="0">
                <a:solidFill>
                  <a:prstClr val="white"/>
                </a:solidFill>
                <a:latin typeface="Arial" panose="020B0604020202020204" pitchFamily="34" charset="0"/>
              </a:rPr>
              <a:t>B</a:t>
            </a:r>
            <a:endParaRPr kumimoji="0" lang="vi-VN"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15" name="Tieng-vo-tay-tra-loi-dung-www_tiengdong_com">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4"/>
          <a:stretch>
            <a:fillRect/>
          </a:stretch>
        </p:blipFill>
        <p:spPr>
          <a:xfrm>
            <a:off x="12395200" y="5910417"/>
            <a:ext cx="812800" cy="812800"/>
          </a:xfrm>
          <a:prstGeom prst="rect">
            <a:avLst/>
          </a:prstGeom>
        </p:spPr>
      </p:pic>
      <p:pic>
        <p:nvPicPr>
          <p:cNvPr id="16" name="Am-thanh-that-vong-www_tiengdong_com">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14"/>
          <a:stretch>
            <a:fillRect/>
          </a:stretch>
        </p:blipFill>
        <p:spPr>
          <a:xfrm>
            <a:off x="12395200" y="4749904"/>
            <a:ext cx="812800" cy="812800"/>
          </a:xfrm>
          <a:prstGeom prst="rect">
            <a:avLst/>
          </a:prstGeom>
        </p:spPr>
      </p:pic>
      <p:pic>
        <p:nvPicPr>
          <p:cNvPr id="17" name="Am-thanh-that-vong-www_tiengdong_com">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14"/>
          <a:stretch>
            <a:fillRect/>
          </a:stretch>
        </p:blipFill>
        <p:spPr>
          <a:xfrm>
            <a:off x="12395200" y="3735205"/>
            <a:ext cx="812800" cy="812800"/>
          </a:xfrm>
          <a:prstGeom prst="rect">
            <a:avLst/>
          </a:prstGeom>
        </p:spPr>
      </p:pic>
      <p:pic>
        <p:nvPicPr>
          <p:cNvPr id="18" name="Am-thanh-that-vong-www_tiengdong_com">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14"/>
          <a:stretch>
            <a:fillRect/>
          </a:stretch>
        </p:blipFill>
        <p:spPr>
          <a:xfrm>
            <a:off x="12367945" y="2698299"/>
            <a:ext cx="812800" cy="812800"/>
          </a:xfrm>
          <a:prstGeom prst="rect">
            <a:avLst/>
          </a:prstGeom>
        </p:spPr>
      </p:pic>
    </p:spTree>
    <p:custDataLst>
      <p:tags r:id="rId1"/>
    </p:custDataLst>
    <p:extLst>
      <p:ext uri="{BB962C8B-B14F-4D97-AF65-F5344CB8AC3E}">
        <p14:creationId xmlns:p14="http://schemas.microsoft.com/office/powerpoint/2010/main" val="78208786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9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6994" fill="hold"/>
                                        <p:tgtEl>
                                          <p:spTgt spid="17"/>
                                        </p:tgtEl>
                                      </p:cBhvr>
                                    </p:cmd>
                                  </p:childTnLst>
                                </p:cTn>
                              </p:par>
                            </p:childTnLst>
                          </p:cTn>
                        </p:par>
                      </p:childTnLst>
                    </p:cTn>
                  </p:par>
                </p:childTnLst>
              </p:cTn>
              <p:nextCondLst>
                <p:cond evt="onClick" delay="0">
                  <p:tgtEl>
                    <p:spTgt spid="13"/>
                  </p:tgtEl>
                </p:cond>
              </p:nextCondLst>
            </p:seq>
            <p:seq concurrent="1" nextAc="seek">
              <p:cTn id="13" restart="whenNotActive" fill="hold" evtFilter="cancelBubble" nodeType="interactiveSeq">
                <p:stCondLst>
                  <p:cond evt="onClick" delay="0">
                    <p:tgtEl>
                      <p:spTgt spid="14"/>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8085" fill="hold"/>
                                        <p:tgtEl>
                                          <p:spTgt spid="15"/>
                                        </p:tgtEl>
                                      </p:cBhvr>
                                    </p:cmd>
                                  </p:childTnLst>
                                </p:cTn>
                              </p:par>
                              <p:par>
                                <p:cTn id="18" presetID="19" presetClass="emph" presetSubtype="0" fill="hold" nodeType="withEffect">
                                  <p:stCondLst>
                                    <p:cond delay="0"/>
                                  </p:stCondLst>
                                  <p:childTnLst>
                                    <p:animClr clrSpc="rgb" dir="cw">
                                      <p:cBhvr override="childStyle">
                                        <p:cTn id="19" dur="500" fill="hold"/>
                                        <p:tgtEl>
                                          <p:spTgt spid="9">
                                            <p:txEl>
                                              <p:pRg st="2" end="2"/>
                                            </p:txEl>
                                          </p:spTgt>
                                        </p:tgtEl>
                                        <p:attrNameLst>
                                          <p:attrName>style.color</p:attrName>
                                        </p:attrNameLst>
                                      </p:cBhvr>
                                      <p:to>
                                        <a:srgbClr val="FF0000"/>
                                      </p:to>
                                    </p:animClr>
                                    <p:animClr clrSpc="rgb" dir="cw">
                                      <p:cBhvr>
                                        <p:cTn id="20" dur="500" fill="hold"/>
                                        <p:tgtEl>
                                          <p:spTgt spid="9">
                                            <p:txEl>
                                              <p:pRg st="2" end="2"/>
                                            </p:txEl>
                                          </p:spTgt>
                                        </p:tgtEl>
                                        <p:attrNameLst>
                                          <p:attrName>fillcolor</p:attrName>
                                        </p:attrNameLst>
                                      </p:cBhvr>
                                      <p:to>
                                        <a:srgbClr val="FF0000"/>
                                      </p:to>
                                    </p:animClr>
                                    <p:set>
                                      <p:cBhvr>
                                        <p:cTn id="21" dur="500" fill="hold"/>
                                        <p:tgtEl>
                                          <p:spTgt spid="9">
                                            <p:txEl>
                                              <p:pRg st="2" end="2"/>
                                            </p:txEl>
                                          </p:spTgt>
                                        </p:tgtEl>
                                        <p:attrNameLst>
                                          <p:attrName>fill.type</p:attrName>
                                        </p:attrNameLst>
                                      </p:cBhvr>
                                      <p:to>
                                        <p:strVal val="solid"/>
                                      </p:to>
                                    </p:set>
                                    <p:set>
                                      <p:cBhvr>
                                        <p:cTn id="22" dur="500" fill="hold"/>
                                        <p:tgtEl>
                                          <p:spTgt spid="9">
                                            <p:txEl>
                                              <p:pRg st="2" end="2"/>
                                            </p:txEl>
                                          </p:spTgt>
                                        </p:tgtEl>
                                        <p:attrNameLst>
                                          <p:attrName>fill.on</p:attrName>
                                        </p:attrNameLst>
                                      </p:cBhvr>
                                      <p:to>
                                        <p:strVal val="true"/>
                                      </p:to>
                                    </p:set>
                                  </p:childTnLst>
                                </p:cTn>
                              </p:par>
                            </p:childTnLst>
                          </p:cTn>
                        </p:par>
                      </p:childTnLst>
                    </p:cTn>
                  </p:par>
                </p:childTnLst>
              </p:cTn>
              <p:nextCondLst>
                <p:cond evt="onClick" delay="0">
                  <p:tgtEl>
                    <p:spTgt spid="14"/>
                  </p:tgtEl>
                </p:cond>
              </p:nextCondLst>
            </p:seq>
            <p:seq concurrent="1" nextAc="seek">
              <p:cTn id="23" restart="whenNotActive" fill="hold" evtFilter="cancelBubble" nodeType="interactiveSeq">
                <p:stCondLst>
                  <p:cond evt="onClick" delay="0">
                    <p:tgtEl>
                      <p:spTgt spid="11"/>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6994" fill="hold"/>
                                        <p:tgtEl>
                                          <p:spTgt spid="18"/>
                                        </p:tgtEl>
                                      </p:cBhvr>
                                    </p:cmd>
                                  </p:childTnLst>
                                </p:cTn>
                              </p:par>
                            </p:childTnLst>
                          </p:cTn>
                        </p:par>
                      </p:childTnLst>
                    </p:cTn>
                  </p:par>
                </p:childTnLst>
              </p:cTn>
              <p:nextCondLst>
                <p:cond evt="onClick" delay="0">
                  <p:tgtEl>
                    <p:spTgt spid="11"/>
                  </p:tgtEl>
                </p:cond>
              </p:nextCondLst>
            </p:seq>
            <p:seq concurrent="1" nextAc="seek">
              <p:cTn id="28" restart="whenNotActive" fill="hold" evtFilter="cancelBubble" nodeType="interactiveSeq">
                <p:stCondLst>
                  <p:cond evt="onClick" delay="0">
                    <p:tgtEl>
                      <p:spTgt spid="12"/>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6994" fill="hold"/>
                                        <p:tgtEl>
                                          <p:spTgt spid="16"/>
                                        </p:tgtEl>
                                      </p:cBhvr>
                                    </p:cmd>
                                  </p:childTnLst>
                                </p:cTn>
                              </p:par>
                            </p:childTnLst>
                          </p:cTn>
                        </p:par>
                      </p:childTnLst>
                    </p:cTn>
                  </p:par>
                </p:childTnLst>
              </p:cTn>
              <p:nextCondLst>
                <p:cond evt="onClick" delay="0">
                  <p:tgtEl>
                    <p:spTgt spid="12"/>
                  </p:tgtEl>
                </p:cond>
              </p:nextCondLst>
            </p:seq>
            <p:audio>
              <p:cMediaNode vol="80000">
                <p:cTn id="33" fill="hold" display="0">
                  <p:stCondLst>
                    <p:cond delay="indefinite"/>
                  </p:stCondLst>
                  <p:endCondLst>
                    <p:cond evt="onStopAudio" delay="0">
                      <p:tgtEl>
                        <p:sldTgt/>
                      </p:tgtEl>
                    </p:cond>
                  </p:endCondLst>
                </p:cTn>
                <p:tgtEl>
                  <p:spTgt spid="15"/>
                </p:tgtEl>
              </p:cMediaNode>
            </p:audio>
            <p:audio>
              <p:cMediaNode vol="80000">
                <p:cTn id="34" fill="hold" display="0">
                  <p:stCondLst>
                    <p:cond delay="indefinite"/>
                  </p:stCondLst>
                  <p:endCondLst>
                    <p:cond evt="onStopAudio" delay="0">
                      <p:tgtEl>
                        <p:sldTgt/>
                      </p:tgtEl>
                    </p:cond>
                  </p:endCondLst>
                </p:cTn>
                <p:tgtEl>
                  <p:spTgt spid="16"/>
                </p:tgtEl>
              </p:cMediaNode>
            </p:audio>
            <p:audio>
              <p:cMediaNode vol="80000">
                <p:cTn id="35" fill="hold" display="0">
                  <p:stCondLst>
                    <p:cond delay="indefinite"/>
                  </p:stCondLst>
                  <p:endCondLst>
                    <p:cond evt="onStopAudio" delay="0">
                      <p:tgtEl>
                        <p:sldTgt/>
                      </p:tgtEl>
                    </p:cond>
                  </p:endCondLst>
                </p:cTn>
                <p:tgtEl>
                  <p:spTgt spid="17"/>
                </p:tgtEl>
              </p:cMediaNode>
            </p:audio>
            <p:audio>
              <p:cMediaNode vol="80000">
                <p:cTn id="36" fill="hold" display="0">
                  <p:stCondLst>
                    <p:cond delay="indefinite"/>
                  </p:stCondLst>
                  <p:endCondLst>
                    <p:cond evt="onStopAudio" delay="0">
                      <p:tgtEl>
                        <p:sldTgt/>
                      </p:tgtEl>
                    </p:cond>
                  </p:endCondLst>
                </p:cTn>
                <p:tgtEl>
                  <p:spTgt spid="18"/>
                </p:tgtEl>
              </p:cMediaNode>
            </p:audio>
          </p:childTnLst>
        </p:cTn>
      </p:par>
    </p:tnLst>
  </p:timing>
  <p:extLst mod="1"/>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10011279" y="1303867"/>
            <a:ext cx="2329443" cy="4368800"/>
          </a:xfrm>
          <a:prstGeom prst="rect">
            <a:avLst/>
          </a:prstGeom>
        </p:spPr>
      </p:pic>
      <p:pic>
        <p:nvPicPr>
          <p:cNvPr id="8" name="Picture 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781978" y="457200"/>
            <a:ext cx="1184245" cy="1117600"/>
          </a:xfrm>
          <a:prstGeom prst="rect">
            <a:avLst/>
          </a:prstGeom>
        </p:spPr>
      </p:pic>
      <p:sp>
        <p:nvSpPr>
          <p:cNvPr id="12" name="Rectangle 11"/>
          <p:cNvSpPr/>
          <p:nvPr/>
        </p:nvSpPr>
        <p:spPr>
          <a:xfrm>
            <a:off x="770709" y="482600"/>
            <a:ext cx="9186091" cy="246221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36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Câu </a:t>
            </a:r>
            <a:r>
              <a:rPr kumimoji="0" lang="vi-VN" sz="3600" b="1" i="0" u="none" strike="noStrike" kern="1200" cap="none" spc="0" normalizeH="0" baseline="0" noProof="0" dirty="0" smtClean="0">
                <a:ln>
                  <a:noFill/>
                </a:ln>
                <a:solidFill>
                  <a:srgbClr val="FF0000"/>
                </a:solidFill>
                <a:effectLst/>
                <a:uLnTx/>
                <a:uFillTx/>
                <a:latin typeface="Times New Roman" panose="02020603050405020304" pitchFamily="18" charset="0"/>
                <a:ea typeface="+mn-ea"/>
                <a:cs typeface="Times New Roman" panose="02020603050405020304" pitchFamily="18" charset="0"/>
              </a:rPr>
              <a:t>2</a:t>
            </a:r>
            <a:r>
              <a:rPr kumimoji="0" lang="nl-NL" sz="3600" b="1" i="0" u="none" strike="noStrike" kern="1200" cap="none" spc="0" normalizeH="0" baseline="0" noProof="0" dirty="0" smtClean="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vi-VN" sz="3600" b="1" i="0" u="none" strike="noStrike" kern="1200" cap="none" spc="0" normalizeH="0" baseline="0" noProof="0" dirty="0" smtClean="0">
                <a:ln>
                  <a:noFill/>
                </a:ln>
                <a:solidFill>
                  <a:prstClr val="black"/>
                </a:solidFill>
                <a:effectLst/>
                <a:uLnTx/>
                <a:uFillTx/>
                <a:latin typeface="UTM Avo" panose="02040603050506020204" pitchFamily="18" charset="0"/>
                <a:ea typeface="+mn-ea"/>
                <a:cs typeface="Times New Roman" panose="02020603050405020304" pitchFamily="18" charset="0"/>
              </a:rPr>
              <a:t>Phím</a:t>
            </a:r>
            <a:r>
              <a:rPr kumimoji="0" lang="vi-VN" sz="3600" b="1" i="0" u="none" strike="noStrike" kern="1200" cap="none" spc="0" normalizeH="0" noProof="0" dirty="0" smtClean="0">
                <a:ln>
                  <a:noFill/>
                </a:ln>
                <a:solidFill>
                  <a:prstClr val="black"/>
                </a:solidFill>
                <a:effectLst/>
                <a:uLnTx/>
                <a:uFillTx/>
                <a:latin typeface="UTM Avo" panose="02040603050506020204" pitchFamily="18" charset="0"/>
                <a:ea typeface="+mn-ea"/>
                <a:cs typeface="Times New Roman" panose="02020603050405020304" pitchFamily="18" charset="0"/>
              </a:rPr>
              <a:t> Delete xóa ký tự bên nào của con trỏ soạn thảo</a:t>
            </a:r>
            <a:r>
              <a:rPr kumimoji="0" lang="vi-VN" sz="3600" b="1" i="0" u="none" strike="noStrike" kern="1200" cap="none" spc="0" normalizeH="0" baseline="0" noProof="0" dirty="0" smtClean="0">
                <a:ln>
                  <a:noFill/>
                </a:ln>
                <a:solidFill>
                  <a:prstClr val="black"/>
                </a:solidFill>
                <a:effectLst/>
                <a:uLnTx/>
                <a:uFillTx/>
                <a:latin typeface="UTM Avo" panose="02040603050506020204" pitchFamily="18" charset="0"/>
                <a:ea typeface="+mn-ea"/>
                <a:cs typeface="Times New Roman" panose="02020603050405020304" pitchFamily="18" charset="0"/>
              </a:rPr>
              <a:t>?</a:t>
            </a:r>
            <a:endParaRPr kumimoji="0" lang="vi-VN" sz="36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anose="02020603050405020304" pitchFamily="18" charset="0"/>
            </a:endParaRPr>
          </a:p>
          <a:p>
            <a:pPr marL="685783" marR="0" lvl="0" indent="-685783" algn="l" defTabSz="1219170" rtl="0" eaLnBrk="1" fontAlgn="auto" latinLnBrk="0" hangingPunct="1">
              <a:lnSpc>
                <a:spcPct val="100000"/>
              </a:lnSpc>
              <a:spcBef>
                <a:spcPts val="600"/>
              </a:spcBef>
              <a:spcAft>
                <a:spcPts val="0"/>
              </a:spcAft>
              <a:buClr>
                <a:srgbClr val="FFC000"/>
              </a:buClr>
              <a:buSzTx/>
              <a:buFontTx/>
              <a:buAutoNum type="alphaUcPeriod"/>
              <a:tabLst/>
              <a:defRPr/>
            </a:pPr>
            <a:r>
              <a:rPr kumimoji="0" lang="vi-VN" sz="3600" b="0" i="0" u="none" strike="noStrike" kern="1200" cap="none" spc="0" normalizeH="0" baseline="0" noProof="0" dirty="0" smtClean="0">
                <a:ln>
                  <a:noFill/>
                </a:ln>
                <a:solidFill>
                  <a:srgbClr val="00B050"/>
                </a:solidFill>
                <a:effectLst/>
                <a:uLnTx/>
                <a:uFillTx/>
                <a:latin typeface="Times New Roman" panose="02020603050405020304" pitchFamily="18" charset="0"/>
                <a:ea typeface="+mn-ea"/>
                <a:cs typeface="Times New Roman" panose="02020603050405020304" pitchFamily="18" charset="0"/>
              </a:rPr>
              <a:t>Bên</a:t>
            </a:r>
            <a:r>
              <a:rPr kumimoji="0" lang="vi-VN" sz="3600" b="0" i="0" u="none" strike="noStrike" kern="1200" cap="none" spc="0" normalizeH="0" noProof="0" dirty="0" smtClean="0">
                <a:ln>
                  <a:noFill/>
                </a:ln>
                <a:solidFill>
                  <a:srgbClr val="00B050"/>
                </a:solidFill>
                <a:effectLst/>
                <a:uLnTx/>
                <a:uFillTx/>
                <a:latin typeface="Times New Roman" panose="02020603050405020304" pitchFamily="18" charset="0"/>
                <a:ea typeface="+mn-ea"/>
                <a:cs typeface="Times New Roman" panose="02020603050405020304" pitchFamily="18" charset="0"/>
              </a:rPr>
              <a:t> trái</a:t>
            </a:r>
            <a:r>
              <a:rPr kumimoji="0" lang="vi-VN" sz="3600" b="0" i="0" u="none" strike="noStrike" kern="1200" cap="none" spc="0" normalizeH="0" baseline="0" noProof="0" dirty="0" smtClean="0">
                <a:ln>
                  <a:noFill/>
                </a:ln>
                <a:solidFill>
                  <a:srgbClr val="00B050"/>
                </a:solidFill>
                <a:effectLst/>
                <a:uLnTx/>
                <a:uFillTx/>
                <a:latin typeface="Times New Roman" panose="02020603050405020304" pitchFamily="18" charset="0"/>
                <a:ea typeface="+mn-ea"/>
                <a:cs typeface="Times New Roman" panose="02020603050405020304" pitchFamily="18" charset="0"/>
              </a:rPr>
              <a:t>.</a:t>
            </a:r>
            <a:endParaRPr kumimoji="0" lang="vi-VN" sz="3600" b="0" i="0" u="none" strike="noStrike" kern="1200" cap="none" spc="0" normalizeH="0" baseline="0" noProof="0" dirty="0">
              <a:ln>
                <a:noFill/>
              </a:ln>
              <a:solidFill>
                <a:srgbClr val="00B050"/>
              </a:solidFill>
              <a:effectLst/>
              <a:uLnTx/>
              <a:uFillTx/>
              <a:latin typeface="Times New Roman" panose="02020603050405020304" pitchFamily="18" charset="0"/>
              <a:ea typeface="+mn-ea"/>
              <a:cs typeface="Times New Roman" panose="02020603050405020304" pitchFamily="18" charset="0"/>
            </a:endParaRPr>
          </a:p>
          <a:p>
            <a:pPr marL="685783" marR="0" lvl="0" indent="-685783" algn="l" defTabSz="1219170" rtl="0" eaLnBrk="1" fontAlgn="auto" latinLnBrk="0" hangingPunct="1">
              <a:lnSpc>
                <a:spcPct val="100000"/>
              </a:lnSpc>
              <a:spcBef>
                <a:spcPts val="600"/>
              </a:spcBef>
              <a:spcAft>
                <a:spcPts val="0"/>
              </a:spcAft>
              <a:buClr>
                <a:srgbClr val="FFC000"/>
              </a:buClr>
              <a:buSzTx/>
              <a:buFontTx/>
              <a:buAutoNum type="alphaUcPeriod"/>
              <a:tabLst/>
              <a:defRPr/>
            </a:pPr>
            <a:r>
              <a:rPr kumimoji="0" lang="vi-VN" sz="3600" b="0" i="0" u="none" strike="noStrike" kern="1200" cap="none" spc="0" normalizeH="0" baseline="0" noProof="0" dirty="0" smtClean="0">
                <a:ln>
                  <a:noFill/>
                </a:ln>
                <a:solidFill>
                  <a:srgbClr val="00B050"/>
                </a:solidFill>
                <a:effectLst/>
                <a:uLnTx/>
                <a:uFillTx/>
                <a:latin typeface="Times New Roman" panose="02020603050405020304" pitchFamily="18" charset="0"/>
                <a:ea typeface="+mn-ea"/>
                <a:cs typeface="Times New Roman" panose="02020603050405020304" pitchFamily="18" charset="0"/>
              </a:rPr>
              <a:t>Bên</a:t>
            </a:r>
            <a:r>
              <a:rPr kumimoji="0" lang="vi-VN" sz="3600" b="0" i="0" u="none" strike="noStrike" kern="1200" cap="none" spc="0" normalizeH="0" noProof="0" dirty="0" smtClean="0">
                <a:ln>
                  <a:noFill/>
                </a:ln>
                <a:solidFill>
                  <a:srgbClr val="00B050"/>
                </a:solidFill>
                <a:effectLst/>
                <a:uLnTx/>
                <a:uFillTx/>
                <a:latin typeface="Times New Roman" panose="02020603050405020304" pitchFamily="18" charset="0"/>
                <a:ea typeface="+mn-ea"/>
                <a:cs typeface="Times New Roman" panose="02020603050405020304" pitchFamily="18" charset="0"/>
              </a:rPr>
              <a:t> phải.</a:t>
            </a:r>
            <a:endParaRPr kumimoji="0" lang="vi-VN" sz="3600" b="0" i="0" u="none" strike="noStrike" kern="1200" cap="none" spc="0" normalizeH="0" baseline="0" noProof="0" dirty="0">
              <a:ln>
                <a:noFill/>
              </a:ln>
              <a:solidFill>
                <a:srgbClr val="00B050"/>
              </a:solidFill>
              <a:effectLst/>
              <a:uLnTx/>
              <a:uFillTx/>
              <a:latin typeface="Times New Roman" panose="02020603050405020304" pitchFamily="18" charset="0"/>
              <a:ea typeface="+mn-ea"/>
              <a:cs typeface="Times New Roman" panose="02020603050405020304" pitchFamily="18" charset="0"/>
            </a:endParaRPr>
          </a:p>
        </p:txBody>
      </p:sp>
      <p:pic>
        <p:nvPicPr>
          <p:cNvPr id="14" name="Picture 2" descr="Họa Sỹ Tí Hon, Em Bé Tập Vẽ - KhoThietKe.Net"/>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764343" y="4482790"/>
            <a:ext cx="2201880" cy="2375210"/>
          </a:xfrm>
          <a:prstGeom prst="rect">
            <a:avLst/>
          </a:prstGeom>
          <a:noFill/>
          <a:extLst>
            <a:ext uri="{909E8E84-426E-40DD-AFC4-6F175D3DCCD1}">
              <a14:hiddenFill xmlns:a14="http://schemas.microsoft.com/office/drawing/2010/main">
                <a:solidFill>
                  <a:srgbClr val="FFFFFF"/>
                </a:solidFill>
              </a14:hiddenFill>
            </a:ext>
          </a:extLst>
        </p:spPr>
      </p:pic>
      <p:pic>
        <p:nvPicPr>
          <p:cNvPr id="2" name="7a704bf016d318d26e05d3340195e4dc">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11176000" y="6214534"/>
            <a:ext cx="609600" cy="609600"/>
          </a:xfrm>
          <a:prstGeom prst="rect">
            <a:avLst/>
          </a:prstGeom>
        </p:spPr>
      </p:pic>
      <p:sp>
        <p:nvSpPr>
          <p:cNvPr id="9" name="Rounded Rectangle 8"/>
          <p:cNvSpPr/>
          <p:nvPr/>
        </p:nvSpPr>
        <p:spPr>
          <a:xfrm>
            <a:off x="711200" y="6184835"/>
            <a:ext cx="1524000" cy="50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Trebuchet MS" panose="020B0603020202020204"/>
                <a:ea typeface="+mn-ea"/>
                <a:cs typeface="+mn-cs"/>
              </a:rPr>
              <a:t>A</a:t>
            </a:r>
            <a:endParaRPr kumimoji="0" lang="vi-VN"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3" name="Rounded Rectangle 12"/>
          <p:cNvSpPr/>
          <p:nvPr/>
        </p:nvSpPr>
        <p:spPr>
          <a:xfrm>
            <a:off x="2544006" y="6184835"/>
            <a:ext cx="1524000" cy="50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white"/>
                </a:solidFill>
                <a:effectLst/>
                <a:uLnTx/>
                <a:uFillTx/>
                <a:latin typeface="Arial" panose="020B0604020202020204" pitchFamily="34" charset="0"/>
                <a:ea typeface="+mn-ea"/>
                <a:cs typeface="+mn-cs"/>
              </a:rPr>
              <a:t>B</a:t>
            </a:r>
            <a:endParaRPr kumimoji="0" lang="vi-VN"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15" name="Tieng-vo-tay-tra-loi-dung-www_tiengdong_com">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2"/>
          <a:stretch>
            <a:fillRect/>
          </a:stretch>
        </p:blipFill>
        <p:spPr>
          <a:xfrm>
            <a:off x="12395200" y="5910417"/>
            <a:ext cx="812800" cy="812800"/>
          </a:xfrm>
          <a:prstGeom prst="rect">
            <a:avLst/>
          </a:prstGeom>
        </p:spPr>
      </p:pic>
      <p:pic>
        <p:nvPicPr>
          <p:cNvPr id="18" name="Am-thanh-that-vong-www_tiengdong_com">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12"/>
          <a:stretch>
            <a:fillRect/>
          </a:stretch>
        </p:blipFill>
        <p:spPr>
          <a:xfrm>
            <a:off x="12367945" y="2698299"/>
            <a:ext cx="812800" cy="812800"/>
          </a:xfrm>
          <a:prstGeom prst="rect">
            <a:avLst/>
          </a:prstGeom>
        </p:spPr>
      </p:pic>
    </p:spTree>
    <p:custDataLst>
      <p:tags r:id="rId1"/>
    </p:custDataLst>
    <p:extLst>
      <p:ext uri="{BB962C8B-B14F-4D97-AF65-F5344CB8AC3E}">
        <p14:creationId xmlns:p14="http://schemas.microsoft.com/office/powerpoint/2010/main" val="334517425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1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8085" fill="hold"/>
                                        <p:tgtEl>
                                          <p:spTgt spid="15"/>
                                        </p:tgtEl>
                                      </p:cBhvr>
                                    </p:cmd>
                                  </p:childTnLst>
                                </p:cTn>
                              </p:par>
                              <p:par>
                                <p:cTn id="13" presetID="19" presetClass="emph" presetSubtype="0" fill="hold" nodeType="withEffect">
                                  <p:stCondLst>
                                    <p:cond delay="0"/>
                                  </p:stCondLst>
                                  <p:childTnLst>
                                    <p:animClr clrSpc="rgb" dir="cw">
                                      <p:cBhvr override="childStyle">
                                        <p:cTn id="14" dur="500" fill="hold"/>
                                        <p:tgtEl>
                                          <p:spTgt spid="12">
                                            <p:txEl>
                                              <p:pRg st="2" end="2"/>
                                            </p:txEl>
                                          </p:spTgt>
                                        </p:tgtEl>
                                        <p:attrNameLst>
                                          <p:attrName>style.color</p:attrName>
                                        </p:attrNameLst>
                                      </p:cBhvr>
                                      <p:to>
                                        <a:srgbClr val="FF0000"/>
                                      </p:to>
                                    </p:animClr>
                                    <p:animClr clrSpc="rgb" dir="cw">
                                      <p:cBhvr>
                                        <p:cTn id="15" dur="500" fill="hold"/>
                                        <p:tgtEl>
                                          <p:spTgt spid="12">
                                            <p:txEl>
                                              <p:pRg st="2" end="2"/>
                                            </p:txEl>
                                          </p:spTgt>
                                        </p:tgtEl>
                                        <p:attrNameLst>
                                          <p:attrName>fillcolor</p:attrName>
                                        </p:attrNameLst>
                                      </p:cBhvr>
                                      <p:to>
                                        <a:srgbClr val="FF0000"/>
                                      </p:to>
                                    </p:animClr>
                                    <p:set>
                                      <p:cBhvr>
                                        <p:cTn id="16" dur="500" fill="hold"/>
                                        <p:tgtEl>
                                          <p:spTgt spid="12">
                                            <p:txEl>
                                              <p:pRg st="2" end="2"/>
                                            </p:txEl>
                                          </p:spTgt>
                                        </p:tgtEl>
                                        <p:attrNameLst>
                                          <p:attrName>fill.type</p:attrName>
                                        </p:attrNameLst>
                                      </p:cBhvr>
                                      <p:to>
                                        <p:strVal val="solid"/>
                                      </p:to>
                                    </p:set>
                                    <p:set>
                                      <p:cBhvr>
                                        <p:cTn id="17" dur="500" fill="hold"/>
                                        <p:tgtEl>
                                          <p:spTgt spid="12">
                                            <p:txEl>
                                              <p:pRg st="2" end="2"/>
                                            </p:txEl>
                                          </p:spTgt>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18" restart="whenNotActive" fill="hold" evtFilter="cancelBubble" nodeType="interactiveSeq">
                <p:stCondLst>
                  <p:cond evt="onClick" delay="0">
                    <p:tgtEl>
                      <p:spTgt spid="9"/>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6994" fill="hold"/>
                                        <p:tgtEl>
                                          <p:spTgt spid="18"/>
                                        </p:tgtEl>
                                      </p:cBhvr>
                                    </p:cmd>
                                  </p:childTnLst>
                                </p:cTn>
                              </p:par>
                            </p:childTnLst>
                          </p:cTn>
                        </p:par>
                      </p:childTnLst>
                    </p:cTn>
                  </p:par>
                </p:childTnLst>
              </p:cTn>
              <p:nextCondLst>
                <p:cond evt="onClick" delay="0">
                  <p:tgtEl>
                    <p:spTgt spid="9"/>
                  </p:tgtEl>
                </p:cond>
              </p:nextCondLst>
            </p:seq>
            <p:audio>
              <p:cMediaNode vol="80000">
                <p:cTn id="23" fill="hold" display="0">
                  <p:stCondLst>
                    <p:cond delay="indefinite"/>
                  </p:stCondLst>
                  <p:endCondLst>
                    <p:cond evt="onStopAudio" delay="0">
                      <p:tgtEl>
                        <p:sldTgt/>
                      </p:tgtEl>
                    </p:cond>
                  </p:endCondLst>
                </p:cTn>
                <p:tgtEl>
                  <p:spTgt spid="15"/>
                </p:tgtEl>
              </p:cMediaNode>
            </p:audio>
            <p:audio>
              <p:cMediaNode vol="80000">
                <p:cTn id="24" fill="hold" display="0">
                  <p:stCondLst>
                    <p:cond delay="indefinite"/>
                  </p:stCondLst>
                  <p:endCondLst>
                    <p:cond evt="onStopAudio" delay="0">
                      <p:tgtEl>
                        <p:sldTgt/>
                      </p:tgtEl>
                    </p:cond>
                  </p:endCondLst>
                </p:cTn>
                <p:tgtEl>
                  <p:spTgt spid="18"/>
                </p:tgtEl>
              </p:cMediaNode>
            </p:audio>
          </p:childTnLst>
        </p:cTn>
      </p:par>
    </p:tnLst>
  </p:timing>
  <p:extLst mod="1"/>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9">
            <a:extLst>
              <a:ext uri="{BEBA8EAE-BF5A-486C-A8C5-ECC9F3942E4B}">
                <a14:imgProps xmlns:a14="http://schemas.microsoft.com/office/drawing/2010/main">
                  <a14:imgLayer r:embed="rId10">
                    <a14:imgEffect>
                      <a14:backgroundRemoval t="0" b="100000" l="0" r="97778"/>
                    </a14:imgEffect>
                  </a14:imgLayer>
                </a14:imgProps>
              </a:ext>
              <a:ext uri="{28A0092B-C50C-407E-A947-70E740481C1C}">
                <a14:useLocalDpi xmlns:a14="http://schemas.microsoft.com/office/drawing/2010/main" val="0"/>
              </a:ext>
            </a:extLst>
          </a:blip>
          <a:stretch>
            <a:fillRect/>
          </a:stretch>
        </p:blipFill>
        <p:spPr>
          <a:xfrm>
            <a:off x="8980414" y="1295401"/>
            <a:ext cx="2857500" cy="3798087"/>
          </a:xfrm>
          <a:prstGeom prst="rect">
            <a:avLst/>
          </a:prstGeom>
        </p:spPr>
      </p:pic>
      <p:pic>
        <p:nvPicPr>
          <p:cNvPr id="8" name="Picture 7"/>
          <p:cNvPicPr>
            <a:picLocks noChangeAspect="1"/>
          </p:cNvPicPr>
          <p:nvPr/>
        </p:nvPicPr>
        <p:blipFill>
          <a:blip r:embed="rId11">
            <a:extLst>
              <a:ext uri="{BEBA8EAE-BF5A-486C-A8C5-ECC9F3942E4B}">
                <a14:imgProps xmlns:a14="http://schemas.microsoft.com/office/drawing/2010/main">
                  <a14:imgLayer r:embed="rId12">
                    <a14:imgEffect>
                      <a14:backgroundRemoval t="0" b="92033" l="0" r="100000">
                        <a14:foregroundMark x1="67373" y1="82967" x2="67373" y2="82967"/>
                        <a14:foregroundMark x1="61441" y1="65934" x2="61441" y2="65934"/>
                        <a14:foregroundMark x1="61864" y1="56593" x2="61864" y2="56593"/>
                        <a14:foregroundMark x1="60169" y1="50824" x2="60169" y2="50824"/>
                        <a14:foregroundMark x1="53814" y1="47527" x2="53814" y2="47527"/>
                        <a14:foregroundMark x1="43644" y1="42582" x2="43644" y2="42582"/>
                        <a14:foregroundMark x1="63136" y1="42033" x2="63136" y2="42033"/>
                        <a14:foregroundMark x1="75847" y1="42582" x2="75847" y2="42582"/>
                        <a14:foregroundMark x1="72881" y1="42857" x2="72881" y2="42857"/>
                        <a14:foregroundMark x1="86017" y1="44231" x2="86017" y2="44231"/>
                        <a14:foregroundMark x1="66525" y1="21978" x2="66525" y2="21978"/>
                        <a14:foregroundMark x1="43644" y1="21703" x2="43644" y2="21703"/>
                        <a14:foregroundMark x1="42797" y1="60440" x2="42797" y2="60440"/>
                        <a14:foregroundMark x1="49576" y1="52747" x2="49576" y2="52747"/>
                        <a14:foregroundMark x1="46610" y1="56593" x2="46610" y2="56593"/>
                        <a14:foregroundMark x1="31356" y1="65385" x2="31356" y2="65385"/>
                        <a14:foregroundMark x1="27966" y1="73077" x2="27966" y2="73077"/>
                        <a14:foregroundMark x1="22458" y1="73901" x2="17797" y2="75275"/>
                        <a14:foregroundMark x1="6780" y1="80220" x2="6780" y2="80220"/>
                        <a14:foregroundMark x1="12712" y1="84066" x2="12712" y2="84066"/>
                        <a14:foregroundMark x1="19492" y1="85165" x2="19492" y2="85165"/>
                        <a14:foregroundMark x1="18644" y1="81319" x2="18644" y2="81319"/>
                        <a14:foregroundMark x1="63136" y1="60989" x2="63136" y2="60989"/>
                        <a14:foregroundMark x1="61441" y1="55495" x2="61864" y2="55495"/>
                        <a14:foregroundMark x1="51695" y1="56593" x2="51695" y2="55220"/>
                        <a14:foregroundMark x1="52966" y1="50275" x2="52966" y2="50275"/>
                        <a14:foregroundMark x1="52966" y1="49176" x2="52966" y2="49176"/>
                        <a14:foregroundMark x1="48305" y1="49176" x2="48305" y2="49176"/>
                        <a14:foregroundMark x1="47881" y1="44780" x2="47881" y2="44780"/>
                        <a14:foregroundMark x1="41102" y1="43956" x2="41102" y2="43956"/>
                        <a14:foregroundMark x1="38136" y1="43956" x2="38136" y2="43956"/>
                        <a14:foregroundMark x1="63136" y1="41484" x2="63136" y2="41484"/>
                        <a14:foregroundMark x1="77119" y1="45879" x2="77119" y2="45879"/>
                        <a14:foregroundMark x1="70339" y1="45330" x2="70339" y2="45330"/>
                        <a14:foregroundMark x1="65254" y1="44780" x2="65254" y2="44780"/>
                        <a14:foregroundMark x1="63559" y1="41484" x2="63559" y2="41484"/>
                        <a14:foregroundMark x1="61441" y1="39835" x2="61441" y2="39835"/>
                        <a14:foregroundMark x1="48729" y1="39835" x2="48729" y2="39835"/>
                        <a14:foregroundMark x1="40254" y1="45879" x2="40254" y2="45879"/>
                        <a14:foregroundMark x1="63983" y1="57418" x2="63983" y2="57418"/>
                        <a14:foregroundMark x1="61441" y1="66484" x2="61441" y2="66484"/>
                        <a14:foregroundMark x1="33475" y1="70879" x2="33475" y2="70879"/>
                        <a14:foregroundMark x1="61441" y1="73626" x2="61441" y2="73626"/>
                        <a14:foregroundMark x1="61441" y1="76099" x2="61441" y2="76099"/>
                        <a14:foregroundMark x1="62288" y1="72802" x2="62288" y2="72802"/>
                        <a14:foregroundMark x1="62288" y1="70604" x2="62288" y2="70604"/>
                        <a14:foregroundMark x1="63136" y1="68132" x2="63136" y2="68132"/>
                        <a14:foregroundMark x1="66525" y1="61813" x2="66525" y2="61813"/>
                        <a14:foregroundMark x1="31780" y1="75824" x2="31780" y2="75824"/>
                        <a14:foregroundMark x1="61441" y1="82418" x2="61441" y2="82418"/>
                        <a14:foregroundMark x1="68644" y1="80220" x2="68644" y2="80220"/>
                        <a14:foregroundMark x1="66525" y1="77473" x2="66525" y2="77473"/>
                        <a14:foregroundMark x1="25847" y1="79670" x2="25847" y2="79670"/>
                        <a14:foregroundMark x1="16949" y1="79670" x2="16949" y2="79670"/>
                        <a14:foregroundMark x1="55085" y1="83516" x2="55085" y2="83516"/>
                        <a14:foregroundMark x1="58051" y1="84890" x2="58051" y2="84890"/>
                        <a14:foregroundMark x1="61864" y1="85165" x2="61864" y2="85165"/>
                        <a14:foregroundMark x1="72034" y1="85714" x2="72034" y2="85714"/>
                        <a14:foregroundMark x1="77119" y1="87637" x2="77119" y2="87637"/>
                        <a14:foregroundMark x1="17797" y1="72527" x2="17797" y2="72527"/>
                        <a14:foregroundMark x1="21186" y1="71978" x2="21186" y2="71978"/>
                        <a14:foregroundMark x1="72458" y1="87363" x2="72458" y2="87363"/>
                        <a14:foregroundMark x1="7627" y1="78571" x2="7627" y2="78571"/>
                        <a14:foregroundMark x1="2542" y1="85165" x2="3390" y2="85989"/>
                        <a14:foregroundMark x1="2966" y1="86538" x2="2966" y2="86538"/>
                        <a14:backgroundMark x1="8475" y1="71429" x2="9322" y2="70330"/>
                        <a14:backgroundMark x1="13983" y1="61813" x2="14831" y2="60714"/>
                        <a14:backgroundMark x1="17797" y1="50000" x2="17797" y2="50000"/>
                        <a14:backgroundMark x1="18220" y1="47802" x2="18644" y2="46429"/>
                        <a14:backgroundMark x1="19492" y1="40934" x2="19492" y2="40934"/>
                        <a14:backgroundMark x1="19915" y1="33516" x2="19915" y2="32967"/>
                        <a14:backgroundMark x1="19492" y1="25824" x2="19492" y2="25824"/>
                        <a14:backgroundMark x1="19915" y1="24451" x2="19915" y2="24451"/>
                        <a14:backgroundMark x1="84746" y1="71154" x2="84746" y2="70604"/>
                        <a14:backgroundMark x1="79237" y1="60714" x2="79237" y2="59615"/>
                        <a14:backgroundMark x1="78814" y1="56868" x2="78814" y2="52473"/>
                        <a14:backgroundMark x1="78814" y1="47802" x2="78814" y2="47802"/>
                        <a14:backgroundMark x1="79237" y1="40110" x2="79237" y2="40110"/>
                        <a14:backgroundMark x1="88559" y1="60714" x2="88559" y2="60714"/>
                        <a14:backgroundMark x1="89407" y1="65659" x2="89407" y2="65659"/>
                        <a14:backgroundMark x1="90254" y1="68681" x2="81356" y2="71154"/>
                        <a14:backgroundMark x1="84746" y1="78846" x2="86017" y2="81044"/>
                        <a14:backgroundMark x1="38559" y1="87363" x2="50000" y2="65110"/>
                        <a14:backgroundMark x1="66102" y1="37088" x2="83898" y2="37637"/>
                        <a14:backgroundMark x1="91949" y1="28297" x2="95763" y2="824"/>
                        <a14:backgroundMark x1="36017" y1="1099" x2="43220" y2="1099"/>
                        <a14:backgroundMark x1="93644" y1="50275" x2="98729" y2="36264"/>
                        <a14:backgroundMark x1="46186" y1="37088" x2="35169" y2="37088"/>
                      </a14:backgroundRemoval>
                    </a14:imgEffect>
                  </a14:imgLayer>
                </a14:imgProps>
              </a:ext>
              <a:ext uri="{28A0092B-C50C-407E-A947-70E740481C1C}">
                <a14:useLocalDpi xmlns:a14="http://schemas.microsoft.com/office/drawing/2010/main" val="0"/>
              </a:ext>
            </a:extLst>
          </a:blip>
          <a:stretch>
            <a:fillRect/>
          </a:stretch>
        </p:blipFill>
        <p:spPr>
          <a:xfrm>
            <a:off x="9855200" y="3664737"/>
            <a:ext cx="1934123" cy="2983137"/>
          </a:xfrm>
          <a:prstGeom prst="rect">
            <a:avLst/>
          </a:prstGeom>
        </p:spPr>
      </p:pic>
      <p:sp>
        <p:nvSpPr>
          <p:cNvPr id="2" name="Rectangle 1"/>
          <p:cNvSpPr/>
          <p:nvPr/>
        </p:nvSpPr>
        <p:spPr>
          <a:xfrm>
            <a:off x="203200" y="279400"/>
            <a:ext cx="8940800" cy="4483600"/>
          </a:xfrm>
          <a:prstGeom prst="rect">
            <a:avLst/>
          </a:prstGeom>
        </p:spPr>
        <p:txBody>
          <a:bodyPr wrap="square">
            <a:spAutoFit/>
          </a:bodyP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err="1">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Câu</a:t>
            </a:r>
            <a:r>
              <a:rPr kumimoji="0" lang="en-US" sz="4267"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4267" b="1" i="0" u="none" strike="noStrike" kern="1200" cap="none" spc="0" normalizeH="0" baseline="0" noProof="0" dirty="0" smtClean="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3: </a:t>
            </a:r>
            <a:r>
              <a:rPr kumimoji="0" lang="en-US" sz="36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Khi</a:t>
            </a:r>
            <a:r>
              <a:rPr kumimoji="0" lang="en-US" sz="36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6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soạn</a:t>
            </a:r>
            <a:r>
              <a:rPr kumimoji="0" lang="en-US" sz="3600" b="1" i="0" u="none" strike="noStrike" kern="1200" cap="none" spc="0" normalizeH="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600" b="1" i="0" u="none" strike="noStrike" kern="1200" cap="none" spc="0" normalizeH="0" noProof="0" dirty="0" err="1"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thảo</a:t>
            </a:r>
            <a:r>
              <a:rPr kumimoji="0" lang="en-US" sz="3600" b="1" i="0" u="none" strike="noStrike" kern="1200" cap="none" spc="0" normalizeH="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600" b="1" i="0" u="none" strike="noStrike" kern="1200" cap="none" spc="0" normalizeH="0" noProof="0" dirty="0" err="1"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văn</a:t>
            </a:r>
            <a:r>
              <a:rPr kumimoji="0" lang="en-US" sz="3600" b="1" i="0" u="none" strike="noStrike" kern="1200" cap="none" spc="0" normalizeH="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600" b="1" i="0" u="none" strike="noStrike" kern="1200" cap="none" spc="0" normalizeH="0" noProof="0" dirty="0" err="1"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bản</a:t>
            </a:r>
            <a:r>
              <a:rPr kumimoji="0" lang="en-US" sz="3600" b="1" i="0" u="none" strike="noStrike" kern="1200" cap="none" spc="0" normalizeH="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600" b="1" i="0" u="none" strike="noStrike" kern="1200" cap="none" spc="0" normalizeH="0" noProof="0" dirty="0" err="1"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để</a:t>
            </a:r>
            <a:r>
              <a:rPr kumimoji="0" lang="en-US" sz="3600" b="1" i="0" u="none" strike="noStrike" kern="1200" cap="none" spc="0" normalizeH="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600" b="1" i="0" u="none" strike="noStrike" kern="1200" cap="none" spc="0" normalizeH="0" noProof="0" dirty="0" err="1"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xóa</a:t>
            </a:r>
            <a:r>
              <a:rPr kumimoji="0" lang="en-US" sz="3600" b="1" i="0" u="none" strike="noStrike" kern="1200" cap="none" spc="0" normalizeH="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600" b="1" i="0" u="none" strike="noStrike" kern="1200" cap="none" spc="0" normalizeH="0" noProof="0" dirty="0" err="1"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ký</a:t>
            </a:r>
            <a:r>
              <a:rPr kumimoji="0" lang="en-US" sz="3600" b="1" i="0" u="none" strike="noStrike" kern="1200" cap="none" spc="0" normalizeH="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600" b="1" i="0" u="none" strike="noStrike" kern="1200" cap="none" spc="0" normalizeH="0" noProof="0" dirty="0" err="1"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tự</a:t>
            </a:r>
            <a:r>
              <a:rPr kumimoji="0" lang="en-US" sz="3600" b="1" i="0" u="none" strike="noStrike" kern="1200" cap="none" spc="0" normalizeH="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600" b="1" i="0" u="none" strike="noStrike" kern="1200" cap="none" spc="0" normalizeH="0" noProof="0" dirty="0" err="1"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bên</a:t>
            </a:r>
            <a:r>
              <a:rPr kumimoji="0" lang="en-US" sz="3600" b="1" i="0" u="none" strike="noStrike" kern="1200" cap="none" spc="0" normalizeH="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600" b="1" i="0" u="none" strike="noStrike" kern="1200" cap="none" spc="0" normalizeH="0" noProof="0" dirty="0" err="1"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trái</a:t>
            </a:r>
            <a:r>
              <a:rPr kumimoji="0" lang="en-US" sz="3600" b="1" i="0" u="none" strike="noStrike" kern="1200" cap="none" spc="0" normalizeH="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con </a:t>
            </a:r>
            <a:r>
              <a:rPr kumimoji="0" lang="en-US" sz="3600" b="1" i="0" u="none" strike="noStrike" kern="1200" cap="none" spc="0" normalizeH="0" noProof="0" dirty="0" err="1"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trỏ</a:t>
            </a:r>
            <a:r>
              <a:rPr kumimoji="0" lang="en-US" sz="3600" b="1" i="0" u="none" strike="noStrike" kern="1200" cap="none" spc="0" normalizeH="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600" b="1" i="0" u="none" strike="noStrike" kern="1200" cap="none" spc="0" normalizeH="0" noProof="0" dirty="0" err="1"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soạn</a:t>
            </a:r>
            <a:r>
              <a:rPr kumimoji="0" lang="en-US" sz="3600" b="1" i="0" u="none" strike="noStrike" kern="1200" cap="none" spc="0" normalizeH="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600" b="1" i="0" u="none" strike="noStrike" kern="1200" cap="none" spc="0" normalizeH="0" noProof="0" dirty="0" err="1"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thảo</a:t>
            </a:r>
            <a:r>
              <a:rPr kumimoji="0" lang="en-US" sz="3600" b="1" i="0" u="none" strike="noStrike" kern="1200" cap="none" spc="0" normalizeH="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600" b="1" i="0" u="none" strike="noStrike" kern="1200" cap="none" spc="0" normalizeH="0" noProof="0" dirty="0" err="1"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em</a:t>
            </a:r>
            <a:r>
              <a:rPr kumimoji="0" lang="en-US" sz="3600" b="1" i="0" u="none" strike="noStrike" kern="1200" cap="none" spc="0" normalizeH="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600" b="1" i="0" u="none" strike="noStrike" kern="1200" cap="none" spc="0" normalizeH="0" noProof="0" dirty="0" err="1"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nhấn</a:t>
            </a:r>
            <a:r>
              <a:rPr kumimoji="0" lang="en-US" sz="3600" b="1" i="0" u="none" strike="noStrike" kern="1200" cap="none" spc="0" normalizeH="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600" b="1" i="0" u="none" strike="noStrike" kern="1200" cap="none" spc="0" normalizeH="0" noProof="0" dirty="0" err="1"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phím</a:t>
            </a:r>
            <a:r>
              <a:rPr kumimoji="0" lang="en-US" sz="3600" b="1" i="0" u="none" strike="noStrike" kern="1200" cap="none" spc="0" normalizeH="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600" b="1" i="0" u="none" strike="noStrike" kern="1200" cap="none" spc="0" normalizeH="0" noProof="0" dirty="0" err="1"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nào</a:t>
            </a:r>
            <a:r>
              <a:rPr kumimoji="0" lang="en-US" sz="3600" b="1" i="0" u="none" strike="noStrike" kern="1200" cap="none" spc="0" normalizeH="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600" b="1" i="0" u="none" strike="noStrike" kern="1200" cap="none" spc="0" normalizeH="0" noProof="0" dirty="0" err="1"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sau</a:t>
            </a:r>
            <a:r>
              <a:rPr kumimoji="0" lang="en-US" sz="3600" b="1" i="0" u="none" strike="noStrike" kern="1200" cap="none" spc="0" normalizeH="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600" b="1" i="0" u="none" strike="noStrike" kern="1200" cap="none" spc="0" normalizeH="0" noProof="0" dirty="0" err="1"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đây</a:t>
            </a:r>
            <a:r>
              <a:rPr kumimoji="0" lang="en-US" sz="3600" b="1" i="0" u="none" strike="noStrike" kern="1200" cap="none" spc="0" normalizeH="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vi-VN" sz="36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457189" marR="0" lvl="0" indent="-457189" algn="just" defTabSz="1219170" rtl="0" eaLnBrk="1" fontAlgn="auto" latinLnBrk="0" hangingPunct="1">
              <a:lnSpc>
                <a:spcPct val="100000"/>
              </a:lnSpc>
              <a:spcBef>
                <a:spcPts val="0"/>
              </a:spcBef>
              <a:spcAft>
                <a:spcPts val="0"/>
              </a:spcAft>
              <a:buClr>
                <a:srgbClr val="FFC000"/>
              </a:buClr>
              <a:buSzTx/>
              <a:buFont typeface="+mj-lt"/>
              <a:buAutoNum type="alphaUcPeriod"/>
              <a:tabLst/>
              <a:defRPr/>
            </a:pPr>
            <a:r>
              <a:rPr kumimoji="0" lang="en-US" sz="4267" b="0" i="0" u="none" strike="noStrike" kern="1200" cap="none" spc="0" normalizeH="0" baseline="0" noProof="0" dirty="0" smtClean="0">
                <a:ln>
                  <a:noFill/>
                </a:ln>
                <a:solidFill>
                  <a:srgbClr val="00B05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Enter</a:t>
            </a:r>
            <a:r>
              <a:rPr kumimoji="0" lang="en-US" sz="4267" b="0" i="0" u="none" strike="noStrike" kern="1200" cap="none" spc="0" normalizeH="0" baseline="0" noProof="0" dirty="0">
                <a:ln>
                  <a:noFill/>
                </a:ln>
                <a:solidFill>
                  <a:srgbClr val="00B05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p>
          <a:p>
            <a:pPr marL="457189" marR="0" lvl="0" indent="-457189" algn="just" defTabSz="1219170" rtl="0" eaLnBrk="1" fontAlgn="auto" latinLnBrk="0" hangingPunct="1">
              <a:lnSpc>
                <a:spcPct val="100000"/>
              </a:lnSpc>
              <a:spcBef>
                <a:spcPts val="0"/>
              </a:spcBef>
              <a:spcAft>
                <a:spcPts val="0"/>
              </a:spcAft>
              <a:buClr>
                <a:srgbClr val="FFC000"/>
              </a:buClr>
              <a:buSzTx/>
              <a:buFont typeface="+mj-lt"/>
              <a:buAutoNum type="alphaUcPeriod"/>
              <a:tabLst/>
              <a:defRPr/>
            </a:pPr>
            <a:r>
              <a:rPr kumimoji="0" lang="en-US" sz="4267" b="0" i="0" u="none" strike="noStrike" kern="1200" cap="none" spc="0" normalizeH="0" baseline="0" noProof="0" dirty="0">
                <a:ln>
                  <a:noFill/>
                </a:ln>
                <a:solidFill>
                  <a:srgbClr val="00B05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4267" b="0" i="0" u="none" strike="noStrike" kern="1200" cap="none" spc="0" normalizeH="0" baseline="0" noProof="0" dirty="0" smtClean="0">
                <a:ln>
                  <a:noFill/>
                </a:ln>
                <a:solidFill>
                  <a:srgbClr val="00B05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Delete</a:t>
            </a:r>
            <a:r>
              <a:rPr kumimoji="0" lang="en-US" sz="4267" b="0" i="0" u="none" strike="noStrike" kern="1200" cap="none" spc="0" normalizeH="0" baseline="0" noProof="0" dirty="0">
                <a:ln>
                  <a:noFill/>
                </a:ln>
                <a:solidFill>
                  <a:srgbClr val="00B05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p>
          <a:p>
            <a:pPr marL="457189" marR="0" lvl="0" indent="-457189" algn="just" defTabSz="1219170" rtl="0" eaLnBrk="1" fontAlgn="auto" latinLnBrk="0" hangingPunct="1">
              <a:lnSpc>
                <a:spcPct val="100000"/>
              </a:lnSpc>
              <a:spcBef>
                <a:spcPts val="0"/>
              </a:spcBef>
              <a:spcAft>
                <a:spcPts val="0"/>
              </a:spcAft>
              <a:buClr>
                <a:srgbClr val="FFC000"/>
              </a:buClr>
              <a:buSzTx/>
              <a:buFont typeface="+mj-lt"/>
              <a:buAutoNum type="alphaUcPeriod"/>
              <a:tabLst/>
              <a:defRPr/>
            </a:pPr>
            <a:r>
              <a:rPr kumimoji="0" lang="en-US" sz="4267" b="0" i="0" u="none" strike="noStrike" kern="1200" cap="none" spc="0" normalizeH="0" baseline="0" noProof="0" dirty="0" smtClean="0">
                <a:ln>
                  <a:noFill/>
                </a:ln>
                <a:solidFill>
                  <a:srgbClr val="00B05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4267" b="0" i="0" u="none" strike="noStrike" kern="1200" cap="none" spc="0" normalizeH="0" baseline="0" noProof="0" dirty="0" err="1" smtClean="0">
                <a:ln>
                  <a:noFill/>
                </a:ln>
                <a:solidFill>
                  <a:srgbClr val="00B05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BackSpace</a:t>
            </a:r>
            <a:endParaRPr kumimoji="0" lang="en-US" sz="4267" b="0" i="0" u="none" strike="noStrike" kern="1200" cap="none" spc="0" normalizeH="0" baseline="0" noProof="0" dirty="0">
              <a:ln>
                <a:noFill/>
              </a:ln>
              <a:solidFill>
                <a:srgbClr val="00B050"/>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457189" marR="0" lvl="0" indent="-457189" algn="just" defTabSz="1219170" rtl="0" eaLnBrk="1" fontAlgn="auto" latinLnBrk="0" hangingPunct="1">
              <a:lnSpc>
                <a:spcPct val="100000"/>
              </a:lnSpc>
              <a:spcBef>
                <a:spcPts val="0"/>
              </a:spcBef>
              <a:spcAft>
                <a:spcPts val="0"/>
              </a:spcAft>
              <a:buClr>
                <a:srgbClr val="FFC000"/>
              </a:buClr>
              <a:buSzTx/>
              <a:buFont typeface="+mj-lt"/>
              <a:buAutoNum type="alphaUcPeriod"/>
              <a:tabLst/>
              <a:defRPr/>
            </a:pPr>
            <a:r>
              <a:rPr kumimoji="0" lang="en-US" sz="4267" b="0" i="0" u="none" strike="noStrike" kern="1200" cap="none" spc="0" normalizeH="0" baseline="0" noProof="0" dirty="0" smtClean="0">
                <a:ln>
                  <a:noFill/>
                </a:ln>
                <a:solidFill>
                  <a:srgbClr val="00B05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End</a:t>
            </a:r>
            <a:endParaRPr kumimoji="0" lang="vi-VN" sz="3733" b="0" i="0" u="none" strike="noStrike" kern="1200" cap="none" spc="0" normalizeH="0" baseline="0" noProof="0" dirty="0">
              <a:ln>
                <a:noFill/>
              </a:ln>
              <a:solidFill>
                <a:srgbClr val="00B05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6" name="Picture 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492398" y="101600"/>
            <a:ext cx="1184245" cy="1117600"/>
          </a:xfrm>
          <a:prstGeom prst="rect">
            <a:avLst/>
          </a:prstGeom>
        </p:spPr>
      </p:pic>
      <p:sp>
        <p:nvSpPr>
          <p:cNvPr id="4" name="Rounded Rectangle 3"/>
          <p:cNvSpPr/>
          <p:nvPr/>
        </p:nvSpPr>
        <p:spPr>
          <a:xfrm>
            <a:off x="711200" y="6184835"/>
            <a:ext cx="1524000" cy="50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Trebuchet MS" panose="020B0603020202020204"/>
                <a:ea typeface="+mn-ea"/>
                <a:cs typeface="+mn-cs"/>
              </a:rPr>
              <a:t>A</a:t>
            </a:r>
            <a:endParaRPr kumimoji="0" lang="vi-VN"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9" name="Rounded Rectangle 8"/>
          <p:cNvSpPr/>
          <p:nvPr/>
        </p:nvSpPr>
        <p:spPr>
          <a:xfrm>
            <a:off x="2540000" y="6184835"/>
            <a:ext cx="1524000" cy="50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Trebuchet MS" panose="020B0603020202020204"/>
                <a:ea typeface="+mn-ea"/>
                <a:cs typeface="+mn-cs"/>
              </a:rPr>
              <a:t>B</a:t>
            </a:r>
            <a:endParaRPr kumimoji="0" lang="vi-VN"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0" name="Rounded Rectangle 9"/>
          <p:cNvSpPr/>
          <p:nvPr/>
        </p:nvSpPr>
        <p:spPr>
          <a:xfrm>
            <a:off x="6219269" y="6253252"/>
            <a:ext cx="1524000" cy="50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white"/>
                </a:solidFill>
                <a:effectLst/>
                <a:uLnTx/>
                <a:uFillTx/>
                <a:latin typeface="Arial" panose="020B0604020202020204" pitchFamily="34" charset="0"/>
                <a:ea typeface="+mn-ea"/>
                <a:cs typeface="+mn-cs"/>
              </a:rPr>
              <a:t>D</a:t>
            </a:r>
            <a:endParaRPr kumimoji="0" lang="vi-VN"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1" name="Rounded Rectangle 10"/>
          <p:cNvSpPr/>
          <p:nvPr/>
        </p:nvSpPr>
        <p:spPr>
          <a:xfrm>
            <a:off x="4501393" y="6242805"/>
            <a:ext cx="1524000" cy="50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white"/>
                </a:solidFill>
                <a:effectLst/>
                <a:uLnTx/>
                <a:uFillTx/>
                <a:latin typeface="Arial" panose="020B0604020202020204" pitchFamily="34" charset="0"/>
                <a:ea typeface="+mn-ea"/>
                <a:cs typeface="+mn-cs"/>
              </a:rPr>
              <a:t>C</a:t>
            </a:r>
            <a:endParaRPr kumimoji="0" lang="vi-VN"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12" name="Tieng-vo-tay-tra-loi-dung-www_tiengdong_com">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4"/>
          <a:stretch>
            <a:fillRect/>
          </a:stretch>
        </p:blipFill>
        <p:spPr>
          <a:xfrm>
            <a:off x="12395200" y="5910417"/>
            <a:ext cx="812800" cy="812800"/>
          </a:xfrm>
          <a:prstGeom prst="rect">
            <a:avLst/>
          </a:prstGeom>
        </p:spPr>
      </p:pic>
      <p:pic>
        <p:nvPicPr>
          <p:cNvPr id="13" name="Am-thanh-that-vong-www_tiengdong_com">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4"/>
          <a:stretch>
            <a:fillRect/>
          </a:stretch>
        </p:blipFill>
        <p:spPr>
          <a:xfrm>
            <a:off x="12395200" y="4749904"/>
            <a:ext cx="812800" cy="812800"/>
          </a:xfrm>
          <a:prstGeom prst="rect">
            <a:avLst/>
          </a:prstGeom>
        </p:spPr>
      </p:pic>
      <p:pic>
        <p:nvPicPr>
          <p:cNvPr id="14" name="Am-thanh-that-vong-www_tiengdong_com">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4"/>
          <a:stretch>
            <a:fillRect/>
          </a:stretch>
        </p:blipFill>
        <p:spPr>
          <a:xfrm>
            <a:off x="12395200" y="3735205"/>
            <a:ext cx="812800" cy="812800"/>
          </a:xfrm>
          <a:prstGeom prst="rect">
            <a:avLst/>
          </a:prstGeom>
        </p:spPr>
      </p:pic>
      <p:pic>
        <p:nvPicPr>
          <p:cNvPr id="15" name="Am-thanh-that-vong-www_tiengdong_com">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4"/>
          <a:stretch>
            <a:fillRect/>
          </a:stretch>
        </p:blipFill>
        <p:spPr>
          <a:xfrm>
            <a:off x="12367945" y="2698299"/>
            <a:ext cx="812800" cy="812800"/>
          </a:xfrm>
          <a:prstGeom prst="rect">
            <a:avLst/>
          </a:prstGeom>
        </p:spPr>
      </p:pic>
      <p:pic>
        <p:nvPicPr>
          <p:cNvPr id="3" name="a6140c62442ff7a051a04938497e3d17">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14"/>
          <a:stretch>
            <a:fillRect/>
          </a:stretch>
        </p:blipFill>
        <p:spPr>
          <a:xfrm>
            <a:off x="8808207" y="6065321"/>
            <a:ext cx="609600" cy="609600"/>
          </a:xfrm>
          <a:prstGeom prst="rect">
            <a:avLst/>
          </a:prstGeom>
        </p:spPr>
      </p:pic>
    </p:spTree>
    <p:custDataLst>
      <p:tags r:id="rId1"/>
    </p:custDataLst>
    <p:extLst>
      <p:ext uri="{BB962C8B-B14F-4D97-AF65-F5344CB8AC3E}">
        <p14:creationId xmlns:p14="http://schemas.microsoft.com/office/powerpoint/2010/main" val="30523061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60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audio>
              <p:cMediaNode vol="80000">
                <p:cTn id="8" fill="hold" display="0">
                  <p:stCondLst>
                    <p:cond delay="indefinite"/>
                  </p:stCondLst>
                  <p:endCondLst>
                    <p:cond evt="onStopAudio" delay="0">
                      <p:tgtEl>
                        <p:sldTgt/>
                      </p:tgtEl>
                    </p:cond>
                  </p:endCondLst>
                </p:cTn>
                <p:tgtEl>
                  <p:spTgt spid="13"/>
                </p:tgtEl>
              </p:cMediaNode>
            </p:audio>
            <p:seq concurrent="1" nextAc="seek">
              <p:cTn id="9" restart="whenNotActive" fill="hold" evtFilter="cancelBubble" nodeType="interactiveSeq">
                <p:stCondLst>
                  <p:cond evt="onClick" delay="0">
                    <p:tgtEl>
                      <p:spTgt spid="10"/>
                    </p:tgtEl>
                  </p:cond>
                </p:stCondLst>
                <p:endSync evt="end" delay="0">
                  <p:rtn val="all"/>
                </p:endSync>
                <p:childTnLst>
                  <p:par>
                    <p:cTn id="10" fill="hold">
                      <p:stCondLst>
                        <p:cond delay="0"/>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6994" fill="hold"/>
                                        <p:tgtEl>
                                          <p:spTgt spid="14"/>
                                        </p:tgtEl>
                                      </p:cBhvr>
                                    </p:cmd>
                                  </p:childTnLst>
                                </p:cTn>
                              </p:par>
                            </p:childTnLst>
                          </p:cTn>
                        </p:par>
                      </p:childTnLst>
                    </p:cTn>
                  </p:par>
                </p:childTnLst>
              </p:cTn>
              <p:nextCondLst>
                <p:cond evt="onClick" delay="0">
                  <p:tgtEl>
                    <p:spTgt spid="10"/>
                  </p:tgtEl>
                </p:cond>
              </p:nextCondLst>
            </p:seq>
            <p:audio>
              <p:cMediaNode vol="80000">
                <p:cTn id="14" fill="hold" display="0">
                  <p:stCondLst>
                    <p:cond delay="indefinite"/>
                  </p:stCondLst>
                  <p:endCondLst>
                    <p:cond evt="onStopAudio" delay="0">
                      <p:tgtEl>
                        <p:sldTgt/>
                      </p:tgtEl>
                    </p:cond>
                  </p:endCondLst>
                </p:cTn>
                <p:tgtEl>
                  <p:spTgt spid="14"/>
                </p:tgtEl>
              </p:cMediaNode>
            </p:audio>
            <p:audio>
              <p:cMediaNode vol="80000">
                <p:cTn id="15" fill="hold" display="0">
                  <p:stCondLst>
                    <p:cond delay="indefinite"/>
                  </p:stCondLst>
                  <p:endCondLst>
                    <p:cond evt="onStopAudio" delay="0">
                      <p:tgtEl>
                        <p:sldTgt/>
                      </p:tgtEl>
                    </p:cond>
                  </p:endCondLst>
                </p:cTn>
                <p:tgtEl>
                  <p:spTgt spid="15"/>
                </p:tgtEl>
              </p:cMediaNode>
            </p:audio>
            <p:seq concurrent="1" nextAc="seek">
              <p:cTn id="16" restart="whenNotActive" fill="hold" evtFilter="cancelBubble" nodeType="interactiveSeq">
                <p:stCondLst>
                  <p:cond evt="onClick" delay="0">
                    <p:tgtEl>
                      <p:spTgt spid="11"/>
                    </p:tgtEl>
                  </p:cond>
                </p:stCondLst>
                <p:endSync evt="end" delay="0">
                  <p:rtn val="all"/>
                </p:endSync>
                <p:childTnLst>
                  <p:par>
                    <p:cTn id="17" fill="hold">
                      <p:stCondLst>
                        <p:cond delay="0"/>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8085" fill="hold"/>
                                        <p:tgtEl>
                                          <p:spTgt spid="12"/>
                                        </p:tgtEl>
                                      </p:cBhvr>
                                    </p:cmd>
                                  </p:childTnLst>
                                </p:cTn>
                              </p:par>
                              <p:par>
                                <p:cTn id="21" presetID="19" presetClass="emph" presetSubtype="0" fill="hold" nodeType="withEffect">
                                  <p:stCondLst>
                                    <p:cond delay="0"/>
                                  </p:stCondLst>
                                  <p:childTnLst>
                                    <p:animClr clrSpc="rgb" dir="cw">
                                      <p:cBhvr override="childStyle">
                                        <p:cTn id="22" dur="500" fill="hold"/>
                                        <p:tgtEl>
                                          <p:spTgt spid="2">
                                            <p:txEl>
                                              <p:pRg st="3" end="3"/>
                                            </p:txEl>
                                          </p:spTgt>
                                        </p:tgtEl>
                                        <p:attrNameLst>
                                          <p:attrName>style.color</p:attrName>
                                        </p:attrNameLst>
                                      </p:cBhvr>
                                      <p:to>
                                        <a:srgbClr val="FF0000"/>
                                      </p:to>
                                    </p:animClr>
                                    <p:animClr clrSpc="rgb" dir="cw">
                                      <p:cBhvr>
                                        <p:cTn id="23" dur="500" fill="hold"/>
                                        <p:tgtEl>
                                          <p:spTgt spid="2">
                                            <p:txEl>
                                              <p:pRg st="3" end="3"/>
                                            </p:txEl>
                                          </p:spTgt>
                                        </p:tgtEl>
                                        <p:attrNameLst>
                                          <p:attrName>fillcolor</p:attrName>
                                        </p:attrNameLst>
                                      </p:cBhvr>
                                      <p:to>
                                        <a:srgbClr val="FF0000"/>
                                      </p:to>
                                    </p:animClr>
                                    <p:set>
                                      <p:cBhvr>
                                        <p:cTn id="24" dur="500" fill="hold"/>
                                        <p:tgtEl>
                                          <p:spTgt spid="2">
                                            <p:txEl>
                                              <p:pRg st="3" end="3"/>
                                            </p:txEl>
                                          </p:spTgt>
                                        </p:tgtEl>
                                        <p:attrNameLst>
                                          <p:attrName>fill.type</p:attrName>
                                        </p:attrNameLst>
                                      </p:cBhvr>
                                      <p:to>
                                        <p:strVal val="solid"/>
                                      </p:to>
                                    </p:set>
                                    <p:set>
                                      <p:cBhvr>
                                        <p:cTn id="25" dur="500" fill="hold"/>
                                        <p:tgtEl>
                                          <p:spTgt spid="2">
                                            <p:txEl>
                                              <p:pRg st="3" end="3"/>
                                            </p:txEl>
                                          </p:spTgt>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26" restart="whenNotActive" fill="hold" evtFilter="cancelBubble" nodeType="interactiveSeq">
                <p:stCondLst>
                  <p:cond evt="onClick" delay="0">
                    <p:tgtEl>
                      <p:spTgt spid="4"/>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6994" fill="hold"/>
                                        <p:tgtEl>
                                          <p:spTgt spid="15"/>
                                        </p:tgtEl>
                                      </p:cBhvr>
                                    </p:cmd>
                                  </p:childTnLst>
                                </p:cTn>
                              </p:par>
                            </p:childTnLst>
                          </p:cTn>
                        </p:par>
                      </p:childTnLst>
                    </p:cTn>
                  </p:par>
                </p:childTnLst>
              </p:cTn>
              <p:nextCondLst>
                <p:cond evt="onClick" delay="0">
                  <p:tgtEl>
                    <p:spTgt spid="4"/>
                  </p:tgtEl>
                </p:cond>
              </p:nextCondLst>
            </p:seq>
            <p:seq concurrent="1" nextAc="seek">
              <p:cTn id="31" restart="whenNotActive" fill="hold" evtFilter="cancelBubble" nodeType="interactiveSeq">
                <p:stCondLst>
                  <p:cond evt="onClick" delay="0">
                    <p:tgtEl>
                      <p:spTgt spid="9"/>
                    </p:tgtEl>
                  </p:cond>
                </p:stCondLst>
                <p:endSync evt="end" delay="0">
                  <p:rtn val="all"/>
                </p:endSync>
                <p:childTnLst>
                  <p:par>
                    <p:cTn id="32" fill="hold">
                      <p:stCondLst>
                        <p:cond delay="0"/>
                      </p:stCondLst>
                      <p:childTnLst>
                        <p:par>
                          <p:cTn id="33" fill="hold">
                            <p:stCondLst>
                              <p:cond delay="0"/>
                            </p:stCondLst>
                            <p:childTnLst>
                              <p:par>
                                <p:cTn id="34" presetID="1" presetClass="mediacall" presetSubtype="0" fill="hold" nodeType="clickEffect">
                                  <p:stCondLst>
                                    <p:cond delay="0"/>
                                  </p:stCondLst>
                                  <p:childTnLst>
                                    <p:cmd type="call" cmd="playFrom(0.0)">
                                      <p:cBhvr>
                                        <p:cTn id="35" dur="6994" fill="hold"/>
                                        <p:tgtEl>
                                          <p:spTgt spid="13"/>
                                        </p:tgtEl>
                                      </p:cBhvr>
                                    </p:cmd>
                                  </p:childTnLst>
                                </p:cTn>
                              </p:par>
                            </p:childTnLst>
                          </p:cTn>
                        </p:par>
                      </p:childTnLst>
                    </p:cTn>
                  </p:par>
                </p:childTnLst>
              </p:cTn>
              <p:nextCondLst>
                <p:cond evt="onClick" delay="0">
                  <p:tgtEl>
                    <p:spTgt spid="9"/>
                  </p:tgtEl>
                </p:cond>
              </p:nextCondLst>
            </p:seq>
            <p:audio>
              <p:cMediaNode vol="80000">
                <p:cTn id="36" fill="hold" display="0">
                  <p:stCondLst>
                    <p:cond delay="indefinite"/>
                  </p:stCondLst>
                  <p:endCondLst>
                    <p:cond evt="onStopAudio" delay="0">
                      <p:tgtEl>
                        <p:sldTgt/>
                      </p:tgtEl>
                    </p:cond>
                  </p:endCondLst>
                </p:cTn>
                <p:tgtEl>
                  <p:spTgt spid="3"/>
                </p:tgtEl>
              </p:cMediaNode>
            </p:audio>
          </p:childTnLst>
        </p:cTn>
      </p:par>
    </p:tnLst>
  </p:timing>
  <p:extLst mod="1"/>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08406" y="1170859"/>
            <a:ext cx="8710359" cy="1046440"/>
          </a:xfrm>
          <a:prstGeom prst="rect">
            <a:avLst/>
          </a:prstGeom>
          <a:noFill/>
        </p:spPr>
        <p:txBody>
          <a:bodyPr wrap="square" lIns="121920" tIns="60960" rIns="121920" bIns="6096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6000" b="1" i="0" u="none" strike="noStrike" kern="1200" cap="all" spc="0" normalizeH="0" baseline="0" noProof="0" dirty="0" smtClean="0">
                <a:ln w="9000" cmpd="sng">
                  <a:solidFill>
                    <a:srgbClr val="E76618">
                      <a:shade val="50000"/>
                      <a:satMod val="120000"/>
                    </a:srgbClr>
                  </a:solidFill>
                  <a:prstDash val="solid"/>
                </a:ln>
                <a:solidFill>
                  <a:srgbClr val="FF0000"/>
                </a:solidFill>
                <a:effectLst>
                  <a:reflection blurRad="12700" stA="28000" endPos="45000" dist="1000" dir="5400000" sy="-100000" algn="bl" rotWithShape="0"/>
                </a:effectLst>
                <a:uLnTx/>
                <a:uFillTx/>
                <a:latin typeface="Constantia" panose="02030602050306030303" pitchFamily="18" charset="0"/>
                <a:ea typeface="+mn-ea"/>
                <a:cs typeface="+mn-cs"/>
              </a:rPr>
              <a:t>KHÁM PHÁ BÀI HỌC</a:t>
            </a:r>
            <a:endParaRPr kumimoji="0" lang="en-US" sz="6000" b="1" i="0" u="none" strike="noStrike" kern="1200" cap="all" spc="0" normalizeH="0" baseline="0" noProof="0" dirty="0">
              <a:ln w="9000" cmpd="sng">
                <a:solidFill>
                  <a:srgbClr val="E76618">
                    <a:shade val="50000"/>
                    <a:satMod val="120000"/>
                  </a:srgbClr>
                </a:solidFill>
                <a:prstDash val="solid"/>
              </a:ln>
              <a:solidFill>
                <a:srgbClr val="FF0000"/>
              </a:solidFill>
              <a:effectLst>
                <a:reflection blurRad="12700" stA="28000" endPos="45000" dist="1000" dir="5400000" sy="-100000" algn="bl" rotWithShape="0"/>
              </a:effectLst>
              <a:uLnTx/>
              <a:uFillTx/>
              <a:latin typeface="Constantia" panose="02030602050306030303" pitchFamily="18" charset="0"/>
              <a:ea typeface="+mn-ea"/>
              <a:cs typeface="+mn-cs"/>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520" y="3771900"/>
            <a:ext cx="2641600" cy="3086100"/>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3146" y="31462"/>
            <a:ext cx="1143873" cy="1079500"/>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17680" y="1219200"/>
            <a:ext cx="2942685" cy="5638800"/>
          </a:xfrm>
          <a:prstGeom prst="rect">
            <a:avLst/>
          </a:prstGeom>
        </p:spPr>
      </p:pic>
      <p:pic>
        <p:nvPicPr>
          <p:cNvPr id="3074" name="Picture 2" descr="Happy Cute Little Kid Boy Girl Stock Vector (Royalty Free) 1685335576"/>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3093" b="95876" l="0" r="98462">
                        <a14:foregroundMark x1="50000" y1="21649" x2="50000" y2="6701"/>
                        <a14:foregroundMark x1="44615" y1="18557" x2="50769" y2="24742"/>
                        <a14:foregroundMark x1="52308" y1="37113" x2="43077" y2="38144"/>
                        <a14:foregroundMark x1="60385" y1="39691" x2="61923" y2="39175"/>
                        <a14:foregroundMark x1="59231" y1="26804" x2="61923" y2="29381"/>
                        <a14:foregroundMark x1="67692" y1="34536" x2="67692" y2="34536"/>
                        <a14:foregroundMark x1="69231" y1="82990" x2="73077" y2="46907"/>
                        <a14:foregroundMark x1="75385" y1="84536" x2="73462" y2="75258"/>
                        <a14:foregroundMark x1="65769" y1="84021" x2="65769" y2="84021"/>
                        <a14:foregroundMark x1="68077" y1="54124" x2="68846" y2="58247"/>
                        <a14:foregroundMark x1="84615" y1="86598" x2="89231" y2="47938"/>
                        <a14:foregroundMark x1="82308" y1="55670" x2="85000" y2="62371"/>
                        <a14:foregroundMark x1="81923" y1="55670" x2="80385" y2="54639"/>
                        <a14:foregroundMark x1="92308" y1="58763" x2="92308" y2="58247"/>
                        <a14:foregroundMark x1="94615" y1="58763" x2="93077" y2="60825"/>
                        <a14:foregroundMark x1="92308" y1="67010" x2="93846" y2="74742"/>
                        <a14:foregroundMark x1="91538" y1="87113" x2="90769" y2="77320"/>
                        <a14:foregroundMark x1="10000" y1="87113" x2="11538" y2="47938"/>
                        <a14:foregroundMark x1="16923" y1="66495" x2="16538" y2="63402"/>
                        <a14:foregroundMark x1="8077" y1="68041" x2="6923" y2="66495"/>
                        <a14:foregroundMark x1="17308" y1="87113" x2="12692" y2="86082"/>
                        <a14:foregroundMark x1="25000" y1="84536" x2="28077" y2="46392"/>
                        <a14:foregroundMark x1="30385" y1="65464" x2="32308" y2="62887"/>
                        <a14:foregroundMark x1="25769" y1="66495" x2="22692" y2="64948"/>
                        <a14:foregroundMark x1="30385" y1="84536" x2="29231" y2="71649"/>
                        <a14:foregroundMark x1="46538" y1="85052" x2="53077" y2="85052"/>
                        <a14:foregroundMark x1="12308" y1="87629" x2="14615" y2="87629"/>
                        <a14:foregroundMark x1="26538" y1="85052" x2="26538" y2="85052"/>
                        <a14:foregroundMark x1="26538" y1="84536" x2="26538" y2="84536"/>
                        <a14:foregroundMark x1="71154" y1="84536" x2="71538" y2="84536"/>
                        <a14:foregroundMark x1="88846" y1="86082" x2="88846" y2="86082"/>
                        <a14:foregroundMark x1="86538" y1="86598" x2="86538" y2="86598"/>
                        <a14:foregroundMark x1="82692" y1="87629" x2="82692" y2="87629"/>
                        <a14:foregroundMark x1="81538" y1="48454" x2="81538" y2="48454"/>
                        <a14:foregroundMark x1="80769" y1="48969" x2="79615" y2="47938"/>
                        <a14:foregroundMark x1="21538" y1="52062" x2="20385" y2="51031"/>
                      </a14:backgroundRemoval>
                    </a14:imgEffect>
                  </a14:imgLayer>
                </a14:imgProps>
              </a:ext>
              <a:ext uri="{28A0092B-C50C-407E-A947-70E740481C1C}">
                <a14:useLocalDpi xmlns:a14="http://schemas.microsoft.com/office/drawing/2010/main" val="0"/>
              </a:ext>
            </a:extLst>
          </a:blip>
          <a:srcRect/>
          <a:stretch>
            <a:fillRect/>
          </a:stretch>
        </p:blipFill>
        <p:spPr bwMode="auto">
          <a:xfrm>
            <a:off x="2641600" y="2217299"/>
            <a:ext cx="5892800" cy="4396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75107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5000" fill="hold" nodeType="withEffect">
                                  <p:stCondLst>
                                    <p:cond delay="0"/>
                                  </p:stCondLst>
                                  <p:childTnLst>
                                    <p:animEffect transition="out" filter="fade">
                                      <p:cBhvr>
                                        <p:cTn id="6" dur="500" tmFilter="0, 0; .2, .5; .8, .5; 1, 0"/>
                                        <p:tgtEl>
                                          <p:spTgt spid="5">
                                            <p:txEl>
                                              <p:pRg st="0" end="0"/>
                                            </p:txEl>
                                          </p:spTgt>
                                        </p:tgtEl>
                                      </p:cBhvr>
                                    </p:animEffect>
                                    <p:animScale>
                                      <p:cBhvr>
                                        <p:cTn id="7" dur="250" autoRev="1" fill="hold"/>
                                        <p:tgtEl>
                                          <p:spTgt spid="5">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7725" y="2696132"/>
            <a:ext cx="10871200" cy="954107"/>
          </a:xfrm>
          <a:prstGeom prst="rect">
            <a:avLst/>
          </a:prstGeom>
          <a:noFill/>
        </p:spPr>
        <p:txBody>
          <a:bodyPr wrap="square" lIns="121920" tIns="60960" rIns="121920" bIns="60960">
            <a:spAutoFit/>
          </a:bodyPr>
          <a:lstStyle/>
          <a:p>
            <a:pPr algn="ctr" defTabSz="342900">
              <a:defRPr/>
            </a:pPr>
            <a:r>
              <a:rPr kumimoji="0" lang="en-US" sz="5400" b="1" i="0" u="none" strike="noStrike" kern="1200" cap="none" spc="0" normalizeH="0" baseline="0" noProof="0" dirty="0" err="1">
                <a:ln w="17780" cmpd="sng">
                  <a:solidFill>
                    <a:srgbClr val="0F6FC6">
                      <a:tint val="3000"/>
                    </a:srgbClr>
                  </a:solidFill>
                  <a:prstDash val="solid"/>
                  <a:miter lim="800000"/>
                </a:ln>
                <a:solidFill>
                  <a:srgbClr val="FF0000"/>
                </a:solidFill>
                <a:effectLst>
                  <a:outerShdw blurRad="55000" dist="50800" dir="5400000" algn="tl">
                    <a:srgbClr val="000000">
                      <a:alpha val="33000"/>
                    </a:srgbClr>
                  </a:outerShdw>
                </a:effectLst>
                <a:uLnTx/>
                <a:uFillTx/>
                <a:latin typeface="Times New Roman" pitchFamily="18" charset="0"/>
                <a:cs typeface="Times New Roman" pitchFamily="18" charset="0"/>
              </a:rPr>
              <a:t>Bài</a:t>
            </a:r>
            <a:r>
              <a:rPr kumimoji="0" lang="en-US" sz="5400" b="1" i="0" u="none" strike="noStrike" kern="1200" cap="none" spc="0" normalizeH="0" baseline="0" noProof="0" dirty="0">
                <a:ln w="17780" cmpd="sng">
                  <a:solidFill>
                    <a:srgbClr val="0F6FC6">
                      <a:tint val="3000"/>
                    </a:srgbClr>
                  </a:solidFill>
                  <a:prstDash val="solid"/>
                  <a:miter lim="800000"/>
                </a:ln>
                <a:solidFill>
                  <a:srgbClr val="FF0000"/>
                </a:solidFill>
                <a:effectLst>
                  <a:outerShdw blurRad="55000" dist="50800" dir="5400000" algn="tl">
                    <a:srgbClr val="000000">
                      <a:alpha val="33000"/>
                    </a:srgbClr>
                  </a:outerShdw>
                </a:effectLst>
                <a:uLnTx/>
                <a:uFillTx/>
                <a:latin typeface="Times New Roman" pitchFamily="18" charset="0"/>
                <a:cs typeface="Times New Roman" pitchFamily="18" charset="0"/>
              </a:rPr>
              <a:t> </a:t>
            </a:r>
            <a:r>
              <a:rPr kumimoji="0" lang="en-US" sz="5400" b="1" i="0" u="none" strike="noStrike" kern="1200" cap="none" spc="0" normalizeH="0" baseline="0" noProof="0" dirty="0" smtClean="0">
                <a:ln w="17780" cmpd="sng">
                  <a:solidFill>
                    <a:srgbClr val="0F6FC6">
                      <a:tint val="3000"/>
                    </a:srgbClr>
                  </a:solidFill>
                  <a:prstDash val="solid"/>
                  <a:miter lim="800000"/>
                </a:ln>
                <a:solidFill>
                  <a:srgbClr val="FF0000"/>
                </a:solidFill>
                <a:effectLst>
                  <a:outerShdw blurRad="55000" dist="50800" dir="5400000" algn="tl">
                    <a:srgbClr val="000000">
                      <a:alpha val="33000"/>
                    </a:srgbClr>
                  </a:outerShdw>
                </a:effectLst>
                <a:uLnTx/>
                <a:uFillTx/>
                <a:latin typeface="Times New Roman" pitchFamily="18" charset="0"/>
                <a:cs typeface="Times New Roman" pitchFamily="18" charset="0"/>
              </a:rPr>
              <a:t>11: </a:t>
            </a:r>
            <a:r>
              <a:rPr lang="vi-VN" sz="5400" b="1" dirty="0" smtClean="0">
                <a:ln w="17780" cmpd="sng">
                  <a:solidFill>
                    <a:srgbClr val="0F6FC6">
                      <a:tint val="3000"/>
                    </a:srgbClr>
                  </a:solidFill>
                  <a:prstDash val="solid"/>
                  <a:miter lim="800000"/>
                </a:ln>
                <a:solidFill>
                  <a:srgbClr val="0070C0"/>
                </a:solidFill>
                <a:effectLst>
                  <a:outerShdw blurRad="55000" dist="50800" dir="5400000" algn="tl">
                    <a:srgbClr val="000000">
                      <a:alpha val="33000"/>
                    </a:srgbClr>
                  </a:outerShdw>
                </a:effectLst>
                <a:latin typeface="Times New Roman" pitchFamily="18" charset="0"/>
                <a:cs typeface="Times New Roman" pitchFamily="18" charset="0"/>
              </a:rPr>
              <a:t>Chỉnh sửa văn bản</a:t>
            </a:r>
            <a:endParaRPr kumimoji="0" lang="en-US" altLang="vi-VN" sz="5400" b="1" i="0" u="none" strike="noStrike" kern="1200" cap="none" spc="0" normalizeH="0" baseline="0" noProof="0" dirty="0">
              <a:ln w="17780" cmpd="sng">
                <a:solidFill>
                  <a:srgbClr val="0F6FC6">
                    <a:tint val="3000"/>
                  </a:srgbClr>
                </a:solidFill>
                <a:prstDash val="solid"/>
                <a:miter lim="800000"/>
              </a:ln>
              <a:solidFill>
                <a:srgbClr val="0070C0"/>
              </a:solidFill>
              <a:effectLst>
                <a:outerShdw blurRad="55000" dist="50800" dir="5400000" algn="tl">
                  <a:srgbClr val="000000">
                    <a:alpha val="33000"/>
                  </a:srgbClr>
                </a:outerShdw>
              </a:effectLst>
              <a:uLnTx/>
              <a:uFillTx/>
              <a:latin typeface="Times New Roman" pitchFamily="18" charset="0"/>
              <a:cs typeface="Times New Roman" pitchFamily="18" charset="0"/>
            </a:endParaRPr>
          </a:p>
        </p:txBody>
      </p:sp>
      <p:sp>
        <p:nvSpPr>
          <p:cNvPr id="18" name="Subtitle 2"/>
          <p:cNvSpPr>
            <a:spLocks noGrp="1"/>
          </p:cNvSpPr>
          <p:nvPr>
            <p:ph type="subTitle" idx="1"/>
          </p:nvPr>
        </p:nvSpPr>
        <p:spPr>
          <a:xfrm>
            <a:off x="2478742" y="4586110"/>
            <a:ext cx="5994400" cy="812800"/>
          </a:xfrm>
          <a:gradFill>
            <a:gsLst>
              <a:gs pos="27000">
                <a:schemeClr val="accent2">
                  <a:tint val="15000"/>
                  <a:satMod val="250000"/>
                  <a:alpha val="50000"/>
                </a:schemeClr>
              </a:gs>
              <a:gs pos="49000">
                <a:schemeClr val="accent2">
                  <a:tint val="50000"/>
                  <a:satMod val="200000"/>
                </a:schemeClr>
              </a:gs>
              <a:gs pos="76000">
                <a:schemeClr val="accent2">
                  <a:tint val="64000"/>
                  <a:satMod val="160000"/>
                </a:schemeClr>
              </a:gs>
              <a:gs pos="92000">
                <a:schemeClr val="accent2">
                  <a:tint val="50000"/>
                  <a:satMod val="200000"/>
                </a:schemeClr>
              </a:gs>
              <a:gs pos="100000">
                <a:schemeClr val="accent2">
                  <a:tint val="43000"/>
                  <a:satMod val="190000"/>
                </a:schemeClr>
              </a:gs>
            </a:gsLst>
            <a:lin ang="5400000" scaled="1"/>
          </a:gradFill>
        </p:spPr>
        <p:style>
          <a:lnRef idx="1">
            <a:schemeClr val="accent2"/>
          </a:lnRef>
          <a:fillRef idx="2">
            <a:schemeClr val="accent2"/>
          </a:fillRef>
          <a:effectRef idx="1">
            <a:schemeClr val="accent2"/>
          </a:effectRef>
          <a:fontRef idx="minor">
            <a:schemeClr val="dk1"/>
          </a:fontRef>
        </p:style>
        <p:txBody>
          <a:bodyPr>
            <a:noAutofit/>
          </a:bodyPr>
          <a:lstStyle/>
          <a:p>
            <a:pPr algn="ctr"/>
            <a:r>
              <a:rPr lang="en-US" sz="3467" b="1" dirty="0" err="1">
                <a:solidFill>
                  <a:srgbClr val="002060"/>
                </a:solidFill>
                <a:latin typeface="Times New Roman" pitchFamily="18" charset="0"/>
                <a:cs typeface="Times New Roman" pitchFamily="18" charset="0"/>
              </a:rPr>
              <a:t>Trang</a:t>
            </a:r>
            <a:r>
              <a:rPr lang="en-US" sz="3467" b="1" dirty="0">
                <a:solidFill>
                  <a:srgbClr val="002060"/>
                </a:solidFill>
                <a:latin typeface="Times New Roman" pitchFamily="18" charset="0"/>
                <a:cs typeface="Times New Roman" pitchFamily="18" charset="0"/>
              </a:rPr>
              <a:t> </a:t>
            </a:r>
            <a:r>
              <a:rPr lang="en-US" sz="3467" b="1" dirty="0" smtClean="0">
                <a:solidFill>
                  <a:srgbClr val="002060"/>
                </a:solidFill>
                <a:latin typeface="Times New Roman" pitchFamily="18" charset="0"/>
                <a:cs typeface="Times New Roman" pitchFamily="18" charset="0"/>
              </a:rPr>
              <a:t>47 </a:t>
            </a:r>
            <a:r>
              <a:rPr lang="en-US" sz="3467" b="1" dirty="0" err="1">
                <a:solidFill>
                  <a:srgbClr val="002060"/>
                </a:solidFill>
                <a:latin typeface="Times New Roman" pitchFamily="18" charset="0"/>
                <a:cs typeface="Times New Roman" pitchFamily="18" charset="0"/>
              </a:rPr>
              <a:t>sách</a:t>
            </a:r>
            <a:r>
              <a:rPr lang="en-US" sz="3467" b="1" dirty="0">
                <a:solidFill>
                  <a:srgbClr val="002060"/>
                </a:solidFill>
                <a:latin typeface="Times New Roman" pitchFamily="18" charset="0"/>
                <a:cs typeface="Times New Roman" pitchFamily="18" charset="0"/>
              </a:rPr>
              <a:t> </a:t>
            </a:r>
            <a:r>
              <a:rPr lang="en-US" sz="3467" b="1" dirty="0" smtClean="0">
                <a:solidFill>
                  <a:srgbClr val="002060"/>
                </a:solidFill>
                <a:latin typeface="Times New Roman" pitchFamily="18" charset="0"/>
                <a:cs typeface="Times New Roman" pitchFamily="18" charset="0"/>
              </a:rPr>
              <a:t>Tin </a:t>
            </a:r>
            <a:r>
              <a:rPr lang="en-US" sz="3467" b="1" dirty="0" err="1">
                <a:solidFill>
                  <a:srgbClr val="002060"/>
                </a:solidFill>
                <a:latin typeface="Times New Roman" pitchFamily="18" charset="0"/>
                <a:cs typeface="Times New Roman" pitchFamily="18" charset="0"/>
              </a:rPr>
              <a:t>học</a:t>
            </a:r>
            <a:r>
              <a:rPr lang="en-US" sz="3467" b="1" dirty="0">
                <a:solidFill>
                  <a:srgbClr val="002060"/>
                </a:solidFill>
                <a:latin typeface="Times New Roman" pitchFamily="18" charset="0"/>
                <a:cs typeface="Times New Roman" pitchFamily="18" charset="0"/>
              </a:rPr>
              <a:t> </a:t>
            </a:r>
            <a:r>
              <a:rPr lang="en-US" sz="3467" b="1" dirty="0" err="1">
                <a:solidFill>
                  <a:srgbClr val="002060"/>
                </a:solidFill>
                <a:latin typeface="Times New Roman" pitchFamily="18" charset="0"/>
                <a:cs typeface="Times New Roman" pitchFamily="18" charset="0"/>
              </a:rPr>
              <a:t>lớp</a:t>
            </a:r>
            <a:r>
              <a:rPr lang="en-US" sz="3467" b="1" dirty="0">
                <a:solidFill>
                  <a:srgbClr val="002060"/>
                </a:solidFill>
                <a:latin typeface="Times New Roman" pitchFamily="18" charset="0"/>
                <a:cs typeface="Times New Roman" pitchFamily="18" charset="0"/>
              </a:rPr>
              <a:t> </a:t>
            </a:r>
            <a:r>
              <a:rPr lang="en-US" sz="3467" b="1" dirty="0" smtClean="0">
                <a:solidFill>
                  <a:srgbClr val="002060"/>
                </a:solidFill>
                <a:latin typeface="Times New Roman" pitchFamily="18" charset="0"/>
                <a:cs typeface="Times New Roman" pitchFamily="18" charset="0"/>
              </a:rPr>
              <a:t>4.</a:t>
            </a:r>
            <a:endParaRPr lang="en-US" sz="3467" b="1" dirty="0">
              <a:solidFill>
                <a:srgbClr val="002060"/>
              </a:solidFill>
              <a:latin typeface="Times New Roman" pitchFamily="18" charset="0"/>
              <a:cs typeface="Times New Roman" pitchFamily="18" charset="0"/>
            </a:endParaRPr>
          </a:p>
        </p:txBody>
      </p:sp>
      <p:sp>
        <p:nvSpPr>
          <p:cNvPr id="15" name="Rectangle 14"/>
          <p:cNvSpPr/>
          <p:nvPr/>
        </p:nvSpPr>
        <p:spPr>
          <a:xfrm>
            <a:off x="3479074" y="356331"/>
            <a:ext cx="3657601" cy="943785"/>
          </a:xfrm>
          <a:prstGeom prst="rect">
            <a:avLst/>
          </a:prstGeom>
          <a:noFill/>
        </p:spPr>
        <p:txBody>
          <a:bodyPr wrap="square" lIns="121920" tIns="60960" rIns="121920" bIns="6096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5333" b="1" i="0" u="none" strike="noStrike" kern="1200" cap="none" spc="0" normalizeH="0" baseline="0" noProof="0" dirty="0">
                <a:ln w="19050">
                  <a:solidFill>
                    <a:srgbClr val="04617B">
                      <a:tint val="1000"/>
                    </a:srgbClr>
                  </a:solidFill>
                  <a:prstDash val="solid"/>
                </a:ln>
                <a:solidFill>
                  <a:srgbClr val="00B050"/>
                </a:solidFill>
                <a:effectLst>
                  <a:outerShdw blurRad="50000" dist="50800" dir="7500000" algn="tl">
                    <a:srgbClr val="000000">
                      <a:shade val="5000"/>
                      <a:alpha val="35000"/>
                    </a:srgbClr>
                  </a:outerShdw>
                </a:effectLst>
                <a:uLnTx/>
                <a:uFillTx/>
                <a:latin typeface="Trebuchet MS"/>
                <a:ea typeface="+mn-ea"/>
                <a:cs typeface="+mn-cs"/>
              </a:rPr>
              <a:t>Tin </a:t>
            </a:r>
            <a:r>
              <a:rPr kumimoji="0" lang="en-US" sz="5333" b="1" i="0" u="none" strike="noStrike" kern="1200" cap="none" spc="0" normalizeH="0" baseline="0" noProof="0" dirty="0" err="1">
                <a:ln w="19050">
                  <a:solidFill>
                    <a:srgbClr val="04617B">
                      <a:tint val="1000"/>
                    </a:srgbClr>
                  </a:solidFill>
                  <a:prstDash val="solid"/>
                </a:ln>
                <a:solidFill>
                  <a:srgbClr val="00B050"/>
                </a:solidFill>
                <a:effectLst>
                  <a:outerShdw blurRad="50000" dist="50800" dir="7500000" algn="tl">
                    <a:srgbClr val="000000">
                      <a:shade val="5000"/>
                      <a:alpha val="35000"/>
                    </a:srgbClr>
                  </a:outerShdw>
                </a:effectLst>
                <a:uLnTx/>
                <a:uFillTx/>
                <a:latin typeface="Trebuchet MS"/>
                <a:ea typeface="+mn-ea"/>
                <a:cs typeface="+mn-cs"/>
              </a:rPr>
              <a:t>học</a:t>
            </a:r>
            <a:r>
              <a:rPr kumimoji="0" lang="en-US" sz="5333" b="1" i="0" u="none" strike="noStrike" kern="1200" cap="none" spc="0" normalizeH="0" baseline="0" noProof="0" dirty="0">
                <a:ln w="19050">
                  <a:solidFill>
                    <a:srgbClr val="04617B">
                      <a:tint val="1000"/>
                    </a:srgbClr>
                  </a:solidFill>
                  <a:prstDash val="solid"/>
                </a:ln>
                <a:solidFill>
                  <a:srgbClr val="00B050"/>
                </a:solidFill>
                <a:effectLst>
                  <a:outerShdw blurRad="50000" dist="50800" dir="7500000" algn="tl">
                    <a:srgbClr val="000000">
                      <a:shade val="5000"/>
                      <a:alpha val="35000"/>
                    </a:srgbClr>
                  </a:outerShdw>
                </a:effectLst>
                <a:uLnTx/>
                <a:uFillTx/>
                <a:latin typeface="Trebuchet MS"/>
                <a:ea typeface="+mn-ea"/>
                <a:cs typeface="+mn-cs"/>
              </a:rPr>
              <a:t> </a:t>
            </a:r>
            <a:r>
              <a:rPr kumimoji="0" lang="en-US" sz="5333" b="1" i="0" u="none" strike="noStrike" kern="1200" cap="none" spc="0" normalizeH="0" baseline="0" noProof="0" dirty="0" smtClean="0">
                <a:ln w="19050">
                  <a:solidFill>
                    <a:srgbClr val="04617B">
                      <a:tint val="1000"/>
                    </a:srgbClr>
                  </a:solidFill>
                  <a:prstDash val="solid"/>
                </a:ln>
                <a:solidFill>
                  <a:srgbClr val="00B050"/>
                </a:solidFill>
                <a:effectLst>
                  <a:outerShdw blurRad="50000" dist="50800" dir="7500000" algn="tl">
                    <a:srgbClr val="000000">
                      <a:shade val="5000"/>
                      <a:alpha val="35000"/>
                    </a:srgbClr>
                  </a:outerShdw>
                </a:effectLst>
                <a:uLnTx/>
                <a:uFillTx/>
                <a:latin typeface="Trebuchet MS"/>
                <a:ea typeface="+mn-ea"/>
                <a:cs typeface="+mn-cs"/>
              </a:rPr>
              <a:t>4 </a:t>
            </a:r>
            <a:endParaRPr kumimoji="0" lang="en-US" sz="5333" b="1" i="0" u="none" strike="noStrike" kern="1200" cap="none" spc="0" normalizeH="0" baseline="0" noProof="0" dirty="0">
              <a:ln w="19050">
                <a:solidFill>
                  <a:srgbClr val="04617B">
                    <a:tint val="1000"/>
                  </a:srgbClr>
                </a:solidFill>
                <a:prstDash val="solid"/>
              </a:ln>
              <a:solidFill>
                <a:prstClr val="white"/>
              </a:solidFill>
              <a:effectLst>
                <a:outerShdw blurRad="50000" dist="50800" dir="7500000" algn="tl">
                  <a:srgbClr val="000000">
                    <a:shade val="5000"/>
                    <a:alpha val="35000"/>
                  </a:srgbClr>
                </a:outerShdw>
              </a:effectLst>
              <a:uLnTx/>
              <a:uFillTx/>
              <a:latin typeface="Trebuchet MS"/>
              <a:ea typeface="+mn-ea"/>
              <a:cs typeface="+mn-cs"/>
            </a:endParaRPr>
          </a:p>
        </p:txBody>
      </p:sp>
      <p:sp>
        <p:nvSpPr>
          <p:cNvPr id="8" name="Rectangle 7"/>
          <p:cNvSpPr/>
          <p:nvPr/>
        </p:nvSpPr>
        <p:spPr>
          <a:xfrm>
            <a:off x="532675" y="1473815"/>
            <a:ext cx="9550400" cy="779765"/>
          </a:xfrm>
          <a:prstGeom prst="rect">
            <a:avLst/>
          </a:prstGeom>
          <a:noFill/>
        </p:spPr>
        <p:txBody>
          <a:bodyPr wrap="square" lIns="121920" tIns="60960" rIns="121920" bIns="6096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err="1">
                <a:ln w="19050">
                  <a:solidFill>
                    <a:srgbClr val="04617B">
                      <a:tint val="1000"/>
                    </a:srgbClr>
                  </a:solidFill>
                  <a:prstDash val="solid"/>
                </a:ln>
                <a:solidFill>
                  <a:srgbClr val="FFC000"/>
                </a:solidFill>
                <a:effectLst>
                  <a:outerShdw blurRad="50000" dist="50800" dir="7500000" algn="tl">
                    <a:srgbClr val="000000">
                      <a:shade val="5000"/>
                      <a:alpha val="35000"/>
                    </a:srgbClr>
                  </a:outerShdw>
                </a:effectLst>
                <a:uLnTx/>
                <a:uFillTx/>
                <a:latin typeface="Trebuchet MS"/>
                <a:ea typeface="+mn-ea"/>
                <a:cs typeface="+mn-cs"/>
              </a:rPr>
              <a:t>Chủ</a:t>
            </a:r>
            <a:r>
              <a:rPr kumimoji="0" lang="en-US" sz="4267" b="1" i="0" u="none" strike="noStrike" kern="1200" cap="none" spc="0" normalizeH="0" baseline="0" noProof="0" dirty="0">
                <a:ln w="19050">
                  <a:solidFill>
                    <a:srgbClr val="04617B">
                      <a:tint val="1000"/>
                    </a:srgbClr>
                  </a:solidFill>
                  <a:prstDash val="solid"/>
                </a:ln>
                <a:solidFill>
                  <a:srgbClr val="FFC000"/>
                </a:solidFill>
                <a:effectLst>
                  <a:outerShdw blurRad="50000" dist="50800" dir="7500000" algn="tl">
                    <a:srgbClr val="000000">
                      <a:shade val="5000"/>
                      <a:alpha val="35000"/>
                    </a:srgbClr>
                  </a:outerShdw>
                </a:effectLst>
                <a:uLnTx/>
                <a:uFillTx/>
                <a:latin typeface="Trebuchet MS"/>
                <a:ea typeface="+mn-ea"/>
                <a:cs typeface="+mn-cs"/>
              </a:rPr>
              <a:t> </a:t>
            </a:r>
            <a:r>
              <a:rPr kumimoji="0" lang="en-US" sz="4267" b="1" i="0" u="none" strike="noStrike" kern="1200" cap="none" spc="0" normalizeH="0" baseline="0" noProof="0" dirty="0" err="1">
                <a:ln w="19050">
                  <a:solidFill>
                    <a:srgbClr val="04617B">
                      <a:tint val="1000"/>
                    </a:srgbClr>
                  </a:solidFill>
                  <a:prstDash val="solid"/>
                </a:ln>
                <a:solidFill>
                  <a:srgbClr val="FFC000"/>
                </a:solidFill>
                <a:effectLst>
                  <a:outerShdw blurRad="50000" dist="50800" dir="7500000" algn="tl">
                    <a:srgbClr val="000000">
                      <a:shade val="5000"/>
                      <a:alpha val="35000"/>
                    </a:srgbClr>
                  </a:outerShdw>
                </a:effectLst>
                <a:uLnTx/>
                <a:uFillTx/>
                <a:latin typeface="Trebuchet MS"/>
                <a:ea typeface="+mn-ea"/>
                <a:cs typeface="+mn-cs"/>
              </a:rPr>
              <a:t>đề</a:t>
            </a:r>
            <a:r>
              <a:rPr kumimoji="0" lang="en-US" sz="4267" b="1" i="0" u="none" strike="noStrike" kern="1200" cap="none" spc="0" normalizeH="0" baseline="0" noProof="0" dirty="0">
                <a:ln w="19050">
                  <a:solidFill>
                    <a:srgbClr val="04617B">
                      <a:tint val="1000"/>
                    </a:srgbClr>
                  </a:solidFill>
                  <a:prstDash val="solid"/>
                </a:ln>
                <a:solidFill>
                  <a:srgbClr val="FFC000"/>
                </a:solidFill>
                <a:effectLst>
                  <a:outerShdw blurRad="50000" dist="50800" dir="7500000" algn="tl">
                    <a:srgbClr val="000000">
                      <a:shade val="5000"/>
                      <a:alpha val="35000"/>
                    </a:srgbClr>
                  </a:outerShdw>
                </a:effectLst>
                <a:uLnTx/>
                <a:uFillTx/>
                <a:latin typeface="Trebuchet MS"/>
                <a:ea typeface="+mn-ea"/>
                <a:cs typeface="+mn-cs"/>
              </a:rPr>
              <a:t> </a:t>
            </a:r>
            <a:r>
              <a:rPr kumimoji="0" lang="en-US" sz="4267" b="1" i="0" u="none" strike="noStrike" kern="1200" cap="none" spc="0" normalizeH="0" baseline="0" noProof="0" dirty="0" smtClean="0">
                <a:ln w="19050">
                  <a:solidFill>
                    <a:srgbClr val="04617B">
                      <a:tint val="1000"/>
                    </a:srgbClr>
                  </a:solidFill>
                  <a:prstDash val="solid"/>
                </a:ln>
                <a:solidFill>
                  <a:srgbClr val="FFC000"/>
                </a:solidFill>
                <a:effectLst>
                  <a:outerShdw blurRad="50000" dist="50800" dir="7500000" algn="tl">
                    <a:srgbClr val="000000">
                      <a:shade val="5000"/>
                      <a:alpha val="35000"/>
                    </a:srgbClr>
                  </a:outerShdw>
                </a:effectLst>
                <a:uLnTx/>
                <a:uFillTx/>
                <a:latin typeface="Trebuchet MS"/>
                <a:ea typeface="+mn-ea"/>
                <a:cs typeface="+mn-cs"/>
              </a:rPr>
              <a:t>5: ỨNG DỤNG TIN HỌC</a:t>
            </a:r>
            <a:endParaRPr kumimoji="0" lang="en-US" sz="4267" b="1" i="0" u="none" strike="noStrike" kern="1200" cap="none" spc="0" normalizeH="0" baseline="0" noProof="0" dirty="0">
              <a:ln w="19050">
                <a:solidFill>
                  <a:srgbClr val="04617B">
                    <a:tint val="1000"/>
                  </a:srgbClr>
                </a:solidFill>
                <a:prstDash val="solid"/>
              </a:ln>
              <a:solidFill>
                <a:srgbClr val="FFC000"/>
              </a:solidFill>
              <a:effectLst>
                <a:outerShdw blurRad="50000" dist="50800" dir="7500000" algn="tl">
                  <a:srgbClr val="000000">
                    <a:shade val="5000"/>
                    <a:alpha val="35000"/>
                  </a:srgbClr>
                </a:outerShdw>
              </a:effectLst>
              <a:uLnTx/>
              <a:uFillTx/>
              <a:latin typeface="Trebuchet MS"/>
              <a:ea typeface="+mn-ea"/>
              <a:cs typeface="+mn-cs"/>
            </a:endParaRPr>
          </a:p>
        </p:txBody>
      </p:sp>
    </p:spTree>
    <p:custDataLst>
      <p:tags r:id="rId1"/>
    </p:custDataLst>
    <p:extLst>
      <p:ext uri="{BB962C8B-B14F-4D97-AF65-F5344CB8AC3E}">
        <p14:creationId xmlns:p14="http://schemas.microsoft.com/office/powerpoint/2010/main" val="29429056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8">
                                            <p:bg/>
                                          </p:spTgt>
                                        </p:tgtEl>
                                        <p:attrNameLst>
                                          <p:attrName>style.visibility</p:attrName>
                                        </p:attrNameLst>
                                      </p:cBhvr>
                                      <p:to>
                                        <p:strVal val="visible"/>
                                      </p:to>
                                    </p:set>
                                    <p:animEffect transition="in" filter="blinds(horizontal)">
                                      <p:cBhvr>
                                        <p:cTn id="7" dur="500"/>
                                        <p:tgtEl>
                                          <p:spTgt spid="18">
                                            <p:bg/>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8">
                                            <p:txEl>
                                              <p:pRg st="0" end="0"/>
                                            </p:txEl>
                                          </p:spTgt>
                                        </p:tgtEl>
                                        <p:attrNameLst>
                                          <p:attrName>style.visibility</p:attrName>
                                        </p:attrNameLst>
                                      </p:cBhvr>
                                      <p:to>
                                        <p:strVal val="visible"/>
                                      </p:to>
                                    </p:set>
                                    <p:animEffect transition="in" filter="blinds(horizontal)">
                                      <p:cBhvr>
                                        <p:cTn id="10"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2A6422E-1239-424D-A9AC-7C016DFA5003}"/>
              </a:ext>
            </a:extLst>
          </p:cNvPr>
          <p:cNvGrpSpPr/>
          <p:nvPr/>
        </p:nvGrpSpPr>
        <p:grpSpPr>
          <a:xfrm>
            <a:off x="329987" y="128942"/>
            <a:ext cx="4134561" cy="2508169"/>
            <a:chOff x="301091" y="301982"/>
            <a:chExt cx="4134561" cy="2508169"/>
          </a:xfrm>
        </p:grpSpPr>
        <p:pic>
          <p:nvPicPr>
            <p:cNvPr id="6" name="Picture 5">
              <a:extLst>
                <a:ext uri="{FF2B5EF4-FFF2-40B4-BE49-F238E27FC236}">
                  <a16:creationId xmlns:a16="http://schemas.microsoft.com/office/drawing/2014/main" id="{A4BD8349-BD85-4613-9513-E9EC2902C2B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01091" y="301982"/>
              <a:ext cx="4134561" cy="2508169"/>
            </a:xfrm>
            <a:prstGeom prst="rect">
              <a:avLst/>
            </a:prstGeom>
          </p:spPr>
        </p:pic>
        <p:pic>
          <p:nvPicPr>
            <p:cNvPr id="8" name="Picture 7">
              <a:extLst>
                <a:ext uri="{FF2B5EF4-FFF2-40B4-BE49-F238E27FC236}">
                  <a16:creationId xmlns:a16="http://schemas.microsoft.com/office/drawing/2014/main" id="{FD433534-521B-4282-B898-22AB8B0BD9F2}"/>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86620" y="498387"/>
              <a:ext cx="1158339" cy="914479"/>
            </a:xfrm>
            <a:prstGeom prst="rect">
              <a:avLst/>
            </a:prstGeom>
          </p:spPr>
        </p:pic>
      </p:grpSp>
      <p:grpSp>
        <p:nvGrpSpPr>
          <p:cNvPr id="12" name="Group 11">
            <a:extLst>
              <a:ext uri="{FF2B5EF4-FFF2-40B4-BE49-F238E27FC236}">
                <a16:creationId xmlns:a16="http://schemas.microsoft.com/office/drawing/2014/main" id="{356A26C7-1147-42FC-AADF-4ABDE0CAC4CB}"/>
              </a:ext>
            </a:extLst>
          </p:cNvPr>
          <p:cNvGrpSpPr/>
          <p:nvPr/>
        </p:nvGrpSpPr>
        <p:grpSpPr>
          <a:xfrm>
            <a:off x="4593230" y="1239827"/>
            <a:ext cx="6618519" cy="3070968"/>
            <a:chOff x="1768766" y="4552258"/>
            <a:chExt cx="7300588" cy="2237383"/>
          </a:xfrm>
        </p:grpSpPr>
        <p:sp>
          <p:nvSpPr>
            <p:cNvPr id="10" name="Speech Bubble: Rectangle with Corners Rounded 9">
              <a:extLst>
                <a:ext uri="{FF2B5EF4-FFF2-40B4-BE49-F238E27FC236}">
                  <a16:creationId xmlns:a16="http://schemas.microsoft.com/office/drawing/2014/main" id="{87463E55-27CE-4F53-84D3-A2D16AD8D959}"/>
                </a:ext>
              </a:extLst>
            </p:cNvPr>
            <p:cNvSpPr/>
            <p:nvPr/>
          </p:nvSpPr>
          <p:spPr>
            <a:xfrm>
              <a:off x="1768766" y="4644318"/>
              <a:ext cx="7212563" cy="2145323"/>
            </a:xfrm>
            <a:prstGeom prst="wedgeRoundRectCallout">
              <a:avLst>
                <a:gd name="adj1" fmla="val 32336"/>
                <a:gd name="adj2" fmla="val 14223"/>
                <a:gd name="adj3" fmla="val 1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peech Bubble: Rectangle with Corners Rounded 10">
              <a:extLst>
                <a:ext uri="{FF2B5EF4-FFF2-40B4-BE49-F238E27FC236}">
                  <a16:creationId xmlns:a16="http://schemas.microsoft.com/office/drawing/2014/main" id="{A6C8193F-D622-4D36-935C-6910A39E3518}"/>
                </a:ext>
              </a:extLst>
            </p:cNvPr>
            <p:cNvSpPr/>
            <p:nvPr/>
          </p:nvSpPr>
          <p:spPr>
            <a:xfrm>
              <a:off x="1856791" y="4552258"/>
              <a:ext cx="7212563" cy="2145323"/>
            </a:xfrm>
            <a:prstGeom prst="wedgeRoundRectCallout">
              <a:avLst>
                <a:gd name="adj1" fmla="val -57056"/>
                <a:gd name="adj2" fmla="val 42928"/>
                <a:gd name="adj3" fmla="val 16667"/>
              </a:avLst>
            </a:prstGeom>
            <a:solidFill>
              <a:schemeClr val="bg1"/>
            </a:solidFill>
            <a:ln w="190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3" name="Rectangle 12">
            <a:extLst>
              <a:ext uri="{FF2B5EF4-FFF2-40B4-BE49-F238E27FC236}">
                <a16:creationId xmlns:a16="http://schemas.microsoft.com/office/drawing/2014/main" id="{FBFE8E40-0C04-41D1-A809-0C5B1905F92A}"/>
              </a:ext>
            </a:extLst>
          </p:cNvPr>
          <p:cNvSpPr/>
          <p:nvPr/>
        </p:nvSpPr>
        <p:spPr>
          <a:xfrm>
            <a:off x="4735511" y="1284169"/>
            <a:ext cx="6507108" cy="2793778"/>
          </a:xfrm>
          <a:prstGeom prst="rect">
            <a:avLst/>
          </a:prstGeom>
        </p:spPr>
        <p:txBody>
          <a:bodyPr wrap="square">
            <a:spAutoFit/>
          </a:bodyPr>
          <a:lstStyle/>
          <a:p>
            <a:pPr algn="just" defTabSz="342900">
              <a:lnSpc>
                <a:spcPct val="150000"/>
              </a:lnSpc>
            </a:pPr>
            <a:r>
              <a:rPr lang="vi-VN" sz="2400" dirty="0">
                <a:latin typeface="UTM Avo" panose="02040603050506020204" pitchFamily="18" charset="0"/>
                <a:cs typeface="Times New Roman" panose="02020603050405020304" pitchFamily="18" charset="0"/>
              </a:rPr>
              <a:t>Tên tớ là An</a:t>
            </a:r>
            <a:r>
              <a:rPr lang="vi-VN" sz="2400" dirty="0" smtClean="0">
                <a:latin typeface="UTM Avo" panose="02040603050506020204" pitchFamily="18" charset="0"/>
                <a:cs typeface="Times New Roman" panose="02020603050405020304" pitchFamily="18" charset="0"/>
              </a:rPr>
              <a:t>, sở thích của tớ là </a:t>
            </a:r>
            <a:r>
              <a:rPr lang="vi-VN" sz="2400" dirty="0">
                <a:latin typeface="UTM Avo" panose="02040603050506020204" pitchFamily="18" charset="0"/>
                <a:cs typeface="Times New Roman" panose="02020603050405020304" pitchFamily="18" charset="0"/>
              </a:rPr>
              <a:t>sưu tầm thơ hay về cảnh đẹp </a:t>
            </a:r>
            <a:r>
              <a:rPr lang="vi-VN" sz="2400" dirty="0" smtClean="0">
                <a:latin typeface="UTM Avo" panose="02040603050506020204" pitchFamily="18" charset="0"/>
                <a:cs typeface="Times New Roman" panose="02020603050405020304" pitchFamily="18" charset="0"/>
              </a:rPr>
              <a:t>quê hương</a:t>
            </a:r>
            <a:r>
              <a:rPr lang="vi-VN" sz="2400" dirty="0">
                <a:latin typeface="UTM Avo" panose="02040603050506020204" pitchFamily="18" charset="0"/>
                <a:cs typeface="Times New Roman" panose="02020603050405020304" pitchFamily="18" charset="0"/>
              </a:rPr>
              <a:t>, An rất thích bài thơ “Trăng </a:t>
            </a:r>
            <a:r>
              <a:rPr lang="vi-VN" sz="2400" dirty="0" smtClean="0">
                <a:latin typeface="UTM Avo" panose="02040603050506020204" pitchFamily="18" charset="0"/>
                <a:cs typeface="Times New Roman" panose="02020603050405020304" pitchFamily="18" charset="0"/>
              </a:rPr>
              <a:t>ơi…từ đâu </a:t>
            </a:r>
            <a:r>
              <a:rPr lang="vi-VN" sz="2400" dirty="0">
                <a:latin typeface="UTM Avo" panose="02040603050506020204" pitchFamily="18" charset="0"/>
                <a:cs typeface="Times New Roman" panose="02020603050405020304" pitchFamily="18" charset="0"/>
              </a:rPr>
              <a:t>đến?” của nhà thơ Trần Đăng Khoa</a:t>
            </a:r>
            <a:r>
              <a:rPr lang="vi-VN" sz="2400" dirty="0" smtClean="0">
                <a:latin typeface="UTM Avo" panose="02040603050506020204" pitchFamily="18" charset="0"/>
                <a:cs typeface="Times New Roman" panose="02020603050405020304" pitchFamily="18" charset="0"/>
              </a:rPr>
              <a:t>. Theo bạn, trong 2 khổ thơ trên </a:t>
            </a:r>
            <a:r>
              <a:rPr lang="vi-VN" sz="2400" dirty="0">
                <a:latin typeface="UTM Avo" panose="02040603050506020204" pitchFamily="18" charset="0"/>
                <a:cs typeface="Times New Roman" panose="02020603050405020304" pitchFamily="18" charset="0"/>
              </a:rPr>
              <a:t>có  Câu thơ nào được lặp lại </a:t>
            </a:r>
            <a:r>
              <a:rPr lang="vi-VN" sz="2400" dirty="0" smtClean="0">
                <a:latin typeface="UTM Avo" panose="02040603050506020204" pitchFamily="18" charset="0"/>
                <a:cs typeface="Times New Roman" panose="02020603050405020304" pitchFamily="18" charset="0"/>
              </a:rPr>
              <a:t>nhiều lần</a:t>
            </a:r>
            <a:r>
              <a:rPr lang="vi-VN" sz="2400" dirty="0">
                <a:latin typeface="UTM Avo" panose="02040603050506020204" pitchFamily="18" charset="0"/>
                <a:cs typeface="Times New Roman" panose="02020603050405020304" pitchFamily="18" charset="0"/>
              </a:rPr>
              <a:t>? </a:t>
            </a:r>
          </a:p>
        </p:txBody>
      </p:sp>
      <p:grpSp>
        <p:nvGrpSpPr>
          <p:cNvPr id="15" name="Group 14">
            <a:extLst>
              <a:ext uri="{FF2B5EF4-FFF2-40B4-BE49-F238E27FC236}">
                <a16:creationId xmlns:a16="http://schemas.microsoft.com/office/drawing/2014/main" id="{3A95127C-E707-4578-B525-F29FF2C55188}"/>
              </a:ext>
            </a:extLst>
          </p:cNvPr>
          <p:cNvGrpSpPr/>
          <p:nvPr/>
        </p:nvGrpSpPr>
        <p:grpSpPr>
          <a:xfrm>
            <a:off x="6226247" y="4194370"/>
            <a:ext cx="5533361" cy="2566647"/>
            <a:chOff x="1856791" y="4401655"/>
            <a:chExt cx="7212563" cy="2295926"/>
          </a:xfrm>
        </p:grpSpPr>
        <p:sp>
          <p:nvSpPr>
            <p:cNvPr id="16" name="Speech Bubble: Oval 15">
              <a:extLst>
                <a:ext uri="{FF2B5EF4-FFF2-40B4-BE49-F238E27FC236}">
                  <a16:creationId xmlns:a16="http://schemas.microsoft.com/office/drawing/2014/main" id="{639F988D-9E76-4703-9038-7B92BBABD961}"/>
                </a:ext>
              </a:extLst>
            </p:cNvPr>
            <p:cNvSpPr/>
            <p:nvPr/>
          </p:nvSpPr>
          <p:spPr>
            <a:xfrm>
              <a:off x="1856791" y="4401655"/>
              <a:ext cx="7212563" cy="2145323"/>
            </a:xfrm>
            <a:prstGeom prst="wedgeEllipseCallout">
              <a:avLst>
                <a:gd name="adj1" fmla="val -10080"/>
                <a:gd name="adj2" fmla="val 1994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Speech Bubble: Oval 16">
              <a:extLst>
                <a:ext uri="{FF2B5EF4-FFF2-40B4-BE49-F238E27FC236}">
                  <a16:creationId xmlns:a16="http://schemas.microsoft.com/office/drawing/2014/main" id="{08887D25-18F0-4A11-ADE9-2AAE28D8E67D}"/>
                </a:ext>
              </a:extLst>
            </p:cNvPr>
            <p:cNvSpPr/>
            <p:nvPr/>
          </p:nvSpPr>
          <p:spPr>
            <a:xfrm>
              <a:off x="1856791" y="4552258"/>
              <a:ext cx="7212563" cy="2145323"/>
            </a:xfrm>
            <a:prstGeom prst="wedgeEllipseCallout">
              <a:avLst>
                <a:gd name="adj1" fmla="val -50463"/>
                <a:gd name="adj2" fmla="val 55913"/>
              </a:avLst>
            </a:prstGeom>
            <a:solidFill>
              <a:schemeClr val="bg1"/>
            </a:solidFill>
            <a:ln w="190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8" name="Picture 2">
            <a:extLst>
              <a:ext uri="{FF2B5EF4-FFF2-40B4-BE49-F238E27FC236}">
                <a16:creationId xmlns:a16="http://schemas.microsoft.com/office/drawing/2014/main" id="{EBC84797-42D2-4E8E-B8BD-22096657AE09}"/>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a:stretch>
            <a:fillRect/>
          </a:stretch>
        </p:blipFill>
        <p:spPr>
          <a:xfrm>
            <a:off x="5069493" y="6035653"/>
            <a:ext cx="1156754" cy="822347"/>
          </a:xfrm>
          <a:prstGeom prst="rect">
            <a:avLst/>
          </a:prstGeom>
        </p:spPr>
      </p:pic>
      <p:sp>
        <p:nvSpPr>
          <p:cNvPr id="19" name="Rectangle 18">
            <a:extLst>
              <a:ext uri="{FF2B5EF4-FFF2-40B4-BE49-F238E27FC236}">
                <a16:creationId xmlns:a16="http://schemas.microsoft.com/office/drawing/2014/main" id="{4E13F798-587C-4135-9533-05E3CCBA2CAC}"/>
              </a:ext>
            </a:extLst>
          </p:cNvPr>
          <p:cNvSpPr/>
          <p:nvPr/>
        </p:nvSpPr>
        <p:spPr>
          <a:xfrm>
            <a:off x="6554463" y="4536132"/>
            <a:ext cx="4907295" cy="2060885"/>
          </a:xfrm>
          <a:prstGeom prst="rect">
            <a:avLst/>
          </a:prstGeom>
        </p:spPr>
        <p:txBody>
          <a:bodyPr wrap="square">
            <a:spAutoFit/>
          </a:bodyPr>
          <a:lstStyle/>
          <a:p>
            <a:pPr algn="ctr" defTabSz="342900">
              <a:lnSpc>
                <a:spcPct val="150000"/>
              </a:lnSpc>
            </a:pPr>
            <a:r>
              <a:rPr lang="en-US" sz="2200" dirty="0">
                <a:latin typeface="UTM Avo" panose="02040603050506020204" pitchFamily="18" charset="0"/>
                <a:cs typeface="Times New Roman" panose="02020603050405020304" pitchFamily="18" charset="0"/>
              </a:rPr>
              <a:t>Theo </a:t>
            </a:r>
            <a:r>
              <a:rPr lang="en-US" sz="2200" dirty="0" err="1">
                <a:latin typeface="UTM Avo" panose="02040603050506020204" pitchFamily="18" charset="0"/>
                <a:cs typeface="Times New Roman" panose="02020603050405020304" pitchFamily="18" charset="0"/>
              </a:rPr>
              <a:t>em</a:t>
            </a:r>
            <a:r>
              <a:rPr lang="en-US" sz="2200" dirty="0">
                <a:latin typeface="UTM Avo" panose="02040603050506020204" pitchFamily="18" charset="0"/>
                <a:cs typeface="Times New Roman" panose="02020603050405020304" pitchFamily="18" charset="0"/>
              </a:rPr>
              <a:t>, </a:t>
            </a:r>
            <a:r>
              <a:rPr lang="en-US" sz="2200" dirty="0" err="1">
                <a:latin typeface="UTM Avo" panose="02040603050506020204" pitchFamily="18" charset="0"/>
                <a:cs typeface="Times New Roman" panose="02020603050405020304" pitchFamily="18" charset="0"/>
              </a:rPr>
              <a:t>trong</a:t>
            </a:r>
            <a:r>
              <a:rPr lang="en-US" sz="2200" dirty="0">
                <a:latin typeface="UTM Avo" panose="02040603050506020204" pitchFamily="18" charset="0"/>
                <a:cs typeface="Times New Roman" panose="02020603050405020304" pitchFamily="18" charset="0"/>
              </a:rPr>
              <a:t> </a:t>
            </a:r>
            <a:r>
              <a:rPr lang="en-US" sz="2200" dirty="0" err="1">
                <a:latin typeface="UTM Avo" panose="02040603050506020204" pitchFamily="18" charset="0"/>
                <a:cs typeface="Times New Roman" panose="02020603050405020304" pitchFamily="18" charset="0"/>
              </a:rPr>
              <a:t>phần</a:t>
            </a:r>
            <a:r>
              <a:rPr lang="en-US" sz="2200" dirty="0">
                <a:latin typeface="UTM Avo" panose="02040603050506020204" pitchFamily="18" charset="0"/>
                <a:cs typeface="Times New Roman" panose="02020603050405020304" pitchFamily="18" charset="0"/>
              </a:rPr>
              <a:t> </a:t>
            </a:r>
            <a:r>
              <a:rPr lang="en-US" sz="2200" dirty="0" err="1">
                <a:latin typeface="UTM Avo" panose="02040603050506020204" pitchFamily="18" charset="0"/>
                <a:cs typeface="Times New Roman" panose="02020603050405020304" pitchFamily="18" charset="0"/>
              </a:rPr>
              <a:t>mềm</a:t>
            </a:r>
            <a:r>
              <a:rPr lang="en-US" sz="2200" dirty="0">
                <a:latin typeface="UTM Avo" panose="02040603050506020204" pitchFamily="18" charset="0"/>
                <a:cs typeface="Times New Roman" panose="02020603050405020304" pitchFamily="18" charset="0"/>
              </a:rPr>
              <a:t> </a:t>
            </a:r>
            <a:r>
              <a:rPr lang="en-US" sz="2200" dirty="0" err="1">
                <a:latin typeface="UTM Avo" panose="02040603050506020204" pitchFamily="18" charset="0"/>
                <a:cs typeface="Times New Roman" panose="02020603050405020304" pitchFamily="18" charset="0"/>
              </a:rPr>
              <a:t>soạn</a:t>
            </a:r>
            <a:r>
              <a:rPr lang="en-US" sz="2200" dirty="0">
                <a:latin typeface="UTM Avo" panose="02040603050506020204" pitchFamily="18" charset="0"/>
                <a:cs typeface="Times New Roman" panose="02020603050405020304" pitchFamily="18" charset="0"/>
              </a:rPr>
              <a:t> </a:t>
            </a:r>
            <a:r>
              <a:rPr lang="en-US" sz="2200" dirty="0" err="1" smtClean="0">
                <a:latin typeface="UTM Avo" panose="02040603050506020204" pitchFamily="18" charset="0"/>
                <a:cs typeface="Times New Roman" panose="02020603050405020304" pitchFamily="18" charset="0"/>
              </a:rPr>
              <a:t>thảo</a:t>
            </a:r>
            <a:r>
              <a:rPr lang="en-US" sz="2200" dirty="0" smtClean="0">
                <a:latin typeface="UTM Avo" panose="02040603050506020204" pitchFamily="18" charset="0"/>
                <a:cs typeface="Times New Roman" panose="02020603050405020304" pitchFamily="18" charset="0"/>
              </a:rPr>
              <a:t> </a:t>
            </a:r>
            <a:r>
              <a:rPr lang="en-US" sz="2200" dirty="0" err="1" smtClean="0">
                <a:latin typeface="UTM Avo" panose="02040603050506020204" pitchFamily="18" charset="0"/>
                <a:cs typeface="Times New Roman" panose="02020603050405020304" pitchFamily="18" charset="0"/>
              </a:rPr>
              <a:t>văn</a:t>
            </a:r>
            <a:r>
              <a:rPr lang="en-US" sz="2200" dirty="0" smtClean="0">
                <a:latin typeface="UTM Avo" panose="02040603050506020204" pitchFamily="18" charset="0"/>
                <a:cs typeface="Times New Roman" panose="02020603050405020304" pitchFamily="18" charset="0"/>
              </a:rPr>
              <a:t> </a:t>
            </a:r>
            <a:r>
              <a:rPr lang="en-US" sz="2200" dirty="0" err="1">
                <a:latin typeface="UTM Avo" panose="02040603050506020204" pitchFamily="18" charset="0"/>
                <a:cs typeface="Times New Roman" panose="02020603050405020304" pitchFamily="18" charset="0"/>
              </a:rPr>
              <a:t>bản</a:t>
            </a:r>
            <a:r>
              <a:rPr lang="en-US" sz="2200" dirty="0">
                <a:latin typeface="UTM Avo" panose="02040603050506020204" pitchFamily="18" charset="0"/>
                <a:cs typeface="Times New Roman" panose="02020603050405020304" pitchFamily="18" charset="0"/>
              </a:rPr>
              <a:t>, </a:t>
            </a:r>
            <a:r>
              <a:rPr lang="en-US" sz="2200" dirty="0" err="1">
                <a:latin typeface="UTM Avo" panose="02040603050506020204" pitchFamily="18" charset="0"/>
                <a:cs typeface="Times New Roman" panose="02020603050405020304" pitchFamily="18" charset="0"/>
              </a:rPr>
              <a:t>có</a:t>
            </a:r>
            <a:r>
              <a:rPr lang="en-US" sz="2200" dirty="0">
                <a:latin typeface="UTM Avo" panose="02040603050506020204" pitchFamily="18" charset="0"/>
                <a:cs typeface="Times New Roman" panose="02020603050405020304" pitchFamily="18" charset="0"/>
              </a:rPr>
              <a:t> </a:t>
            </a:r>
            <a:r>
              <a:rPr lang="en-US" sz="2200" dirty="0" err="1">
                <a:latin typeface="UTM Avo" panose="02040603050506020204" pitchFamily="18" charset="0"/>
                <a:cs typeface="Times New Roman" panose="02020603050405020304" pitchFamily="18" charset="0"/>
              </a:rPr>
              <a:t>cách</a:t>
            </a:r>
            <a:r>
              <a:rPr lang="en-US" sz="2200" dirty="0">
                <a:latin typeface="UTM Avo" panose="02040603050506020204" pitchFamily="18" charset="0"/>
                <a:cs typeface="Times New Roman" panose="02020603050405020304" pitchFamily="18" charset="0"/>
              </a:rPr>
              <a:t> </a:t>
            </a:r>
            <a:r>
              <a:rPr lang="en-US" sz="2200" dirty="0" err="1">
                <a:latin typeface="UTM Avo" panose="02040603050506020204" pitchFamily="18" charset="0"/>
                <a:cs typeface="Times New Roman" panose="02020603050405020304" pitchFamily="18" charset="0"/>
              </a:rPr>
              <a:t>nào</a:t>
            </a:r>
            <a:r>
              <a:rPr lang="en-US" sz="2200" dirty="0">
                <a:latin typeface="UTM Avo" panose="02040603050506020204" pitchFamily="18" charset="0"/>
                <a:cs typeface="Times New Roman" panose="02020603050405020304" pitchFamily="18" charset="0"/>
              </a:rPr>
              <a:t> </a:t>
            </a:r>
            <a:r>
              <a:rPr lang="en-US" sz="2200" dirty="0" err="1">
                <a:latin typeface="UTM Avo" panose="02040603050506020204" pitchFamily="18" charset="0"/>
                <a:cs typeface="Times New Roman" panose="02020603050405020304" pitchFamily="18" charset="0"/>
              </a:rPr>
              <a:t>để</a:t>
            </a:r>
            <a:r>
              <a:rPr lang="en-US" sz="2200" dirty="0">
                <a:latin typeface="UTM Avo" panose="02040603050506020204" pitchFamily="18" charset="0"/>
                <a:cs typeface="Times New Roman" panose="02020603050405020304" pitchFamily="18" charset="0"/>
              </a:rPr>
              <a:t> </a:t>
            </a:r>
            <a:r>
              <a:rPr lang="en-US" sz="2200" dirty="0" err="1">
                <a:latin typeface="UTM Avo" panose="02040603050506020204" pitchFamily="18" charset="0"/>
                <a:cs typeface="Times New Roman" panose="02020603050405020304" pitchFamily="18" charset="0"/>
              </a:rPr>
              <a:t>soạn</a:t>
            </a:r>
            <a:r>
              <a:rPr lang="en-US" sz="2200" dirty="0">
                <a:latin typeface="UTM Avo" panose="02040603050506020204" pitchFamily="18" charset="0"/>
                <a:cs typeface="Times New Roman" panose="02020603050405020304" pitchFamily="18" charset="0"/>
              </a:rPr>
              <a:t> </a:t>
            </a:r>
            <a:r>
              <a:rPr lang="en-US" sz="2200" dirty="0" err="1">
                <a:latin typeface="UTM Avo" panose="02040603050506020204" pitchFamily="18" charset="0"/>
                <a:cs typeface="Times New Roman" panose="02020603050405020304" pitchFamily="18" charset="0"/>
              </a:rPr>
              <a:t>thảo</a:t>
            </a:r>
            <a:r>
              <a:rPr lang="en-US" sz="2200" dirty="0">
                <a:latin typeface="UTM Avo" panose="02040603050506020204" pitchFamily="18" charset="0"/>
                <a:cs typeface="Times New Roman" panose="02020603050405020304" pitchFamily="18" charset="0"/>
              </a:rPr>
              <a:t> </a:t>
            </a:r>
            <a:r>
              <a:rPr lang="en-US" sz="2200" dirty="0" err="1" smtClean="0">
                <a:latin typeface="UTM Avo" panose="02040603050506020204" pitchFamily="18" charset="0"/>
                <a:cs typeface="Times New Roman" panose="02020603050405020304" pitchFamily="18" charset="0"/>
              </a:rPr>
              <a:t>các</a:t>
            </a:r>
            <a:r>
              <a:rPr lang="en-US" sz="2200" dirty="0" smtClean="0">
                <a:latin typeface="UTM Avo" panose="02040603050506020204" pitchFamily="18" charset="0"/>
                <a:cs typeface="Times New Roman" panose="02020603050405020304" pitchFamily="18" charset="0"/>
              </a:rPr>
              <a:t> </a:t>
            </a:r>
            <a:r>
              <a:rPr lang="en-US" sz="2200" dirty="0" err="1" smtClean="0">
                <a:latin typeface="UTM Avo" panose="02040603050506020204" pitchFamily="18" charset="0"/>
                <a:cs typeface="Times New Roman" panose="02020603050405020304" pitchFamily="18" charset="0"/>
              </a:rPr>
              <a:t>phần</a:t>
            </a:r>
            <a:r>
              <a:rPr lang="en-US" sz="2200" dirty="0" smtClean="0">
                <a:latin typeface="UTM Avo" panose="02040603050506020204" pitchFamily="18" charset="0"/>
                <a:cs typeface="Times New Roman" panose="02020603050405020304" pitchFamily="18" charset="0"/>
              </a:rPr>
              <a:t> </a:t>
            </a:r>
            <a:r>
              <a:rPr lang="en-US" sz="2200" dirty="0" err="1">
                <a:latin typeface="UTM Avo" panose="02040603050506020204" pitchFamily="18" charset="0"/>
                <a:cs typeface="Times New Roman" panose="02020603050405020304" pitchFamily="18" charset="0"/>
              </a:rPr>
              <a:t>văn</a:t>
            </a:r>
            <a:r>
              <a:rPr lang="en-US" sz="2200" dirty="0">
                <a:latin typeface="UTM Avo" panose="02040603050506020204" pitchFamily="18" charset="0"/>
                <a:cs typeface="Times New Roman" panose="02020603050405020304" pitchFamily="18" charset="0"/>
              </a:rPr>
              <a:t> </a:t>
            </a:r>
            <a:r>
              <a:rPr lang="en-US" sz="2200" dirty="0" err="1">
                <a:latin typeface="UTM Avo" panose="02040603050506020204" pitchFamily="18" charset="0"/>
                <a:cs typeface="Times New Roman" panose="02020603050405020304" pitchFamily="18" charset="0"/>
              </a:rPr>
              <a:t>bản</a:t>
            </a:r>
            <a:r>
              <a:rPr lang="en-US" sz="2200" dirty="0">
                <a:latin typeface="UTM Avo" panose="02040603050506020204" pitchFamily="18" charset="0"/>
                <a:cs typeface="Times New Roman" panose="02020603050405020304" pitchFamily="18" charset="0"/>
              </a:rPr>
              <a:t> </a:t>
            </a:r>
            <a:r>
              <a:rPr lang="en-US" sz="2200" dirty="0" err="1">
                <a:latin typeface="UTM Avo" panose="02040603050506020204" pitchFamily="18" charset="0"/>
                <a:cs typeface="Times New Roman" panose="02020603050405020304" pitchFamily="18" charset="0"/>
              </a:rPr>
              <a:t>giống</a:t>
            </a:r>
            <a:r>
              <a:rPr lang="en-US" sz="2200" dirty="0">
                <a:latin typeface="UTM Avo" panose="02040603050506020204" pitchFamily="18" charset="0"/>
                <a:cs typeface="Times New Roman" panose="02020603050405020304" pitchFamily="18" charset="0"/>
              </a:rPr>
              <a:t> </a:t>
            </a:r>
            <a:r>
              <a:rPr lang="en-US" sz="2200" dirty="0" err="1">
                <a:latin typeface="UTM Avo" panose="02040603050506020204" pitchFamily="18" charset="0"/>
                <a:cs typeface="Times New Roman" panose="02020603050405020304" pitchFamily="18" charset="0"/>
              </a:rPr>
              <a:t>nhau</a:t>
            </a:r>
            <a:r>
              <a:rPr lang="en-US" sz="2200" dirty="0">
                <a:latin typeface="UTM Avo" panose="02040603050506020204" pitchFamily="18" charset="0"/>
                <a:cs typeface="Times New Roman" panose="02020603050405020304" pitchFamily="18" charset="0"/>
              </a:rPr>
              <a:t> </a:t>
            </a:r>
            <a:r>
              <a:rPr lang="en-US" sz="2200" dirty="0" err="1">
                <a:latin typeface="UTM Avo" panose="02040603050506020204" pitchFamily="18" charset="0"/>
                <a:cs typeface="Times New Roman" panose="02020603050405020304" pitchFamily="18" charset="0"/>
              </a:rPr>
              <a:t>mà</a:t>
            </a:r>
            <a:r>
              <a:rPr lang="en-US" sz="2200" dirty="0">
                <a:latin typeface="UTM Avo" panose="02040603050506020204" pitchFamily="18" charset="0"/>
                <a:cs typeface="Times New Roman" panose="02020603050405020304" pitchFamily="18" charset="0"/>
              </a:rPr>
              <a:t> </a:t>
            </a:r>
            <a:r>
              <a:rPr lang="en-US" sz="2200" dirty="0" err="1">
                <a:latin typeface="UTM Avo" panose="02040603050506020204" pitchFamily="18" charset="0"/>
                <a:cs typeface="Times New Roman" panose="02020603050405020304" pitchFamily="18" charset="0"/>
              </a:rPr>
              <a:t>không</a:t>
            </a:r>
            <a:r>
              <a:rPr lang="en-US" sz="2200" dirty="0">
                <a:latin typeface="UTM Avo" panose="02040603050506020204" pitchFamily="18" charset="0"/>
                <a:cs typeface="Times New Roman" panose="02020603050405020304" pitchFamily="18" charset="0"/>
              </a:rPr>
              <a:t> </a:t>
            </a:r>
            <a:r>
              <a:rPr lang="en-US" sz="2200" dirty="0" err="1" smtClean="0">
                <a:latin typeface="UTM Avo" panose="02040603050506020204" pitchFamily="18" charset="0"/>
                <a:cs typeface="Times New Roman" panose="02020603050405020304" pitchFamily="18" charset="0"/>
              </a:rPr>
              <a:t>phải</a:t>
            </a:r>
            <a:r>
              <a:rPr lang="en-US" sz="2200" dirty="0" smtClean="0">
                <a:latin typeface="UTM Avo" panose="02040603050506020204" pitchFamily="18" charset="0"/>
                <a:cs typeface="Times New Roman" panose="02020603050405020304" pitchFamily="18" charset="0"/>
              </a:rPr>
              <a:t> </a:t>
            </a:r>
            <a:r>
              <a:rPr lang="en-US" sz="2200" dirty="0" err="1" smtClean="0">
                <a:latin typeface="UTM Avo" panose="02040603050506020204" pitchFamily="18" charset="0"/>
                <a:cs typeface="Times New Roman" panose="02020603050405020304" pitchFamily="18" charset="0"/>
              </a:rPr>
              <a:t>gõ</a:t>
            </a:r>
            <a:r>
              <a:rPr lang="en-US" sz="2200" dirty="0" smtClean="0">
                <a:latin typeface="UTM Avo" panose="02040603050506020204" pitchFamily="18" charset="0"/>
                <a:cs typeface="Times New Roman" panose="02020603050405020304" pitchFamily="18" charset="0"/>
              </a:rPr>
              <a:t> </a:t>
            </a:r>
            <a:r>
              <a:rPr lang="en-US" sz="2200" dirty="0" err="1">
                <a:latin typeface="UTM Avo" panose="02040603050506020204" pitchFamily="18" charset="0"/>
                <a:cs typeface="Times New Roman" panose="02020603050405020304" pitchFamily="18" charset="0"/>
              </a:rPr>
              <a:t>nhiều</a:t>
            </a:r>
            <a:r>
              <a:rPr lang="en-US" sz="2200" dirty="0">
                <a:latin typeface="UTM Avo" panose="02040603050506020204" pitchFamily="18" charset="0"/>
                <a:cs typeface="Times New Roman" panose="02020603050405020304" pitchFamily="18" charset="0"/>
              </a:rPr>
              <a:t> </a:t>
            </a:r>
            <a:r>
              <a:rPr lang="en-US" sz="2200" dirty="0" err="1">
                <a:latin typeface="UTM Avo" panose="02040603050506020204" pitchFamily="18" charset="0"/>
                <a:cs typeface="Times New Roman" panose="02020603050405020304" pitchFamily="18" charset="0"/>
              </a:rPr>
              <a:t>lần</a:t>
            </a:r>
            <a:r>
              <a:rPr lang="en-US" sz="2200" dirty="0">
                <a:latin typeface="UTM Avo" panose="02040603050506020204" pitchFamily="18" charset="0"/>
                <a:cs typeface="Times New Roman" panose="02020603050405020304" pitchFamily="18" charset="0"/>
              </a:rPr>
              <a:t>?</a:t>
            </a:r>
            <a:endParaRPr lang="vi-VN" sz="2200" dirty="0">
              <a:latin typeface="UTM Avo" panose="02040603050506020204" pitchFamily="18" charset="0"/>
              <a:cs typeface="Times New Roman" panose="02020603050405020304" pitchFamily="18" charset="0"/>
            </a:endParaRPr>
          </a:p>
        </p:txBody>
      </p:sp>
      <p:sp>
        <p:nvSpPr>
          <p:cNvPr id="20" name="Rectangle 19">
            <a:extLst>
              <a:ext uri="{FF2B5EF4-FFF2-40B4-BE49-F238E27FC236}">
                <a16:creationId xmlns:a16="http://schemas.microsoft.com/office/drawing/2014/main" id="{BEF1B6C6-026F-4FB9-8D32-25D1F67CD14F}"/>
              </a:ext>
            </a:extLst>
          </p:cNvPr>
          <p:cNvSpPr/>
          <p:nvPr/>
        </p:nvSpPr>
        <p:spPr>
          <a:xfrm>
            <a:off x="1108932" y="927578"/>
            <a:ext cx="3076025" cy="878959"/>
          </a:xfrm>
          <a:prstGeom prst="rect">
            <a:avLst/>
          </a:prstGeom>
        </p:spPr>
        <p:txBody>
          <a:bodyPr wrap="square">
            <a:spAutoFit/>
          </a:bodyPr>
          <a:lstStyle/>
          <a:p>
            <a:pPr defTabSz="342900">
              <a:lnSpc>
                <a:spcPct val="150000"/>
              </a:lnSpc>
            </a:pPr>
            <a:r>
              <a:rPr lang="en-US" sz="4000" b="1">
                <a:solidFill>
                  <a:srgbClr val="0998D7"/>
                </a:solidFill>
                <a:latin typeface="SVN-SAF" panose="02040603050506020204" pitchFamily="18" charset="0"/>
                <a:cs typeface="Times New Roman" panose="02020603050405020304" pitchFamily="18" charset="0"/>
              </a:rPr>
              <a:t>KHỞI ĐỘNG</a:t>
            </a:r>
            <a:endParaRPr lang="vi-VN" sz="4000" b="1">
              <a:solidFill>
                <a:srgbClr val="0998D7"/>
              </a:solidFill>
              <a:latin typeface="SVN-SAF" panose="02040603050506020204" pitchFamily="18" charset="0"/>
              <a:cs typeface="Times New Roman" panose="02020603050405020304" pitchFamily="18" charset="0"/>
            </a:endParaRPr>
          </a:p>
        </p:txBody>
      </p:sp>
      <p:pic>
        <p:nvPicPr>
          <p:cNvPr id="22" name="Picture 21">
            <a:extLst>
              <a:ext uri="{FF2B5EF4-FFF2-40B4-BE49-F238E27FC236}">
                <a16:creationId xmlns:a16="http://schemas.microsoft.com/office/drawing/2014/main" id="{23C23F57-401E-4C15-8075-EC69D1031759}"/>
              </a:ext>
            </a:extLst>
          </p:cNvPr>
          <p:cNvPicPr>
            <a:picLocks noChangeAspect="1"/>
          </p:cNvPicPr>
          <p:nvPr/>
        </p:nvPicPr>
        <p:blipFill>
          <a:blip r:embed="rId10"/>
          <a:stretch>
            <a:fillRect/>
          </a:stretch>
        </p:blipFill>
        <p:spPr>
          <a:xfrm>
            <a:off x="11340432" y="1339064"/>
            <a:ext cx="521581" cy="460458"/>
          </a:xfrm>
          <a:prstGeom prst="rect">
            <a:avLst/>
          </a:prstGeom>
        </p:spPr>
      </p:pic>
      <p:grpSp>
        <p:nvGrpSpPr>
          <p:cNvPr id="9" name="Group 8"/>
          <p:cNvGrpSpPr/>
          <p:nvPr/>
        </p:nvGrpSpPr>
        <p:grpSpPr>
          <a:xfrm>
            <a:off x="1108932" y="2814275"/>
            <a:ext cx="2467645" cy="3536154"/>
            <a:chOff x="1108932" y="2637111"/>
            <a:chExt cx="2721246" cy="3899566"/>
          </a:xfrm>
        </p:grpSpPr>
        <p:pic>
          <p:nvPicPr>
            <p:cNvPr id="4" name="Picture 3"/>
            <p:cNvPicPr>
              <a:picLocks noChangeAspect="1"/>
            </p:cNvPicPr>
            <p:nvPr/>
          </p:nvPicPr>
          <p:blipFill rotWithShape="1">
            <a:blip r:embed="rId11"/>
            <a:srcRect l="4936" t="28392" r="3333"/>
            <a:stretch/>
          </p:blipFill>
          <p:spPr>
            <a:xfrm>
              <a:off x="1108932" y="3721395"/>
              <a:ext cx="2580565" cy="2815282"/>
            </a:xfrm>
            <a:prstGeom prst="rect">
              <a:avLst/>
            </a:prstGeom>
          </p:spPr>
        </p:pic>
        <p:pic>
          <p:nvPicPr>
            <p:cNvPr id="7" name="Picture 6"/>
            <p:cNvPicPr>
              <a:picLocks noChangeAspect="1"/>
            </p:cNvPicPr>
            <p:nvPr/>
          </p:nvPicPr>
          <p:blipFill rotWithShape="1">
            <a:blip r:embed="rId12"/>
            <a:srcRect l="3758" t="3665" r="-5449"/>
            <a:stretch/>
          </p:blipFill>
          <p:spPr>
            <a:xfrm>
              <a:off x="1111411" y="2637111"/>
              <a:ext cx="2718767" cy="3430676"/>
            </a:xfrm>
            <a:prstGeom prst="rect">
              <a:avLst/>
            </a:prstGeom>
          </p:spPr>
        </p:pic>
      </p:grpSp>
      <p:pic>
        <p:nvPicPr>
          <p:cNvPr id="2" name="4e5966d50eab6e0bb9d521c8ba58019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1759608" y="3526559"/>
            <a:ext cx="609600" cy="609600"/>
          </a:xfrm>
          <a:prstGeom prst="rect">
            <a:avLst/>
          </a:prstGeom>
        </p:spPr>
      </p:pic>
      <p:pic>
        <p:nvPicPr>
          <p:cNvPr id="3" name="26e06d733277a87067b5706ec0dc3d9a">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1636447" y="6142026"/>
            <a:ext cx="609600" cy="609600"/>
          </a:xfrm>
          <a:prstGeom prst="rect">
            <a:avLst/>
          </a:prstGeom>
        </p:spPr>
      </p:pic>
    </p:spTree>
    <p:extLst>
      <p:ext uri="{BB962C8B-B14F-4D97-AF65-F5344CB8AC3E}">
        <p14:creationId xmlns:p14="http://schemas.microsoft.com/office/powerpoint/2010/main" val="31083522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1" nodeType="withEffect">
                                  <p:stCondLst>
                                    <p:cond delay="0"/>
                                  </p:stCondLst>
                                  <p:iterate type="lt">
                                    <p:tmPct val="0"/>
                                  </p:iterate>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par>
                          <p:cTn id="11" fill="hold">
                            <p:stCondLst>
                              <p:cond delay="500"/>
                            </p:stCondLst>
                            <p:childTnLst>
                              <p:par>
                                <p:cTn id="12" presetID="34" presetClass="emph" presetSubtype="0" fill="hold" grpId="0" nodeType="afterEffect">
                                  <p:stCondLst>
                                    <p:cond delay="0"/>
                                  </p:stCondLst>
                                  <p:iterate type="lt">
                                    <p:tmPct val="10000"/>
                                  </p:iterate>
                                  <p:childTnLst>
                                    <p:animMotion origin="layout" path="M 2.70833E-6 4.44444E-6 L 2.70833E-6 -0.07223 " pathEditMode="relative" rAng="0" ptsTypes="AA">
                                      <p:cBhvr>
                                        <p:cTn id="13" dur="250" accel="50000" decel="50000" autoRev="1" fill="hold">
                                          <p:stCondLst>
                                            <p:cond delay="0"/>
                                          </p:stCondLst>
                                        </p:cTn>
                                        <p:tgtEl>
                                          <p:spTgt spid="20"/>
                                        </p:tgtEl>
                                        <p:attrNameLst>
                                          <p:attrName>ppt_x</p:attrName>
                                          <p:attrName>ppt_y</p:attrName>
                                        </p:attrNameLst>
                                      </p:cBhvr>
                                      <p:rCtr x="0" y="-3611"/>
                                    </p:animMotion>
                                    <p:animRot by="1500000">
                                      <p:cBhvr>
                                        <p:cTn id="14" dur="125" fill="hold">
                                          <p:stCondLst>
                                            <p:cond delay="0"/>
                                          </p:stCondLst>
                                        </p:cTn>
                                        <p:tgtEl>
                                          <p:spTgt spid="20"/>
                                        </p:tgtEl>
                                        <p:attrNameLst>
                                          <p:attrName>r</p:attrName>
                                        </p:attrNameLst>
                                      </p:cBhvr>
                                    </p:animRot>
                                    <p:animRot by="-1500000">
                                      <p:cBhvr>
                                        <p:cTn id="15" dur="125" fill="hold">
                                          <p:stCondLst>
                                            <p:cond delay="125"/>
                                          </p:stCondLst>
                                        </p:cTn>
                                        <p:tgtEl>
                                          <p:spTgt spid="20"/>
                                        </p:tgtEl>
                                        <p:attrNameLst>
                                          <p:attrName>r</p:attrName>
                                        </p:attrNameLst>
                                      </p:cBhvr>
                                    </p:animRot>
                                    <p:animRot by="-1500000">
                                      <p:cBhvr>
                                        <p:cTn id="16" dur="125" fill="hold">
                                          <p:stCondLst>
                                            <p:cond delay="250"/>
                                          </p:stCondLst>
                                        </p:cTn>
                                        <p:tgtEl>
                                          <p:spTgt spid="20"/>
                                        </p:tgtEl>
                                        <p:attrNameLst>
                                          <p:attrName>r</p:attrName>
                                        </p:attrNameLst>
                                      </p:cBhvr>
                                    </p:animRot>
                                    <p:animRot by="1500000">
                                      <p:cBhvr>
                                        <p:cTn id="17" dur="125" fill="hold">
                                          <p:stCondLst>
                                            <p:cond delay="375"/>
                                          </p:stCondLst>
                                        </p:cTn>
                                        <p:tgtEl>
                                          <p:spTgt spid="20"/>
                                        </p:tgtEl>
                                        <p:attrNameLst>
                                          <p:attrName>r</p:attrName>
                                        </p:attrNameLst>
                                      </p:cBhvr>
                                    </p:animRot>
                                  </p:childTnLst>
                                </p:cTn>
                              </p:par>
                            </p:childTnLst>
                          </p:cTn>
                        </p:par>
                        <p:par>
                          <p:cTn id="18" fill="hold">
                            <p:stCondLst>
                              <p:cond delay="1350"/>
                            </p:stCondLst>
                            <p:childTnLst>
                              <p:par>
                                <p:cTn id="19" presetID="42"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13788" fill="hold"/>
                                        <p:tgtEl>
                                          <p:spTgt spid="2"/>
                                        </p:tgtEl>
                                      </p:cBhvr>
                                    </p:cmd>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par>
                          <p:cTn id="38" fill="hold">
                            <p:stCondLst>
                              <p:cond delay="500"/>
                            </p:stCondLst>
                            <p:childTnLst>
                              <p:par>
                                <p:cTn id="39" presetID="14" presetClass="entr" presetSubtype="1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randombar(horizontal)">
                                      <p:cBhvr>
                                        <p:cTn id="41" dur="500"/>
                                        <p:tgtEl>
                                          <p:spTgt spid="19"/>
                                        </p:tgtEl>
                                      </p:cBhvr>
                                    </p:animEffect>
                                  </p:childTnLst>
                                </p:cTn>
                              </p:par>
                              <p:par>
                                <p:cTn id="42" presetID="14" presetClass="entr" presetSubtype="1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randombar(horizontal)">
                                      <p:cBhvr>
                                        <p:cTn id="44" dur="500"/>
                                        <p:tgtEl>
                                          <p:spTgt spid="15"/>
                                        </p:tgtEl>
                                      </p:cBhvr>
                                    </p:animEffect>
                                  </p:childTnLst>
                                </p:cTn>
                              </p:par>
                              <p:par>
                                <p:cTn id="45" presetID="1" presetClass="mediacall" presetSubtype="0" fill="hold" nodeType="withEffect">
                                  <p:stCondLst>
                                    <p:cond delay="0"/>
                                  </p:stCondLst>
                                  <p:childTnLst>
                                    <p:cmd type="call" cmd="playFrom(0.0)">
                                      <p:cBhvr>
                                        <p:cTn id="46" dur="676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7" fill="hold" display="0">
                  <p:stCondLst>
                    <p:cond delay="indefinite"/>
                  </p:stCondLst>
                  <p:endCondLst>
                    <p:cond evt="onStopAudio" delay="0">
                      <p:tgtEl>
                        <p:sldTgt/>
                      </p:tgtEl>
                    </p:cond>
                  </p:endCondLst>
                </p:cTn>
                <p:tgtEl>
                  <p:spTgt spid="2"/>
                </p:tgtEl>
              </p:cMediaNode>
            </p:audio>
            <p:audio>
              <p:cMediaNode vol="80000">
                <p:cTn id="48" fill="hold" display="0">
                  <p:stCondLst>
                    <p:cond delay="indefinite"/>
                  </p:stCondLst>
                  <p:endCondLst>
                    <p:cond evt="onStopAudio" delay="0">
                      <p:tgtEl>
                        <p:sldTgt/>
                      </p:tgtEl>
                    </p:cond>
                  </p:endCondLst>
                </p:cTn>
                <p:tgtEl>
                  <p:spTgt spid="3"/>
                </p:tgtEl>
              </p:cMediaNode>
            </p:audio>
          </p:childTnLst>
        </p:cTn>
      </p:par>
    </p:tnLst>
    <p:bldLst>
      <p:bldP spid="13" grpId="0"/>
      <p:bldP spid="19" grpId="0"/>
      <p:bldP spid="20" grpId="0"/>
      <p:bldP spid="20"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E10EB54-4731-4DD5-8421-518086FEA3E2}"/>
              </a:ext>
            </a:extLst>
          </p:cNvPr>
          <p:cNvSpPr/>
          <p:nvPr/>
        </p:nvSpPr>
        <p:spPr>
          <a:xfrm>
            <a:off x="614526" y="292955"/>
            <a:ext cx="8211146" cy="738664"/>
          </a:xfrm>
          <a:prstGeom prst="rect">
            <a:avLst/>
          </a:prstGeom>
        </p:spPr>
        <p:txBody>
          <a:bodyPr wrap="square">
            <a:spAutoFit/>
          </a:bodyPr>
          <a:lstStyle/>
          <a:p>
            <a:pPr defTabSz="342900">
              <a:lnSpc>
                <a:spcPct val="150000"/>
              </a:lnSpc>
            </a:pPr>
            <a:r>
              <a:rPr lang="en-US" sz="2800" b="1" dirty="0">
                <a:solidFill>
                  <a:srgbClr val="F03C69"/>
                </a:solidFill>
                <a:latin typeface="SVN-SAF" panose="02040603050506020204" pitchFamily="18" charset="0"/>
                <a:cs typeface="Times New Roman" panose="02020603050405020304" pitchFamily="18" charset="0"/>
              </a:rPr>
              <a:t>1. Sao </a:t>
            </a:r>
            <a:r>
              <a:rPr lang="en-US" sz="2800" b="1" dirty="0" err="1">
                <a:solidFill>
                  <a:srgbClr val="F03C69"/>
                </a:solidFill>
                <a:latin typeface="SVN-SAF" panose="02040603050506020204" pitchFamily="18" charset="0"/>
                <a:cs typeface="Times New Roman" panose="02020603050405020304" pitchFamily="18" charset="0"/>
              </a:rPr>
              <a:t>chép</a:t>
            </a:r>
            <a:r>
              <a:rPr lang="en-US" sz="2800" b="1" dirty="0">
                <a:solidFill>
                  <a:srgbClr val="F03C69"/>
                </a:solidFill>
                <a:latin typeface="SVN-SAF" panose="02040603050506020204" pitchFamily="18" charset="0"/>
                <a:cs typeface="Times New Roman" panose="02020603050405020304" pitchFamily="18" charset="0"/>
              </a:rPr>
              <a:t>, di </a:t>
            </a:r>
            <a:r>
              <a:rPr lang="en-US" sz="2800" b="1" dirty="0" err="1">
                <a:solidFill>
                  <a:srgbClr val="F03C69"/>
                </a:solidFill>
                <a:latin typeface="SVN-SAF" panose="02040603050506020204" pitchFamily="18" charset="0"/>
                <a:cs typeface="Times New Roman" panose="02020603050405020304" pitchFamily="18" charset="0"/>
              </a:rPr>
              <a:t>chuyển</a:t>
            </a:r>
            <a:r>
              <a:rPr lang="en-US" sz="2800" b="1" dirty="0">
                <a:solidFill>
                  <a:srgbClr val="F03C69"/>
                </a:solidFill>
                <a:latin typeface="SVN-SAF" panose="02040603050506020204" pitchFamily="18" charset="0"/>
                <a:cs typeface="Times New Roman" panose="02020603050405020304" pitchFamily="18" charset="0"/>
              </a:rPr>
              <a:t> </a:t>
            </a:r>
            <a:r>
              <a:rPr lang="en-US" sz="2800" b="1" dirty="0" err="1">
                <a:solidFill>
                  <a:srgbClr val="F03C69"/>
                </a:solidFill>
                <a:latin typeface="SVN-SAF" panose="02040603050506020204" pitchFamily="18" charset="0"/>
                <a:cs typeface="Times New Roman" panose="02020603050405020304" pitchFamily="18" charset="0"/>
              </a:rPr>
              <a:t>một</a:t>
            </a:r>
            <a:r>
              <a:rPr lang="en-US" sz="2800" b="1" dirty="0">
                <a:solidFill>
                  <a:srgbClr val="F03C69"/>
                </a:solidFill>
                <a:latin typeface="SVN-SAF" panose="02040603050506020204" pitchFamily="18" charset="0"/>
                <a:cs typeface="Times New Roman" panose="02020603050405020304" pitchFamily="18" charset="0"/>
              </a:rPr>
              <a:t> </a:t>
            </a:r>
            <a:r>
              <a:rPr lang="en-US" sz="2800" b="1" dirty="0" err="1">
                <a:solidFill>
                  <a:srgbClr val="F03C69"/>
                </a:solidFill>
                <a:latin typeface="SVN-SAF" panose="02040603050506020204" pitchFamily="18" charset="0"/>
                <a:cs typeface="Times New Roman" panose="02020603050405020304" pitchFamily="18" charset="0"/>
              </a:rPr>
              <a:t>phần</a:t>
            </a:r>
            <a:r>
              <a:rPr lang="en-US" sz="2800" b="1" dirty="0">
                <a:solidFill>
                  <a:srgbClr val="F03C69"/>
                </a:solidFill>
                <a:latin typeface="SVN-SAF" panose="02040603050506020204" pitchFamily="18" charset="0"/>
                <a:cs typeface="Times New Roman" panose="02020603050405020304" pitchFamily="18" charset="0"/>
              </a:rPr>
              <a:t> </a:t>
            </a:r>
            <a:r>
              <a:rPr lang="en-US" sz="2800" b="1" dirty="0" err="1">
                <a:solidFill>
                  <a:srgbClr val="F03C69"/>
                </a:solidFill>
                <a:latin typeface="SVN-SAF" panose="02040603050506020204" pitchFamily="18" charset="0"/>
                <a:cs typeface="Times New Roman" panose="02020603050405020304" pitchFamily="18" charset="0"/>
              </a:rPr>
              <a:t>văn</a:t>
            </a:r>
            <a:r>
              <a:rPr lang="en-US" sz="2800" b="1" dirty="0">
                <a:solidFill>
                  <a:srgbClr val="F03C69"/>
                </a:solidFill>
                <a:latin typeface="SVN-SAF" panose="02040603050506020204" pitchFamily="18" charset="0"/>
                <a:cs typeface="Times New Roman" panose="02020603050405020304" pitchFamily="18" charset="0"/>
              </a:rPr>
              <a:t> </a:t>
            </a:r>
            <a:r>
              <a:rPr lang="en-US" sz="2800" b="1" dirty="0" err="1">
                <a:solidFill>
                  <a:srgbClr val="F03C69"/>
                </a:solidFill>
                <a:latin typeface="SVN-SAF" panose="02040603050506020204" pitchFamily="18" charset="0"/>
                <a:cs typeface="Times New Roman" panose="02020603050405020304" pitchFamily="18" charset="0"/>
              </a:rPr>
              <a:t>bản</a:t>
            </a:r>
            <a:endParaRPr lang="vi-VN" sz="2800" b="1" dirty="0">
              <a:solidFill>
                <a:srgbClr val="F03C69"/>
              </a:solidFill>
              <a:cs typeface="Times New Roman" panose="02020603050405020304" pitchFamily="18" charset="0"/>
            </a:endParaRPr>
          </a:p>
        </p:txBody>
      </p:sp>
      <p:sp>
        <p:nvSpPr>
          <p:cNvPr id="27" name="Rectangle 26">
            <a:extLst>
              <a:ext uri="{FF2B5EF4-FFF2-40B4-BE49-F238E27FC236}">
                <a16:creationId xmlns:a16="http://schemas.microsoft.com/office/drawing/2014/main" id="{39558349-1F9F-48F3-830E-5BABDBF449D9}"/>
              </a:ext>
            </a:extLst>
          </p:cNvPr>
          <p:cNvSpPr/>
          <p:nvPr/>
        </p:nvSpPr>
        <p:spPr>
          <a:xfrm>
            <a:off x="1138860" y="1029115"/>
            <a:ext cx="10634039" cy="3323987"/>
          </a:xfrm>
          <a:prstGeom prst="rect">
            <a:avLst/>
          </a:prstGeom>
        </p:spPr>
        <p:txBody>
          <a:bodyPr wrap="square">
            <a:spAutoFit/>
          </a:bodyPr>
          <a:lstStyle/>
          <a:p>
            <a:pPr algn="just" defTabSz="342900">
              <a:lnSpc>
                <a:spcPct val="150000"/>
              </a:lnSpc>
            </a:pPr>
            <a:r>
              <a:rPr lang="en-US" sz="2400" dirty="0">
                <a:latin typeface="UTM Avo" panose="02040603050506020204" pitchFamily="18" charset="0"/>
                <a:cs typeface="Times New Roman" panose="02020603050405020304" pitchFamily="18" charset="0"/>
              </a:rPr>
              <a:t>	</a:t>
            </a:r>
            <a:r>
              <a:rPr lang="en-US" sz="2800" dirty="0">
                <a:latin typeface="UTM Avo" panose="02040603050506020204" pitchFamily="18" charset="0"/>
                <a:cs typeface="Times New Roman" panose="02020603050405020304" pitchFamily="18" charset="0"/>
              </a:rPr>
              <a:t>	</a:t>
            </a:r>
            <a:r>
              <a:rPr lang="vi-VN" sz="2800" dirty="0">
                <a:latin typeface="UTM Avo" panose="02040603050506020204" pitchFamily="18" charset="0"/>
                <a:cs typeface="Times New Roman" panose="02020603050405020304" pitchFamily="18" charset="0"/>
              </a:rPr>
              <a:t>Khi soạn thảo văn bản trên máy tính có những phần văn bản lặp </a:t>
            </a:r>
            <a:r>
              <a:rPr lang="vi-VN" sz="2800" dirty="0" smtClean="0">
                <a:latin typeface="UTM Avo" panose="02040603050506020204" pitchFamily="18" charset="0"/>
                <a:cs typeface="Times New Roman" panose="02020603050405020304" pitchFamily="18" charset="0"/>
              </a:rPr>
              <a:t>lại, em </a:t>
            </a:r>
            <a:r>
              <a:rPr lang="vi-VN" sz="2800" dirty="0">
                <a:latin typeface="UTM Avo" panose="02040603050506020204" pitchFamily="18" charset="0"/>
                <a:cs typeface="Times New Roman" panose="02020603050405020304" pitchFamily="18" charset="0"/>
              </a:rPr>
              <a:t>chỉ cần gõ một lần rồi sao chép để có những phần giống nhau </a:t>
            </a:r>
            <a:r>
              <a:rPr lang="vi-VN" sz="2800" dirty="0" smtClean="0">
                <a:latin typeface="UTM Avo" panose="02040603050506020204" pitchFamily="18" charset="0"/>
                <a:cs typeface="Times New Roman" panose="02020603050405020304" pitchFamily="18" charset="0"/>
              </a:rPr>
              <a:t>mà không </a:t>
            </a:r>
            <a:r>
              <a:rPr lang="vi-VN" sz="2800" dirty="0">
                <a:latin typeface="UTM Avo" panose="02040603050506020204" pitchFamily="18" charset="0"/>
                <a:cs typeface="Times New Roman" panose="02020603050405020304" pitchFamily="18" charset="0"/>
              </a:rPr>
              <a:t>cần gõ lại.</a:t>
            </a:r>
          </a:p>
          <a:p>
            <a:pPr algn="just" defTabSz="342900">
              <a:lnSpc>
                <a:spcPct val="150000"/>
              </a:lnSpc>
            </a:pPr>
            <a:r>
              <a:rPr lang="vi-VN" sz="2800" dirty="0">
                <a:solidFill>
                  <a:srgbClr val="FF0000"/>
                </a:solidFill>
                <a:latin typeface="UTM Avo" panose="02040603050506020204" pitchFamily="18" charset="0"/>
                <a:cs typeface="Times New Roman" panose="02020603050405020304" pitchFamily="18" charset="0"/>
              </a:rPr>
              <a:t>Ví dụ: </a:t>
            </a:r>
            <a:r>
              <a:rPr lang="vi-VN" sz="2800" dirty="0">
                <a:latin typeface="UTM Avo" panose="02040603050506020204" pitchFamily="18" charset="0"/>
                <a:cs typeface="Times New Roman" panose="02020603050405020304" pitchFamily="18" charset="0"/>
              </a:rPr>
              <a:t>Câu </a:t>
            </a:r>
            <a:r>
              <a:rPr lang="vi-VN" sz="2800" dirty="0">
                <a:solidFill>
                  <a:schemeClr val="accent2">
                    <a:lumMod val="50000"/>
                  </a:schemeClr>
                </a:solidFill>
                <a:latin typeface="UTM Avo" panose="02040603050506020204" pitchFamily="18" charset="0"/>
                <a:cs typeface="Times New Roman" panose="02020603050405020304" pitchFamily="18" charset="0"/>
              </a:rPr>
              <a:t>Trăng ơi... từ đâu đến? </a:t>
            </a:r>
            <a:r>
              <a:rPr lang="vi-VN" sz="2800" dirty="0">
                <a:latin typeface="UTM Avo" panose="02040603050506020204" pitchFamily="18" charset="0"/>
                <a:cs typeface="Times New Roman" panose="02020603050405020304" pitchFamily="18" charset="0"/>
              </a:rPr>
              <a:t>ở bài thơ trên được lặp lại nhiều lần, </a:t>
            </a:r>
            <a:r>
              <a:rPr lang="vi-VN" sz="2800" dirty="0" smtClean="0">
                <a:latin typeface="UTM Avo" panose="02040603050506020204" pitchFamily="18" charset="0"/>
                <a:cs typeface="Times New Roman" panose="02020603050405020304" pitchFamily="18" charset="0"/>
              </a:rPr>
              <a:t>em có </a:t>
            </a:r>
            <a:r>
              <a:rPr lang="vi-VN" sz="2800" dirty="0">
                <a:latin typeface="UTM Avo" panose="02040603050506020204" pitchFamily="18" charset="0"/>
                <a:cs typeface="Times New Roman" panose="02020603050405020304" pitchFamily="18" charset="0"/>
              </a:rPr>
              <a:t>thể sử dụng thao tác sao chép để soạn thảo nhanh hơn.</a:t>
            </a:r>
          </a:p>
        </p:txBody>
      </p:sp>
      <p:pic>
        <p:nvPicPr>
          <p:cNvPr id="23" name="Picture 22">
            <a:extLst>
              <a:ext uri="{FF2B5EF4-FFF2-40B4-BE49-F238E27FC236}">
                <a16:creationId xmlns:a16="http://schemas.microsoft.com/office/drawing/2014/main" id="{29FE8D73-EEBA-4A68-839D-0413B27904D5}"/>
              </a:ext>
            </a:extLst>
          </p:cNvPr>
          <p:cNvPicPr>
            <a:picLocks noChangeAspect="1"/>
          </p:cNvPicPr>
          <p:nvPr/>
        </p:nvPicPr>
        <p:blipFill>
          <a:blip r:embed="rId2"/>
          <a:stretch>
            <a:fillRect/>
          </a:stretch>
        </p:blipFill>
        <p:spPr>
          <a:xfrm>
            <a:off x="1085530" y="986836"/>
            <a:ext cx="689218" cy="653278"/>
          </a:xfrm>
          <a:prstGeom prst="rect">
            <a:avLst/>
          </a:prstGeom>
        </p:spPr>
      </p:pic>
      <p:pic>
        <p:nvPicPr>
          <p:cNvPr id="4" name="Picture 3"/>
          <p:cNvPicPr>
            <a:picLocks noChangeAspect="1"/>
          </p:cNvPicPr>
          <p:nvPr/>
        </p:nvPicPr>
        <p:blipFill rotWithShape="1">
          <a:blip r:embed="rId3"/>
          <a:srcRect b="13063"/>
          <a:stretch/>
        </p:blipFill>
        <p:spPr>
          <a:xfrm>
            <a:off x="964739" y="4401737"/>
            <a:ext cx="10982279" cy="2377177"/>
          </a:xfrm>
          <a:prstGeom prst="rect">
            <a:avLst/>
          </a:prstGeom>
        </p:spPr>
      </p:pic>
    </p:spTree>
    <p:extLst>
      <p:ext uri="{BB962C8B-B14F-4D97-AF65-F5344CB8AC3E}">
        <p14:creationId xmlns:p14="http://schemas.microsoft.com/office/powerpoint/2010/main" val="33003490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500" fill="hold"/>
                                        <p:tgtEl>
                                          <p:spTgt spid="1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1000"/>
                                        <p:tgtEl>
                                          <p:spTgt spid="27"/>
                                        </p:tgtEl>
                                      </p:cBhvr>
                                    </p:animEffect>
                                    <p:anim calcmode="lin" valueType="num">
                                      <p:cBhvr>
                                        <p:cTn id="17" dur="1000" fill="hold"/>
                                        <p:tgtEl>
                                          <p:spTgt spid="27"/>
                                        </p:tgtEl>
                                        <p:attrNameLst>
                                          <p:attrName>ppt_x</p:attrName>
                                        </p:attrNameLst>
                                      </p:cBhvr>
                                      <p:tavLst>
                                        <p:tav tm="0">
                                          <p:val>
                                            <p:strVal val="#ppt_x"/>
                                          </p:val>
                                        </p:tav>
                                        <p:tav tm="100000">
                                          <p:val>
                                            <p:strVal val="#ppt_x"/>
                                          </p:val>
                                        </p:tav>
                                      </p:tavLst>
                                    </p:anim>
                                    <p:anim calcmode="lin" valueType="num">
                                      <p:cBhvr>
                                        <p:cTn id="18" dur="1000" fill="hold"/>
                                        <p:tgtEl>
                                          <p:spTgt spid="2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0DA43EF-4FDA-4CA6-88C0-2BCCF27C1E7C}"/>
              </a:ext>
            </a:extLst>
          </p:cNvPr>
          <p:cNvSpPr/>
          <p:nvPr/>
        </p:nvSpPr>
        <p:spPr>
          <a:xfrm>
            <a:off x="689174" y="642457"/>
            <a:ext cx="10875909" cy="2597699"/>
          </a:xfrm>
          <a:prstGeom prst="rect">
            <a:avLst/>
          </a:prstGeom>
        </p:spPr>
        <p:txBody>
          <a:bodyPr wrap="square">
            <a:spAutoFit/>
          </a:bodyPr>
          <a:lstStyle/>
          <a:p>
            <a:pPr algn="just" defTabSz="342900">
              <a:lnSpc>
                <a:spcPct val="150000"/>
              </a:lnSpc>
            </a:pPr>
            <a:r>
              <a:rPr lang="en-US" sz="2400" dirty="0">
                <a:latin typeface="UTM Avo" panose="02040603050506020204" pitchFamily="18" charset="0"/>
                <a:cs typeface="Times New Roman" panose="02020603050405020304" pitchFamily="18" charset="0"/>
              </a:rPr>
              <a:t>	</a:t>
            </a:r>
            <a:r>
              <a:rPr lang="vi-VN" sz="2800" dirty="0">
                <a:latin typeface="UTM Avo" panose="02040603050506020204" pitchFamily="18" charset="0"/>
                <a:cs typeface="Times New Roman" panose="02020603050405020304" pitchFamily="18" charset="0"/>
              </a:rPr>
              <a:t>Có những trường hợp phần văn bản để ở vị trí chưa hợp lí, em có thể </a:t>
            </a:r>
            <a:r>
              <a:rPr lang="vi-VN" sz="2800" dirty="0" smtClean="0">
                <a:latin typeface="UTM Avo" panose="02040603050506020204" pitchFamily="18" charset="0"/>
                <a:cs typeface="Times New Roman" panose="02020603050405020304" pitchFamily="18" charset="0"/>
              </a:rPr>
              <a:t>di chuyển </a:t>
            </a:r>
            <a:r>
              <a:rPr lang="vi-VN" sz="2800" dirty="0">
                <a:latin typeface="UTM Avo" panose="02040603050506020204" pitchFamily="18" charset="0"/>
                <a:cs typeface="Times New Roman" panose="02020603050405020304" pitchFamily="18" charset="0"/>
              </a:rPr>
              <a:t>phần văn bản đó đến vị trí hợp lí mà không cần phải gõ lại.</a:t>
            </a:r>
          </a:p>
          <a:p>
            <a:pPr algn="just" defTabSz="342900">
              <a:lnSpc>
                <a:spcPct val="150000"/>
              </a:lnSpc>
            </a:pPr>
            <a:r>
              <a:rPr lang="vi-VN" sz="2800" dirty="0">
                <a:solidFill>
                  <a:srgbClr val="FF0000"/>
                </a:solidFill>
                <a:latin typeface="UTM Avo" panose="02040603050506020204" pitchFamily="18" charset="0"/>
                <a:cs typeface="Times New Roman" panose="02020603050405020304" pitchFamily="18" charset="0"/>
              </a:rPr>
              <a:t>Ví dụ</a:t>
            </a:r>
            <a:r>
              <a:rPr lang="vi-VN" sz="2800" dirty="0">
                <a:latin typeface="UTM Avo" panose="02040603050506020204" pitchFamily="18" charset="0"/>
                <a:cs typeface="Times New Roman" panose="02020603050405020304" pitchFamily="18" charset="0"/>
              </a:rPr>
              <a:t>, di chuyển phần văn bản (</a:t>
            </a:r>
            <a:r>
              <a:rPr lang="vi-VN" sz="2800" dirty="0">
                <a:solidFill>
                  <a:srgbClr val="FF6600"/>
                </a:solidFill>
                <a:latin typeface="UTM Avo" panose="02040603050506020204" pitchFamily="18" charset="0"/>
                <a:cs typeface="Times New Roman" panose="02020603050405020304" pitchFamily="18" charset="0"/>
              </a:rPr>
              <a:t>Theo Trần Đăng Khoa</a:t>
            </a:r>
            <a:r>
              <a:rPr lang="vi-VN" sz="2800" dirty="0">
                <a:latin typeface="UTM Avo" panose="02040603050506020204" pitchFamily="18" charset="0"/>
                <a:cs typeface="Times New Roman" panose="02020603050405020304" pitchFamily="18" charset="0"/>
              </a:rPr>
              <a:t>) đến vị trí cuối đoạn thơ.</a:t>
            </a:r>
          </a:p>
        </p:txBody>
      </p:sp>
      <p:pic>
        <p:nvPicPr>
          <p:cNvPr id="12" name="Picture 11">
            <a:extLst>
              <a:ext uri="{FF2B5EF4-FFF2-40B4-BE49-F238E27FC236}">
                <a16:creationId xmlns:a16="http://schemas.microsoft.com/office/drawing/2014/main" id="{2E891238-6435-48D1-B478-6DB71474D0F1}"/>
              </a:ext>
            </a:extLst>
          </p:cNvPr>
          <p:cNvPicPr>
            <a:picLocks noChangeAspect="1"/>
          </p:cNvPicPr>
          <p:nvPr/>
        </p:nvPicPr>
        <p:blipFill>
          <a:blip r:embed="rId2"/>
          <a:stretch>
            <a:fillRect/>
          </a:stretch>
        </p:blipFill>
        <p:spPr>
          <a:xfrm>
            <a:off x="344565" y="475160"/>
            <a:ext cx="689218" cy="653278"/>
          </a:xfrm>
          <a:prstGeom prst="rect">
            <a:avLst/>
          </a:prstGeom>
        </p:spPr>
      </p:pic>
      <p:grpSp>
        <p:nvGrpSpPr>
          <p:cNvPr id="10" name="Group 9"/>
          <p:cNvGrpSpPr/>
          <p:nvPr/>
        </p:nvGrpSpPr>
        <p:grpSpPr>
          <a:xfrm>
            <a:off x="2043656" y="3407453"/>
            <a:ext cx="9238529" cy="3180549"/>
            <a:chOff x="1867382" y="2324793"/>
            <a:chExt cx="8713810" cy="2858176"/>
          </a:xfrm>
        </p:grpSpPr>
        <p:sp>
          <p:nvSpPr>
            <p:cNvPr id="4" name="Rectangle 3"/>
            <p:cNvSpPr/>
            <p:nvPr/>
          </p:nvSpPr>
          <p:spPr>
            <a:xfrm>
              <a:off x="1867382" y="2324793"/>
              <a:ext cx="2924537" cy="2031325"/>
            </a:xfrm>
            <a:prstGeom prst="rect">
              <a:avLst/>
            </a:prstGeom>
          </p:spPr>
          <p:txBody>
            <a:bodyPr wrap="square">
              <a:spAutoFit/>
            </a:bodyPr>
            <a:lstStyle/>
            <a:p>
              <a:r>
                <a:rPr lang="vi-VN" dirty="0">
                  <a:latin typeface="UTM Avo" panose="02040603050506020204" pitchFamily="18" charset="0"/>
                  <a:cs typeface="Times New Roman" panose="02020603050405020304" pitchFamily="18" charset="0"/>
                </a:rPr>
                <a:t>Trăng ơi... từ đâu đến?</a:t>
              </a:r>
            </a:p>
            <a:p>
              <a:r>
                <a:rPr lang="vi-VN" dirty="0">
                  <a:solidFill>
                    <a:schemeClr val="accent6"/>
                  </a:solidFill>
                  <a:latin typeface="UTM Avo" panose="02040603050506020204" pitchFamily="18" charset="0"/>
                  <a:cs typeface="Times New Roman" panose="02020603050405020304" pitchFamily="18" charset="0"/>
                </a:rPr>
                <a:t>(Theo Trần Đăng Khoa</a:t>
              </a:r>
              <a:r>
                <a:rPr lang="vi-VN" dirty="0" smtClean="0">
                  <a:solidFill>
                    <a:schemeClr val="accent6"/>
                  </a:solidFill>
                  <a:latin typeface="UTM Avo" panose="02040603050506020204" pitchFamily="18" charset="0"/>
                  <a:cs typeface="Times New Roman" panose="02020603050405020304" pitchFamily="18" charset="0"/>
                </a:rPr>
                <a:t>)</a:t>
              </a:r>
            </a:p>
            <a:p>
              <a:endParaRPr lang="vi-VN" dirty="0">
                <a:latin typeface="UTM Avo" panose="02040603050506020204" pitchFamily="18" charset="0"/>
                <a:cs typeface="Times New Roman" panose="02020603050405020304" pitchFamily="18" charset="0"/>
              </a:endParaRPr>
            </a:p>
            <a:p>
              <a:r>
                <a:rPr lang="vi-VN" dirty="0">
                  <a:latin typeface="UTM Avo" panose="02040603050506020204" pitchFamily="18" charset="0"/>
                  <a:cs typeface="Times New Roman" panose="02020603050405020304" pitchFamily="18" charset="0"/>
                </a:rPr>
                <a:t>Trăng ơi... từ đâu đến?</a:t>
              </a:r>
            </a:p>
            <a:p>
              <a:r>
                <a:rPr lang="vi-VN" dirty="0">
                  <a:latin typeface="UTM Avo" panose="02040603050506020204" pitchFamily="18" charset="0"/>
                  <a:cs typeface="Times New Roman" panose="02020603050405020304" pitchFamily="18" charset="0"/>
                </a:rPr>
                <a:t>Hay từ cánh rừng xa</a:t>
              </a:r>
            </a:p>
            <a:p>
              <a:r>
                <a:rPr lang="vi-VN" dirty="0">
                  <a:latin typeface="UTM Avo" panose="02040603050506020204" pitchFamily="18" charset="0"/>
                  <a:cs typeface="Times New Roman" panose="02020603050405020304" pitchFamily="18" charset="0"/>
                </a:rPr>
                <a:t>Trăng hồng như quả chín</a:t>
              </a:r>
            </a:p>
            <a:p>
              <a:r>
                <a:rPr lang="vi-VN" dirty="0">
                  <a:latin typeface="UTM Avo" panose="02040603050506020204" pitchFamily="18" charset="0"/>
                  <a:cs typeface="Times New Roman" panose="02020603050405020304" pitchFamily="18" charset="0"/>
                </a:rPr>
                <a:t>Lửng lơ lên trước nhà.</a:t>
              </a:r>
            </a:p>
          </p:txBody>
        </p:sp>
        <p:sp>
          <p:nvSpPr>
            <p:cNvPr id="15" name="Rectangle 14"/>
            <p:cNvSpPr/>
            <p:nvPr/>
          </p:nvSpPr>
          <p:spPr>
            <a:xfrm>
              <a:off x="7083708" y="2324793"/>
              <a:ext cx="3497484" cy="2585323"/>
            </a:xfrm>
            <a:prstGeom prst="rect">
              <a:avLst/>
            </a:prstGeom>
          </p:spPr>
          <p:txBody>
            <a:bodyPr wrap="square">
              <a:spAutoFit/>
            </a:bodyPr>
            <a:lstStyle/>
            <a:p>
              <a:r>
                <a:rPr lang="vi-VN" dirty="0" smtClean="0">
                  <a:latin typeface="UTM Avo" panose="02040603050506020204" pitchFamily="18" charset="0"/>
                  <a:cs typeface="Times New Roman" panose="02020603050405020304" pitchFamily="18" charset="0"/>
                </a:rPr>
                <a:t>Trăng ơi... từ đâu đến?</a:t>
              </a:r>
            </a:p>
            <a:p>
              <a:endParaRPr lang="vi-VN" dirty="0">
                <a:latin typeface="UTM Avo" panose="02040603050506020204" pitchFamily="18" charset="0"/>
                <a:cs typeface="Times New Roman" panose="02020603050405020304" pitchFamily="18" charset="0"/>
              </a:endParaRPr>
            </a:p>
            <a:p>
              <a:r>
                <a:rPr lang="vi-VN" dirty="0">
                  <a:latin typeface="UTM Avo" panose="02040603050506020204" pitchFamily="18" charset="0"/>
                  <a:cs typeface="Times New Roman" panose="02020603050405020304" pitchFamily="18" charset="0"/>
                </a:rPr>
                <a:t>Trăng ơi... từ đâu đến?</a:t>
              </a:r>
            </a:p>
            <a:p>
              <a:r>
                <a:rPr lang="vi-VN" dirty="0">
                  <a:latin typeface="UTM Avo" panose="02040603050506020204" pitchFamily="18" charset="0"/>
                  <a:cs typeface="Times New Roman" panose="02020603050405020304" pitchFamily="18" charset="0"/>
                </a:rPr>
                <a:t>Hay từ cánh rừng xa</a:t>
              </a:r>
            </a:p>
            <a:p>
              <a:r>
                <a:rPr lang="vi-VN" dirty="0">
                  <a:latin typeface="UTM Avo" panose="02040603050506020204" pitchFamily="18" charset="0"/>
                  <a:cs typeface="Times New Roman" panose="02020603050405020304" pitchFamily="18" charset="0"/>
                </a:rPr>
                <a:t>Trăng hồng như quả chín</a:t>
              </a:r>
            </a:p>
            <a:p>
              <a:r>
                <a:rPr lang="vi-VN" dirty="0">
                  <a:latin typeface="UTM Avo" panose="02040603050506020204" pitchFamily="18" charset="0"/>
                  <a:cs typeface="Times New Roman" panose="02020603050405020304" pitchFamily="18" charset="0"/>
                </a:rPr>
                <a:t>Lửng lơ lên trước nhà</a:t>
              </a:r>
              <a:r>
                <a:rPr lang="vi-VN" dirty="0" smtClean="0">
                  <a:latin typeface="UTM Avo" panose="02040603050506020204" pitchFamily="18" charset="0"/>
                  <a:cs typeface="Times New Roman" panose="02020603050405020304" pitchFamily="18" charset="0"/>
                </a:rPr>
                <a:t>.</a:t>
              </a:r>
            </a:p>
            <a:p>
              <a:endParaRPr lang="vi-VN" dirty="0" smtClean="0">
                <a:latin typeface="UTM Avo" panose="02040603050506020204" pitchFamily="18" charset="0"/>
                <a:cs typeface="Times New Roman" panose="02020603050405020304" pitchFamily="18" charset="0"/>
              </a:endParaRPr>
            </a:p>
            <a:p>
              <a:r>
                <a:rPr lang="vi-VN" dirty="0">
                  <a:solidFill>
                    <a:schemeClr val="accent6"/>
                  </a:solidFill>
                  <a:latin typeface="UTM Avo" panose="02040603050506020204" pitchFamily="18" charset="0"/>
                  <a:cs typeface="Times New Roman" panose="02020603050405020304" pitchFamily="18" charset="0"/>
                </a:rPr>
                <a:t>(Theo Trần Đăng Khoa)</a:t>
              </a:r>
            </a:p>
            <a:p>
              <a:endParaRPr lang="vi-VN" dirty="0">
                <a:latin typeface="UTM Avo" panose="02040603050506020204" pitchFamily="18" charset="0"/>
                <a:cs typeface="Times New Roman" panose="02020603050405020304" pitchFamily="18" charset="0"/>
              </a:endParaRPr>
            </a:p>
          </p:txBody>
        </p:sp>
        <p:cxnSp>
          <p:nvCxnSpPr>
            <p:cNvPr id="6" name="Straight Arrow Connector 5"/>
            <p:cNvCxnSpPr/>
            <p:nvPr/>
          </p:nvCxnSpPr>
          <p:spPr>
            <a:xfrm>
              <a:off x="4244882" y="2777954"/>
              <a:ext cx="2720868" cy="1398306"/>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3591308" y="4782859"/>
              <a:ext cx="4886444" cy="400110"/>
            </a:xfrm>
            <a:prstGeom prst="rect">
              <a:avLst/>
            </a:prstGeom>
          </p:spPr>
          <p:txBody>
            <a:bodyPr wrap="square">
              <a:spAutoFit/>
            </a:bodyPr>
            <a:lstStyle/>
            <a:p>
              <a:r>
                <a:rPr lang="vi-VN" sz="2000" b="1" dirty="0" smtClean="0">
                  <a:latin typeface="UTM Avo" panose="02040603050506020204" pitchFamily="18" charset="0"/>
                  <a:cs typeface="Times New Roman" panose="02020603050405020304" pitchFamily="18" charset="0"/>
                </a:rPr>
                <a:t>Hình 45</a:t>
              </a:r>
              <a:r>
                <a:rPr lang="vi-VN" sz="2000" dirty="0" smtClean="0">
                  <a:latin typeface="UTM Avo" panose="02040603050506020204" pitchFamily="18" charset="0"/>
                  <a:cs typeface="Times New Roman" panose="02020603050405020304" pitchFamily="18" charset="0"/>
                </a:rPr>
                <a:t>. </a:t>
              </a:r>
              <a:r>
                <a:rPr lang="vi-VN" sz="2000" i="1" dirty="0" smtClean="0">
                  <a:latin typeface="UTM Avo" panose="02040603050506020204" pitchFamily="18" charset="0"/>
                  <a:cs typeface="Times New Roman" panose="02020603050405020304" pitchFamily="18" charset="0"/>
                </a:rPr>
                <a:t>Di chuyển văn bản đến vị trí mới</a:t>
              </a:r>
              <a:endParaRPr lang="vi-VN" sz="2000" i="1" dirty="0">
                <a:latin typeface="UTM Avo" panose="02040603050506020204" pitchFamily="18" charset="0"/>
                <a:cs typeface="Times New Roman" panose="02020603050405020304" pitchFamily="18" charset="0"/>
              </a:endParaRPr>
            </a:p>
          </p:txBody>
        </p:sp>
      </p:grpSp>
    </p:spTree>
    <p:extLst>
      <p:ext uri="{BB962C8B-B14F-4D97-AF65-F5344CB8AC3E}">
        <p14:creationId xmlns:p14="http://schemas.microsoft.com/office/powerpoint/2010/main" val="4151848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par>
                                <p:cTn id="8" presetID="14" presetClass="entr" presetSubtype="1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randombar(horizontal)">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5F49C9A-AC8D-425D-A924-C40644073EA6}"/>
              </a:ext>
            </a:extLst>
          </p:cNvPr>
          <p:cNvSpPr/>
          <p:nvPr/>
        </p:nvSpPr>
        <p:spPr>
          <a:xfrm>
            <a:off x="734058" y="231413"/>
            <a:ext cx="10300720" cy="2793778"/>
          </a:xfrm>
          <a:prstGeom prst="rect">
            <a:avLst/>
          </a:prstGeom>
        </p:spPr>
        <p:txBody>
          <a:bodyPr wrap="square">
            <a:spAutoFit/>
          </a:bodyPr>
          <a:lstStyle/>
          <a:p>
            <a:pPr algn="just" defTabSz="342900">
              <a:lnSpc>
                <a:spcPct val="150000"/>
              </a:lnSpc>
            </a:pPr>
            <a:r>
              <a:rPr lang="vi-VN" sz="2400" dirty="0" smtClean="0">
                <a:latin typeface="UTM Avo" panose="02040603050506020204" pitchFamily="18" charset="0"/>
                <a:cs typeface="Times New Roman" panose="02020603050405020304" pitchFamily="18" charset="0"/>
              </a:rPr>
              <a:t>Trong hình 43, hình ảnh ánh trăng đã được chèn vào văn bản để minh họa cho bài thơ trăng ơi từ đâu đến tương tự như tạo bài trình chiếu em có thể chèn hình ảnh phù hợp để văn bản thêm sinh động và hấp dẫn các thao tác chèn hình ảnh trong phần mềm soạn thảo văn bản sẽ được hướng dẫn trong các phần thực hành</a:t>
            </a:r>
            <a:endParaRPr lang="vi-VN" sz="2400" dirty="0">
              <a:latin typeface="UTM Avo" panose="02040603050506020204" pitchFamily="18" charset="0"/>
              <a:cs typeface="Times New Roman" panose="02020603050405020304" pitchFamily="18" charset="0"/>
            </a:endParaRPr>
          </a:p>
        </p:txBody>
      </p:sp>
      <p:grpSp>
        <p:nvGrpSpPr>
          <p:cNvPr id="11" name="Group 10"/>
          <p:cNvGrpSpPr/>
          <p:nvPr/>
        </p:nvGrpSpPr>
        <p:grpSpPr>
          <a:xfrm>
            <a:off x="842018" y="3620937"/>
            <a:ext cx="10879493" cy="2287589"/>
            <a:chOff x="1391846" y="2718172"/>
            <a:chExt cx="10576144" cy="2287589"/>
          </a:xfrm>
        </p:grpSpPr>
        <p:sp>
          <p:nvSpPr>
            <p:cNvPr id="2" name="Rounded Rectangle 1"/>
            <p:cNvSpPr/>
            <p:nvPr/>
          </p:nvSpPr>
          <p:spPr>
            <a:xfrm>
              <a:off x="1889098" y="3061214"/>
              <a:ext cx="9601296" cy="1944547"/>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Rounded Corners 14">
              <a:extLst>
                <a:ext uri="{FF2B5EF4-FFF2-40B4-BE49-F238E27FC236}">
                  <a16:creationId xmlns:a16="http://schemas.microsoft.com/office/drawing/2014/main" id="{FC8A4868-8B0A-46FD-93E0-B344D9CAB44A}"/>
                </a:ext>
              </a:extLst>
            </p:cNvPr>
            <p:cNvSpPr/>
            <p:nvPr/>
          </p:nvSpPr>
          <p:spPr>
            <a:xfrm>
              <a:off x="1739375" y="2873561"/>
              <a:ext cx="9566473" cy="1889360"/>
            </a:xfrm>
            <a:prstGeom prst="roundRect">
              <a:avLst/>
            </a:prstGeom>
            <a:solidFill>
              <a:srgbClr val="F2E9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a:extLst>
                <a:ext uri="{FF2B5EF4-FFF2-40B4-BE49-F238E27FC236}">
                  <a16:creationId xmlns:a16="http://schemas.microsoft.com/office/drawing/2014/main" id="{04509FB5-EBB3-41FB-9083-F59742CC164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481558" y="2718172"/>
              <a:ext cx="1000695" cy="883997"/>
            </a:xfrm>
            <a:prstGeom prst="rect">
              <a:avLst/>
            </a:prstGeom>
          </p:spPr>
        </p:pic>
        <p:sp>
          <p:nvSpPr>
            <p:cNvPr id="38" name="Rectangle 37">
              <a:extLst>
                <a:ext uri="{FF2B5EF4-FFF2-40B4-BE49-F238E27FC236}">
                  <a16:creationId xmlns:a16="http://schemas.microsoft.com/office/drawing/2014/main" id="{C7B97D61-2F74-4522-A021-CE215EC84AB0}"/>
                </a:ext>
              </a:extLst>
            </p:cNvPr>
            <p:cNvSpPr/>
            <p:nvPr/>
          </p:nvSpPr>
          <p:spPr>
            <a:xfrm>
              <a:off x="1391846" y="2941078"/>
              <a:ext cx="10576144" cy="1754326"/>
            </a:xfrm>
            <a:prstGeom prst="rect">
              <a:avLst/>
            </a:prstGeom>
          </p:spPr>
          <p:txBody>
            <a:bodyPr wrap="square">
              <a:spAutoFit/>
            </a:bodyPr>
            <a:lstStyle/>
            <a:p>
              <a:pPr algn="ctr" defTabSz="342900">
                <a:lnSpc>
                  <a:spcPct val="150000"/>
                </a:lnSpc>
              </a:pPr>
              <a:r>
                <a:rPr lang="vi-VN" sz="2400" b="1" dirty="0">
                  <a:solidFill>
                    <a:srgbClr val="F03C69"/>
                  </a:solidFill>
                  <a:latin typeface="UTM Avo" panose="02040603050506020204" pitchFamily="18" charset="0"/>
                  <a:cs typeface="Times New Roman" panose="02020603050405020304" pitchFamily="18" charset="0"/>
                </a:rPr>
                <a:t>Em có thể sử dụng các thao tác sao chép, di chuyển một </a:t>
              </a:r>
              <a:r>
                <a:rPr lang="vi-VN" sz="2400" b="1" dirty="0" smtClean="0">
                  <a:solidFill>
                    <a:srgbClr val="F03C69"/>
                  </a:solidFill>
                  <a:latin typeface="UTM Avo" panose="02040603050506020204" pitchFamily="18" charset="0"/>
                  <a:cs typeface="Times New Roman" panose="02020603050405020304" pitchFamily="18" charset="0"/>
                </a:rPr>
                <a:t>phần</a:t>
              </a:r>
            </a:p>
            <a:p>
              <a:pPr algn="ctr" defTabSz="342900">
                <a:lnSpc>
                  <a:spcPct val="150000"/>
                </a:lnSpc>
              </a:pPr>
              <a:r>
                <a:rPr lang="vi-VN" sz="2400" b="1" dirty="0" smtClean="0">
                  <a:solidFill>
                    <a:srgbClr val="F03C69"/>
                  </a:solidFill>
                  <a:latin typeface="UTM Avo" panose="02040603050506020204" pitchFamily="18" charset="0"/>
                  <a:cs typeface="Times New Roman" panose="02020603050405020304" pitchFamily="18" charset="0"/>
                </a:rPr>
                <a:t>văn bản để soạn thảo nhanh và hợp lí. Em cũng có thể chèn</a:t>
              </a:r>
            </a:p>
            <a:p>
              <a:pPr algn="ctr" defTabSz="342900">
                <a:lnSpc>
                  <a:spcPct val="150000"/>
                </a:lnSpc>
              </a:pPr>
              <a:r>
                <a:rPr lang="vi-VN" sz="2400" b="1" dirty="0" smtClean="0">
                  <a:solidFill>
                    <a:srgbClr val="F03C69"/>
                  </a:solidFill>
                  <a:latin typeface="UTM Avo" panose="02040603050506020204" pitchFamily="18" charset="0"/>
                  <a:cs typeface="Times New Roman" panose="02020603050405020304" pitchFamily="18" charset="0"/>
                </a:rPr>
                <a:t>thêm hình để văn bản sinh động và hấp dẫn hơn.</a:t>
              </a:r>
              <a:endParaRPr lang="vi-VN" sz="2400" b="1" dirty="0">
                <a:solidFill>
                  <a:srgbClr val="F03C69"/>
                </a:solidFill>
                <a:latin typeface="UTM Avo" panose="02040603050506020204" pitchFamily="18" charset="0"/>
                <a:cs typeface="Times New Roman" panose="02020603050405020304" pitchFamily="18" charset="0"/>
              </a:endParaRPr>
            </a:p>
          </p:txBody>
        </p:sp>
      </p:grpSp>
    </p:spTree>
    <p:extLst>
      <p:ext uri="{BB962C8B-B14F-4D97-AF65-F5344CB8AC3E}">
        <p14:creationId xmlns:p14="http://schemas.microsoft.com/office/powerpoint/2010/main" val="16344085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07910" y="267496"/>
            <a:ext cx="1184245" cy="1117600"/>
          </a:xfrm>
          <a:prstGeom prst="rect">
            <a:avLst/>
          </a:prstGeom>
        </p:spPr>
      </p:pic>
      <p:pic>
        <p:nvPicPr>
          <p:cNvPr id="1026" name="Picture 2" descr="shadow microsoft icons by blackvariant - microsoft office 2013 png - Free  PNG Images | TOPpng">
            <a:hlinkClick r:id="rId4" action="ppaction://hlinkfile"/>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 y="6650205"/>
            <a:ext cx="203200" cy="20779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03202" y="1092200"/>
            <a:ext cx="9961076" cy="706988"/>
          </a:xfrm>
          <a:prstGeom prst="rect">
            <a:avLst/>
          </a:prstGeom>
        </p:spPr>
        <p:txBody>
          <a:bodyPr wrap="square">
            <a:spAutoFit/>
          </a:bodyPr>
          <a:lstStyle/>
          <a:p>
            <a:pPr defTabSz="1219170">
              <a:lnSpc>
                <a:spcPct val="107000"/>
              </a:lnSpc>
            </a:pPr>
            <a:endParaRPr lang="en-US" sz="3733"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14" name="Rectangle 13"/>
          <p:cNvSpPr/>
          <p:nvPr/>
        </p:nvSpPr>
        <p:spPr>
          <a:xfrm>
            <a:off x="1411696" y="826296"/>
            <a:ext cx="7544087" cy="954107"/>
          </a:xfrm>
          <a:prstGeom prst="rect">
            <a:avLst/>
          </a:prstGeom>
          <a:noFill/>
        </p:spPr>
        <p:txBody>
          <a:bodyPr wrap="square" lIns="121920" tIns="60960" rIns="121920" bIns="60960">
            <a:spAutoFit/>
          </a:bodyPr>
          <a:lstStyle/>
          <a:p>
            <a:pPr algn="ctr" defTabSz="1219140">
              <a:defRPr/>
            </a:pPr>
            <a:r>
              <a:rPr lang="en-US" sz="5400" b="1" cap="all" dirty="0" err="1" smtClean="0">
                <a:ln w="9000" cmpd="sng">
                  <a:solidFill>
                    <a:srgbClr val="10CF9B">
                      <a:shade val="50000"/>
                      <a:satMod val="120000"/>
                    </a:srgbClr>
                  </a:solidFill>
                  <a:prstDash val="solid"/>
                </a:ln>
                <a:solidFill>
                  <a:srgbClr val="0000FF"/>
                </a:solidFill>
                <a:effectLst>
                  <a:glow rad="139700">
                    <a:srgbClr val="918655">
                      <a:satMod val="175000"/>
                      <a:alpha val="40000"/>
                    </a:srgbClr>
                  </a:glow>
                  <a:reflection blurRad="12700" stA="28000" endPos="45000" dist="1000" dir="5400000" sy="-100000" algn="bl" rotWithShape="0"/>
                </a:effectLst>
                <a:latin typeface="Times New Roman" panose="02020603050405020304" pitchFamily="18" charset="0"/>
                <a:cs typeface="Times New Roman" panose="02020603050405020304" pitchFamily="18" charset="0"/>
              </a:rPr>
              <a:t>Vòng</a:t>
            </a:r>
            <a:r>
              <a:rPr lang="en-US" sz="5400" b="1" cap="all" dirty="0" smtClean="0">
                <a:ln w="9000" cmpd="sng">
                  <a:solidFill>
                    <a:srgbClr val="10CF9B">
                      <a:shade val="50000"/>
                      <a:satMod val="120000"/>
                    </a:srgbClr>
                  </a:solidFill>
                  <a:prstDash val="solid"/>
                </a:ln>
                <a:solidFill>
                  <a:srgbClr val="0000FF"/>
                </a:solidFill>
                <a:effectLst>
                  <a:glow rad="139700">
                    <a:srgbClr val="918655">
                      <a:satMod val="175000"/>
                      <a:alpha val="40000"/>
                    </a:srgbClr>
                  </a:glow>
                  <a:reflection blurRad="12700" stA="28000" endPos="45000" dist="1000" dir="5400000" sy="-100000" algn="bl" rotWithShape="0"/>
                </a:effectLst>
                <a:latin typeface="Times New Roman" panose="02020603050405020304" pitchFamily="18" charset="0"/>
                <a:cs typeface="Times New Roman" panose="02020603050405020304" pitchFamily="18" charset="0"/>
              </a:rPr>
              <a:t> 2: </a:t>
            </a:r>
            <a:r>
              <a:rPr lang="en-US" sz="5400" b="1" cap="all" dirty="0" err="1" smtClean="0">
                <a:ln w="9000" cmpd="sng">
                  <a:solidFill>
                    <a:srgbClr val="10CF9B">
                      <a:shade val="50000"/>
                      <a:satMod val="120000"/>
                    </a:srgbClr>
                  </a:solidFill>
                  <a:prstDash val="solid"/>
                </a:ln>
                <a:solidFill>
                  <a:srgbClr val="FF0000"/>
                </a:solidFill>
                <a:effectLst>
                  <a:glow rad="139700">
                    <a:srgbClr val="918655">
                      <a:satMod val="175000"/>
                      <a:alpha val="40000"/>
                    </a:srgbClr>
                  </a:glow>
                  <a:reflection blurRad="12700" stA="28000" endPos="45000" dist="1000" dir="5400000" sy="-100000" algn="bl" rotWithShape="0"/>
                </a:effectLst>
                <a:latin typeface="Constantia" panose="02030602050306030303" pitchFamily="18" charset="0"/>
              </a:rPr>
              <a:t>nhiệm</a:t>
            </a:r>
            <a:r>
              <a:rPr lang="en-US" sz="5400" b="1" cap="all" dirty="0" smtClean="0">
                <a:ln w="9000" cmpd="sng">
                  <a:solidFill>
                    <a:srgbClr val="10CF9B">
                      <a:shade val="50000"/>
                      <a:satMod val="120000"/>
                    </a:srgbClr>
                  </a:solidFill>
                  <a:prstDash val="solid"/>
                </a:ln>
                <a:solidFill>
                  <a:srgbClr val="FF0000"/>
                </a:solidFill>
                <a:effectLst>
                  <a:glow rad="139700">
                    <a:srgbClr val="918655">
                      <a:satMod val="175000"/>
                      <a:alpha val="40000"/>
                    </a:srgbClr>
                  </a:glow>
                  <a:reflection blurRad="12700" stA="28000" endPos="45000" dist="1000" dir="5400000" sy="-100000" algn="bl" rotWithShape="0"/>
                </a:effectLst>
                <a:latin typeface="Constantia" panose="02030602050306030303" pitchFamily="18" charset="0"/>
              </a:rPr>
              <a:t> </a:t>
            </a:r>
            <a:r>
              <a:rPr lang="en-US" sz="5400" b="1" cap="all" dirty="0" err="1" smtClean="0">
                <a:ln w="9000" cmpd="sng">
                  <a:solidFill>
                    <a:srgbClr val="10CF9B">
                      <a:shade val="50000"/>
                      <a:satMod val="120000"/>
                    </a:srgbClr>
                  </a:solidFill>
                  <a:prstDash val="solid"/>
                </a:ln>
                <a:solidFill>
                  <a:srgbClr val="FF0000"/>
                </a:solidFill>
                <a:effectLst>
                  <a:glow rad="139700">
                    <a:srgbClr val="918655">
                      <a:satMod val="175000"/>
                      <a:alpha val="40000"/>
                    </a:srgbClr>
                  </a:glow>
                  <a:reflection blurRad="12700" stA="28000" endPos="45000" dist="1000" dir="5400000" sy="-100000" algn="bl" rotWithShape="0"/>
                </a:effectLst>
                <a:latin typeface="Constantia" panose="02030602050306030303" pitchFamily="18" charset="0"/>
              </a:rPr>
              <a:t>vụ</a:t>
            </a:r>
            <a:endParaRPr lang="en-US" sz="5400" b="1" cap="all" dirty="0">
              <a:ln w="9000" cmpd="sng">
                <a:solidFill>
                  <a:srgbClr val="10CF9B">
                    <a:shade val="50000"/>
                    <a:satMod val="120000"/>
                  </a:srgbClr>
                </a:solidFill>
                <a:prstDash val="solid"/>
              </a:ln>
              <a:solidFill>
                <a:srgbClr val="FF0000"/>
              </a:solidFill>
              <a:effectLst>
                <a:glow rad="139700">
                  <a:srgbClr val="918655">
                    <a:satMod val="175000"/>
                    <a:alpha val="40000"/>
                  </a:srgbClr>
                </a:glow>
                <a:reflection blurRad="12700" stA="28000" endPos="45000" dist="1000" dir="5400000" sy="-100000" algn="bl" rotWithShape="0"/>
              </a:effectLst>
              <a:latin typeface="Constantia" panose="02030602050306030303" pitchFamily="18" charset="0"/>
            </a:endParaRPr>
          </a:p>
        </p:txBody>
      </p:sp>
      <p:sp>
        <p:nvSpPr>
          <p:cNvPr id="15" name="Rectangle 14"/>
          <p:cNvSpPr/>
          <p:nvPr/>
        </p:nvSpPr>
        <p:spPr>
          <a:xfrm>
            <a:off x="203200" y="2048164"/>
            <a:ext cx="10617199" cy="2862322"/>
          </a:xfrm>
          <a:prstGeom prst="rect">
            <a:avLst/>
          </a:prstGeom>
        </p:spPr>
        <p:txBody>
          <a:bodyPr wrap="square">
            <a:spAutoFit/>
          </a:bodyPr>
          <a:lstStyle/>
          <a:p>
            <a:pPr defTabSz="1219170"/>
            <a:r>
              <a:rPr lang="vi-VN" sz="3600" b="1" dirty="0" smtClean="0">
                <a:solidFill>
                  <a:srgbClr val="FF0000"/>
                </a:solidFill>
                <a:latin typeface="Times New Roman" panose="02020603050405020304" pitchFamily="18" charset="0"/>
                <a:cs typeface="Times New Roman" panose="02020603050405020304" pitchFamily="18" charset="0"/>
              </a:rPr>
              <a:t>Câu </a:t>
            </a:r>
            <a:r>
              <a:rPr lang="vi-VN" sz="3600" b="1" dirty="0">
                <a:solidFill>
                  <a:srgbClr val="FF0000"/>
                </a:solidFill>
                <a:latin typeface="Times New Roman" panose="02020603050405020304" pitchFamily="18" charset="0"/>
                <a:cs typeface="Times New Roman" panose="02020603050405020304" pitchFamily="18" charset="0"/>
              </a:rPr>
              <a:t>1:</a:t>
            </a:r>
            <a:r>
              <a:rPr lang="vi-VN" sz="3600" dirty="0">
                <a:solidFill>
                  <a:srgbClr val="FF0000"/>
                </a:solidFill>
                <a:latin typeface="Times New Roman" panose="02020603050405020304" pitchFamily="18" charset="0"/>
                <a:cs typeface="Times New Roman" panose="02020603050405020304" pitchFamily="18" charset="0"/>
              </a:rPr>
              <a:t> </a:t>
            </a:r>
            <a:r>
              <a:rPr lang="vi-VN" sz="3600" dirty="0">
                <a:latin typeface="Times New Roman" panose="02020603050405020304" pitchFamily="18" charset="0"/>
                <a:cs typeface="Times New Roman" panose="02020603050405020304" pitchFamily="18" charset="0"/>
              </a:rPr>
              <a:t>sao chép câu “Trăng ơi….từ đâu đến” theo mẫu</a:t>
            </a:r>
            <a:r>
              <a:rPr lang="vi-VN" sz="3600" dirty="0" smtClean="0">
                <a:latin typeface="Times New Roman" panose="02020603050405020304" pitchFamily="18" charset="0"/>
                <a:cs typeface="Times New Roman" panose="02020603050405020304" pitchFamily="18" charset="0"/>
              </a:rPr>
              <a:t>. </a:t>
            </a:r>
            <a:r>
              <a:rPr lang="vi-VN" sz="3600" dirty="0">
                <a:latin typeface="Times New Roman" panose="02020603050405020304" pitchFamily="18" charset="0"/>
                <a:cs typeface="Times New Roman" panose="02020603050405020304" pitchFamily="18" charset="0"/>
              </a:rPr>
              <a:t>(1 điểm A).</a:t>
            </a:r>
          </a:p>
          <a:p>
            <a:pPr defTabSz="1219170"/>
            <a:r>
              <a:rPr lang="vi-VN" sz="3600" b="1" dirty="0" smtClean="0">
                <a:solidFill>
                  <a:srgbClr val="FF0000"/>
                </a:solidFill>
                <a:latin typeface="Times New Roman" panose="02020603050405020304" pitchFamily="18" charset="0"/>
                <a:cs typeface="Times New Roman" panose="02020603050405020304" pitchFamily="18" charset="0"/>
              </a:rPr>
              <a:t>Câu </a:t>
            </a:r>
            <a:r>
              <a:rPr lang="vi-VN" sz="3600" b="1" dirty="0">
                <a:solidFill>
                  <a:srgbClr val="FF0000"/>
                </a:solidFill>
                <a:latin typeface="Times New Roman" panose="02020603050405020304" pitchFamily="18" charset="0"/>
                <a:cs typeface="Times New Roman" panose="02020603050405020304" pitchFamily="18" charset="0"/>
              </a:rPr>
              <a:t>2:</a:t>
            </a:r>
            <a:r>
              <a:rPr lang="vi-VN" sz="3600" dirty="0">
                <a:solidFill>
                  <a:srgbClr val="FF0000"/>
                </a:solidFill>
                <a:latin typeface="Times New Roman" panose="02020603050405020304" pitchFamily="18" charset="0"/>
                <a:cs typeface="Times New Roman" panose="02020603050405020304" pitchFamily="18" charset="0"/>
              </a:rPr>
              <a:t> </a:t>
            </a:r>
            <a:r>
              <a:rPr lang="vi-VN" sz="3600" dirty="0">
                <a:latin typeface="Times New Roman" panose="02020603050405020304" pitchFamily="18" charset="0"/>
                <a:cs typeface="Times New Roman" panose="02020603050405020304" pitchFamily="18" charset="0"/>
              </a:rPr>
              <a:t>Di chuyển phần văn bản </a:t>
            </a:r>
            <a:r>
              <a:rPr lang="vi-VN" sz="3600" dirty="0">
                <a:solidFill>
                  <a:srgbClr val="C00000"/>
                </a:solidFill>
                <a:latin typeface="Times New Roman" panose="02020603050405020304" pitchFamily="18" charset="0"/>
                <a:cs typeface="Times New Roman" panose="02020603050405020304" pitchFamily="18" charset="0"/>
              </a:rPr>
              <a:t>(Theo Trần Đăng Khoa) </a:t>
            </a:r>
            <a:r>
              <a:rPr lang="vi-VN" sz="3600" dirty="0">
                <a:latin typeface="Times New Roman" panose="02020603050405020304" pitchFamily="18" charset="0"/>
                <a:cs typeface="Times New Roman" panose="02020603050405020304" pitchFamily="18" charset="0"/>
              </a:rPr>
              <a:t>đến vị trí cuối đoạn thơ. (1 điểm A).</a:t>
            </a:r>
          </a:p>
          <a:p>
            <a:pPr defTabSz="1219170"/>
            <a:r>
              <a:rPr lang="vi-VN" sz="3600" b="1" dirty="0">
                <a:solidFill>
                  <a:srgbClr val="FF0000"/>
                </a:solidFill>
                <a:latin typeface="Times New Roman" panose="02020603050405020304" pitchFamily="18" charset="0"/>
                <a:cs typeface="Times New Roman" panose="02020603050405020304" pitchFamily="18" charset="0"/>
              </a:rPr>
              <a:t>Câu 3:</a:t>
            </a:r>
            <a:r>
              <a:rPr lang="vi-VN" sz="3600" dirty="0">
                <a:solidFill>
                  <a:srgbClr val="FF0000"/>
                </a:solidFill>
                <a:latin typeface="Times New Roman" panose="02020603050405020304" pitchFamily="18" charset="0"/>
                <a:cs typeface="Times New Roman" panose="02020603050405020304" pitchFamily="18" charset="0"/>
              </a:rPr>
              <a:t> </a:t>
            </a:r>
            <a:r>
              <a:rPr lang="vi-VN" sz="3600" dirty="0">
                <a:latin typeface="Times New Roman" panose="02020603050405020304" pitchFamily="18" charset="0"/>
                <a:cs typeface="Times New Roman" panose="02020603050405020304" pitchFamily="18" charset="0"/>
              </a:rPr>
              <a:t>Chèn hình minh họa vào bài thơ.(1 điểm A</a:t>
            </a:r>
            <a:r>
              <a:rPr lang="vi-VN" sz="3600" dirty="0" smtClean="0">
                <a:latin typeface="Times New Roman" panose="02020603050405020304" pitchFamily="18" charset="0"/>
                <a:cs typeface="Times New Roman" panose="02020603050405020304" pitchFamily="18" charset="0"/>
              </a:rPr>
              <a:t>).</a:t>
            </a:r>
            <a:endParaRPr lang="vi-VN" sz="3600"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795831683"/>
      </p:ext>
    </p:extLst>
  </p:cSld>
  <p:clrMapOvr>
    <a:masterClrMapping/>
  </p:clrMapOvr>
  <p:transition spd="slow">
    <p:push dir="u"/>
  </p:transition>
  <p:timing>
    <p:tnLst>
      <p:par>
        <p:cTn id="1" dur="indefinite" restart="never" nodeType="tmRoot"/>
      </p:par>
    </p:tnLst>
  </p:timing>
  <p:extLst mod="1"/>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7107" y="571210"/>
            <a:ext cx="8183143" cy="1138773"/>
          </a:xfrm>
          <a:prstGeom prst="rect">
            <a:avLst/>
          </a:prstGeom>
          <a:noFill/>
        </p:spPr>
        <p:txBody>
          <a:bodyPr wrap="square" lIns="121920" tIns="60960" rIns="121920" bIns="6096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6600" b="1" i="0" u="none" strike="noStrike" kern="1200" cap="all" spc="0" normalizeH="0" baseline="0" noProof="0" dirty="0" err="1" smtClean="0">
                <a:ln w="9000" cmpd="sng">
                  <a:solidFill>
                    <a:srgbClr val="10CF9B">
                      <a:shade val="50000"/>
                      <a:satMod val="120000"/>
                    </a:srgbClr>
                  </a:solidFill>
                  <a:prstDash val="solid"/>
                </a:ln>
                <a:solidFill>
                  <a:srgbClr val="0000FF"/>
                </a:solidFill>
                <a:effectLst>
                  <a:glow rad="139700">
                    <a:srgbClr val="A5C249">
                      <a:satMod val="175000"/>
                      <a:alpha val="40000"/>
                    </a:srgbClr>
                  </a:glow>
                  <a:reflection blurRad="12700" stA="28000" endPos="45000" dist="1000" dir="5400000" sy="-100000" algn="bl" rotWithShape="0"/>
                </a:effectLst>
                <a:uLnTx/>
                <a:uFillTx/>
                <a:latin typeface="Times New Roman" panose="02020603050405020304" pitchFamily="18" charset="0"/>
                <a:cs typeface="Times New Roman" panose="02020603050405020304" pitchFamily="18" charset="0"/>
              </a:rPr>
              <a:t>Vòng</a:t>
            </a:r>
            <a:r>
              <a:rPr kumimoji="0" lang="en-US" sz="6600" b="1" i="0" u="none" strike="noStrike" kern="1200" cap="all" spc="0" normalizeH="0" noProof="0" dirty="0" smtClean="0">
                <a:ln w="9000" cmpd="sng">
                  <a:solidFill>
                    <a:srgbClr val="10CF9B">
                      <a:shade val="50000"/>
                      <a:satMod val="120000"/>
                    </a:srgbClr>
                  </a:solidFill>
                  <a:prstDash val="solid"/>
                </a:ln>
                <a:solidFill>
                  <a:srgbClr val="0000FF"/>
                </a:solidFill>
                <a:effectLst>
                  <a:glow rad="139700">
                    <a:srgbClr val="A5C249">
                      <a:satMod val="175000"/>
                      <a:alpha val="40000"/>
                    </a:srgbClr>
                  </a:glow>
                  <a:reflection blurRad="12700" stA="28000" endPos="45000" dist="1000" dir="5400000" sy="-100000" algn="bl" rotWithShape="0"/>
                </a:effectLst>
                <a:uLnTx/>
                <a:uFillTx/>
                <a:latin typeface="Times New Roman" panose="02020603050405020304" pitchFamily="18" charset="0"/>
                <a:cs typeface="Times New Roman" panose="02020603050405020304" pitchFamily="18" charset="0"/>
              </a:rPr>
              <a:t>:</a:t>
            </a:r>
            <a:r>
              <a:rPr kumimoji="0" lang="en-US" sz="6600" b="1" i="0" u="none" strike="noStrike" kern="1200" cap="all" spc="0" normalizeH="0" noProof="0" dirty="0" smtClean="0">
                <a:ln w="9000" cmpd="sng">
                  <a:solidFill>
                    <a:srgbClr val="10CF9B">
                      <a:shade val="50000"/>
                      <a:satMod val="120000"/>
                    </a:srgbClr>
                  </a:solidFill>
                  <a:prstDash val="solid"/>
                </a:ln>
                <a:solidFill>
                  <a:srgbClr val="FF0000"/>
                </a:solidFill>
                <a:effectLst>
                  <a:glow rad="139700">
                    <a:srgbClr val="A5C249">
                      <a:satMod val="175000"/>
                      <a:alpha val="40000"/>
                    </a:srgbClr>
                  </a:glow>
                  <a:reflection blurRad="12700" stA="28000" endPos="45000" dist="1000" dir="5400000" sy="-100000" algn="bl" rotWithShape="0"/>
                </a:effectLst>
                <a:uLnTx/>
                <a:uFillTx/>
                <a:latin typeface="Constantia" panose="02030602050306030303" pitchFamily="18" charset="0"/>
              </a:rPr>
              <a:t> </a:t>
            </a:r>
            <a:r>
              <a:rPr lang="en-US" sz="6600" b="1" cap="all" dirty="0" err="1" smtClean="0">
                <a:ln w="9000" cmpd="sng">
                  <a:solidFill>
                    <a:srgbClr val="10CF9B">
                      <a:shade val="50000"/>
                      <a:satMod val="120000"/>
                    </a:srgbClr>
                  </a:solidFill>
                  <a:prstDash val="solid"/>
                </a:ln>
                <a:solidFill>
                  <a:srgbClr val="FF0000"/>
                </a:solidFill>
                <a:effectLst>
                  <a:glow rad="139700">
                    <a:srgbClr val="A5C249">
                      <a:satMod val="175000"/>
                      <a:alpha val="40000"/>
                    </a:srgbClr>
                  </a:glow>
                  <a:reflection blurRad="12700" stA="28000" endPos="45000" dist="1000" dir="5400000" sy="-100000" algn="bl" rotWithShape="0"/>
                </a:effectLst>
                <a:latin typeface="Constantia" panose="02030602050306030303" pitchFamily="18" charset="0"/>
              </a:rPr>
              <a:t>tăng</a:t>
            </a:r>
            <a:r>
              <a:rPr lang="en-US" sz="6600" b="1" cap="all" dirty="0" smtClean="0">
                <a:ln w="9000" cmpd="sng">
                  <a:solidFill>
                    <a:srgbClr val="10CF9B">
                      <a:shade val="50000"/>
                      <a:satMod val="120000"/>
                    </a:srgbClr>
                  </a:solidFill>
                  <a:prstDash val="solid"/>
                </a:ln>
                <a:solidFill>
                  <a:srgbClr val="FF0000"/>
                </a:solidFill>
                <a:effectLst>
                  <a:glow rad="139700">
                    <a:srgbClr val="A5C249">
                      <a:satMod val="175000"/>
                      <a:alpha val="40000"/>
                    </a:srgbClr>
                  </a:glow>
                  <a:reflection blurRad="12700" stA="28000" endPos="45000" dist="1000" dir="5400000" sy="-100000" algn="bl" rotWithShape="0"/>
                </a:effectLst>
                <a:latin typeface="Constantia" panose="02030602050306030303" pitchFamily="18" charset="0"/>
              </a:rPr>
              <a:t> </a:t>
            </a:r>
            <a:r>
              <a:rPr lang="en-US" sz="6600" b="1" cap="all" dirty="0" err="1" smtClean="0">
                <a:ln w="9000" cmpd="sng">
                  <a:solidFill>
                    <a:srgbClr val="10CF9B">
                      <a:shade val="50000"/>
                      <a:satMod val="120000"/>
                    </a:srgbClr>
                  </a:solidFill>
                  <a:prstDash val="solid"/>
                </a:ln>
                <a:solidFill>
                  <a:srgbClr val="FF0000"/>
                </a:solidFill>
                <a:effectLst>
                  <a:glow rad="139700">
                    <a:srgbClr val="A5C249">
                      <a:satMod val="175000"/>
                      <a:alpha val="40000"/>
                    </a:srgbClr>
                  </a:glow>
                  <a:reflection blurRad="12700" stA="28000" endPos="45000" dist="1000" dir="5400000" sy="-100000" algn="bl" rotWithShape="0"/>
                </a:effectLst>
                <a:latin typeface="Constantia" panose="02030602050306030303" pitchFamily="18" charset="0"/>
              </a:rPr>
              <a:t>tốc</a:t>
            </a:r>
            <a:endParaRPr kumimoji="0" lang="en-US" sz="6600" b="1" i="0" u="none" strike="noStrike" kern="1200" cap="all" spc="0" normalizeH="0" baseline="0" noProof="0" dirty="0">
              <a:ln w="9000" cmpd="sng">
                <a:solidFill>
                  <a:srgbClr val="10CF9B">
                    <a:shade val="50000"/>
                    <a:satMod val="120000"/>
                  </a:srgbClr>
                </a:solidFill>
                <a:prstDash val="solid"/>
              </a:ln>
              <a:solidFill>
                <a:srgbClr val="FF0000"/>
              </a:solidFill>
              <a:effectLst>
                <a:glow rad="139700">
                  <a:srgbClr val="A5C249">
                    <a:satMod val="175000"/>
                    <a:alpha val="40000"/>
                  </a:srgbClr>
                </a:glow>
                <a:reflection blurRad="12700" stA="28000" endPos="45000" dist="1000" dir="5400000" sy="-100000" algn="bl" rotWithShape="0"/>
              </a:effectLst>
              <a:uLnTx/>
              <a:uFillTx/>
              <a:latin typeface="Constantia" panose="02030602050306030303" pitchFamily="18" charset="0"/>
            </a:endParaRPr>
          </a:p>
        </p:txBody>
      </p:sp>
      <p:pic>
        <p:nvPicPr>
          <p:cNvPr id="7" name="Picture 6"/>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42607" y="2882901"/>
            <a:ext cx="2641600" cy="3086100"/>
          </a:xfrm>
          <a:prstGeom prst="rect">
            <a:avLst/>
          </a:prstGeom>
        </p:spPr>
      </p:pic>
      <p:pic>
        <p:nvPicPr>
          <p:cNvPr id="12" name="Picture 11"/>
          <p:cNvPicPr>
            <a:picLocks noChangeAspect="1"/>
          </p:cNvPicPr>
          <p:nvPr/>
        </p:nvPicPr>
        <p:blipFill>
          <a:blip r:embed="rId4" cstate="print">
            <a:extLst>
              <a:ext uri="{BEBA8EAE-BF5A-486C-A8C5-ECC9F3942E4B}">
                <a14:imgProps xmlns:a14="http://schemas.microsoft.com/office/drawing/2010/main">
                  <a14:imgLayer r:embed="rId5">
                    <a14:imgEffect>
                      <a14:backgroundRemoval t="1376" b="100000" l="433" r="98701">
                        <a14:foregroundMark x1="47186" y1="64679" x2="47186" y2="64679"/>
                      </a14:backgroundRemoval>
                    </a14:imgEffect>
                  </a14:imgLayer>
                </a14:imgProps>
              </a:ext>
              <a:ext uri="{28A0092B-C50C-407E-A947-70E740481C1C}">
                <a14:useLocalDpi xmlns:a14="http://schemas.microsoft.com/office/drawing/2010/main" val="0"/>
              </a:ext>
            </a:extLst>
          </a:blip>
          <a:stretch>
            <a:fillRect/>
          </a:stretch>
        </p:blipFill>
        <p:spPr>
          <a:xfrm>
            <a:off x="10443146" y="31462"/>
            <a:ext cx="1143873" cy="1079500"/>
          </a:xfrm>
          <a:prstGeom prst="rect">
            <a:avLst/>
          </a:prstGeom>
        </p:spPr>
      </p:pic>
      <p:pic>
        <p:nvPicPr>
          <p:cNvPr id="10" name="Picture 9"/>
          <p:cNvPicPr>
            <a:picLocks noChangeAspect="1"/>
          </p:cNvPicPr>
          <p:nvPr/>
        </p:nvPicPr>
        <p:blipFill>
          <a:blip r:embed="rId6" cstate="print">
            <a:extLst>
              <a:ext uri="{BEBA8EAE-BF5A-486C-A8C5-ECC9F3942E4B}">
                <a14:imgProps xmlns:a14="http://schemas.microsoft.com/office/drawing/2010/main">
                  <a14:imgLayer r:embed="rId7">
                    <a14:imgEffect>
                      <a14:backgroundRemoval t="789" b="99211" l="1099" r="100000"/>
                    </a14:imgEffect>
                  </a14:imgLayer>
                </a14:imgProps>
              </a:ext>
              <a:ext uri="{28A0092B-C50C-407E-A947-70E740481C1C}">
                <a14:useLocalDpi xmlns:a14="http://schemas.microsoft.com/office/drawing/2010/main" val="0"/>
              </a:ext>
            </a:extLst>
          </a:blip>
          <a:stretch>
            <a:fillRect/>
          </a:stretch>
        </p:blipFill>
        <p:spPr>
          <a:xfrm>
            <a:off x="9347200" y="1170859"/>
            <a:ext cx="2942685" cy="5638800"/>
          </a:xfrm>
          <a:prstGeom prst="rect">
            <a:avLst/>
          </a:prstGeom>
        </p:spPr>
      </p:pic>
      <p:pic>
        <p:nvPicPr>
          <p:cNvPr id="1028" name="Picture 4" descr="http://cafefcdn.com/thumb_w/650/2017/225cuocduaduongdai-1513915918307.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84207" y="2101850"/>
            <a:ext cx="6191250" cy="4648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03968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7" cstate="print">
            <a:extLst>
              <a:ext uri="{BEBA8EAE-BF5A-486C-A8C5-ECC9F3942E4B}">
                <a14:imgProps xmlns:a14="http://schemas.microsoft.com/office/drawing/2010/main">
                  <a14:imgLayer r:embed="rId8">
                    <a14:imgEffect>
                      <a14:backgroundRemoval t="789" b="99211" l="1099" r="100000"/>
                    </a14:imgEffect>
                  </a14:imgLayer>
                </a14:imgProps>
              </a:ext>
              <a:ext uri="{28A0092B-C50C-407E-A947-70E740481C1C}">
                <a14:useLocalDpi xmlns:a14="http://schemas.microsoft.com/office/drawing/2010/main" val="0"/>
              </a:ext>
            </a:extLst>
          </a:blip>
          <a:stretch>
            <a:fillRect/>
          </a:stretch>
        </p:blipFill>
        <p:spPr>
          <a:xfrm>
            <a:off x="10253594" y="1355591"/>
            <a:ext cx="2334499" cy="4473388"/>
          </a:xfrm>
          <a:prstGeom prst="rect">
            <a:avLst/>
          </a:prstGeom>
        </p:spPr>
      </p:pic>
      <p:pic>
        <p:nvPicPr>
          <p:cNvPr id="7" name="Pictur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695480" y="-41787"/>
            <a:ext cx="1184245" cy="1117600"/>
          </a:xfrm>
          <a:prstGeom prst="rect">
            <a:avLst/>
          </a:prstGeom>
        </p:spPr>
      </p:pic>
      <p:sp>
        <p:nvSpPr>
          <p:cNvPr id="9" name="Content Placeholder 2"/>
          <p:cNvSpPr>
            <a:spLocks noGrp="1"/>
          </p:cNvSpPr>
          <p:nvPr>
            <p:ph idx="1"/>
          </p:nvPr>
        </p:nvSpPr>
        <p:spPr>
          <a:xfrm>
            <a:off x="296792" y="391885"/>
            <a:ext cx="9578727" cy="6400800"/>
          </a:xfrm>
        </p:spPr>
        <p:txBody>
          <a:bodyPr>
            <a:normAutofit/>
          </a:bodyPr>
          <a:lstStyle/>
          <a:p>
            <a:pPr marL="0" indent="0">
              <a:buNone/>
            </a:pPr>
            <a:r>
              <a:rPr lang="nl-NL" sz="3600" b="1" dirty="0">
                <a:solidFill>
                  <a:srgbClr val="FF0000"/>
                </a:solidFill>
                <a:latin typeface="Times New Roman" panose="02020603050405020304" pitchFamily="18" charset="0"/>
                <a:cs typeface="Times New Roman" panose="02020603050405020304" pitchFamily="18" charset="0"/>
              </a:rPr>
              <a:t>Câu </a:t>
            </a:r>
            <a:r>
              <a:rPr lang="vi-VN" sz="3600" b="1" dirty="0" smtClean="0">
                <a:solidFill>
                  <a:srgbClr val="FF0000"/>
                </a:solidFill>
                <a:latin typeface="Times New Roman" panose="02020603050405020304" pitchFamily="18" charset="0"/>
                <a:cs typeface="Times New Roman" panose="02020603050405020304" pitchFamily="18" charset="0"/>
              </a:rPr>
              <a:t>1</a:t>
            </a:r>
            <a:r>
              <a:rPr lang="nl-NL" sz="3600" b="1" dirty="0" smtClean="0">
                <a:solidFill>
                  <a:srgbClr val="FF0000"/>
                </a:solidFill>
                <a:latin typeface="Times New Roman" panose="02020603050405020304" pitchFamily="18" charset="0"/>
                <a:cs typeface="Times New Roman" panose="02020603050405020304" pitchFamily="18" charset="0"/>
              </a:rPr>
              <a:t>: </a:t>
            </a:r>
            <a:r>
              <a:rPr lang="en-US" sz="3600" b="1" dirty="0" err="1">
                <a:solidFill>
                  <a:schemeClr val="tx1"/>
                </a:solidFill>
                <a:latin typeface="Times New Roman" panose="02020603050405020304" pitchFamily="18" charset="0"/>
                <a:cs typeface="Times New Roman" panose="02020603050405020304" pitchFamily="18" charset="0"/>
              </a:rPr>
              <a:t>Hãy</a:t>
            </a:r>
            <a:r>
              <a:rPr lang="en-US" sz="3600" b="1" dirty="0">
                <a:solidFill>
                  <a:schemeClr val="tx1"/>
                </a:solidFill>
                <a:latin typeface="Times New Roman" panose="02020603050405020304" pitchFamily="18" charset="0"/>
                <a:cs typeface="Times New Roman" panose="02020603050405020304" pitchFamily="18" charset="0"/>
              </a:rPr>
              <a:t> </a:t>
            </a:r>
            <a:r>
              <a:rPr lang="en-US" sz="3600" b="1" dirty="0" err="1">
                <a:solidFill>
                  <a:schemeClr val="tx1"/>
                </a:solidFill>
                <a:latin typeface="Times New Roman" panose="02020603050405020304" pitchFamily="18" charset="0"/>
                <a:cs typeface="Times New Roman" panose="02020603050405020304" pitchFamily="18" charset="0"/>
              </a:rPr>
              <a:t>ghép</a:t>
            </a:r>
            <a:r>
              <a:rPr lang="en-US" sz="3600" b="1" dirty="0">
                <a:solidFill>
                  <a:schemeClr val="tx1"/>
                </a:solidFill>
                <a:latin typeface="Times New Roman" panose="02020603050405020304" pitchFamily="18" charset="0"/>
                <a:cs typeface="Times New Roman" panose="02020603050405020304" pitchFamily="18" charset="0"/>
              </a:rPr>
              <a:t> </a:t>
            </a:r>
            <a:r>
              <a:rPr lang="en-US" sz="3600" b="1" dirty="0" err="1">
                <a:solidFill>
                  <a:schemeClr val="tx1"/>
                </a:solidFill>
                <a:latin typeface="Times New Roman" panose="02020603050405020304" pitchFamily="18" charset="0"/>
                <a:cs typeface="Times New Roman" panose="02020603050405020304" pitchFamily="18" charset="0"/>
              </a:rPr>
              <a:t>mỗi</a:t>
            </a:r>
            <a:r>
              <a:rPr lang="en-US" sz="3600" b="1" dirty="0">
                <a:solidFill>
                  <a:schemeClr val="tx1"/>
                </a:solidFill>
                <a:latin typeface="Times New Roman" panose="02020603050405020304" pitchFamily="18" charset="0"/>
                <a:cs typeface="Times New Roman" panose="02020603050405020304" pitchFamily="18" charset="0"/>
              </a:rPr>
              <a:t> </a:t>
            </a:r>
            <a:r>
              <a:rPr lang="en-US" sz="3600" b="1" dirty="0" err="1">
                <a:solidFill>
                  <a:schemeClr val="tx1"/>
                </a:solidFill>
                <a:latin typeface="Times New Roman" panose="02020603050405020304" pitchFamily="18" charset="0"/>
                <a:cs typeface="Times New Roman" panose="02020603050405020304" pitchFamily="18" charset="0"/>
              </a:rPr>
              <a:t>thao</a:t>
            </a:r>
            <a:r>
              <a:rPr lang="en-US" sz="3600" b="1" dirty="0">
                <a:solidFill>
                  <a:schemeClr val="tx1"/>
                </a:solidFill>
                <a:latin typeface="Times New Roman" panose="02020603050405020304" pitchFamily="18" charset="0"/>
                <a:cs typeface="Times New Roman" panose="02020603050405020304" pitchFamily="18" charset="0"/>
              </a:rPr>
              <a:t> </a:t>
            </a:r>
            <a:r>
              <a:rPr lang="en-US" sz="3600" b="1" dirty="0" err="1">
                <a:solidFill>
                  <a:schemeClr val="tx1"/>
                </a:solidFill>
                <a:latin typeface="Times New Roman" panose="02020603050405020304" pitchFamily="18" charset="0"/>
                <a:cs typeface="Times New Roman" panose="02020603050405020304" pitchFamily="18" charset="0"/>
              </a:rPr>
              <a:t>tác</a:t>
            </a:r>
            <a:r>
              <a:rPr lang="en-US" sz="3600" b="1" dirty="0">
                <a:solidFill>
                  <a:schemeClr val="tx1"/>
                </a:solidFill>
                <a:latin typeface="Times New Roman" panose="02020603050405020304" pitchFamily="18" charset="0"/>
                <a:cs typeface="Times New Roman" panose="02020603050405020304" pitchFamily="18" charset="0"/>
              </a:rPr>
              <a:t> ở </a:t>
            </a:r>
            <a:r>
              <a:rPr lang="en-US" sz="3600" b="1" dirty="0" err="1">
                <a:solidFill>
                  <a:schemeClr val="tx1"/>
                </a:solidFill>
                <a:latin typeface="Times New Roman" panose="02020603050405020304" pitchFamily="18" charset="0"/>
                <a:cs typeface="Times New Roman" panose="02020603050405020304" pitchFamily="18" charset="0"/>
              </a:rPr>
              <a:t>cột</a:t>
            </a:r>
            <a:r>
              <a:rPr lang="en-US" sz="3600" b="1" dirty="0">
                <a:solidFill>
                  <a:schemeClr val="tx1"/>
                </a:solidFill>
                <a:latin typeface="Times New Roman" panose="02020603050405020304" pitchFamily="18" charset="0"/>
                <a:cs typeface="Times New Roman" panose="02020603050405020304" pitchFamily="18" charset="0"/>
              </a:rPr>
              <a:t> A </a:t>
            </a:r>
            <a:r>
              <a:rPr lang="en-US" sz="3600" b="1" dirty="0" err="1">
                <a:solidFill>
                  <a:schemeClr val="tx1"/>
                </a:solidFill>
                <a:latin typeface="Times New Roman" panose="02020603050405020304" pitchFamily="18" charset="0"/>
                <a:cs typeface="Times New Roman" panose="02020603050405020304" pitchFamily="18" charset="0"/>
              </a:rPr>
              <a:t>với</a:t>
            </a:r>
            <a:r>
              <a:rPr lang="en-US" sz="3600" b="1" dirty="0">
                <a:solidFill>
                  <a:schemeClr val="tx1"/>
                </a:solidFill>
                <a:latin typeface="Times New Roman" panose="02020603050405020304" pitchFamily="18" charset="0"/>
                <a:cs typeface="Times New Roman" panose="02020603050405020304" pitchFamily="18" charset="0"/>
              </a:rPr>
              <a:t> </a:t>
            </a:r>
            <a:r>
              <a:rPr lang="en-US" sz="3600" b="1" dirty="0" err="1">
                <a:solidFill>
                  <a:schemeClr val="tx1"/>
                </a:solidFill>
                <a:latin typeface="Times New Roman" panose="02020603050405020304" pitchFamily="18" charset="0"/>
                <a:cs typeface="Times New Roman" panose="02020603050405020304" pitchFamily="18" charset="0"/>
              </a:rPr>
              <a:t>một</a:t>
            </a:r>
            <a:r>
              <a:rPr lang="en-US" sz="3600" b="1" dirty="0">
                <a:solidFill>
                  <a:schemeClr val="tx1"/>
                </a:solidFill>
                <a:latin typeface="Times New Roman" panose="02020603050405020304" pitchFamily="18" charset="0"/>
                <a:cs typeface="Times New Roman" panose="02020603050405020304" pitchFamily="18" charset="0"/>
              </a:rPr>
              <a:t> </a:t>
            </a:r>
            <a:r>
              <a:rPr lang="en-US" sz="3600" b="1" dirty="0" err="1">
                <a:solidFill>
                  <a:schemeClr val="tx1"/>
                </a:solidFill>
                <a:latin typeface="Times New Roman" panose="02020603050405020304" pitchFamily="18" charset="0"/>
                <a:cs typeface="Times New Roman" panose="02020603050405020304" pitchFamily="18" charset="0"/>
              </a:rPr>
              <a:t>mô</a:t>
            </a:r>
            <a:r>
              <a:rPr lang="en-US" sz="3600" b="1" dirty="0">
                <a:solidFill>
                  <a:schemeClr val="tx1"/>
                </a:solidFill>
                <a:latin typeface="Times New Roman" panose="02020603050405020304" pitchFamily="18" charset="0"/>
                <a:cs typeface="Times New Roman" panose="02020603050405020304" pitchFamily="18" charset="0"/>
              </a:rPr>
              <a:t> </a:t>
            </a:r>
            <a:r>
              <a:rPr lang="en-US" sz="3600" b="1" dirty="0" err="1">
                <a:solidFill>
                  <a:schemeClr val="tx1"/>
                </a:solidFill>
                <a:latin typeface="Times New Roman" panose="02020603050405020304" pitchFamily="18" charset="0"/>
                <a:cs typeface="Times New Roman" panose="02020603050405020304" pitchFamily="18" charset="0"/>
              </a:rPr>
              <a:t>tả</a:t>
            </a:r>
            <a:r>
              <a:rPr lang="en-US" sz="3600" b="1" dirty="0">
                <a:solidFill>
                  <a:schemeClr val="tx1"/>
                </a:solidFill>
                <a:latin typeface="Times New Roman" panose="02020603050405020304" pitchFamily="18" charset="0"/>
                <a:cs typeface="Times New Roman" panose="02020603050405020304" pitchFamily="18" charset="0"/>
              </a:rPr>
              <a:t> ở </a:t>
            </a:r>
            <a:r>
              <a:rPr lang="en-US" sz="3600" b="1" dirty="0" err="1">
                <a:solidFill>
                  <a:schemeClr val="tx1"/>
                </a:solidFill>
                <a:latin typeface="Times New Roman" panose="02020603050405020304" pitchFamily="18" charset="0"/>
                <a:cs typeface="Times New Roman" panose="02020603050405020304" pitchFamily="18" charset="0"/>
              </a:rPr>
              <a:t>cột</a:t>
            </a:r>
            <a:r>
              <a:rPr lang="en-US" sz="3600" b="1" dirty="0">
                <a:solidFill>
                  <a:schemeClr val="tx1"/>
                </a:solidFill>
                <a:latin typeface="Times New Roman" panose="02020603050405020304" pitchFamily="18" charset="0"/>
                <a:cs typeface="Times New Roman" panose="02020603050405020304" pitchFamily="18" charset="0"/>
              </a:rPr>
              <a:t> B </a:t>
            </a:r>
            <a:r>
              <a:rPr lang="en-US" sz="3600" b="1" dirty="0" err="1">
                <a:solidFill>
                  <a:schemeClr val="tx1"/>
                </a:solidFill>
                <a:latin typeface="Times New Roman" panose="02020603050405020304" pitchFamily="18" charset="0"/>
                <a:cs typeface="Times New Roman" panose="02020603050405020304" pitchFamily="18" charset="0"/>
              </a:rPr>
              <a:t>cho</a:t>
            </a:r>
            <a:r>
              <a:rPr lang="en-US" sz="3600" b="1" dirty="0">
                <a:solidFill>
                  <a:schemeClr val="tx1"/>
                </a:solidFill>
                <a:latin typeface="Times New Roman" panose="02020603050405020304" pitchFamily="18" charset="0"/>
                <a:cs typeface="Times New Roman" panose="02020603050405020304" pitchFamily="18" charset="0"/>
              </a:rPr>
              <a:t> </a:t>
            </a:r>
            <a:r>
              <a:rPr lang="en-US" sz="3600" b="1" dirty="0" err="1">
                <a:solidFill>
                  <a:schemeClr val="tx1"/>
                </a:solidFill>
                <a:latin typeface="Times New Roman" panose="02020603050405020304" pitchFamily="18" charset="0"/>
                <a:cs typeface="Times New Roman" panose="02020603050405020304" pitchFamily="18" charset="0"/>
              </a:rPr>
              <a:t>phù</a:t>
            </a:r>
            <a:r>
              <a:rPr lang="en-US" sz="3600" b="1" dirty="0">
                <a:solidFill>
                  <a:schemeClr val="tx1"/>
                </a:solidFill>
                <a:latin typeface="Times New Roman" panose="02020603050405020304" pitchFamily="18" charset="0"/>
                <a:cs typeface="Times New Roman" panose="02020603050405020304" pitchFamily="18" charset="0"/>
              </a:rPr>
              <a:t> </a:t>
            </a:r>
            <a:r>
              <a:rPr lang="en-US" sz="3600" b="1" dirty="0" err="1" smtClean="0">
                <a:solidFill>
                  <a:schemeClr val="tx1"/>
                </a:solidFill>
                <a:latin typeface="Times New Roman" panose="02020603050405020304" pitchFamily="18" charset="0"/>
                <a:cs typeface="Times New Roman" panose="02020603050405020304" pitchFamily="18" charset="0"/>
              </a:rPr>
              <a:t>hợp</a:t>
            </a:r>
            <a:r>
              <a:rPr lang="vi-VN" sz="3600" b="1" dirty="0" smtClean="0">
                <a:solidFill>
                  <a:schemeClr val="tx1"/>
                </a:solidFill>
                <a:latin typeface="Times New Roman" panose="02020603050405020304" pitchFamily="18" charset="0"/>
                <a:cs typeface="Times New Roman" panose="02020603050405020304" pitchFamily="18" charset="0"/>
              </a:rPr>
              <a:t>. </a:t>
            </a:r>
            <a:endParaRPr lang="vi-VN" sz="3600" b="1" dirty="0">
              <a:solidFill>
                <a:schemeClr val="tx1"/>
              </a:solidFill>
              <a:latin typeface="Times New Roman" panose="02020603050405020304" pitchFamily="18" charset="0"/>
              <a:cs typeface="Times New Roman" panose="02020603050405020304" pitchFamily="18" charset="0"/>
            </a:endParaRPr>
          </a:p>
          <a:p>
            <a:pPr marL="0" indent="0" defTabSz="342900">
              <a:spcBef>
                <a:spcPts val="0"/>
              </a:spcBef>
              <a:buClr>
                <a:srgbClr val="FFC000"/>
              </a:buClr>
              <a:buNone/>
            </a:pPr>
            <a:endParaRPr lang="vi-VN" sz="3500" dirty="0">
              <a:solidFill>
                <a:srgbClr val="00B050"/>
              </a:solidFill>
              <a:latin typeface="UTM Avo" panose="02040603050506020204" pitchFamily="18" charset="0"/>
              <a:cs typeface="Times New Roman" panose="02020603050405020304" pitchFamily="18" charset="0"/>
            </a:endParaRPr>
          </a:p>
        </p:txBody>
      </p:sp>
      <p:pic>
        <p:nvPicPr>
          <p:cNvPr id="10" name="Picture 9"/>
          <p:cNvPicPr>
            <a:picLocks noChangeAspect="1"/>
          </p:cNvPicPr>
          <p:nvPr/>
        </p:nvPicPr>
        <p:blipFill>
          <a:blip r:embed="rId10">
            <a:extLst>
              <a:ext uri="{BEBA8EAE-BF5A-486C-A8C5-ECC9F3942E4B}">
                <a14:imgProps xmlns:a14="http://schemas.microsoft.com/office/drawing/2010/main">
                  <a14:imgLayer r:embed="rId11">
                    <a14:imgEffect>
                      <a14:backgroundRemoval t="0" b="89879" l="5392" r="99020">
                        <a14:foregroundMark x1="70098" y1="21457" x2="75000" y2="21862"/>
                      </a14:backgroundRemoval>
                    </a14:imgEffect>
                  </a14:imgLayer>
                </a14:imgProps>
              </a:ext>
              <a:ext uri="{28A0092B-C50C-407E-A947-70E740481C1C}">
                <a14:useLocalDpi xmlns:a14="http://schemas.microsoft.com/office/drawing/2010/main" val="0"/>
              </a:ext>
            </a:extLst>
          </a:blip>
          <a:stretch>
            <a:fillRect/>
          </a:stretch>
        </p:blipFill>
        <p:spPr>
          <a:xfrm>
            <a:off x="10067251" y="4678709"/>
            <a:ext cx="1921549" cy="2326581"/>
          </a:xfrm>
          <a:prstGeom prst="rect">
            <a:avLst/>
          </a:prstGeom>
        </p:spPr>
      </p:pic>
      <p:graphicFrame>
        <p:nvGraphicFramePr>
          <p:cNvPr id="11" name="Table 10"/>
          <p:cNvGraphicFramePr>
            <a:graphicFrameLocks noGrp="1"/>
          </p:cNvGraphicFramePr>
          <p:nvPr>
            <p:extLst/>
          </p:nvPr>
        </p:nvGraphicFramePr>
        <p:xfrm>
          <a:off x="479524" y="2026519"/>
          <a:ext cx="9398690" cy="3497291"/>
        </p:xfrm>
        <a:graphic>
          <a:graphicData uri="http://schemas.openxmlformats.org/drawingml/2006/table">
            <a:tbl>
              <a:tblPr firstRow="1" bandRow="1">
                <a:tableStyleId>{912C8C85-51F0-491E-9774-3900AFEF0FD7}</a:tableStyleId>
              </a:tblPr>
              <a:tblGrid>
                <a:gridCol w="2735164">
                  <a:extLst>
                    <a:ext uri="{9D8B030D-6E8A-4147-A177-3AD203B41FA5}">
                      <a16:colId xmlns:a16="http://schemas.microsoft.com/office/drawing/2014/main" val="222722556"/>
                    </a:ext>
                  </a:extLst>
                </a:gridCol>
                <a:gridCol w="1224111">
                  <a:extLst>
                    <a:ext uri="{9D8B030D-6E8A-4147-A177-3AD203B41FA5}">
                      <a16:colId xmlns:a16="http://schemas.microsoft.com/office/drawing/2014/main" val="3633261562"/>
                    </a:ext>
                  </a:extLst>
                </a:gridCol>
                <a:gridCol w="5439415">
                  <a:extLst>
                    <a:ext uri="{9D8B030D-6E8A-4147-A177-3AD203B41FA5}">
                      <a16:colId xmlns:a16="http://schemas.microsoft.com/office/drawing/2014/main" val="2566349052"/>
                    </a:ext>
                  </a:extLst>
                </a:gridCol>
              </a:tblGrid>
              <a:tr h="662651">
                <a:tc>
                  <a:txBody>
                    <a:bodyPr/>
                    <a:lstStyle/>
                    <a:p>
                      <a:pPr algn="ctr"/>
                      <a:r>
                        <a:rPr lang="vi-VN" sz="2400" dirty="0" smtClean="0">
                          <a:solidFill>
                            <a:schemeClr val="tx1"/>
                          </a:solidFill>
                          <a:latin typeface="UTM Avo" panose="02040603050506020204"/>
                        </a:rPr>
                        <a:t>A</a:t>
                      </a:r>
                      <a:endParaRPr lang="en-US" sz="2400" dirty="0" smtClean="0">
                        <a:solidFill>
                          <a:schemeClr val="tx1"/>
                        </a:solidFill>
                        <a:latin typeface="UTM Avo" panose="02040603050506020204"/>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lumMod val="20000"/>
                        <a:lumOff val="80000"/>
                      </a:schemeClr>
                    </a:solidFill>
                  </a:tcPr>
                </a:tc>
                <a:tc rowSpan="4">
                  <a:txBody>
                    <a:bodyPr/>
                    <a:lstStyle/>
                    <a:p>
                      <a:pPr algn="ctr"/>
                      <a:endParaRPr lang="en-US" sz="2800" dirty="0" smtClean="0">
                        <a:solidFill>
                          <a:schemeClr val="tx1"/>
                        </a:solidFill>
                        <a:latin typeface="UTM Avo" panose="02040603050506020204"/>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vi-VN" sz="2400" dirty="0" smtClean="0">
                          <a:solidFill>
                            <a:schemeClr val="tx1"/>
                          </a:solidFill>
                          <a:latin typeface="UTM Avo" panose="02040603050506020204"/>
                        </a:rPr>
                        <a:t>B</a:t>
                      </a:r>
                      <a:endParaRPr lang="en-US" sz="2400" dirty="0">
                        <a:solidFill>
                          <a:schemeClr val="tx1"/>
                        </a:solidFill>
                        <a:latin typeface="UTM Avo" panose="02040603050506020204"/>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240500247"/>
                  </a:ext>
                </a:extLst>
              </a:tr>
              <a:tr h="662651">
                <a:tc>
                  <a:txBody>
                    <a:bodyPr/>
                    <a:lstStyle/>
                    <a:p>
                      <a:r>
                        <a:rPr lang="vi-VN" sz="2800" dirty="0" smtClean="0">
                          <a:solidFill>
                            <a:srgbClr val="FF0000"/>
                          </a:solidFill>
                          <a:latin typeface="UTM Avo" panose="02040603050506020204"/>
                        </a:rPr>
                        <a:t>1.</a:t>
                      </a:r>
                      <a:r>
                        <a:rPr lang="vi-VN" sz="2800" dirty="0" smtClean="0">
                          <a:latin typeface="UTM Avo" panose="02040603050506020204"/>
                        </a:rPr>
                        <a:t> Sao chép</a:t>
                      </a:r>
                      <a:endParaRPr lang="en-US" sz="2800" dirty="0" smtClean="0">
                        <a:latin typeface="UTM Avo" panose="02040603050506020204"/>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vMerge="1">
                  <a:txBody>
                    <a:bodyPr/>
                    <a:lstStyle/>
                    <a:p>
                      <a:endParaRPr lang="en-US" sz="2400" dirty="0" smtClean="0">
                        <a:latin typeface="UTM Avo" panose="02040603050506020204"/>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r>
                        <a:rPr lang="en-US" sz="2800" dirty="0" smtClean="0">
                          <a:solidFill>
                            <a:srgbClr val="0000FF"/>
                          </a:solidFill>
                          <a:latin typeface="UTM Avo" panose="02040603050506020204"/>
                        </a:rPr>
                        <a:t>a) </a:t>
                      </a:r>
                      <a:r>
                        <a:rPr lang="en-US" sz="2800" dirty="0" smtClean="0">
                          <a:latin typeface="UTM Avo" panose="02040603050506020204"/>
                        </a:rPr>
                        <a:t>Minh </a:t>
                      </a:r>
                      <a:r>
                        <a:rPr lang="en-US" sz="2800" dirty="0" err="1" smtClean="0">
                          <a:latin typeface="UTM Avo" panose="02040603050506020204"/>
                        </a:rPr>
                        <a:t>hoạ</a:t>
                      </a:r>
                      <a:r>
                        <a:rPr lang="en-US" sz="2800" dirty="0" smtClean="0">
                          <a:latin typeface="UTM Avo" panose="02040603050506020204"/>
                        </a:rPr>
                        <a:t> </a:t>
                      </a:r>
                      <a:r>
                        <a:rPr lang="en-US" sz="2800" dirty="0" err="1" smtClean="0">
                          <a:latin typeface="UTM Avo" panose="02040603050506020204"/>
                        </a:rPr>
                        <a:t>cho</a:t>
                      </a:r>
                      <a:r>
                        <a:rPr lang="en-US" sz="2800" dirty="0" smtClean="0">
                          <a:latin typeface="UTM Avo" panose="02040603050506020204"/>
                        </a:rPr>
                        <a:t> </a:t>
                      </a:r>
                      <a:r>
                        <a:rPr lang="en-US" sz="2800" dirty="0" err="1" smtClean="0">
                          <a:latin typeface="UTM Avo" panose="02040603050506020204"/>
                        </a:rPr>
                        <a:t>nội</a:t>
                      </a:r>
                      <a:r>
                        <a:rPr lang="en-US" sz="2800" dirty="0" smtClean="0">
                          <a:latin typeface="UTM Avo" panose="02040603050506020204"/>
                        </a:rPr>
                        <a:t> dung </a:t>
                      </a:r>
                      <a:r>
                        <a:rPr lang="en-US" sz="2800" dirty="0" err="1" smtClean="0">
                          <a:latin typeface="UTM Avo" panose="02040603050506020204"/>
                        </a:rPr>
                        <a:t>văn</a:t>
                      </a:r>
                      <a:r>
                        <a:rPr lang="en-US" sz="2800" dirty="0" smtClean="0">
                          <a:latin typeface="UTM Avo" panose="02040603050506020204"/>
                        </a:rPr>
                        <a:t> </a:t>
                      </a:r>
                      <a:r>
                        <a:rPr lang="en-US" sz="2800" dirty="0" err="1" smtClean="0">
                          <a:latin typeface="UTM Avo" panose="02040603050506020204"/>
                        </a:rPr>
                        <a:t>bản</a:t>
                      </a:r>
                      <a:r>
                        <a:rPr lang="en-US" sz="2800" dirty="0" smtClean="0">
                          <a:latin typeface="UTM Avo" panose="02040603050506020204"/>
                        </a:rPr>
                        <a:t> </a:t>
                      </a:r>
                      <a:r>
                        <a:rPr lang="en-US" sz="2800" dirty="0" err="1" smtClean="0">
                          <a:latin typeface="UTM Avo" panose="02040603050506020204"/>
                        </a:rPr>
                        <a:t>thêm</a:t>
                      </a:r>
                      <a:r>
                        <a:rPr lang="en-US" sz="2800" dirty="0" smtClean="0">
                          <a:latin typeface="UTM Avo" panose="02040603050506020204"/>
                        </a:rPr>
                        <a:t> </a:t>
                      </a:r>
                      <a:r>
                        <a:rPr lang="en-US" sz="2800" dirty="0" err="1" smtClean="0">
                          <a:latin typeface="UTM Avo" panose="02040603050506020204"/>
                        </a:rPr>
                        <a:t>sinh</a:t>
                      </a:r>
                      <a:r>
                        <a:rPr lang="en-US" sz="2800" dirty="0" smtClean="0">
                          <a:latin typeface="UTM Avo" panose="02040603050506020204"/>
                        </a:rPr>
                        <a:t> </a:t>
                      </a:r>
                      <a:r>
                        <a:rPr lang="en-US" sz="2800" dirty="0" err="1" smtClean="0">
                          <a:latin typeface="UTM Avo" panose="02040603050506020204"/>
                        </a:rPr>
                        <a:t>động</a:t>
                      </a:r>
                      <a:r>
                        <a:rPr lang="en-US" sz="2800" dirty="0" smtClean="0">
                          <a:latin typeface="UTM Avo" panose="02040603050506020204"/>
                        </a:rPr>
                        <a:t> </a:t>
                      </a:r>
                      <a:r>
                        <a:rPr lang="en-US" sz="2800" dirty="0" err="1" smtClean="0">
                          <a:latin typeface="UTM Avo" panose="02040603050506020204"/>
                        </a:rPr>
                        <a:t>và</a:t>
                      </a:r>
                      <a:r>
                        <a:rPr lang="en-US" sz="2800" dirty="0" smtClean="0">
                          <a:latin typeface="UTM Avo" panose="02040603050506020204"/>
                        </a:rPr>
                        <a:t> </a:t>
                      </a:r>
                      <a:r>
                        <a:rPr lang="en-US" sz="2800" dirty="0" err="1" smtClean="0">
                          <a:latin typeface="UTM Avo" panose="02040603050506020204"/>
                        </a:rPr>
                        <a:t>hấp</a:t>
                      </a:r>
                      <a:r>
                        <a:rPr lang="en-US" sz="2800" dirty="0" smtClean="0">
                          <a:latin typeface="UTM Avo" panose="02040603050506020204"/>
                        </a:rPr>
                        <a:t> </a:t>
                      </a:r>
                      <a:r>
                        <a:rPr lang="en-US" sz="2800" dirty="0" err="1" smtClean="0">
                          <a:latin typeface="UTM Avo" panose="02040603050506020204"/>
                        </a:rPr>
                        <a:t>dẫn</a:t>
                      </a:r>
                      <a:r>
                        <a:rPr lang="en-US" sz="2800" dirty="0" smtClean="0">
                          <a:latin typeface="UTM Avo" panose="02040603050506020204"/>
                        </a:rPr>
                        <a:t>.</a:t>
                      </a:r>
                      <a:endParaRPr lang="en-US" sz="2800" dirty="0">
                        <a:latin typeface="UTM Avo" panose="02040603050506020204"/>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71324891"/>
                  </a:ext>
                </a:extLst>
              </a:tr>
              <a:tr h="662651">
                <a:tc>
                  <a:txBody>
                    <a:bodyPr/>
                    <a:lstStyle/>
                    <a:p>
                      <a:r>
                        <a:rPr lang="vi-VN" sz="2800" dirty="0" smtClean="0">
                          <a:solidFill>
                            <a:srgbClr val="FF0000"/>
                          </a:solidFill>
                          <a:latin typeface="UTM Avo" panose="02040603050506020204"/>
                        </a:rPr>
                        <a:t>2. </a:t>
                      </a:r>
                      <a:r>
                        <a:rPr lang="vi-VN" sz="2800" dirty="0" smtClean="0">
                          <a:latin typeface="UTM Avo" panose="02040603050506020204"/>
                        </a:rPr>
                        <a:t>Di chuyển</a:t>
                      </a:r>
                      <a:endParaRPr lang="en-US" sz="2800" dirty="0">
                        <a:latin typeface="UTM Avo" panose="02040603050506020204"/>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vMerge="1">
                  <a:txBody>
                    <a:bodyPr/>
                    <a:lstStyle/>
                    <a:p>
                      <a:endParaRPr lang="en-US" sz="2400" dirty="0">
                        <a:latin typeface="UTM Avo" panose="02040603050506020204"/>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r>
                        <a:rPr lang="en-US" sz="2800" dirty="0" smtClean="0">
                          <a:solidFill>
                            <a:srgbClr val="0000FF"/>
                          </a:solidFill>
                          <a:latin typeface="UTM Avo" panose="02040603050506020204"/>
                        </a:rPr>
                        <a:t>b) </a:t>
                      </a:r>
                      <a:r>
                        <a:rPr lang="en-US" sz="2800" dirty="0" err="1" smtClean="0">
                          <a:latin typeface="UTM Avo" panose="02040603050506020204"/>
                        </a:rPr>
                        <a:t>Tạo</a:t>
                      </a:r>
                      <a:r>
                        <a:rPr lang="en-US" sz="2800" dirty="0" smtClean="0">
                          <a:latin typeface="UTM Avo" panose="02040603050506020204"/>
                        </a:rPr>
                        <a:t> </a:t>
                      </a:r>
                      <a:r>
                        <a:rPr lang="en-US" sz="2800" dirty="0" err="1" smtClean="0">
                          <a:latin typeface="UTM Avo" panose="02040603050506020204"/>
                        </a:rPr>
                        <a:t>thêm</a:t>
                      </a:r>
                      <a:r>
                        <a:rPr lang="en-US" sz="2800" dirty="0" smtClean="0">
                          <a:latin typeface="UTM Avo" panose="02040603050506020204"/>
                        </a:rPr>
                        <a:t> </a:t>
                      </a:r>
                      <a:r>
                        <a:rPr lang="en-US" sz="2800" dirty="0" err="1" smtClean="0">
                          <a:latin typeface="UTM Avo" panose="02040603050506020204"/>
                        </a:rPr>
                        <a:t>phần</a:t>
                      </a:r>
                      <a:r>
                        <a:rPr lang="en-US" sz="2800" dirty="0" smtClean="0">
                          <a:latin typeface="UTM Avo" panose="02040603050506020204"/>
                        </a:rPr>
                        <a:t> </a:t>
                      </a:r>
                      <a:r>
                        <a:rPr lang="en-US" sz="2800" dirty="0" err="1" smtClean="0">
                          <a:latin typeface="UTM Avo" panose="02040603050506020204"/>
                        </a:rPr>
                        <a:t>văn</a:t>
                      </a:r>
                      <a:r>
                        <a:rPr lang="en-US" sz="2800" dirty="0" smtClean="0">
                          <a:latin typeface="UTM Avo" panose="02040603050506020204"/>
                        </a:rPr>
                        <a:t> </a:t>
                      </a:r>
                      <a:r>
                        <a:rPr lang="en-US" sz="2800" dirty="0" err="1" smtClean="0">
                          <a:latin typeface="UTM Avo" panose="02040603050506020204"/>
                        </a:rPr>
                        <a:t>bản</a:t>
                      </a:r>
                      <a:r>
                        <a:rPr lang="en-US" sz="2800" dirty="0" smtClean="0">
                          <a:latin typeface="UTM Avo" panose="02040603050506020204"/>
                        </a:rPr>
                        <a:t> ở </a:t>
                      </a:r>
                      <a:r>
                        <a:rPr lang="en-US" sz="2800" dirty="0" err="1" smtClean="0">
                          <a:latin typeface="UTM Avo" panose="02040603050506020204"/>
                        </a:rPr>
                        <a:t>vị</a:t>
                      </a:r>
                      <a:r>
                        <a:rPr lang="en-US" sz="2800" dirty="0" smtClean="0">
                          <a:latin typeface="UTM Avo" panose="02040603050506020204"/>
                        </a:rPr>
                        <a:t> </a:t>
                      </a:r>
                      <a:r>
                        <a:rPr lang="en-US" sz="2800" dirty="0" err="1" smtClean="0">
                          <a:latin typeface="UTM Avo" panose="02040603050506020204"/>
                        </a:rPr>
                        <a:t>trí</a:t>
                      </a:r>
                      <a:r>
                        <a:rPr lang="en-US" sz="2800" dirty="0" smtClean="0">
                          <a:latin typeface="UTM Avo" panose="02040603050506020204"/>
                        </a:rPr>
                        <a:t> </a:t>
                      </a:r>
                      <a:r>
                        <a:rPr lang="en-US" sz="2800" dirty="0" err="1" smtClean="0">
                          <a:latin typeface="UTM Avo" panose="02040603050506020204"/>
                        </a:rPr>
                        <a:t>khác</a:t>
                      </a:r>
                      <a:r>
                        <a:rPr lang="en-US" sz="2800" dirty="0" smtClean="0">
                          <a:latin typeface="UTM Avo" panose="02040603050506020204"/>
                        </a:rPr>
                        <a:t> </a:t>
                      </a:r>
                      <a:r>
                        <a:rPr lang="en-US" sz="2800" dirty="0" err="1" smtClean="0">
                          <a:latin typeface="UTM Avo" panose="02040603050506020204"/>
                        </a:rPr>
                        <a:t>giống</a:t>
                      </a:r>
                      <a:r>
                        <a:rPr lang="en-US" sz="2800" dirty="0" smtClean="0">
                          <a:latin typeface="UTM Avo" panose="02040603050506020204"/>
                        </a:rPr>
                        <a:t> </a:t>
                      </a:r>
                      <a:r>
                        <a:rPr lang="en-US" sz="2800" dirty="0" err="1" smtClean="0">
                          <a:latin typeface="UTM Avo" panose="02040603050506020204"/>
                        </a:rPr>
                        <a:t>hệt</a:t>
                      </a:r>
                      <a:r>
                        <a:rPr lang="en-US" sz="2800" dirty="0" smtClean="0">
                          <a:latin typeface="UTM Avo" panose="02040603050506020204"/>
                        </a:rPr>
                        <a:t> </a:t>
                      </a:r>
                      <a:r>
                        <a:rPr lang="en-US" sz="2800" dirty="0" err="1" smtClean="0">
                          <a:latin typeface="UTM Avo" panose="02040603050506020204"/>
                        </a:rPr>
                        <a:t>phần</a:t>
                      </a:r>
                      <a:r>
                        <a:rPr lang="en-US" sz="2800" dirty="0" smtClean="0">
                          <a:latin typeface="UTM Avo" panose="02040603050506020204"/>
                        </a:rPr>
                        <a:t> </a:t>
                      </a:r>
                      <a:r>
                        <a:rPr lang="en-US" sz="2800" dirty="0" err="1" smtClean="0">
                          <a:latin typeface="UTM Avo" panose="02040603050506020204"/>
                        </a:rPr>
                        <a:t>đã</a:t>
                      </a:r>
                      <a:r>
                        <a:rPr lang="en-US" sz="2800" dirty="0" smtClean="0">
                          <a:latin typeface="UTM Avo" panose="02040603050506020204"/>
                        </a:rPr>
                        <a:t> </a:t>
                      </a:r>
                      <a:r>
                        <a:rPr lang="en-US" sz="2800" dirty="0" err="1" smtClean="0">
                          <a:latin typeface="UTM Avo" panose="02040603050506020204"/>
                        </a:rPr>
                        <a:t>chọn</a:t>
                      </a:r>
                      <a:r>
                        <a:rPr lang="en-US" sz="2800" dirty="0" smtClean="0">
                          <a:latin typeface="UTM Avo" panose="02040603050506020204"/>
                        </a:rPr>
                        <a:t>.</a:t>
                      </a:r>
                      <a:endParaRPr lang="en-US" sz="2800" dirty="0">
                        <a:latin typeface="UTM Avo" panose="02040603050506020204"/>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63458132"/>
                  </a:ext>
                </a:extLst>
              </a:tr>
              <a:tr h="662651">
                <a:tc>
                  <a:txBody>
                    <a:bodyPr/>
                    <a:lstStyle/>
                    <a:p>
                      <a:r>
                        <a:rPr lang="vi-VN" sz="2800" dirty="0" smtClean="0">
                          <a:solidFill>
                            <a:srgbClr val="FF0000"/>
                          </a:solidFill>
                          <a:latin typeface="UTM Avo" panose="02040603050506020204"/>
                        </a:rPr>
                        <a:t>3. </a:t>
                      </a:r>
                      <a:r>
                        <a:rPr lang="vi-VN" sz="2800" dirty="0" smtClean="0">
                          <a:latin typeface="UTM Avo" panose="02040603050506020204"/>
                        </a:rPr>
                        <a:t>Chèn hình ảnh</a:t>
                      </a:r>
                      <a:endParaRPr lang="en-US" sz="2800" dirty="0">
                        <a:latin typeface="UTM Avo" panose="02040603050506020204"/>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vMerge="1">
                  <a:txBody>
                    <a:bodyPr/>
                    <a:lstStyle/>
                    <a:p>
                      <a:endParaRPr lang="en-US" sz="2400" dirty="0">
                        <a:latin typeface="UTM Avo" panose="02040603050506020204"/>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r>
                        <a:rPr lang="vi-VN" sz="2800" dirty="0" smtClean="0">
                          <a:solidFill>
                            <a:srgbClr val="0000FF"/>
                          </a:solidFill>
                          <a:latin typeface="UTM Avo" panose="02040603050506020204"/>
                        </a:rPr>
                        <a:t>c) </a:t>
                      </a:r>
                      <a:r>
                        <a:rPr lang="vi-VN" sz="2800" dirty="0" smtClean="0">
                          <a:latin typeface="UTM Avo" panose="02040603050506020204"/>
                        </a:rPr>
                        <a:t>Đưa phần văn bản từ vị trí cũ đến vị trí mới.</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23393867"/>
                  </a:ext>
                </a:extLst>
              </a:tr>
            </a:tbl>
          </a:graphicData>
        </a:graphic>
      </p:graphicFrame>
      <p:cxnSp>
        <p:nvCxnSpPr>
          <p:cNvPr id="5" name="Straight Connector 4"/>
          <p:cNvCxnSpPr/>
          <p:nvPr/>
        </p:nvCxnSpPr>
        <p:spPr>
          <a:xfrm>
            <a:off x="2257425" y="3186113"/>
            <a:ext cx="2327998" cy="714375"/>
          </a:xfrm>
          <a:prstGeom prst="line">
            <a:avLst/>
          </a:prstGeom>
          <a:ln>
            <a:solidFill>
              <a:srgbClr val="FF0000"/>
            </a:solidFill>
          </a:ln>
        </p:spPr>
        <p:style>
          <a:lnRef idx="3">
            <a:schemeClr val="accent1"/>
          </a:lnRef>
          <a:fillRef idx="0">
            <a:schemeClr val="accent1"/>
          </a:fillRef>
          <a:effectRef idx="2">
            <a:schemeClr val="accent1"/>
          </a:effectRef>
          <a:fontRef idx="minor">
            <a:schemeClr val="tx1"/>
          </a:fontRef>
        </p:style>
      </p:cxnSp>
      <p:cxnSp>
        <p:nvCxnSpPr>
          <p:cNvPr id="12" name="Straight Connector 11"/>
          <p:cNvCxnSpPr/>
          <p:nvPr/>
        </p:nvCxnSpPr>
        <p:spPr>
          <a:xfrm>
            <a:off x="2371725" y="4177738"/>
            <a:ext cx="2213698" cy="714375"/>
          </a:xfrm>
          <a:prstGeom prst="line">
            <a:avLst/>
          </a:prstGeom>
          <a:ln>
            <a:solidFill>
              <a:srgbClr val="FF0000"/>
            </a:solidFill>
          </a:ln>
        </p:spPr>
        <p:style>
          <a:lnRef idx="3">
            <a:schemeClr val="accent1"/>
          </a:lnRef>
          <a:fillRef idx="0">
            <a:schemeClr val="accent1"/>
          </a:fillRef>
          <a:effectRef idx="2">
            <a:schemeClr val="accent1"/>
          </a:effectRef>
          <a:fontRef idx="minor">
            <a:schemeClr val="tx1"/>
          </a:fontRef>
        </p:style>
      </p:cxnSp>
      <p:cxnSp>
        <p:nvCxnSpPr>
          <p:cNvPr id="15" name="Straight Connector 14"/>
          <p:cNvCxnSpPr/>
          <p:nvPr/>
        </p:nvCxnSpPr>
        <p:spPr>
          <a:xfrm flipV="1">
            <a:off x="2965171" y="3071813"/>
            <a:ext cx="1620252" cy="1799036"/>
          </a:xfrm>
          <a:prstGeom prst="line">
            <a:avLst/>
          </a:prstGeom>
          <a:ln>
            <a:solidFill>
              <a:srgbClr val="FF0000"/>
            </a:solidFill>
          </a:ln>
        </p:spPr>
        <p:style>
          <a:lnRef idx="3">
            <a:schemeClr val="accent1"/>
          </a:lnRef>
          <a:fillRef idx="0">
            <a:schemeClr val="accent1"/>
          </a:fillRef>
          <a:effectRef idx="2">
            <a:schemeClr val="accent1"/>
          </a:effectRef>
          <a:fontRef idx="minor">
            <a:schemeClr val="tx1"/>
          </a:fontRef>
        </p:style>
      </p:cxnSp>
      <p:pic>
        <p:nvPicPr>
          <p:cNvPr id="2" name="cau_1_hay_ghep_moi_thao_tac_o_cot_a_voi_mot_mo_6cb9947c-1d9c-42a8-975f-4288241b78a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11420843" y="6183085"/>
            <a:ext cx="609600" cy="609600"/>
          </a:xfrm>
          <a:prstGeom prst="rect">
            <a:avLst/>
          </a:prstGeom>
        </p:spPr>
      </p:pic>
      <p:pic>
        <p:nvPicPr>
          <p:cNvPr id="3" name="Am-thanh-tra-loi-dung-chinh-xac-www_tiengdong_com">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2"/>
          <a:stretch>
            <a:fillRect/>
          </a:stretch>
        </p:blipFill>
        <p:spPr>
          <a:xfrm>
            <a:off x="12175143" y="5091632"/>
            <a:ext cx="609600" cy="609600"/>
          </a:xfrm>
          <a:prstGeom prst="rect">
            <a:avLst/>
          </a:prstGeom>
        </p:spPr>
      </p:pic>
      <p:pic>
        <p:nvPicPr>
          <p:cNvPr id="13" name="Am-thanh-tra-loi-dung-chinh-xac-www_tiengdong_com">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2"/>
          <a:stretch>
            <a:fillRect/>
          </a:stretch>
        </p:blipFill>
        <p:spPr>
          <a:xfrm>
            <a:off x="12327543" y="5244032"/>
            <a:ext cx="609600" cy="609600"/>
          </a:xfrm>
          <a:prstGeom prst="rect">
            <a:avLst/>
          </a:prstGeom>
        </p:spPr>
      </p:pic>
      <p:pic>
        <p:nvPicPr>
          <p:cNvPr id="14" name="Am-thanh-tra-loi-dung-chinh-xac-www_tiengdong_com">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2"/>
          <a:stretch>
            <a:fillRect/>
          </a:stretch>
        </p:blipFill>
        <p:spPr>
          <a:xfrm>
            <a:off x="12479943" y="5396432"/>
            <a:ext cx="609600" cy="609600"/>
          </a:xfrm>
          <a:prstGeom prst="rect">
            <a:avLst/>
          </a:prstGeom>
        </p:spPr>
      </p:pic>
    </p:spTree>
    <p:custDataLst>
      <p:tags r:id="rId1"/>
    </p:custDataLst>
    <p:extLst>
      <p:ext uri="{BB962C8B-B14F-4D97-AF65-F5344CB8AC3E}">
        <p14:creationId xmlns:p14="http://schemas.microsoft.com/office/powerpoint/2010/main" val="52250240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92"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par>
                                <p:cTn id="12" presetID="1" presetClass="mediacall" presetSubtype="0" fill="hold" nodeType="withEffect">
                                  <p:stCondLst>
                                    <p:cond delay="0"/>
                                  </p:stCondLst>
                                  <p:childTnLst>
                                    <p:cmd type="call" cmd="playFrom(0.0)">
                                      <p:cBhvr>
                                        <p:cTn id="13" dur="1724" fill="hold"/>
                                        <p:tgtEl>
                                          <p:spTgt spid="3"/>
                                        </p:tgtEl>
                                      </p:cBhvr>
                                    </p:cmd>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inVertical)">
                                      <p:cBhvr>
                                        <p:cTn id="18" dur="500"/>
                                        <p:tgtEl>
                                          <p:spTgt spid="12"/>
                                        </p:tgtEl>
                                      </p:cBhvr>
                                    </p:animEffect>
                                  </p:childTnLst>
                                </p:cTn>
                              </p:par>
                              <p:par>
                                <p:cTn id="19" presetID="1" presetClass="mediacall" presetSubtype="0" fill="hold" nodeType="withEffect">
                                  <p:stCondLst>
                                    <p:cond delay="0"/>
                                  </p:stCondLst>
                                  <p:childTnLst>
                                    <p:cmd type="call" cmd="playFrom(0.0)">
                                      <p:cBhvr>
                                        <p:cTn id="20" dur="1724" fill="hold"/>
                                        <p:tgtEl>
                                          <p:spTgt spid="13"/>
                                        </p:tgtEl>
                                      </p:cBhvr>
                                    </p:cmd>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inVertical)">
                                      <p:cBhvr>
                                        <p:cTn id="25" dur="500"/>
                                        <p:tgtEl>
                                          <p:spTgt spid="15"/>
                                        </p:tgtEl>
                                      </p:cBhvr>
                                    </p:animEffect>
                                  </p:childTnLst>
                                </p:cTn>
                              </p:par>
                              <p:par>
                                <p:cTn id="26" presetID="1" presetClass="mediacall" presetSubtype="0" fill="hold" nodeType="withEffect">
                                  <p:stCondLst>
                                    <p:cond delay="0"/>
                                  </p:stCondLst>
                                  <p:childTnLst>
                                    <p:cmd type="call" cmd="playFrom(0.0)">
                                      <p:cBhvr>
                                        <p:cTn id="27" dur="1724"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8" fill="hold" display="0">
                  <p:stCondLst>
                    <p:cond delay="indefinite"/>
                  </p:stCondLst>
                  <p:endCondLst>
                    <p:cond evt="onStopAudio" delay="0">
                      <p:tgtEl>
                        <p:sldTgt/>
                      </p:tgtEl>
                    </p:cond>
                  </p:endCondLst>
                </p:cTn>
                <p:tgtEl>
                  <p:spTgt spid="2"/>
                </p:tgtEl>
              </p:cMediaNode>
            </p:audio>
            <p:audio>
              <p:cMediaNode vol="80000">
                <p:cTn id="29" fill="hold" display="0">
                  <p:stCondLst>
                    <p:cond delay="indefinite"/>
                  </p:stCondLst>
                  <p:endCondLst>
                    <p:cond evt="onStopAudio" delay="0">
                      <p:tgtEl>
                        <p:sldTgt/>
                      </p:tgtEl>
                    </p:cond>
                  </p:endCondLst>
                </p:cTn>
                <p:tgtEl>
                  <p:spTgt spid="3"/>
                </p:tgtEl>
              </p:cMediaNode>
            </p:audio>
            <p:audio>
              <p:cMediaNode vol="80000">
                <p:cTn id="30" fill="hold" display="0">
                  <p:stCondLst>
                    <p:cond delay="indefinite"/>
                  </p:stCondLst>
                  <p:endCondLst>
                    <p:cond evt="onStopAudio" delay="0">
                      <p:tgtEl>
                        <p:sldTgt/>
                      </p:tgtEl>
                    </p:cond>
                  </p:endCondLst>
                </p:cTn>
                <p:tgtEl>
                  <p:spTgt spid="13"/>
                </p:tgtEl>
              </p:cMediaNode>
            </p:audio>
            <p:audio>
              <p:cMediaNode vol="80000">
                <p:cTn id="31" fill="hold" display="0">
                  <p:stCondLst>
                    <p:cond delay="indefinite"/>
                  </p:stCondLst>
                  <p:endCondLst>
                    <p:cond evt="onStopAudio" delay="0">
                      <p:tgtEl>
                        <p:sldTgt/>
                      </p:tgtEl>
                    </p:cond>
                  </p:endCondLst>
                </p:cTn>
                <p:tgtEl>
                  <p:spTgt spid="14"/>
                </p:tgtEl>
              </p:cMediaNode>
            </p:audio>
          </p:childTnLst>
        </p:cTn>
      </p:par>
    </p:tnLst>
  </p:timing>
  <p:extLst mod="1"/>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10011279" y="1303867"/>
            <a:ext cx="2329443" cy="4368800"/>
          </a:xfrm>
          <a:prstGeom prst="rect">
            <a:avLst/>
          </a:prstGeom>
        </p:spPr>
      </p:pic>
      <p:pic>
        <p:nvPicPr>
          <p:cNvPr id="8" name="Picture 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781978" y="457200"/>
            <a:ext cx="1184245" cy="1117600"/>
          </a:xfrm>
          <a:prstGeom prst="rect">
            <a:avLst/>
          </a:prstGeom>
        </p:spPr>
      </p:pic>
      <p:sp>
        <p:nvSpPr>
          <p:cNvPr id="12" name="Rectangle 11"/>
          <p:cNvSpPr/>
          <p:nvPr/>
        </p:nvSpPr>
        <p:spPr>
          <a:xfrm>
            <a:off x="770709" y="482600"/>
            <a:ext cx="9186091" cy="511415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44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Câu </a:t>
            </a:r>
            <a:r>
              <a:rPr lang="vi-VN" sz="4400" b="1" noProof="0" dirty="0" smtClean="0">
                <a:solidFill>
                  <a:srgbClr val="FF0000"/>
                </a:solidFill>
                <a:latin typeface="Times New Roman" panose="02020603050405020304" pitchFamily="18" charset="0"/>
                <a:cs typeface="Times New Roman" panose="02020603050405020304" pitchFamily="18" charset="0"/>
              </a:rPr>
              <a:t>2</a:t>
            </a:r>
            <a:r>
              <a:rPr kumimoji="0" lang="nl-NL" sz="4400" b="1" i="0" u="none" strike="noStrike" kern="1200" cap="none" spc="0" normalizeH="0" baseline="0" noProof="0" dirty="0" smtClean="0">
                <a:ln>
                  <a:noFill/>
                </a:ln>
                <a:solidFill>
                  <a:srgbClr val="FF0000"/>
                </a:solidFill>
                <a:effectLst/>
                <a:uLnTx/>
                <a:uFillTx/>
                <a:latin typeface="Times New Roman" panose="02020603050405020304" pitchFamily="18" charset="0"/>
                <a:cs typeface="Times New Roman" panose="02020603050405020304" pitchFamily="18" charset="0"/>
              </a:rPr>
              <a:t>: </a:t>
            </a:r>
            <a:r>
              <a:rPr lang="vi-VN" sz="4400" b="1" dirty="0" smtClean="0">
                <a:solidFill>
                  <a:prstClr val="black"/>
                </a:solidFill>
                <a:latin typeface="Times New Roman" panose="02020603050405020304" pitchFamily="18" charset="0"/>
                <a:cs typeface="Times New Roman" panose="02020603050405020304" pitchFamily="18" charset="0"/>
              </a:rPr>
              <a:t>Để sao chép văn bản, em chọn nút lệnh nào trên dải lệnh Home</a:t>
            </a:r>
            <a:r>
              <a:rPr kumimoji="0" lang="vi-VN" sz="4400" b="1" i="0" u="none" strike="noStrike" kern="120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a:t>
            </a:r>
            <a:endParaRPr kumimoji="0" lang="vi-VN" sz="44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685783" marR="0" lvl="0" indent="-685783" algn="l" defTabSz="1219170" rtl="0" eaLnBrk="1" fontAlgn="auto" latinLnBrk="0" hangingPunct="1">
              <a:lnSpc>
                <a:spcPct val="100000"/>
              </a:lnSpc>
              <a:spcBef>
                <a:spcPts val="600"/>
              </a:spcBef>
              <a:spcAft>
                <a:spcPts val="0"/>
              </a:spcAft>
              <a:buClr>
                <a:srgbClr val="FFC000"/>
              </a:buClr>
              <a:buSzTx/>
              <a:buFontTx/>
              <a:buAutoNum type="alphaUcPeriod"/>
              <a:tabLst/>
              <a:defRPr/>
            </a:pPr>
            <a:r>
              <a:rPr lang="vi-VN" sz="4400" b="1" dirty="0" smtClean="0">
                <a:solidFill>
                  <a:srgbClr val="00B050"/>
                </a:solidFill>
                <a:latin typeface="Times New Roman" panose="02020603050405020304" pitchFamily="18" charset="0"/>
                <a:cs typeface="Times New Roman" panose="02020603050405020304" pitchFamily="18" charset="0"/>
              </a:rPr>
              <a:t>Cut</a:t>
            </a:r>
            <a:r>
              <a:rPr kumimoji="0" lang="vi-VN" sz="4400" b="1" i="0" u="none" strike="noStrike" kern="1200" cap="none" spc="0" normalizeH="0" baseline="0" noProof="0" dirty="0" smtClean="0">
                <a:ln>
                  <a:noFill/>
                </a:ln>
                <a:solidFill>
                  <a:srgbClr val="00B050"/>
                </a:solidFill>
                <a:effectLst/>
                <a:uLnTx/>
                <a:uFillTx/>
                <a:latin typeface="Times New Roman" panose="02020603050405020304" pitchFamily="18" charset="0"/>
                <a:cs typeface="Times New Roman" panose="02020603050405020304" pitchFamily="18" charset="0"/>
              </a:rPr>
              <a:t>.</a:t>
            </a:r>
            <a:endParaRPr kumimoji="0" lang="vi-VN" sz="4400" b="1" i="0" u="none" strike="noStrike" kern="1200" cap="none" spc="0" normalizeH="0" baseline="0" noProof="0" dirty="0">
              <a:ln>
                <a:noFill/>
              </a:ln>
              <a:solidFill>
                <a:srgbClr val="00B050"/>
              </a:solidFill>
              <a:effectLst/>
              <a:uLnTx/>
              <a:uFillTx/>
              <a:latin typeface="Times New Roman" panose="02020603050405020304" pitchFamily="18" charset="0"/>
              <a:cs typeface="Times New Roman" panose="02020603050405020304" pitchFamily="18" charset="0"/>
            </a:endParaRPr>
          </a:p>
          <a:p>
            <a:pPr marL="685783" marR="0" lvl="0" indent="-685783" algn="l" defTabSz="1219170" rtl="0" eaLnBrk="1" fontAlgn="auto" latinLnBrk="0" hangingPunct="1">
              <a:lnSpc>
                <a:spcPct val="100000"/>
              </a:lnSpc>
              <a:spcBef>
                <a:spcPts val="600"/>
              </a:spcBef>
              <a:spcAft>
                <a:spcPts val="0"/>
              </a:spcAft>
              <a:buClr>
                <a:srgbClr val="FFC000"/>
              </a:buClr>
              <a:buSzTx/>
              <a:buFontTx/>
              <a:buAutoNum type="alphaUcPeriod"/>
              <a:tabLst/>
              <a:defRPr/>
            </a:pPr>
            <a:r>
              <a:rPr lang="vi-VN" sz="4400" b="1" dirty="0" smtClean="0">
                <a:solidFill>
                  <a:srgbClr val="00B050"/>
                </a:solidFill>
                <a:latin typeface="Times New Roman" panose="02020603050405020304" pitchFamily="18" charset="0"/>
                <a:cs typeface="Times New Roman" panose="02020603050405020304" pitchFamily="18" charset="0"/>
              </a:rPr>
              <a:t>Coppy</a:t>
            </a:r>
            <a:r>
              <a:rPr kumimoji="0" lang="vi-VN" sz="4400" b="1" i="0" u="none" strike="noStrike" kern="1200" cap="none" spc="0" normalizeH="0" baseline="0" noProof="0" dirty="0" smtClean="0">
                <a:ln>
                  <a:noFill/>
                </a:ln>
                <a:solidFill>
                  <a:srgbClr val="00B050"/>
                </a:solidFill>
                <a:effectLst/>
                <a:uLnTx/>
                <a:uFillTx/>
                <a:latin typeface="Times New Roman" panose="02020603050405020304" pitchFamily="18" charset="0"/>
                <a:cs typeface="Times New Roman" panose="02020603050405020304" pitchFamily="18" charset="0"/>
              </a:rPr>
              <a:t>.</a:t>
            </a:r>
          </a:p>
          <a:p>
            <a:pPr marL="685783" marR="0" lvl="0" indent="-685783" algn="l" defTabSz="1219170" rtl="0" eaLnBrk="1" fontAlgn="auto" latinLnBrk="0" hangingPunct="1">
              <a:lnSpc>
                <a:spcPct val="100000"/>
              </a:lnSpc>
              <a:spcBef>
                <a:spcPts val="600"/>
              </a:spcBef>
              <a:spcAft>
                <a:spcPts val="0"/>
              </a:spcAft>
              <a:buClr>
                <a:srgbClr val="FFC000"/>
              </a:buClr>
              <a:buSzTx/>
              <a:buFontTx/>
              <a:buAutoNum type="alphaUcPeriod"/>
              <a:tabLst/>
              <a:defRPr/>
            </a:pPr>
            <a:r>
              <a:rPr lang="vi-VN" sz="4400" b="1" dirty="0" smtClean="0">
                <a:solidFill>
                  <a:srgbClr val="00B050"/>
                </a:solidFill>
                <a:latin typeface="Times New Roman" panose="02020603050405020304" pitchFamily="18" charset="0"/>
                <a:cs typeface="Times New Roman" panose="02020603050405020304" pitchFamily="18" charset="0"/>
              </a:rPr>
              <a:t>Paste.</a:t>
            </a:r>
          </a:p>
          <a:p>
            <a:pPr marL="685783" marR="0" lvl="0" indent="-685783" algn="l" defTabSz="1219170" rtl="0" eaLnBrk="1" fontAlgn="auto" latinLnBrk="0" hangingPunct="1">
              <a:lnSpc>
                <a:spcPct val="100000"/>
              </a:lnSpc>
              <a:spcBef>
                <a:spcPts val="600"/>
              </a:spcBef>
              <a:spcAft>
                <a:spcPts val="0"/>
              </a:spcAft>
              <a:buClr>
                <a:srgbClr val="FFC000"/>
              </a:buClr>
              <a:buSzTx/>
              <a:buFontTx/>
              <a:buAutoNum type="alphaUcPeriod"/>
              <a:tabLst/>
              <a:defRPr/>
            </a:pPr>
            <a:r>
              <a:rPr lang="vi-VN" sz="4400" b="1" dirty="0" smtClean="0">
                <a:solidFill>
                  <a:srgbClr val="00B050"/>
                </a:solidFill>
                <a:latin typeface="Times New Roman" panose="02020603050405020304" pitchFamily="18" charset="0"/>
                <a:cs typeface="Times New Roman" panose="02020603050405020304" pitchFamily="18" charset="0"/>
              </a:rPr>
              <a:t>Format Painter.</a:t>
            </a:r>
          </a:p>
          <a:p>
            <a:pPr marL="685783" marR="0" lvl="0" indent="-685783" algn="l" defTabSz="1219170" rtl="0" eaLnBrk="1" fontAlgn="auto" latinLnBrk="0" hangingPunct="1">
              <a:lnSpc>
                <a:spcPct val="100000"/>
              </a:lnSpc>
              <a:spcBef>
                <a:spcPts val="600"/>
              </a:spcBef>
              <a:spcAft>
                <a:spcPts val="0"/>
              </a:spcAft>
              <a:buClr>
                <a:srgbClr val="FFC000"/>
              </a:buClr>
              <a:buSzTx/>
              <a:buFontTx/>
              <a:buAutoNum type="alphaUcPeriod"/>
              <a:tabLst/>
              <a:defRPr/>
            </a:pPr>
            <a:endParaRPr kumimoji="0" lang="vi-VN" sz="3733" b="0" i="0" u="none" strike="noStrike" kern="1200" cap="none" spc="0" normalizeH="0" baseline="0" noProof="0" dirty="0">
              <a:ln>
                <a:noFill/>
              </a:ln>
              <a:solidFill>
                <a:srgbClr val="00B050"/>
              </a:solidFill>
              <a:effectLst/>
              <a:uLnTx/>
              <a:uFillTx/>
              <a:latin typeface="Times New Roman" panose="02020603050405020304" pitchFamily="18" charset="0"/>
              <a:ea typeface="+mn-ea"/>
              <a:cs typeface="Times New Roman" panose="02020603050405020304" pitchFamily="18" charset="0"/>
            </a:endParaRPr>
          </a:p>
        </p:txBody>
      </p:sp>
      <p:pic>
        <p:nvPicPr>
          <p:cNvPr id="14" name="Picture 2" descr="Họa Sỹ Tí Hon, Em Bé Tập Vẽ - KhoThietKe.Net"/>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764343" y="4482790"/>
            <a:ext cx="2201880" cy="2375210"/>
          </a:xfrm>
          <a:prstGeom prst="rect">
            <a:avLst/>
          </a:prstGeom>
          <a:noFill/>
          <a:extLst>
            <a:ext uri="{909E8E84-426E-40DD-AFC4-6F175D3DCCD1}">
              <a14:hiddenFill xmlns:a14="http://schemas.microsoft.com/office/drawing/2010/main">
                <a:solidFill>
                  <a:srgbClr val="FFFFFF"/>
                </a:solidFill>
              </a14:hiddenFill>
            </a:ext>
          </a:extLst>
        </p:spPr>
      </p:pic>
      <p:sp>
        <p:nvSpPr>
          <p:cNvPr id="9" name="Rounded Rectangle 8"/>
          <p:cNvSpPr/>
          <p:nvPr/>
        </p:nvSpPr>
        <p:spPr>
          <a:xfrm>
            <a:off x="711200" y="6184835"/>
            <a:ext cx="1524000" cy="50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Trebuchet MS" panose="020B0603020202020204"/>
                <a:ea typeface="+mn-ea"/>
                <a:cs typeface="+mn-cs"/>
              </a:rPr>
              <a:t>A</a:t>
            </a:r>
            <a:endParaRPr kumimoji="0" lang="vi-VN"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0" name="Rounded Rectangle 9"/>
          <p:cNvSpPr/>
          <p:nvPr/>
        </p:nvSpPr>
        <p:spPr>
          <a:xfrm>
            <a:off x="4325181" y="6184835"/>
            <a:ext cx="1524000" cy="50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2400" b="1" noProof="0" dirty="0" smtClean="0">
                <a:solidFill>
                  <a:prstClr val="white"/>
                </a:solidFill>
                <a:latin typeface="Arial" panose="020B0604020202020204" pitchFamily="34" charset="0"/>
              </a:rPr>
              <a:t>C</a:t>
            </a:r>
            <a:endParaRPr kumimoji="0" lang="vi-VN"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1" name="Rounded Rectangle 10"/>
          <p:cNvSpPr/>
          <p:nvPr/>
        </p:nvSpPr>
        <p:spPr>
          <a:xfrm>
            <a:off x="6278158" y="6184835"/>
            <a:ext cx="1524000" cy="50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white"/>
                </a:solidFill>
                <a:effectLst/>
                <a:uLnTx/>
                <a:uFillTx/>
                <a:latin typeface="Arial" panose="020B0604020202020204" pitchFamily="34" charset="0"/>
                <a:ea typeface="+mn-ea"/>
                <a:cs typeface="+mn-cs"/>
              </a:rPr>
              <a:t>D</a:t>
            </a:r>
            <a:endParaRPr kumimoji="0" lang="vi-VN"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3" name="Rounded Rectangle 12"/>
          <p:cNvSpPr/>
          <p:nvPr/>
        </p:nvSpPr>
        <p:spPr>
          <a:xfrm>
            <a:off x="2483737" y="6184835"/>
            <a:ext cx="1524000" cy="50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2400" b="1" dirty="0">
                <a:solidFill>
                  <a:prstClr val="white"/>
                </a:solidFill>
                <a:latin typeface="Arial" panose="020B0604020202020204" pitchFamily="34" charset="0"/>
              </a:rPr>
              <a:t>B</a:t>
            </a:r>
            <a:endParaRPr kumimoji="0" lang="vi-VN"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15" name="Tieng-vo-tay-tra-loi-dung-www_tiengdong_com">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12395200" y="5910417"/>
            <a:ext cx="812800" cy="812800"/>
          </a:xfrm>
          <a:prstGeom prst="rect">
            <a:avLst/>
          </a:prstGeom>
        </p:spPr>
      </p:pic>
      <p:pic>
        <p:nvPicPr>
          <p:cNvPr id="16" name="Am-thanh-that-vong-www_tiengdong_com">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2"/>
          <a:stretch>
            <a:fillRect/>
          </a:stretch>
        </p:blipFill>
        <p:spPr>
          <a:xfrm>
            <a:off x="12395200" y="4749904"/>
            <a:ext cx="812800" cy="812800"/>
          </a:xfrm>
          <a:prstGeom prst="rect">
            <a:avLst/>
          </a:prstGeom>
        </p:spPr>
      </p:pic>
      <p:pic>
        <p:nvPicPr>
          <p:cNvPr id="17" name="Am-thanh-that-vong-www_tiengdong_com">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2"/>
          <a:stretch>
            <a:fillRect/>
          </a:stretch>
        </p:blipFill>
        <p:spPr>
          <a:xfrm>
            <a:off x="12395200" y="3735205"/>
            <a:ext cx="812800" cy="812800"/>
          </a:xfrm>
          <a:prstGeom prst="rect">
            <a:avLst/>
          </a:prstGeom>
        </p:spPr>
      </p:pic>
      <p:pic>
        <p:nvPicPr>
          <p:cNvPr id="18" name="Am-thanh-that-vong-www_tiengdong_com">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2"/>
          <a:stretch>
            <a:fillRect/>
          </a:stretch>
        </p:blipFill>
        <p:spPr>
          <a:xfrm>
            <a:off x="12367945" y="2698299"/>
            <a:ext cx="812800" cy="812800"/>
          </a:xfrm>
          <a:prstGeom prst="rect">
            <a:avLst/>
          </a:prstGeom>
        </p:spPr>
      </p:pic>
      <p:pic>
        <p:nvPicPr>
          <p:cNvPr id="2" name="cau_2_de_sao_chep_van_ban_em_chon_nut_lenh_nao_f222035b-d2d1-4135-95e5-1b8baed2e5c2">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12"/>
          <a:stretch>
            <a:fillRect/>
          </a:stretch>
        </p:blipFill>
        <p:spPr>
          <a:xfrm>
            <a:off x="9764343" y="6214534"/>
            <a:ext cx="609600" cy="609600"/>
          </a:xfrm>
          <a:prstGeom prst="rect">
            <a:avLst/>
          </a:prstGeom>
        </p:spPr>
      </p:pic>
    </p:spTree>
    <p:custDataLst>
      <p:tags r:id="rId1"/>
    </p:custDataLst>
    <p:extLst>
      <p:ext uri="{BB962C8B-B14F-4D97-AF65-F5344CB8AC3E}">
        <p14:creationId xmlns:p14="http://schemas.microsoft.com/office/powerpoint/2010/main" val="172839514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14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6994" fill="hold"/>
                                        <p:tgtEl>
                                          <p:spTgt spid="17"/>
                                        </p:tgtEl>
                                      </p:cBhvr>
                                    </p:cmd>
                                  </p:childTnLst>
                                </p:cTn>
                              </p:par>
                            </p:childTnLst>
                          </p:cTn>
                        </p:par>
                      </p:childTnLst>
                    </p:cTn>
                  </p:par>
                </p:childTnLst>
              </p:cTn>
              <p:nextCondLst>
                <p:cond evt="onClick" delay="0">
                  <p:tgtEl>
                    <p:spTgt spid="11"/>
                  </p:tgtEl>
                </p:cond>
              </p:nextCondLst>
            </p:seq>
            <p:seq concurrent="1" nextAc="seek">
              <p:cTn id="12" restart="whenNotActive" fill="hold" evtFilter="cancelBubble" nodeType="interactiveSeq">
                <p:stCondLst>
                  <p:cond evt="onClick" delay="0">
                    <p:tgtEl>
                      <p:spTgt spid="13"/>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8085" fill="hold"/>
                                        <p:tgtEl>
                                          <p:spTgt spid="15"/>
                                        </p:tgtEl>
                                      </p:cBhvr>
                                    </p:cmd>
                                  </p:childTnLst>
                                </p:cTn>
                              </p:par>
                              <p:par>
                                <p:cTn id="17" presetID="19" presetClass="emph" presetSubtype="0" fill="hold" nodeType="withEffect">
                                  <p:stCondLst>
                                    <p:cond delay="0"/>
                                  </p:stCondLst>
                                  <p:childTnLst>
                                    <p:animClr clrSpc="rgb" dir="cw">
                                      <p:cBhvr override="childStyle">
                                        <p:cTn id="18" dur="500" fill="hold"/>
                                        <p:tgtEl>
                                          <p:spTgt spid="12">
                                            <p:txEl>
                                              <p:pRg st="2" end="2"/>
                                            </p:txEl>
                                          </p:spTgt>
                                        </p:tgtEl>
                                        <p:attrNameLst>
                                          <p:attrName>style.color</p:attrName>
                                        </p:attrNameLst>
                                      </p:cBhvr>
                                      <p:to>
                                        <a:srgbClr val="FF0000"/>
                                      </p:to>
                                    </p:animClr>
                                    <p:animClr clrSpc="rgb" dir="cw">
                                      <p:cBhvr>
                                        <p:cTn id="19" dur="500" fill="hold"/>
                                        <p:tgtEl>
                                          <p:spTgt spid="12">
                                            <p:txEl>
                                              <p:pRg st="2" end="2"/>
                                            </p:txEl>
                                          </p:spTgt>
                                        </p:tgtEl>
                                        <p:attrNameLst>
                                          <p:attrName>fillcolor</p:attrName>
                                        </p:attrNameLst>
                                      </p:cBhvr>
                                      <p:to>
                                        <a:srgbClr val="FF0000"/>
                                      </p:to>
                                    </p:animClr>
                                    <p:set>
                                      <p:cBhvr>
                                        <p:cTn id="20" dur="500" fill="hold"/>
                                        <p:tgtEl>
                                          <p:spTgt spid="12">
                                            <p:txEl>
                                              <p:pRg st="2" end="2"/>
                                            </p:txEl>
                                          </p:spTgt>
                                        </p:tgtEl>
                                        <p:attrNameLst>
                                          <p:attrName>fill.type</p:attrName>
                                        </p:attrNameLst>
                                      </p:cBhvr>
                                      <p:to>
                                        <p:strVal val="solid"/>
                                      </p:to>
                                    </p:set>
                                    <p:set>
                                      <p:cBhvr>
                                        <p:cTn id="21" dur="500" fill="hold"/>
                                        <p:tgtEl>
                                          <p:spTgt spid="12">
                                            <p:txEl>
                                              <p:pRg st="2" end="2"/>
                                            </p:txEl>
                                          </p:spTgt>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22" restart="whenNotActive" fill="hold" evtFilter="cancelBubble" nodeType="interactiveSeq">
                <p:stCondLst>
                  <p:cond evt="onClick" delay="0">
                    <p:tgtEl>
                      <p:spTgt spid="9"/>
                    </p:tgtEl>
                  </p:cond>
                </p:stCondLst>
                <p:endSync evt="end" delay="0">
                  <p:rtn val="all"/>
                </p:endSync>
                <p:childTnLst>
                  <p:par>
                    <p:cTn id="23" fill="hold">
                      <p:stCondLst>
                        <p:cond delay="0"/>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6994" fill="hold"/>
                                        <p:tgtEl>
                                          <p:spTgt spid="18"/>
                                        </p:tgtEl>
                                      </p:cBhvr>
                                    </p:cmd>
                                  </p:childTnLst>
                                </p:cTn>
                              </p:par>
                            </p:childTnLst>
                          </p:cTn>
                        </p:par>
                      </p:childTnLst>
                    </p:cTn>
                  </p:par>
                </p:childTnLst>
              </p:cTn>
              <p:nextCondLst>
                <p:cond evt="onClick" delay="0">
                  <p:tgtEl>
                    <p:spTgt spid="9"/>
                  </p:tgtEl>
                </p:cond>
              </p:nextCondLst>
            </p:seq>
            <p:seq concurrent="1" nextAc="seek">
              <p:cTn id="27" restart="whenNotActive" fill="hold" evtFilter="cancelBubble" nodeType="interactiveSeq">
                <p:stCondLst>
                  <p:cond evt="onClick" delay="0">
                    <p:tgtEl>
                      <p:spTgt spid="10"/>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6994" fill="hold"/>
                                        <p:tgtEl>
                                          <p:spTgt spid="16"/>
                                        </p:tgtEl>
                                      </p:cBhvr>
                                    </p:cmd>
                                  </p:childTnLst>
                                </p:cTn>
                              </p:par>
                            </p:childTnLst>
                          </p:cTn>
                        </p:par>
                      </p:childTnLst>
                    </p:cTn>
                  </p:par>
                </p:childTnLst>
              </p:cTn>
              <p:nextCondLst>
                <p:cond evt="onClick" delay="0">
                  <p:tgtEl>
                    <p:spTgt spid="10"/>
                  </p:tgtEl>
                </p:cond>
              </p:nextCondLst>
            </p:seq>
            <p:audio>
              <p:cMediaNode vol="80000">
                <p:cTn id="32" fill="hold" display="0">
                  <p:stCondLst>
                    <p:cond delay="indefinite"/>
                  </p:stCondLst>
                  <p:endCondLst>
                    <p:cond evt="onStopAudio" delay="0">
                      <p:tgtEl>
                        <p:sldTgt/>
                      </p:tgtEl>
                    </p:cond>
                  </p:endCondLst>
                </p:cTn>
                <p:tgtEl>
                  <p:spTgt spid="15"/>
                </p:tgtEl>
              </p:cMediaNode>
            </p:audio>
            <p:audio>
              <p:cMediaNode vol="80000">
                <p:cTn id="33" fill="hold" display="0">
                  <p:stCondLst>
                    <p:cond delay="indefinite"/>
                  </p:stCondLst>
                  <p:endCondLst>
                    <p:cond evt="onStopAudio" delay="0">
                      <p:tgtEl>
                        <p:sldTgt/>
                      </p:tgtEl>
                    </p:cond>
                  </p:endCondLst>
                </p:cTn>
                <p:tgtEl>
                  <p:spTgt spid="16"/>
                </p:tgtEl>
              </p:cMediaNode>
            </p:audio>
            <p:audio>
              <p:cMediaNode vol="80000">
                <p:cTn id="34" fill="hold" display="0">
                  <p:stCondLst>
                    <p:cond delay="indefinite"/>
                  </p:stCondLst>
                  <p:endCondLst>
                    <p:cond evt="onStopAudio" delay="0">
                      <p:tgtEl>
                        <p:sldTgt/>
                      </p:tgtEl>
                    </p:cond>
                  </p:endCondLst>
                </p:cTn>
                <p:tgtEl>
                  <p:spTgt spid="17"/>
                </p:tgtEl>
              </p:cMediaNode>
            </p:audio>
            <p:audio>
              <p:cMediaNode vol="80000">
                <p:cTn id="35" fill="hold" display="0">
                  <p:stCondLst>
                    <p:cond delay="indefinite"/>
                  </p:stCondLst>
                  <p:endCondLst>
                    <p:cond evt="onStopAudio" delay="0">
                      <p:tgtEl>
                        <p:sldTgt/>
                      </p:tgtEl>
                    </p:cond>
                  </p:endCondLst>
                </p:cTn>
                <p:tgtEl>
                  <p:spTgt spid="18"/>
                </p:tgtEl>
              </p:cMediaNode>
            </p:audio>
            <p:audio>
              <p:cMediaNode vol="80000">
                <p:cTn id="36" fill="hold" display="0">
                  <p:stCondLst>
                    <p:cond delay="indefinite"/>
                  </p:stCondLst>
                  <p:endCondLst>
                    <p:cond evt="onStopAudio" delay="0">
                      <p:tgtEl>
                        <p:sldTgt/>
                      </p:tgtEl>
                    </p:cond>
                  </p:endCondLst>
                </p:cTn>
                <p:tgtEl>
                  <p:spTgt spid="2"/>
                </p:tgtEl>
              </p:cMediaNode>
            </p:audio>
          </p:childTnLst>
        </p:cTn>
      </p:par>
    </p:tnLst>
  </p:timing>
  <p:extLst mod="1"/>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9">
            <a:extLst>
              <a:ext uri="{BEBA8EAE-BF5A-486C-A8C5-ECC9F3942E4B}">
                <a14:imgProps xmlns:a14="http://schemas.microsoft.com/office/drawing/2010/main">
                  <a14:imgLayer r:embed="rId10">
                    <a14:imgEffect>
                      <a14:backgroundRemoval t="0" b="100000" l="0" r="97778"/>
                    </a14:imgEffect>
                  </a14:imgLayer>
                </a14:imgProps>
              </a:ext>
              <a:ext uri="{28A0092B-C50C-407E-A947-70E740481C1C}">
                <a14:useLocalDpi xmlns:a14="http://schemas.microsoft.com/office/drawing/2010/main" val="0"/>
              </a:ext>
            </a:extLst>
          </a:blip>
          <a:stretch>
            <a:fillRect/>
          </a:stretch>
        </p:blipFill>
        <p:spPr>
          <a:xfrm>
            <a:off x="8980414" y="1295401"/>
            <a:ext cx="2857500" cy="3798087"/>
          </a:xfrm>
          <a:prstGeom prst="rect">
            <a:avLst/>
          </a:prstGeom>
        </p:spPr>
      </p:pic>
      <p:pic>
        <p:nvPicPr>
          <p:cNvPr id="8" name="Picture 7"/>
          <p:cNvPicPr>
            <a:picLocks noChangeAspect="1"/>
          </p:cNvPicPr>
          <p:nvPr/>
        </p:nvPicPr>
        <p:blipFill>
          <a:blip r:embed="rId11">
            <a:extLst>
              <a:ext uri="{BEBA8EAE-BF5A-486C-A8C5-ECC9F3942E4B}">
                <a14:imgProps xmlns:a14="http://schemas.microsoft.com/office/drawing/2010/main">
                  <a14:imgLayer r:embed="rId12">
                    <a14:imgEffect>
                      <a14:backgroundRemoval t="0" b="92033" l="0" r="100000">
                        <a14:foregroundMark x1="67373" y1="82967" x2="67373" y2="82967"/>
                        <a14:foregroundMark x1="61441" y1="65934" x2="61441" y2="65934"/>
                        <a14:foregroundMark x1="61864" y1="56593" x2="61864" y2="56593"/>
                        <a14:foregroundMark x1="60169" y1="50824" x2="60169" y2="50824"/>
                        <a14:foregroundMark x1="53814" y1="47527" x2="53814" y2="47527"/>
                        <a14:foregroundMark x1="43644" y1="42582" x2="43644" y2="42582"/>
                        <a14:foregroundMark x1="63136" y1="42033" x2="63136" y2="42033"/>
                        <a14:foregroundMark x1="75847" y1="42582" x2="75847" y2="42582"/>
                        <a14:foregroundMark x1="72881" y1="42857" x2="72881" y2="42857"/>
                        <a14:foregroundMark x1="86017" y1="44231" x2="86017" y2="44231"/>
                        <a14:foregroundMark x1="66525" y1="21978" x2="66525" y2="21978"/>
                        <a14:foregroundMark x1="43644" y1="21703" x2="43644" y2="21703"/>
                        <a14:foregroundMark x1="42797" y1="60440" x2="42797" y2="60440"/>
                        <a14:foregroundMark x1="49576" y1="52747" x2="49576" y2="52747"/>
                        <a14:foregroundMark x1="46610" y1="56593" x2="46610" y2="56593"/>
                        <a14:foregroundMark x1="31356" y1="65385" x2="31356" y2="65385"/>
                        <a14:foregroundMark x1="27966" y1="73077" x2="27966" y2="73077"/>
                        <a14:foregroundMark x1="22458" y1="73901" x2="17797" y2="75275"/>
                        <a14:foregroundMark x1="6780" y1="80220" x2="6780" y2="80220"/>
                        <a14:foregroundMark x1="12712" y1="84066" x2="12712" y2="84066"/>
                        <a14:foregroundMark x1="19492" y1="85165" x2="19492" y2="85165"/>
                        <a14:foregroundMark x1="18644" y1="81319" x2="18644" y2="81319"/>
                        <a14:foregroundMark x1="63136" y1="60989" x2="63136" y2="60989"/>
                        <a14:foregroundMark x1="61441" y1="55495" x2="61864" y2="55495"/>
                        <a14:foregroundMark x1="51695" y1="56593" x2="51695" y2="55220"/>
                        <a14:foregroundMark x1="52966" y1="50275" x2="52966" y2="50275"/>
                        <a14:foregroundMark x1="52966" y1="49176" x2="52966" y2="49176"/>
                        <a14:foregroundMark x1="48305" y1="49176" x2="48305" y2="49176"/>
                        <a14:foregroundMark x1="47881" y1="44780" x2="47881" y2="44780"/>
                        <a14:foregroundMark x1="41102" y1="43956" x2="41102" y2="43956"/>
                        <a14:foregroundMark x1="38136" y1="43956" x2="38136" y2="43956"/>
                        <a14:foregroundMark x1="63136" y1="41484" x2="63136" y2="41484"/>
                        <a14:foregroundMark x1="77119" y1="45879" x2="77119" y2="45879"/>
                        <a14:foregroundMark x1="70339" y1="45330" x2="70339" y2="45330"/>
                        <a14:foregroundMark x1="65254" y1="44780" x2="65254" y2="44780"/>
                        <a14:foregroundMark x1="63559" y1="41484" x2="63559" y2="41484"/>
                        <a14:foregroundMark x1="61441" y1="39835" x2="61441" y2="39835"/>
                        <a14:foregroundMark x1="48729" y1="39835" x2="48729" y2="39835"/>
                        <a14:foregroundMark x1="40254" y1="45879" x2="40254" y2="45879"/>
                        <a14:foregroundMark x1="63983" y1="57418" x2="63983" y2="57418"/>
                        <a14:foregroundMark x1="61441" y1="66484" x2="61441" y2="66484"/>
                        <a14:foregroundMark x1="33475" y1="70879" x2="33475" y2="70879"/>
                        <a14:foregroundMark x1="61441" y1="73626" x2="61441" y2="73626"/>
                        <a14:foregroundMark x1="61441" y1="76099" x2="61441" y2="76099"/>
                        <a14:foregroundMark x1="62288" y1="72802" x2="62288" y2="72802"/>
                        <a14:foregroundMark x1="62288" y1="70604" x2="62288" y2="70604"/>
                        <a14:foregroundMark x1="63136" y1="68132" x2="63136" y2="68132"/>
                        <a14:foregroundMark x1="66525" y1="61813" x2="66525" y2="61813"/>
                        <a14:foregroundMark x1="31780" y1="75824" x2="31780" y2="75824"/>
                        <a14:foregroundMark x1="61441" y1="82418" x2="61441" y2="82418"/>
                        <a14:foregroundMark x1="68644" y1="80220" x2="68644" y2="80220"/>
                        <a14:foregroundMark x1="66525" y1="77473" x2="66525" y2="77473"/>
                        <a14:foregroundMark x1="25847" y1="79670" x2="25847" y2="79670"/>
                        <a14:foregroundMark x1="16949" y1="79670" x2="16949" y2="79670"/>
                        <a14:foregroundMark x1="55085" y1="83516" x2="55085" y2="83516"/>
                        <a14:foregroundMark x1="58051" y1="84890" x2="58051" y2="84890"/>
                        <a14:foregroundMark x1="61864" y1="85165" x2="61864" y2="85165"/>
                        <a14:foregroundMark x1="72034" y1="85714" x2="72034" y2="85714"/>
                        <a14:foregroundMark x1="77119" y1="87637" x2="77119" y2="87637"/>
                        <a14:foregroundMark x1="17797" y1="72527" x2="17797" y2="72527"/>
                        <a14:foregroundMark x1="21186" y1="71978" x2="21186" y2="71978"/>
                        <a14:foregroundMark x1="72458" y1="87363" x2="72458" y2="87363"/>
                        <a14:foregroundMark x1="7627" y1="78571" x2="7627" y2="78571"/>
                        <a14:foregroundMark x1="2542" y1="85165" x2="3390" y2="85989"/>
                        <a14:foregroundMark x1="2966" y1="86538" x2="2966" y2="86538"/>
                        <a14:backgroundMark x1="8475" y1="71429" x2="9322" y2="70330"/>
                        <a14:backgroundMark x1="13983" y1="61813" x2="14831" y2="60714"/>
                        <a14:backgroundMark x1="17797" y1="50000" x2="17797" y2="50000"/>
                        <a14:backgroundMark x1="18220" y1="47802" x2="18644" y2="46429"/>
                        <a14:backgroundMark x1="19492" y1="40934" x2="19492" y2="40934"/>
                        <a14:backgroundMark x1="19915" y1="33516" x2="19915" y2="32967"/>
                        <a14:backgroundMark x1="19492" y1="25824" x2="19492" y2="25824"/>
                        <a14:backgroundMark x1="19915" y1="24451" x2="19915" y2="24451"/>
                        <a14:backgroundMark x1="84746" y1="71154" x2="84746" y2="70604"/>
                        <a14:backgroundMark x1="79237" y1="60714" x2="79237" y2="59615"/>
                        <a14:backgroundMark x1="78814" y1="56868" x2="78814" y2="52473"/>
                        <a14:backgroundMark x1="78814" y1="47802" x2="78814" y2="47802"/>
                        <a14:backgroundMark x1="79237" y1="40110" x2="79237" y2="40110"/>
                        <a14:backgroundMark x1="88559" y1="60714" x2="88559" y2="60714"/>
                        <a14:backgroundMark x1="89407" y1="65659" x2="89407" y2="65659"/>
                        <a14:backgroundMark x1="90254" y1="68681" x2="81356" y2="71154"/>
                        <a14:backgroundMark x1="84746" y1="78846" x2="86017" y2="81044"/>
                        <a14:backgroundMark x1="38559" y1="87363" x2="50000" y2="65110"/>
                        <a14:backgroundMark x1="66102" y1="37088" x2="83898" y2="37637"/>
                        <a14:backgroundMark x1="91949" y1="28297" x2="95763" y2="824"/>
                        <a14:backgroundMark x1="36017" y1="1099" x2="43220" y2="1099"/>
                        <a14:backgroundMark x1="93644" y1="50275" x2="98729" y2="36264"/>
                        <a14:backgroundMark x1="46186" y1="37088" x2="35169" y2="37088"/>
                      </a14:backgroundRemoval>
                    </a14:imgEffect>
                  </a14:imgLayer>
                </a14:imgProps>
              </a:ext>
              <a:ext uri="{28A0092B-C50C-407E-A947-70E740481C1C}">
                <a14:useLocalDpi xmlns:a14="http://schemas.microsoft.com/office/drawing/2010/main" val="0"/>
              </a:ext>
            </a:extLst>
          </a:blip>
          <a:stretch>
            <a:fillRect/>
          </a:stretch>
        </p:blipFill>
        <p:spPr>
          <a:xfrm>
            <a:off x="9855200" y="3664737"/>
            <a:ext cx="1934123" cy="2983137"/>
          </a:xfrm>
          <a:prstGeom prst="rect">
            <a:avLst/>
          </a:prstGeom>
        </p:spPr>
      </p:pic>
      <p:sp>
        <p:nvSpPr>
          <p:cNvPr id="2" name="Rectangle 1"/>
          <p:cNvSpPr/>
          <p:nvPr/>
        </p:nvSpPr>
        <p:spPr>
          <a:xfrm>
            <a:off x="203200" y="279400"/>
            <a:ext cx="8940800" cy="5816977"/>
          </a:xfrm>
          <a:prstGeom prst="rect">
            <a:avLst/>
          </a:prstGeom>
        </p:spPr>
        <p:txBody>
          <a:bodyPr wrap="square">
            <a:spAutoFit/>
          </a:bodyPr>
          <a:lstStyle/>
          <a:p>
            <a:r>
              <a:rPr lang="nl-NL" sz="4400" b="1" dirty="0" smtClean="0">
                <a:solidFill>
                  <a:srgbClr val="FF0000"/>
                </a:solidFill>
                <a:latin typeface="Times New Roman" panose="02020603050405020304" pitchFamily="18" charset="0"/>
                <a:cs typeface="Times New Roman" panose="02020603050405020304" pitchFamily="18" charset="0"/>
              </a:rPr>
              <a:t>Câu </a:t>
            </a:r>
            <a:r>
              <a:rPr lang="vi-VN" sz="4400" b="1" dirty="0" smtClean="0">
                <a:solidFill>
                  <a:srgbClr val="FF0000"/>
                </a:solidFill>
                <a:latin typeface="Times New Roman" panose="02020603050405020304" pitchFamily="18" charset="0"/>
                <a:cs typeface="Times New Roman" panose="02020603050405020304" pitchFamily="18" charset="0"/>
              </a:rPr>
              <a:t>3</a:t>
            </a:r>
            <a:r>
              <a:rPr lang="nl-NL" sz="4400" b="1" dirty="0" smtClean="0">
                <a:solidFill>
                  <a:srgbClr val="FF0000"/>
                </a:solidFill>
                <a:latin typeface="Times New Roman" panose="02020603050405020304" pitchFamily="18" charset="0"/>
                <a:cs typeface="Times New Roman" panose="02020603050405020304" pitchFamily="18" charset="0"/>
              </a:rPr>
              <a:t>: </a:t>
            </a:r>
            <a:r>
              <a:rPr lang="vi-VN" sz="4400" b="1" dirty="0" smtClean="0">
                <a:solidFill>
                  <a:prstClr val="black"/>
                </a:solidFill>
                <a:latin typeface="Times New Roman" panose="02020603050405020304" pitchFamily="18" charset="0"/>
                <a:cs typeface="Times New Roman" panose="02020603050405020304" pitchFamily="18" charset="0"/>
              </a:rPr>
              <a:t>Theo </a:t>
            </a:r>
            <a:r>
              <a:rPr lang="vi-VN" sz="4400" b="1" dirty="0">
                <a:solidFill>
                  <a:prstClr val="black"/>
                </a:solidFill>
                <a:latin typeface="Times New Roman" panose="02020603050405020304" pitchFamily="18" charset="0"/>
                <a:cs typeface="Times New Roman" panose="02020603050405020304" pitchFamily="18" charset="0"/>
              </a:rPr>
              <a:t>em, trong phần mềm soạn thảo văn bản, có cách nào để soạn thảo các phần văn bản giống nhau mà không phải gõ nhiều lần?</a:t>
            </a:r>
          </a:p>
          <a:p>
            <a:pPr marL="685783" indent="-685783" defTabSz="1219170">
              <a:spcBef>
                <a:spcPts val="600"/>
              </a:spcBef>
              <a:buClr>
                <a:srgbClr val="FFC000"/>
              </a:buClr>
              <a:buFontTx/>
              <a:buAutoNum type="alphaUcPeriod"/>
              <a:defRPr/>
            </a:pPr>
            <a:r>
              <a:rPr lang="vi-VN" sz="4400" b="1" dirty="0">
                <a:solidFill>
                  <a:srgbClr val="00B050"/>
                </a:solidFill>
                <a:latin typeface="Times New Roman" panose="02020603050405020304" pitchFamily="18" charset="0"/>
                <a:cs typeface="Times New Roman" panose="02020603050405020304" pitchFamily="18" charset="0"/>
              </a:rPr>
              <a:t>Sao chép</a:t>
            </a:r>
          </a:p>
          <a:p>
            <a:pPr marL="685783" indent="-685783" defTabSz="1219170">
              <a:spcBef>
                <a:spcPts val="600"/>
              </a:spcBef>
              <a:buClr>
                <a:srgbClr val="FFC000"/>
              </a:buClr>
              <a:buFontTx/>
              <a:buAutoNum type="alphaUcPeriod"/>
              <a:defRPr/>
            </a:pPr>
            <a:r>
              <a:rPr lang="vi-VN" sz="4400" b="1" dirty="0">
                <a:solidFill>
                  <a:srgbClr val="00B050"/>
                </a:solidFill>
                <a:latin typeface="Times New Roman" panose="02020603050405020304" pitchFamily="18" charset="0"/>
                <a:cs typeface="Times New Roman" panose="02020603050405020304" pitchFamily="18" charset="0"/>
              </a:rPr>
              <a:t>Di chuyển</a:t>
            </a:r>
          </a:p>
          <a:p>
            <a:pPr marL="685783" indent="-685783" defTabSz="1219170">
              <a:spcBef>
                <a:spcPts val="600"/>
              </a:spcBef>
              <a:buClr>
                <a:srgbClr val="FFC000"/>
              </a:buClr>
              <a:buFontTx/>
              <a:buAutoNum type="alphaUcPeriod"/>
              <a:defRPr/>
            </a:pPr>
            <a:r>
              <a:rPr lang="vi-VN" sz="4400" b="1" dirty="0">
                <a:solidFill>
                  <a:srgbClr val="00B050"/>
                </a:solidFill>
                <a:latin typeface="Times New Roman" panose="02020603050405020304" pitchFamily="18" charset="0"/>
                <a:cs typeface="Times New Roman" panose="02020603050405020304" pitchFamily="18" charset="0"/>
              </a:rPr>
              <a:t>Sao chép hoặc di chuyển</a:t>
            </a:r>
          </a:p>
          <a:p>
            <a:pPr marL="685783" indent="-685783" defTabSz="1219170">
              <a:spcBef>
                <a:spcPts val="600"/>
              </a:spcBef>
              <a:buClr>
                <a:srgbClr val="FFC000"/>
              </a:buClr>
              <a:buFontTx/>
              <a:buAutoNum type="alphaUcPeriod"/>
              <a:defRPr/>
            </a:pPr>
            <a:r>
              <a:rPr lang="vi-VN" sz="4400" b="1" dirty="0">
                <a:solidFill>
                  <a:srgbClr val="00B050"/>
                </a:solidFill>
                <a:latin typeface="Times New Roman" panose="02020603050405020304" pitchFamily="18" charset="0"/>
                <a:cs typeface="Times New Roman" panose="02020603050405020304" pitchFamily="18" charset="0"/>
              </a:rPr>
              <a:t>Tất cả các đáp án trên đều </a:t>
            </a:r>
            <a:r>
              <a:rPr lang="vi-VN" sz="4400" b="1" dirty="0" smtClean="0">
                <a:solidFill>
                  <a:srgbClr val="00B050"/>
                </a:solidFill>
                <a:latin typeface="Times New Roman" panose="02020603050405020304" pitchFamily="18" charset="0"/>
                <a:cs typeface="Times New Roman" panose="02020603050405020304" pitchFamily="18" charset="0"/>
              </a:rPr>
              <a:t>sai.</a:t>
            </a:r>
            <a:endParaRPr lang="vi-VN" sz="4400" b="1" dirty="0">
              <a:solidFill>
                <a:srgbClr val="00B050"/>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492398" y="101600"/>
            <a:ext cx="1184245" cy="1117600"/>
          </a:xfrm>
          <a:prstGeom prst="rect">
            <a:avLst/>
          </a:prstGeom>
        </p:spPr>
      </p:pic>
      <p:sp>
        <p:nvSpPr>
          <p:cNvPr id="4" name="Rounded Rectangle 3"/>
          <p:cNvSpPr/>
          <p:nvPr/>
        </p:nvSpPr>
        <p:spPr>
          <a:xfrm>
            <a:off x="4443586" y="6169714"/>
            <a:ext cx="1524000" cy="50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2400" b="1" dirty="0">
                <a:solidFill>
                  <a:prstClr val="white"/>
                </a:solidFill>
                <a:latin typeface="Trebuchet MS" panose="020B0603020202020204"/>
              </a:rPr>
              <a:t>C</a:t>
            </a:r>
            <a:endParaRPr kumimoji="0" lang="vi-VN"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9" name="Rounded Rectangle 8"/>
          <p:cNvSpPr/>
          <p:nvPr/>
        </p:nvSpPr>
        <p:spPr>
          <a:xfrm>
            <a:off x="2540000" y="6170547"/>
            <a:ext cx="1524000" cy="50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Trebuchet MS" panose="020B0603020202020204"/>
                <a:ea typeface="+mn-ea"/>
                <a:cs typeface="+mn-cs"/>
              </a:rPr>
              <a:t>B</a:t>
            </a:r>
            <a:endParaRPr kumimoji="0" lang="vi-VN"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0" name="Rounded Rectangle 9"/>
          <p:cNvSpPr/>
          <p:nvPr/>
        </p:nvSpPr>
        <p:spPr>
          <a:xfrm>
            <a:off x="6175476" y="6168450"/>
            <a:ext cx="1524000" cy="50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white"/>
                </a:solidFill>
                <a:effectLst/>
                <a:uLnTx/>
                <a:uFillTx/>
                <a:latin typeface="Arial" panose="020B0604020202020204" pitchFamily="34" charset="0"/>
                <a:ea typeface="+mn-ea"/>
                <a:cs typeface="+mn-cs"/>
              </a:rPr>
              <a:t>D</a:t>
            </a:r>
            <a:endParaRPr kumimoji="0" lang="vi-VN"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1" name="Rounded Rectangle 10"/>
          <p:cNvSpPr/>
          <p:nvPr/>
        </p:nvSpPr>
        <p:spPr>
          <a:xfrm>
            <a:off x="660400" y="6139874"/>
            <a:ext cx="1524000" cy="50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2400" b="1" dirty="0">
                <a:solidFill>
                  <a:prstClr val="white"/>
                </a:solidFill>
                <a:latin typeface="Arial" panose="020B0604020202020204" pitchFamily="34" charset="0"/>
              </a:rPr>
              <a:t>A</a:t>
            </a:r>
            <a:endParaRPr kumimoji="0" lang="vi-VN"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12" name="Tieng-vo-tay-tra-loi-dung-www_tiengdong_com">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4"/>
          <a:stretch>
            <a:fillRect/>
          </a:stretch>
        </p:blipFill>
        <p:spPr>
          <a:xfrm>
            <a:off x="12395200" y="5910417"/>
            <a:ext cx="812800" cy="812800"/>
          </a:xfrm>
          <a:prstGeom prst="rect">
            <a:avLst/>
          </a:prstGeom>
        </p:spPr>
      </p:pic>
      <p:pic>
        <p:nvPicPr>
          <p:cNvPr id="13" name="Am-thanh-that-vong-www_tiengdong_com">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4"/>
          <a:stretch>
            <a:fillRect/>
          </a:stretch>
        </p:blipFill>
        <p:spPr>
          <a:xfrm>
            <a:off x="12395200" y="4749904"/>
            <a:ext cx="812800" cy="812800"/>
          </a:xfrm>
          <a:prstGeom prst="rect">
            <a:avLst/>
          </a:prstGeom>
        </p:spPr>
      </p:pic>
      <p:pic>
        <p:nvPicPr>
          <p:cNvPr id="14" name="Am-thanh-that-vong-www_tiengdong_com">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4"/>
          <a:stretch>
            <a:fillRect/>
          </a:stretch>
        </p:blipFill>
        <p:spPr>
          <a:xfrm>
            <a:off x="12395200" y="3735205"/>
            <a:ext cx="812800" cy="812800"/>
          </a:xfrm>
          <a:prstGeom prst="rect">
            <a:avLst/>
          </a:prstGeom>
        </p:spPr>
      </p:pic>
      <p:pic>
        <p:nvPicPr>
          <p:cNvPr id="15" name="Am-thanh-that-vong-www_tiengdong_com">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4"/>
          <a:stretch>
            <a:fillRect/>
          </a:stretch>
        </p:blipFill>
        <p:spPr>
          <a:xfrm>
            <a:off x="12367945" y="2698299"/>
            <a:ext cx="812800" cy="812800"/>
          </a:xfrm>
          <a:prstGeom prst="rect">
            <a:avLst/>
          </a:prstGeom>
        </p:spPr>
      </p:pic>
      <p:pic>
        <p:nvPicPr>
          <p:cNvPr id="3" name="cau_3_theo_em_trong_phan_mem_soan_thao_van_ban_d60de7c3-c570-4f15-8c8a-d0168a2ab42d">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14"/>
          <a:stretch>
            <a:fillRect/>
          </a:stretch>
        </p:blipFill>
        <p:spPr>
          <a:xfrm>
            <a:off x="11482662" y="6242805"/>
            <a:ext cx="609600" cy="609600"/>
          </a:xfrm>
          <a:prstGeom prst="rect">
            <a:avLst/>
          </a:prstGeom>
        </p:spPr>
      </p:pic>
    </p:spTree>
    <p:custDataLst>
      <p:tags r:id="rId1"/>
    </p:custDataLst>
    <p:extLst>
      <p:ext uri="{BB962C8B-B14F-4D97-AF65-F5344CB8AC3E}">
        <p14:creationId xmlns:p14="http://schemas.microsoft.com/office/powerpoint/2010/main" val="75900715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75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audio>
              <p:cMediaNode vol="80000">
                <p:cTn id="8" fill="hold" display="0">
                  <p:stCondLst>
                    <p:cond delay="indefinite"/>
                  </p:stCondLst>
                  <p:endCondLst>
                    <p:cond evt="onStopAudio" delay="0">
                      <p:tgtEl>
                        <p:sldTgt/>
                      </p:tgtEl>
                    </p:cond>
                  </p:endCondLst>
                </p:cTn>
                <p:tgtEl>
                  <p:spTgt spid="13"/>
                </p:tgtEl>
              </p:cMediaNode>
            </p:audio>
            <p:seq concurrent="1" nextAc="seek">
              <p:cTn id="9" restart="whenNotActive" fill="hold" evtFilter="cancelBubble" nodeType="interactiveSeq">
                <p:stCondLst>
                  <p:cond evt="onClick" delay="0">
                    <p:tgtEl>
                      <p:spTgt spid="10"/>
                    </p:tgtEl>
                  </p:cond>
                </p:stCondLst>
                <p:endSync evt="end" delay="0">
                  <p:rtn val="all"/>
                </p:endSync>
                <p:childTnLst>
                  <p:par>
                    <p:cTn id="10" fill="hold">
                      <p:stCondLst>
                        <p:cond delay="0"/>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6994" fill="hold"/>
                                        <p:tgtEl>
                                          <p:spTgt spid="14"/>
                                        </p:tgtEl>
                                      </p:cBhvr>
                                    </p:cmd>
                                  </p:childTnLst>
                                </p:cTn>
                              </p:par>
                            </p:childTnLst>
                          </p:cTn>
                        </p:par>
                      </p:childTnLst>
                    </p:cTn>
                  </p:par>
                </p:childTnLst>
              </p:cTn>
              <p:nextCondLst>
                <p:cond evt="onClick" delay="0">
                  <p:tgtEl>
                    <p:spTgt spid="10"/>
                  </p:tgtEl>
                </p:cond>
              </p:nextCondLst>
            </p:seq>
            <p:audio>
              <p:cMediaNode vol="80000">
                <p:cTn id="14" fill="hold" display="0">
                  <p:stCondLst>
                    <p:cond delay="indefinite"/>
                  </p:stCondLst>
                  <p:endCondLst>
                    <p:cond evt="onStopAudio" delay="0">
                      <p:tgtEl>
                        <p:sldTgt/>
                      </p:tgtEl>
                    </p:cond>
                  </p:endCondLst>
                </p:cTn>
                <p:tgtEl>
                  <p:spTgt spid="14"/>
                </p:tgtEl>
              </p:cMediaNode>
            </p:audio>
            <p:audio>
              <p:cMediaNode vol="80000">
                <p:cTn id="15" fill="hold" display="0">
                  <p:stCondLst>
                    <p:cond delay="indefinite"/>
                  </p:stCondLst>
                  <p:endCondLst>
                    <p:cond evt="onStopAudio" delay="0">
                      <p:tgtEl>
                        <p:sldTgt/>
                      </p:tgtEl>
                    </p:cond>
                  </p:endCondLst>
                </p:cTn>
                <p:tgtEl>
                  <p:spTgt spid="15"/>
                </p:tgtEl>
              </p:cMediaNode>
            </p:audio>
            <p:seq concurrent="1" nextAc="seek">
              <p:cTn id="16" restart="whenNotActive" fill="hold" evtFilter="cancelBubble" nodeType="interactiveSeq">
                <p:stCondLst>
                  <p:cond evt="onClick" delay="0">
                    <p:tgtEl>
                      <p:spTgt spid="11"/>
                    </p:tgtEl>
                  </p:cond>
                </p:stCondLst>
                <p:endSync evt="end" delay="0">
                  <p:rtn val="all"/>
                </p:endSync>
                <p:childTnLst>
                  <p:par>
                    <p:cTn id="17" fill="hold">
                      <p:stCondLst>
                        <p:cond delay="0"/>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8085" fill="hold"/>
                                        <p:tgtEl>
                                          <p:spTgt spid="12"/>
                                        </p:tgtEl>
                                      </p:cBhvr>
                                    </p:cmd>
                                  </p:childTnLst>
                                </p:cTn>
                              </p:par>
                              <p:par>
                                <p:cTn id="21" presetID="19" presetClass="emph" presetSubtype="0" fill="hold" nodeType="withEffect">
                                  <p:stCondLst>
                                    <p:cond delay="0"/>
                                  </p:stCondLst>
                                  <p:childTnLst>
                                    <p:animClr clrSpc="rgb" dir="cw">
                                      <p:cBhvr override="childStyle">
                                        <p:cTn id="22" dur="500" fill="hold"/>
                                        <p:tgtEl>
                                          <p:spTgt spid="2">
                                            <p:txEl>
                                              <p:pRg st="1" end="1"/>
                                            </p:txEl>
                                          </p:spTgt>
                                        </p:tgtEl>
                                        <p:attrNameLst>
                                          <p:attrName>style.color</p:attrName>
                                        </p:attrNameLst>
                                      </p:cBhvr>
                                      <p:to>
                                        <a:srgbClr val="FF0000"/>
                                      </p:to>
                                    </p:animClr>
                                    <p:animClr clrSpc="rgb" dir="cw">
                                      <p:cBhvr>
                                        <p:cTn id="23" dur="500" fill="hold"/>
                                        <p:tgtEl>
                                          <p:spTgt spid="2">
                                            <p:txEl>
                                              <p:pRg st="1" end="1"/>
                                            </p:txEl>
                                          </p:spTgt>
                                        </p:tgtEl>
                                        <p:attrNameLst>
                                          <p:attrName>fillcolor</p:attrName>
                                        </p:attrNameLst>
                                      </p:cBhvr>
                                      <p:to>
                                        <a:srgbClr val="FF0000"/>
                                      </p:to>
                                    </p:animClr>
                                    <p:set>
                                      <p:cBhvr>
                                        <p:cTn id="24" dur="500" fill="hold"/>
                                        <p:tgtEl>
                                          <p:spTgt spid="2">
                                            <p:txEl>
                                              <p:pRg st="1" end="1"/>
                                            </p:txEl>
                                          </p:spTgt>
                                        </p:tgtEl>
                                        <p:attrNameLst>
                                          <p:attrName>fill.type</p:attrName>
                                        </p:attrNameLst>
                                      </p:cBhvr>
                                      <p:to>
                                        <p:strVal val="solid"/>
                                      </p:to>
                                    </p:set>
                                    <p:set>
                                      <p:cBhvr>
                                        <p:cTn id="25" dur="500" fill="hold"/>
                                        <p:tgtEl>
                                          <p:spTgt spid="2">
                                            <p:txEl>
                                              <p:pRg st="1" end="1"/>
                                            </p:txEl>
                                          </p:spTgt>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26" restart="whenNotActive" fill="hold" evtFilter="cancelBubble" nodeType="interactiveSeq">
                <p:stCondLst>
                  <p:cond evt="onClick" delay="0">
                    <p:tgtEl>
                      <p:spTgt spid="4"/>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6994" fill="hold"/>
                                        <p:tgtEl>
                                          <p:spTgt spid="15"/>
                                        </p:tgtEl>
                                      </p:cBhvr>
                                    </p:cmd>
                                  </p:childTnLst>
                                </p:cTn>
                              </p:par>
                            </p:childTnLst>
                          </p:cTn>
                        </p:par>
                      </p:childTnLst>
                    </p:cTn>
                  </p:par>
                </p:childTnLst>
              </p:cTn>
              <p:nextCondLst>
                <p:cond evt="onClick" delay="0">
                  <p:tgtEl>
                    <p:spTgt spid="4"/>
                  </p:tgtEl>
                </p:cond>
              </p:nextCondLst>
            </p:seq>
            <p:seq concurrent="1" nextAc="seek">
              <p:cTn id="31" restart="whenNotActive" fill="hold" evtFilter="cancelBubble" nodeType="interactiveSeq">
                <p:stCondLst>
                  <p:cond evt="onClick" delay="0">
                    <p:tgtEl>
                      <p:spTgt spid="9"/>
                    </p:tgtEl>
                  </p:cond>
                </p:stCondLst>
                <p:endSync evt="end" delay="0">
                  <p:rtn val="all"/>
                </p:endSync>
                <p:childTnLst>
                  <p:par>
                    <p:cTn id="32" fill="hold">
                      <p:stCondLst>
                        <p:cond delay="0"/>
                      </p:stCondLst>
                      <p:childTnLst>
                        <p:par>
                          <p:cTn id="33" fill="hold">
                            <p:stCondLst>
                              <p:cond delay="0"/>
                            </p:stCondLst>
                            <p:childTnLst>
                              <p:par>
                                <p:cTn id="34" presetID="1" presetClass="mediacall" presetSubtype="0" fill="hold" nodeType="clickEffect">
                                  <p:stCondLst>
                                    <p:cond delay="0"/>
                                  </p:stCondLst>
                                  <p:childTnLst>
                                    <p:cmd type="call" cmd="playFrom(0.0)">
                                      <p:cBhvr>
                                        <p:cTn id="35" dur="6994" fill="hold"/>
                                        <p:tgtEl>
                                          <p:spTgt spid="13"/>
                                        </p:tgtEl>
                                      </p:cBhvr>
                                    </p:cmd>
                                  </p:childTnLst>
                                </p:cTn>
                              </p:par>
                            </p:childTnLst>
                          </p:cTn>
                        </p:par>
                      </p:childTnLst>
                    </p:cTn>
                  </p:par>
                </p:childTnLst>
              </p:cTn>
              <p:nextCondLst>
                <p:cond evt="onClick" delay="0">
                  <p:tgtEl>
                    <p:spTgt spid="9"/>
                  </p:tgtEl>
                </p:cond>
              </p:nextCondLst>
            </p:seq>
            <p:audio>
              <p:cMediaNode vol="80000">
                <p:cTn id="36" fill="hold" display="0">
                  <p:stCondLst>
                    <p:cond delay="indefinite"/>
                  </p:stCondLst>
                  <p:endCondLst>
                    <p:cond evt="onStopAudio" delay="0">
                      <p:tgtEl>
                        <p:sldTgt/>
                      </p:tgtEl>
                    </p:cond>
                  </p:endCondLst>
                </p:cTn>
                <p:tgtEl>
                  <p:spTgt spid="3"/>
                </p:tgtEl>
              </p:cMediaNode>
            </p:audio>
          </p:childTnLst>
        </p:cTn>
      </p:par>
    </p:tnLst>
  </p:timing>
  <p:extLst mod="1"/>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60002" y="481044"/>
            <a:ext cx="6359849" cy="1508105"/>
          </a:xfrm>
          <a:prstGeom prst="rect">
            <a:avLst/>
          </a:prstGeom>
          <a:noFill/>
        </p:spPr>
        <p:txBody>
          <a:bodyPr wrap="square" lIns="121920" tIns="60960" rIns="121920" bIns="6096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600" b="1" i="0" u="none" strike="noStrike" kern="1200" cap="all" spc="0" normalizeH="0" baseline="0" noProof="0" dirty="0" err="1" smtClean="0">
                <a:ln w="9000" cmpd="sng">
                  <a:solidFill>
                    <a:srgbClr val="10CF9B">
                      <a:shade val="50000"/>
                      <a:satMod val="120000"/>
                    </a:srgbClr>
                  </a:solidFill>
                  <a:prstDash val="solid"/>
                </a:ln>
                <a:solidFill>
                  <a:srgbClr val="000099"/>
                </a:solidFill>
                <a:effectLst>
                  <a:glow rad="139700">
                    <a:srgbClr val="A5C249">
                      <a:satMod val="175000"/>
                      <a:alpha val="40000"/>
                    </a:srgbClr>
                  </a:glow>
                  <a:reflection blurRad="12700" stA="28000" endPos="45000" dist="1000" dir="5400000" sy="-100000" algn="bl" rotWithShape="0"/>
                </a:effectLst>
                <a:uLnTx/>
                <a:uFillTx/>
                <a:latin typeface="Times New Roman" panose="02020603050405020304" pitchFamily="18" charset="0"/>
                <a:cs typeface="Times New Roman" panose="02020603050405020304" pitchFamily="18" charset="0"/>
              </a:rPr>
              <a:t>Hoàn</a:t>
            </a:r>
            <a:r>
              <a:rPr kumimoji="0" lang="en-US" sz="3600" b="1" i="0" u="none" strike="noStrike" kern="1200" cap="all" spc="0" normalizeH="0" baseline="0" noProof="0" dirty="0" smtClean="0">
                <a:ln w="9000" cmpd="sng">
                  <a:solidFill>
                    <a:srgbClr val="10CF9B">
                      <a:shade val="50000"/>
                      <a:satMod val="120000"/>
                    </a:srgbClr>
                  </a:solidFill>
                  <a:prstDash val="solid"/>
                </a:ln>
                <a:solidFill>
                  <a:srgbClr val="000099"/>
                </a:solidFill>
                <a:effectLst>
                  <a:glow rad="139700">
                    <a:srgbClr val="A5C249">
                      <a:satMod val="175000"/>
                      <a:alpha val="40000"/>
                    </a:srgbClr>
                  </a:glow>
                  <a:reflection blurRad="12700" stA="28000" endPos="45000" dist="1000" dir="5400000" sy="-100000" algn="bl" rotWithShape="0"/>
                </a:effectLst>
                <a:uLnTx/>
                <a:uFillTx/>
                <a:latin typeface="Times New Roman" panose="02020603050405020304" pitchFamily="18" charset="0"/>
                <a:cs typeface="Times New Roman" panose="02020603050405020304" pitchFamily="18" charset="0"/>
              </a:rPr>
              <a:t> </a:t>
            </a:r>
            <a:r>
              <a:rPr kumimoji="0" lang="en-US" sz="3600" b="1" i="0" u="none" strike="noStrike" kern="1200" cap="all" spc="0" normalizeH="0" baseline="0" noProof="0" dirty="0" err="1" smtClean="0">
                <a:ln w="9000" cmpd="sng">
                  <a:solidFill>
                    <a:srgbClr val="10CF9B">
                      <a:shade val="50000"/>
                      <a:satMod val="120000"/>
                    </a:srgbClr>
                  </a:solidFill>
                  <a:prstDash val="solid"/>
                </a:ln>
                <a:solidFill>
                  <a:srgbClr val="000099"/>
                </a:solidFill>
                <a:effectLst>
                  <a:glow rad="139700">
                    <a:srgbClr val="A5C249">
                      <a:satMod val="175000"/>
                      <a:alpha val="40000"/>
                    </a:srgbClr>
                  </a:glow>
                  <a:reflection blurRad="12700" stA="28000" endPos="45000" dist="1000" dir="5400000" sy="-100000" algn="bl" rotWithShape="0"/>
                </a:effectLst>
                <a:uLnTx/>
                <a:uFillTx/>
                <a:latin typeface="Times New Roman" panose="02020603050405020304" pitchFamily="18" charset="0"/>
                <a:cs typeface="Times New Roman" panose="02020603050405020304" pitchFamily="18" charset="0"/>
              </a:rPr>
              <a:t>thành</a:t>
            </a:r>
            <a:r>
              <a:rPr kumimoji="0" lang="en-US" sz="3600" b="1" i="0" u="none" strike="noStrike" kern="1200" cap="all" spc="0" normalizeH="0" baseline="0" noProof="0" dirty="0" smtClean="0">
                <a:ln w="9000" cmpd="sng">
                  <a:solidFill>
                    <a:srgbClr val="10CF9B">
                      <a:shade val="50000"/>
                      <a:satMod val="120000"/>
                    </a:srgbClr>
                  </a:solidFill>
                  <a:prstDash val="solid"/>
                </a:ln>
                <a:solidFill>
                  <a:srgbClr val="000099"/>
                </a:solidFill>
                <a:effectLst>
                  <a:glow rad="139700">
                    <a:srgbClr val="A5C249">
                      <a:satMod val="175000"/>
                      <a:alpha val="40000"/>
                    </a:srgbClr>
                  </a:glow>
                  <a:reflection blurRad="12700" stA="28000" endPos="45000" dist="1000" dir="5400000" sy="-100000" algn="bl" rotWithShape="0"/>
                </a:effectLst>
                <a:uLnTx/>
                <a:uFillTx/>
                <a:latin typeface="Times New Roman" panose="02020603050405020304" pitchFamily="18" charset="0"/>
                <a:cs typeface="Times New Roman" panose="02020603050405020304" pitchFamily="18" charset="0"/>
              </a:rPr>
              <a:t> </a:t>
            </a:r>
            <a:r>
              <a:rPr kumimoji="0" lang="en-US" sz="3600" b="1" i="0" u="none" strike="noStrike" kern="1200" cap="all" spc="0" normalizeH="0" baseline="0" noProof="0" dirty="0" err="1" smtClean="0">
                <a:ln w="9000" cmpd="sng">
                  <a:solidFill>
                    <a:srgbClr val="10CF9B">
                      <a:shade val="50000"/>
                      <a:satMod val="120000"/>
                    </a:srgbClr>
                  </a:solidFill>
                  <a:prstDash val="solid"/>
                </a:ln>
                <a:solidFill>
                  <a:srgbClr val="000099"/>
                </a:solidFill>
                <a:effectLst>
                  <a:glow rad="139700">
                    <a:srgbClr val="A5C249">
                      <a:satMod val="175000"/>
                      <a:alpha val="40000"/>
                    </a:srgbClr>
                  </a:glow>
                  <a:reflection blurRad="12700" stA="28000" endPos="45000" dist="1000" dir="5400000" sy="-100000" algn="bl" rotWithShape="0"/>
                </a:effectLst>
                <a:uLnTx/>
                <a:uFillTx/>
                <a:latin typeface="Times New Roman" panose="02020603050405020304" pitchFamily="18" charset="0"/>
                <a:cs typeface="Times New Roman" panose="02020603050405020304" pitchFamily="18" charset="0"/>
              </a:rPr>
              <a:t>vòng</a:t>
            </a:r>
            <a:r>
              <a:rPr kumimoji="0" lang="en-US" sz="3600" b="1" i="0" u="none" strike="noStrike" kern="1200" cap="all" spc="0" normalizeH="0" baseline="0" noProof="0" dirty="0" smtClean="0">
                <a:ln w="9000" cmpd="sng">
                  <a:solidFill>
                    <a:srgbClr val="10CF9B">
                      <a:shade val="50000"/>
                      <a:satMod val="120000"/>
                    </a:srgbClr>
                  </a:solidFill>
                  <a:prstDash val="solid"/>
                </a:ln>
                <a:solidFill>
                  <a:srgbClr val="000099"/>
                </a:solidFill>
                <a:effectLst>
                  <a:glow rad="139700">
                    <a:srgbClr val="A5C249">
                      <a:satMod val="175000"/>
                      <a:alpha val="40000"/>
                    </a:srgbClr>
                  </a:glow>
                  <a:reflection blurRad="12700" stA="28000" endPos="45000" dist="1000" dir="5400000" sy="-100000" algn="bl" rotWithShape="0"/>
                </a:effectLst>
                <a:uLnTx/>
                <a:uFillTx/>
                <a:latin typeface="Times New Roman" panose="02020603050405020304" pitchFamily="18" charset="0"/>
                <a:cs typeface="Times New Roman" panose="02020603050405020304" pitchFamily="18" charset="0"/>
              </a:rPr>
              <a:t> </a:t>
            </a:r>
            <a:endParaRPr kumimoji="0" lang="en-US" sz="3600" b="1" i="0" u="none" strike="noStrike" kern="1200" cap="all" spc="0" normalizeH="0" baseline="0" noProof="0" dirty="0" smtClean="0">
              <a:ln w="9000" cmpd="sng">
                <a:solidFill>
                  <a:srgbClr val="10CF9B">
                    <a:shade val="50000"/>
                    <a:satMod val="120000"/>
                  </a:srgbClr>
                </a:solidFill>
                <a:prstDash val="solid"/>
              </a:ln>
              <a:solidFill>
                <a:srgbClr val="000099"/>
              </a:solidFill>
              <a:effectLst>
                <a:glow rad="139700">
                  <a:srgbClr val="A5C249">
                    <a:satMod val="175000"/>
                    <a:alpha val="40000"/>
                  </a:srgbClr>
                </a:glow>
                <a:reflection blurRad="12700" stA="28000" endPos="45000" dist="1000" dir="5400000" sy="-100000" algn="bl" rotWithShape="0"/>
              </a:effectLst>
              <a:uLnTx/>
              <a:uFillTx/>
              <a:latin typeface="Times New Roman" panose="02020603050405020304" pitchFamily="18" charset="0"/>
              <a:cs typeface="Times New Roman" panose="02020603050405020304" pitchFamily="18"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5400" b="1" i="0" u="none" strike="noStrike" kern="1200" cap="all" spc="0" normalizeH="0" baseline="0" noProof="0" dirty="0" err="1" smtClean="0">
                <a:ln w="9000" cmpd="sng">
                  <a:solidFill>
                    <a:srgbClr val="10CF9B">
                      <a:shade val="50000"/>
                      <a:satMod val="120000"/>
                    </a:srgbClr>
                  </a:solidFill>
                  <a:prstDash val="solid"/>
                </a:ln>
                <a:solidFill>
                  <a:srgbClr val="FF0000"/>
                </a:solidFill>
                <a:effectLst>
                  <a:glow rad="139700">
                    <a:srgbClr val="A5C249">
                      <a:satMod val="175000"/>
                      <a:alpha val="40000"/>
                    </a:srgbClr>
                  </a:glow>
                  <a:reflection blurRad="12700" stA="28000" endPos="45000" dist="1000" dir="5400000" sy="-100000" algn="bl" rotWithShape="0"/>
                </a:effectLst>
                <a:uLnTx/>
                <a:uFillTx/>
                <a:latin typeface="Constantia" panose="02030602050306030303" pitchFamily="18" charset="0"/>
                <a:ea typeface="+mn-ea"/>
                <a:cs typeface="+mn-cs"/>
              </a:rPr>
              <a:t>Tăng</a:t>
            </a:r>
            <a:r>
              <a:rPr kumimoji="0" lang="en-US" sz="5400" b="1" i="0" u="none" strike="noStrike" kern="1200" cap="all" spc="0" normalizeH="0" noProof="0" dirty="0" smtClean="0">
                <a:ln w="9000" cmpd="sng">
                  <a:solidFill>
                    <a:srgbClr val="10CF9B">
                      <a:shade val="50000"/>
                      <a:satMod val="120000"/>
                    </a:srgbClr>
                  </a:solidFill>
                  <a:prstDash val="solid"/>
                </a:ln>
                <a:solidFill>
                  <a:srgbClr val="FF0000"/>
                </a:solidFill>
                <a:effectLst>
                  <a:glow rad="139700">
                    <a:srgbClr val="A5C249">
                      <a:satMod val="175000"/>
                      <a:alpha val="40000"/>
                    </a:srgbClr>
                  </a:glow>
                  <a:reflection blurRad="12700" stA="28000" endPos="45000" dist="1000" dir="5400000" sy="-100000" algn="bl" rotWithShape="0"/>
                </a:effectLst>
                <a:uLnTx/>
                <a:uFillTx/>
                <a:latin typeface="Constantia" panose="02030602050306030303" pitchFamily="18" charset="0"/>
                <a:ea typeface="+mn-ea"/>
                <a:cs typeface="+mn-cs"/>
              </a:rPr>
              <a:t> </a:t>
            </a:r>
            <a:r>
              <a:rPr kumimoji="0" lang="en-US" sz="5400" b="1" i="0" u="none" strike="noStrike" kern="1200" cap="all" spc="0" normalizeH="0" noProof="0" dirty="0" err="1" smtClean="0">
                <a:ln w="9000" cmpd="sng">
                  <a:solidFill>
                    <a:srgbClr val="10CF9B">
                      <a:shade val="50000"/>
                      <a:satMod val="120000"/>
                    </a:srgbClr>
                  </a:solidFill>
                  <a:prstDash val="solid"/>
                </a:ln>
                <a:solidFill>
                  <a:srgbClr val="FF0000"/>
                </a:solidFill>
                <a:effectLst>
                  <a:glow rad="139700">
                    <a:srgbClr val="A5C249">
                      <a:satMod val="175000"/>
                      <a:alpha val="40000"/>
                    </a:srgbClr>
                  </a:glow>
                  <a:reflection blurRad="12700" stA="28000" endPos="45000" dist="1000" dir="5400000" sy="-100000" algn="bl" rotWithShape="0"/>
                </a:effectLst>
                <a:uLnTx/>
                <a:uFillTx/>
                <a:latin typeface="Constantia" panose="02030602050306030303" pitchFamily="18" charset="0"/>
                <a:ea typeface="+mn-ea"/>
                <a:cs typeface="+mn-cs"/>
              </a:rPr>
              <a:t>tốc</a:t>
            </a:r>
            <a:endParaRPr kumimoji="0" lang="en-US" sz="5400" b="1" i="0" u="none" strike="noStrike" kern="1200" cap="all" spc="0" normalizeH="0" baseline="0" noProof="0" dirty="0">
              <a:ln w="9000" cmpd="sng">
                <a:solidFill>
                  <a:srgbClr val="10CF9B">
                    <a:shade val="50000"/>
                    <a:satMod val="120000"/>
                  </a:srgbClr>
                </a:solidFill>
                <a:prstDash val="solid"/>
              </a:ln>
              <a:solidFill>
                <a:srgbClr val="FF0000"/>
              </a:solidFill>
              <a:effectLst>
                <a:glow rad="139700">
                  <a:srgbClr val="A5C249">
                    <a:satMod val="175000"/>
                    <a:alpha val="40000"/>
                  </a:srgbClr>
                </a:glow>
                <a:reflection blurRad="12700" stA="28000" endPos="45000" dist="1000" dir="5400000" sy="-100000" algn="bl" rotWithShape="0"/>
              </a:effectLst>
              <a:uLnTx/>
              <a:uFillTx/>
              <a:latin typeface="Constantia" panose="02030602050306030303" pitchFamily="18" charset="0"/>
              <a:ea typeface="+mn-ea"/>
              <a:cs typeface="+mn-cs"/>
            </a:endParaRPr>
          </a:p>
        </p:txBody>
      </p:sp>
      <p:pic>
        <p:nvPicPr>
          <p:cNvPr id="7" name="Picture 6"/>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42607" y="2882901"/>
            <a:ext cx="2641600" cy="3086100"/>
          </a:xfrm>
          <a:prstGeom prst="rect">
            <a:avLst/>
          </a:prstGeom>
        </p:spPr>
      </p:pic>
      <p:pic>
        <p:nvPicPr>
          <p:cNvPr id="12" name="Picture 11"/>
          <p:cNvPicPr>
            <a:picLocks noChangeAspect="1"/>
          </p:cNvPicPr>
          <p:nvPr/>
        </p:nvPicPr>
        <p:blipFill>
          <a:blip r:embed="rId4" cstate="print">
            <a:extLst>
              <a:ext uri="{BEBA8EAE-BF5A-486C-A8C5-ECC9F3942E4B}">
                <a14:imgProps xmlns:a14="http://schemas.microsoft.com/office/drawing/2010/main">
                  <a14:imgLayer r:embed="rId5">
                    <a14:imgEffect>
                      <a14:backgroundRemoval t="1376" b="100000" l="433" r="98701">
                        <a14:foregroundMark x1="47186" y1="64679" x2="47186" y2="64679"/>
                      </a14:backgroundRemoval>
                    </a14:imgEffect>
                  </a14:imgLayer>
                </a14:imgProps>
              </a:ext>
              <a:ext uri="{28A0092B-C50C-407E-A947-70E740481C1C}">
                <a14:useLocalDpi xmlns:a14="http://schemas.microsoft.com/office/drawing/2010/main" val="0"/>
              </a:ext>
            </a:extLst>
          </a:blip>
          <a:stretch>
            <a:fillRect/>
          </a:stretch>
        </p:blipFill>
        <p:spPr>
          <a:xfrm>
            <a:off x="10443146" y="31462"/>
            <a:ext cx="1143873" cy="1079500"/>
          </a:xfrm>
          <a:prstGeom prst="rect">
            <a:avLst/>
          </a:prstGeom>
        </p:spPr>
      </p:pic>
      <p:pic>
        <p:nvPicPr>
          <p:cNvPr id="10" name="Picture 9"/>
          <p:cNvPicPr>
            <a:picLocks noChangeAspect="1"/>
          </p:cNvPicPr>
          <p:nvPr/>
        </p:nvPicPr>
        <p:blipFill>
          <a:blip r:embed="rId6" cstate="print">
            <a:extLst>
              <a:ext uri="{BEBA8EAE-BF5A-486C-A8C5-ECC9F3942E4B}">
                <a14:imgProps xmlns:a14="http://schemas.microsoft.com/office/drawing/2010/main">
                  <a14:imgLayer r:embed="rId7">
                    <a14:imgEffect>
                      <a14:backgroundRemoval t="789" b="99211" l="1099" r="100000"/>
                    </a14:imgEffect>
                  </a14:imgLayer>
                </a14:imgProps>
              </a:ext>
              <a:ext uri="{28A0092B-C50C-407E-A947-70E740481C1C}">
                <a14:useLocalDpi xmlns:a14="http://schemas.microsoft.com/office/drawing/2010/main" val="0"/>
              </a:ext>
            </a:extLst>
          </a:blip>
          <a:stretch>
            <a:fillRect/>
          </a:stretch>
        </p:blipFill>
        <p:spPr>
          <a:xfrm>
            <a:off x="9347200" y="1170859"/>
            <a:ext cx="2942685" cy="5638800"/>
          </a:xfrm>
          <a:prstGeom prst="rect">
            <a:avLst/>
          </a:prstGeom>
        </p:spPr>
      </p:pic>
      <p:pic>
        <p:nvPicPr>
          <p:cNvPr id="1026" name="Picture 2" descr="KHỞI NGHIỆP – NGHĨ LỚN, KHỞI ĐẦU NHỎ - Khúc Thành Thắng"/>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4031" b="95010" l="10000" r="90000">
                        <a14:foregroundMark x1="44268" y1="62764" x2="72805" y2="24184"/>
                        <a14:foregroundMark x1="42073" y1="90403" x2="60976" y2="61996"/>
                        <a14:foregroundMark x1="27317" y1="63724" x2="47927" y2="37236"/>
                        <a14:foregroundMark x1="52927" y1="61996" x2="46098" y2="46449"/>
                        <a14:foregroundMark x1="64024" y1="50096" x2="54024" y2="35125"/>
                        <a14:foregroundMark x1="51585" y1="9213" x2="53293" y2="55086"/>
                        <a14:foregroundMark x1="61463" y1="29367" x2="67561" y2="39539"/>
                        <a14:foregroundMark x1="67073" y1="43570" x2="57073" y2="57390"/>
                        <a14:foregroundMark x1="48049" y1="42226" x2="50854" y2="40115"/>
                        <a14:foregroundMark x1="59512" y1="32054" x2="61341" y2="29367"/>
                        <a14:foregroundMark x1="58537" y1="30710" x2="62195" y2="27447"/>
                        <a14:foregroundMark x1="57927" y1="15739" x2="58171" y2="13436"/>
                        <a14:foregroundMark x1="54634" y1="14203" x2="54512" y2="15163"/>
                        <a14:foregroundMark x1="52439" y1="11132" x2="53902" y2="8829"/>
                      </a14:backgroundRemoval>
                    </a14:imgEffect>
                  </a14:imgLayer>
                </a14:imgProps>
              </a:ext>
              <a:ext uri="{28A0092B-C50C-407E-A947-70E740481C1C}">
                <a14:useLocalDpi xmlns:a14="http://schemas.microsoft.com/office/drawing/2010/main" val="0"/>
              </a:ext>
            </a:extLst>
          </a:blip>
          <a:srcRect/>
          <a:stretch>
            <a:fillRect/>
          </a:stretch>
        </p:blipFill>
        <p:spPr bwMode="auto">
          <a:xfrm>
            <a:off x="896324" y="1687727"/>
            <a:ext cx="8619360" cy="5476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31545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79" name="Rectangle 78"/>
          <p:cNvSpPr/>
          <p:nvPr/>
        </p:nvSpPr>
        <p:spPr>
          <a:xfrm>
            <a:off x="1451756" y="1661121"/>
            <a:ext cx="9154917" cy="830997"/>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9525">
                  <a:solidFill>
                    <a:srgbClr val="92D050"/>
                  </a:solidFill>
                  <a:prstDash val="solid"/>
                </a:ln>
                <a:solidFill>
                  <a:srgbClr val="FF0000"/>
                </a:solidFill>
                <a:effectLst>
                  <a:outerShdw blurRad="12700" dist="38100" dir="2700000" algn="tl" rotWithShape="0">
                    <a:srgbClr val="42B051">
                      <a:lumMod val="60000"/>
                      <a:lumOff val="40000"/>
                    </a:srgbClr>
                  </a:outerShdw>
                </a:effectLst>
                <a:uLnTx/>
                <a:uFillTx/>
                <a:latin typeface="Times New Roman" panose="02020603050405020304" pitchFamily="18" charset="0"/>
                <a:ea typeface="+mn-ea"/>
                <a:cs typeface="Times New Roman" panose="02020603050405020304" pitchFamily="18" charset="0"/>
              </a:rPr>
              <a:t>TẠM BIỆT VÀ HẸN GẶP LẠI</a:t>
            </a:r>
          </a:p>
        </p:txBody>
      </p:sp>
      <p:pic>
        <p:nvPicPr>
          <p:cNvPr id="84" name="图片 6">
            <a:extLst>
              <a:ext uri="{FF2B5EF4-FFF2-40B4-BE49-F238E27FC236}">
                <a16:creationId xmlns:a16="http://schemas.microsoft.com/office/drawing/2014/main" id="{D55673E8-2FB0-4E85-B254-56C877C27F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863874" y="-342891"/>
            <a:ext cx="2162083" cy="2588323"/>
          </a:xfrm>
          <a:prstGeom prst="rect">
            <a:avLst/>
          </a:prstGeom>
        </p:spPr>
      </p:pic>
      <p:pic>
        <p:nvPicPr>
          <p:cNvPr id="2" name="Picture 1"/>
          <p:cNvPicPr>
            <a:picLocks noChangeAspect="1"/>
          </p:cNvPicPr>
          <p:nvPr/>
        </p:nvPicPr>
        <p:blipFill rotWithShape="1">
          <a:blip r:embed="rId5">
            <a:extLst>
              <a:ext uri="{BEBA8EAE-BF5A-486C-A8C5-ECC9F3942E4B}">
                <a14:imgProps xmlns:a14="http://schemas.microsoft.com/office/drawing/2010/main">
                  <a14:imgLayer r:embed="rId6">
                    <a14:imgEffect>
                      <a14:backgroundRemoval t="0" b="89615" l="0" r="100000">
                        <a14:backgroundMark x1="57900" y1="17179" x2="75100" y2="17821"/>
                        <a14:backgroundMark x1="74700" y1="18205" x2="88200" y2="8462"/>
                        <a14:backgroundMark x1="87100" y1="13077" x2="98300" y2="21538"/>
                        <a14:backgroundMark x1="96300" y1="35128" x2="95500" y2="21923"/>
                        <a14:backgroundMark x1="55900" y1="19103" x2="57500" y2="769"/>
                        <a14:backgroundMark x1="30600" y1="6795" x2="30100" y2="769"/>
                        <a14:backgroundMark x1="28500" y1="4872" x2="3700" y2="4744"/>
                        <a14:backgroundMark x1="10300" y1="22949" x2="9800" y2="5128"/>
                        <a14:backgroundMark x1="7900" y1="47564" x2="4700" y2="39231"/>
                        <a14:backgroundMark x1="500" y1="58462" x2="9900" y2="57821"/>
                        <a14:backgroundMark x1="8500" y1="58718" x2="12700" y2="83846"/>
                        <a14:backgroundMark x1="13500" y1="78590" x2="22400" y2="76154"/>
                        <a14:backgroundMark x1="22400" y1="76154" x2="21100" y2="58205"/>
                        <a14:backgroundMark x1="28200" y1="87436" x2="42900" y2="85897"/>
                        <a14:backgroundMark x1="31900" y1="84872" x2="31700" y2="74487"/>
                        <a14:backgroundMark x1="14900" y1="76538" x2="14400" y2="66667"/>
                        <a14:backgroundMark x1="44200" y1="85769" x2="39700" y2="73846"/>
                        <a14:backgroundMark x1="47900" y1="84103" x2="68000" y2="86538"/>
                        <a14:backgroundMark x1="67200" y1="83077" x2="67200" y2="76538"/>
                        <a14:backgroundMark x1="80500" y1="72051" x2="80300" y2="87179"/>
                        <a14:backgroundMark x1="67400" y1="85513" x2="79700" y2="86538"/>
                        <a14:backgroundMark x1="82900" y1="87821" x2="83400" y2="79615"/>
                        <a14:backgroundMark x1="91700" y1="85897" x2="89500" y2="82821"/>
                        <a14:backgroundMark x1="96500" y1="82051" x2="99100" y2="68462"/>
                        <a14:backgroundMark x1="88000" y1="87821" x2="89300" y2="76667"/>
                        <a14:backgroundMark x1="82100" y1="74103" x2="81900" y2="66667"/>
                        <a14:backgroundMark x1="98100" y1="67051" x2="99900" y2="55385"/>
                        <a14:backgroundMark x1="67700" y1="76538" x2="65000" y2="64615"/>
                      </a14:backgroundRemoval>
                    </a14:imgEffect>
                  </a14:imgLayer>
                </a14:imgProps>
              </a:ext>
              <a:ext uri="{28A0092B-C50C-407E-A947-70E740481C1C}">
                <a14:useLocalDpi xmlns:a14="http://schemas.microsoft.com/office/drawing/2010/main" val="0"/>
              </a:ext>
            </a:extLst>
          </a:blip>
          <a:srcRect b="11179"/>
          <a:stretch/>
        </p:blipFill>
        <p:spPr>
          <a:xfrm>
            <a:off x="2545245" y="2492118"/>
            <a:ext cx="5922500" cy="4103108"/>
          </a:xfrm>
          <a:prstGeom prst="rect">
            <a:avLst/>
          </a:prstGeom>
        </p:spPr>
      </p:pic>
      <p:pic>
        <p:nvPicPr>
          <p:cNvPr id="81" name="Picture 80"/>
          <p:cNvPicPr>
            <a:picLocks noChangeAspect="1"/>
          </p:cNvPicPr>
          <p:nvPr/>
        </p:nvPicPr>
        <p:blipFill>
          <a:blip r:embed="rId7" cstate="print">
            <a:extLst>
              <a:ext uri="{BEBA8EAE-BF5A-486C-A8C5-ECC9F3942E4B}">
                <a14:imgProps xmlns:a14="http://schemas.microsoft.com/office/drawing/2010/main">
                  <a14:imgLayer r:embed="rId8">
                    <a14:imgEffect>
                      <a14:backgroundRemoval t="1376" b="100000" l="433" r="98701">
                        <a14:foregroundMark x1="47186" y1="64679" x2="47186" y2="64679"/>
                      </a14:backgroundRemoval>
                    </a14:imgEffect>
                  </a14:imgLayer>
                </a14:imgProps>
              </a:ext>
              <a:ext uri="{28A0092B-C50C-407E-A947-70E740481C1C}">
                <a14:useLocalDpi xmlns:a14="http://schemas.microsoft.com/office/drawing/2010/main" val="0"/>
              </a:ext>
            </a:extLst>
          </a:blip>
          <a:stretch>
            <a:fillRect/>
          </a:stretch>
        </p:blipFill>
        <p:spPr>
          <a:xfrm>
            <a:off x="10228413" y="31462"/>
            <a:ext cx="1726839" cy="1629659"/>
          </a:xfrm>
          <a:prstGeom prst="rect">
            <a:avLst/>
          </a:prstGeom>
        </p:spPr>
      </p:pic>
    </p:spTree>
    <p:extLst>
      <p:ext uri="{BB962C8B-B14F-4D97-AF65-F5344CB8AC3E}">
        <p14:creationId xmlns:p14="http://schemas.microsoft.com/office/powerpoint/2010/main" val="30093723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1000"/>
                                        <p:tgtEl>
                                          <p:spTgt spid="84"/>
                                        </p:tgtEl>
                                      </p:cBhvr>
                                    </p:animEffect>
                                    <p:anim calcmode="lin" valueType="num">
                                      <p:cBhvr>
                                        <p:cTn id="8" dur="1000" fill="hold"/>
                                        <p:tgtEl>
                                          <p:spTgt spid="84"/>
                                        </p:tgtEl>
                                        <p:attrNameLst>
                                          <p:attrName>ppt_x</p:attrName>
                                        </p:attrNameLst>
                                      </p:cBhvr>
                                      <p:tavLst>
                                        <p:tav tm="0">
                                          <p:val>
                                            <p:strVal val="#ppt_x"/>
                                          </p:val>
                                        </p:tav>
                                        <p:tav tm="100000">
                                          <p:val>
                                            <p:strVal val="#ppt_x"/>
                                          </p:val>
                                        </p:tav>
                                      </p:tavLst>
                                    </p:anim>
                                    <p:anim calcmode="lin" valueType="num">
                                      <p:cBhvr>
                                        <p:cTn id="9"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5.9|1.6|2.1|2|7.2"/>
</p:tagLst>
</file>

<file path=ppt/tags/tag2.xml><?xml version="1.0" encoding="utf-8"?>
<p:tagLst xmlns:a="http://schemas.openxmlformats.org/drawingml/2006/main" xmlns:r="http://schemas.openxmlformats.org/officeDocument/2006/relationships" xmlns:p="http://schemas.openxmlformats.org/presentationml/2006/main">
  <p:tag name="TIMING" val="|5.1|3.5|3.4|3.9|7.2"/>
</p:tagLst>
</file>

<file path=ppt/tags/tag3.xml><?xml version="1.0" encoding="utf-8"?>
<p:tagLst xmlns:a="http://schemas.openxmlformats.org/drawingml/2006/main" xmlns:r="http://schemas.openxmlformats.org/officeDocument/2006/relationships" xmlns:p="http://schemas.openxmlformats.org/presentationml/2006/main">
  <p:tag name="TIMING" val="|3.1|5.2|2.3|2.2|2.2"/>
</p:tagLst>
</file>

<file path=ppt/tags/tag4.xml><?xml version="1.0" encoding="utf-8"?>
<p:tagLst xmlns:a="http://schemas.openxmlformats.org/drawingml/2006/main" xmlns:r="http://schemas.openxmlformats.org/officeDocument/2006/relationships" xmlns:p="http://schemas.openxmlformats.org/presentationml/2006/main">
  <p:tag name="TIMING" val="|3.4|1"/>
</p:tagLst>
</file>

<file path=ppt/tags/tag5.xml><?xml version="1.0" encoding="utf-8"?>
<p:tagLst xmlns:a="http://schemas.openxmlformats.org/drawingml/2006/main" xmlns:r="http://schemas.openxmlformats.org/officeDocument/2006/relationships" xmlns:p="http://schemas.openxmlformats.org/presentationml/2006/main">
  <p:tag name="TIMING" val="|64.2|2.2|0.4|0.1|1"/>
</p:tagLst>
</file>

<file path=ppt/tags/tag6.xml><?xml version="1.0" encoding="utf-8"?>
<p:tagLst xmlns:a="http://schemas.openxmlformats.org/drawingml/2006/main" xmlns:r="http://schemas.openxmlformats.org/officeDocument/2006/relationships" xmlns:p="http://schemas.openxmlformats.org/presentationml/2006/main">
  <p:tag name="TIMING" val="|5.9|1.6|2.1|2|7.2"/>
</p:tagLst>
</file>

<file path=ppt/tags/tag7.xml><?xml version="1.0" encoding="utf-8"?>
<p:tagLst xmlns:a="http://schemas.openxmlformats.org/drawingml/2006/main" xmlns:r="http://schemas.openxmlformats.org/officeDocument/2006/relationships" xmlns:p="http://schemas.openxmlformats.org/presentationml/2006/main">
  <p:tag name="TIMING" val="|5.1|3.5|3.4|3.9|7.2"/>
</p:tagLst>
</file>

<file path=ppt/tags/tag8.xml><?xml version="1.0" encoding="utf-8"?>
<p:tagLst xmlns:a="http://schemas.openxmlformats.org/drawingml/2006/main" xmlns:r="http://schemas.openxmlformats.org/officeDocument/2006/relationships" xmlns:p="http://schemas.openxmlformats.org/presentationml/2006/main">
  <p:tag name="TIMING" val="|3.1|5.2|2.3|2.2|2.2"/>
</p:tagLst>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1_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12</TotalTime>
  <Words>675</Words>
  <Application>Microsoft Office PowerPoint</Application>
  <PresentationFormat>Widescreen</PresentationFormat>
  <Paragraphs>93</Paragraphs>
  <Slides>17</Slides>
  <Notes>1</Notes>
  <HiddenSlides>0</HiddenSlides>
  <MMClips>29</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17</vt:i4>
      </vt:variant>
    </vt:vector>
  </HeadingPairs>
  <TitlesOfParts>
    <vt:vector size="28" baseType="lpstr">
      <vt:lpstr>Arial</vt:lpstr>
      <vt:lpstr>Calibri</vt:lpstr>
      <vt:lpstr>Constantia</vt:lpstr>
      <vt:lpstr>等线</vt:lpstr>
      <vt:lpstr>SVN-SAF</vt:lpstr>
      <vt:lpstr>Times New Roman</vt:lpstr>
      <vt:lpstr>Trebuchet MS</vt:lpstr>
      <vt:lpstr>UTM Avo</vt:lpstr>
      <vt:lpstr>Wingdings 3</vt:lpstr>
      <vt:lpstr>Facet</vt:lpstr>
      <vt:lpstr>1_Facet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Lý Quốc Khánh</dc:creator>
  <cp:lastModifiedBy>Lý Quốc Khánh</cp:lastModifiedBy>
  <cp:revision>2</cp:revision>
  <dcterms:created xsi:type="dcterms:W3CDTF">2024-03-09T07:26:30Z</dcterms:created>
  <dcterms:modified xsi:type="dcterms:W3CDTF">2024-03-09T07:38:43Z</dcterms:modified>
</cp:coreProperties>
</file>