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av" ContentType="audio/x-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 id="2147483693" r:id="rId2"/>
    <p:sldMasterId id="2147483706" r:id="rId3"/>
    <p:sldMasterId id="2147483719" r:id="rId4"/>
    <p:sldMasterId id="2147483732" r:id="rId5"/>
    <p:sldMasterId id="2147483751" r:id="rId6"/>
    <p:sldMasterId id="2147483757" r:id="rId7"/>
  </p:sldMasterIdLst>
  <p:notesMasterIdLst>
    <p:notesMasterId r:id="rId30"/>
  </p:notesMasterIdLst>
  <p:sldIdLst>
    <p:sldId id="4430" r:id="rId8"/>
    <p:sldId id="4411" r:id="rId9"/>
    <p:sldId id="279" r:id="rId10"/>
    <p:sldId id="280" r:id="rId11"/>
    <p:sldId id="281" r:id="rId12"/>
    <p:sldId id="282" r:id="rId13"/>
    <p:sldId id="283" r:id="rId14"/>
    <p:sldId id="4412" r:id="rId15"/>
    <p:sldId id="4413" r:id="rId16"/>
    <p:sldId id="4414" r:id="rId17"/>
    <p:sldId id="4416" r:id="rId18"/>
    <p:sldId id="4417" r:id="rId19"/>
    <p:sldId id="4418" r:id="rId20"/>
    <p:sldId id="4429" r:id="rId21"/>
    <p:sldId id="4420" r:id="rId22"/>
    <p:sldId id="4421" r:id="rId23"/>
    <p:sldId id="4422" r:id="rId24"/>
    <p:sldId id="4423" r:id="rId25"/>
    <p:sldId id="4427" r:id="rId26"/>
    <p:sldId id="4425" r:id="rId27"/>
    <p:sldId id="4428" r:id="rId28"/>
    <p:sldId id="442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1DE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2" d="100"/>
          <a:sy n="82" d="100"/>
        </p:scale>
        <p:origin x="72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D266C0-F73B-45EB-8A78-CCB5A4969475}" type="datetimeFigureOut">
              <a:rPr lang="en-US" smtClean="0"/>
              <a:t>3/11/2024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C56249-511D-4BF4-B0CF-5E7A7B03DD21}" type="slidenum">
              <a:rPr lang="en-US" smtClean="0"/>
              <a:t>‹#›</a:t>
            </a:fld>
            <a:endParaRPr lang="en-US"/>
          </a:p>
        </p:txBody>
      </p:sp>
    </p:spTree>
    <p:extLst>
      <p:ext uri="{BB962C8B-B14F-4D97-AF65-F5344CB8AC3E}">
        <p14:creationId xmlns:p14="http://schemas.microsoft.com/office/powerpoint/2010/main" val="2689053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GB" altLang="en-US"/>
          </a:p>
        </p:txBody>
      </p:sp>
    </p:spTree>
    <p:extLst>
      <p:ext uri="{BB962C8B-B14F-4D97-AF65-F5344CB8AC3E}">
        <p14:creationId xmlns:p14="http://schemas.microsoft.com/office/powerpoint/2010/main" val="35160430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8.png"/><Relationship Id="rId1" Type="http://schemas.openxmlformats.org/officeDocument/2006/relationships/slideMaster" Target="../slideMasters/slideMaster4.xml"/><Relationship Id="rId6" Type="http://schemas.openxmlformats.org/officeDocument/2006/relationships/image" Target="../media/image10.png"/><Relationship Id="rId5" Type="http://schemas.openxmlformats.org/officeDocument/2006/relationships/image" Target="../media/image4.svg"/><Relationship Id="rId4" Type="http://schemas.openxmlformats.org/officeDocument/2006/relationships/image" Target="../media/image9.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BB9B79B-378A-4B43-ABE8-12C910C011DE}"/>
              </a:ext>
            </a:extLst>
          </p:cNvPr>
          <p:cNvPicPr>
            <a:picLocks noChangeAspect="1"/>
          </p:cNvPicPr>
          <p:nvPr userDrawn="1"/>
        </p:nvPicPr>
        <p:blipFill>
          <a:blip r:embed="rId2"/>
          <a:stretch>
            <a:fillRect/>
          </a:stretch>
        </p:blipFill>
        <p:spPr>
          <a:xfrm>
            <a:off x="-616299" y="-895350"/>
            <a:ext cx="13815206" cy="8362950"/>
          </a:xfrm>
          <a:prstGeom prst="rect">
            <a:avLst/>
          </a:prstGeom>
        </p:spPr>
      </p:pic>
    </p:spTree>
    <p:extLst>
      <p:ext uri="{BB962C8B-B14F-4D97-AF65-F5344CB8AC3E}">
        <p14:creationId xmlns:p14="http://schemas.microsoft.com/office/powerpoint/2010/main" val="36996527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1D11014-B856-42BC-BBF2-CA7B352345E6}"/>
              </a:ext>
            </a:extLst>
          </p:cNvPr>
          <p:cNvPicPr>
            <a:picLocks noChangeAspect="1"/>
          </p:cNvPicPr>
          <p:nvPr userDrawn="1"/>
        </p:nvPicPr>
        <p:blipFill>
          <a:blip r:embed="rId2"/>
          <a:stretch>
            <a:fillRect/>
          </a:stretch>
        </p:blipFill>
        <p:spPr>
          <a:xfrm>
            <a:off x="-617584" y="-647700"/>
            <a:ext cx="13493113" cy="8362950"/>
          </a:xfrm>
          <a:prstGeom prst="rect">
            <a:avLst/>
          </a:prstGeom>
        </p:spPr>
      </p:pic>
    </p:spTree>
    <p:extLst>
      <p:ext uri="{BB962C8B-B14F-4D97-AF65-F5344CB8AC3E}">
        <p14:creationId xmlns:p14="http://schemas.microsoft.com/office/powerpoint/2010/main" val="173276102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BAE2FCB-B0B6-4D13-ABA8-E15BF4E80F88}"/>
              </a:ext>
            </a:extLst>
          </p:cNvPr>
          <p:cNvPicPr>
            <a:picLocks noChangeAspect="1"/>
          </p:cNvPicPr>
          <p:nvPr userDrawn="1"/>
        </p:nvPicPr>
        <p:blipFill>
          <a:blip r:embed="rId2"/>
          <a:stretch>
            <a:fillRect/>
          </a:stretch>
        </p:blipFill>
        <p:spPr>
          <a:xfrm>
            <a:off x="-636634" y="-704850"/>
            <a:ext cx="13457284" cy="8340744"/>
          </a:xfrm>
          <a:prstGeom prst="rect">
            <a:avLst/>
          </a:prstGeom>
        </p:spPr>
      </p:pic>
    </p:spTree>
    <p:extLst>
      <p:ext uri="{BB962C8B-B14F-4D97-AF65-F5344CB8AC3E}">
        <p14:creationId xmlns:p14="http://schemas.microsoft.com/office/powerpoint/2010/main" val="185396343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extLst>
              <a:ext uri="{28A0092B-C50C-407E-A947-70E740481C1C}">
                <a14:useLocalDpi xmlns:a14="http://schemas.microsoft.com/office/drawing/2010/main" val="0"/>
              </a:ext>
            </a:extLst>
          </a:blip>
          <a:srcRect b="47099"/>
          <a:stretch>
            <a:fillRect/>
          </a:stretch>
        </p:blipFill>
        <p:spPr>
          <a:xfrm>
            <a:off x="0" y="0"/>
            <a:ext cx="12192000" cy="6858000"/>
          </a:xfrm>
          <a:prstGeom prst="rect">
            <a:avLst/>
          </a:prstGeom>
        </p:spPr>
      </p:pic>
    </p:spTree>
    <p:extLst>
      <p:ext uri="{BB962C8B-B14F-4D97-AF65-F5344CB8AC3E}">
        <p14:creationId xmlns:p14="http://schemas.microsoft.com/office/powerpoint/2010/main" val="2083596959"/>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extLst>
              <a:ext uri="{28A0092B-C50C-407E-A947-70E740481C1C}">
                <a14:useLocalDpi xmlns:a14="http://schemas.microsoft.com/office/drawing/2010/main" val="0"/>
              </a:ext>
            </a:extLst>
          </a:blip>
          <a:srcRect b="47099"/>
          <a:stretch>
            <a:fillRect/>
          </a:stretch>
        </p:blipFill>
        <p:spPr>
          <a:xfrm>
            <a:off x="0" y="0"/>
            <a:ext cx="12192000" cy="6858000"/>
          </a:xfrm>
          <a:prstGeom prst="rect">
            <a:avLst/>
          </a:prstGeom>
        </p:spPr>
      </p:pic>
      <p:sp>
        <p:nvSpPr>
          <p:cNvPr id="8" name="矩形 7" descr="e7d195523061f1c0600ade85ab8d19863d296bbd6d3c8047FB0A4867354E4F1E3A7DEAE3C4C4B5C9777EC9E9D7F78045DB0296A4194571101A21F67FC7D6C39966CE50B69116E2EE84E571E25F3C0CCE21D51995AEE648537E740CEA7618AB930102B534381A4D659FACB713EADFEEF3A07E9AE228A0A86F3911C6D7004F86999813B5C3A29D38A2E60656253DA35015324BD0E860A42138"/>
          <p:cNvSpPr/>
          <p:nvPr userDrawn="1"/>
        </p:nvSpPr>
        <p:spPr>
          <a:xfrm>
            <a:off x="206901" y="201778"/>
            <a:ext cx="11778197" cy="6454443"/>
          </a:xfrm>
          <a:prstGeom prst="rect">
            <a:avLst/>
          </a:prstGeom>
          <a:solidFill>
            <a:schemeClr val="bg1"/>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字魂105号-简雅黑" panose="00000500000000000000" pitchFamily="2" charset="-122"/>
              <a:ea typeface="字魂105号-简雅黑" panose="00000500000000000000" pitchFamily="2" charset="-122"/>
              <a:cs typeface="+mn-cs"/>
            </a:endParaRPr>
          </a:p>
        </p:txBody>
      </p:sp>
    </p:spTree>
    <p:extLst>
      <p:ext uri="{BB962C8B-B14F-4D97-AF65-F5344CB8AC3E}">
        <p14:creationId xmlns:p14="http://schemas.microsoft.com/office/powerpoint/2010/main" val="652596967"/>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a:extLst>
              <a:ext uri="{28A0092B-C50C-407E-A947-70E740481C1C}">
                <a14:useLocalDpi xmlns:a14="http://schemas.microsoft.com/office/drawing/2010/main" val="0"/>
              </a:ext>
            </a:extLst>
          </a:blip>
          <a:srcRect b="47099"/>
          <a:stretch>
            <a:fillRect/>
          </a:stretch>
        </p:blipFill>
        <p:spPr>
          <a:xfrm>
            <a:off x="0" y="0"/>
            <a:ext cx="12192000" cy="6858000"/>
          </a:xfrm>
          <a:prstGeom prst="rect">
            <a:avLst/>
          </a:prstGeom>
        </p:spPr>
      </p:pic>
      <p:sp>
        <p:nvSpPr>
          <p:cNvPr id="7" name="任意多边形 115" descr="e7d195523061f1c0092ce48a5fc95870a0687ac45bc8b2caB227BFDC40F9DB2B7A559DE97B8BDC6E716585DDCE188C7BF488BAA08C98985C74A3E1B5E305210FABE6A8AE2A6A8AB67019A6860E9B7AF54916ED29C96406914204C2D0CB8222345EEA348478ED4A14896AB9EF0464A23D5009049DF3C3EE38C59E781D518F6BAE5584556BEFA2CF0D25CD09A5D59C5CC1"/>
          <p:cNvSpPr/>
          <p:nvPr userDrawn="1"/>
        </p:nvSpPr>
        <p:spPr>
          <a:xfrm>
            <a:off x="1412868" y="-9991"/>
            <a:ext cx="9366263" cy="6877982"/>
          </a:xfrm>
          <a:custGeom>
            <a:avLst/>
            <a:gdLst>
              <a:gd name="connsiteX0" fmla="*/ 1376638 w 9343606"/>
              <a:gd name="connsiteY0" fmla="*/ 0 h 6861345"/>
              <a:gd name="connsiteX1" fmla="*/ 7966969 w 9343606"/>
              <a:gd name="connsiteY1" fmla="*/ 0 h 6861345"/>
              <a:gd name="connsiteX2" fmla="*/ 7975267 w 9343606"/>
              <a:gd name="connsiteY2" fmla="*/ 8202 h 6861345"/>
              <a:gd name="connsiteX3" fmla="*/ 9343606 w 9343606"/>
              <a:gd name="connsiteY3" fmla="*/ 3432876 h 6861345"/>
              <a:gd name="connsiteX4" fmla="*/ 7975267 w 9343606"/>
              <a:gd name="connsiteY4" fmla="*/ 6857551 h 6861345"/>
              <a:gd name="connsiteX5" fmla="*/ 7971428 w 9343606"/>
              <a:gd name="connsiteY5" fmla="*/ 6861345 h 6861345"/>
              <a:gd name="connsiteX6" fmla="*/ 1372179 w 9343606"/>
              <a:gd name="connsiteY6" fmla="*/ 6861345 h 6861345"/>
              <a:gd name="connsiteX7" fmla="*/ 1368340 w 9343606"/>
              <a:gd name="connsiteY7" fmla="*/ 6857551 h 6861345"/>
              <a:gd name="connsiteX8" fmla="*/ 0 w 9343606"/>
              <a:gd name="connsiteY8" fmla="*/ 3432876 h 6861345"/>
              <a:gd name="connsiteX9" fmla="*/ 1368340 w 9343606"/>
              <a:gd name="connsiteY9" fmla="*/ 8202 h 6861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43606" h="6861345">
                <a:moveTo>
                  <a:pt x="1376638" y="0"/>
                </a:moveTo>
                <a:lnTo>
                  <a:pt x="7966969" y="0"/>
                </a:lnTo>
                <a:lnTo>
                  <a:pt x="7975267" y="8202"/>
                </a:lnTo>
                <a:cubicBezTo>
                  <a:pt x="8820697" y="884653"/>
                  <a:pt x="9343606" y="2095458"/>
                  <a:pt x="9343606" y="3432876"/>
                </a:cubicBezTo>
                <a:cubicBezTo>
                  <a:pt x="9343606" y="4770295"/>
                  <a:pt x="8820697" y="5981100"/>
                  <a:pt x="7975267" y="6857551"/>
                </a:cubicBezTo>
                <a:lnTo>
                  <a:pt x="7971428" y="6861345"/>
                </a:lnTo>
                <a:lnTo>
                  <a:pt x="1372179" y="6861345"/>
                </a:lnTo>
                <a:lnTo>
                  <a:pt x="1368340" y="6857551"/>
                </a:lnTo>
                <a:cubicBezTo>
                  <a:pt x="522910" y="5981100"/>
                  <a:pt x="0" y="4770295"/>
                  <a:pt x="0" y="3432876"/>
                </a:cubicBezTo>
                <a:cubicBezTo>
                  <a:pt x="0" y="2095458"/>
                  <a:pt x="522910" y="884653"/>
                  <a:pt x="1368340" y="820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字魂105号-简雅黑" panose="00000500000000000000" pitchFamily="2" charset="-122"/>
              <a:ea typeface="字魂105号-简雅黑" panose="00000500000000000000" pitchFamily="2" charset="-122"/>
              <a:cs typeface="+mn-cs"/>
            </a:endParaRPr>
          </a:p>
        </p:txBody>
      </p:sp>
    </p:spTree>
    <p:extLst>
      <p:ext uri="{BB962C8B-B14F-4D97-AF65-F5344CB8AC3E}">
        <p14:creationId xmlns:p14="http://schemas.microsoft.com/office/powerpoint/2010/main" val="2065180440"/>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13" name="图片 12"/>
          <p:cNvPicPr>
            <a:picLocks noChangeAspect="1"/>
          </p:cNvPicPr>
          <p:nvPr userDrawn="1"/>
        </p:nvPicPr>
        <p:blipFill rotWithShape="1">
          <a:blip r:embed="rId2" cstate="print">
            <a:extLst>
              <a:ext uri="{28A0092B-C50C-407E-A947-70E740481C1C}">
                <a14:useLocalDpi xmlns:a14="http://schemas.microsoft.com/office/drawing/2010/main" val="0"/>
              </a:ext>
            </a:extLst>
          </a:blip>
          <a:srcRect r="32462" b="76623"/>
          <a:stretch>
            <a:fillRect/>
          </a:stretch>
        </p:blipFill>
        <p:spPr>
          <a:xfrm>
            <a:off x="0" y="0"/>
            <a:ext cx="4162520" cy="2161309"/>
          </a:xfrm>
          <a:prstGeom prst="rect">
            <a:avLst/>
          </a:prstGeom>
        </p:spPr>
      </p:pic>
      <p:pic>
        <p:nvPicPr>
          <p:cNvPr id="14" name="图片 13"/>
          <p:cNvPicPr>
            <a:picLocks noChangeAspect="1"/>
          </p:cNvPicPr>
          <p:nvPr userDrawn="1"/>
        </p:nvPicPr>
        <p:blipFill rotWithShape="1">
          <a:blip r:embed="rId3" cstate="print">
            <a:extLst>
              <a:ext uri="{28A0092B-C50C-407E-A947-70E740481C1C}">
                <a14:useLocalDpi xmlns:a14="http://schemas.microsoft.com/office/drawing/2010/main" val="0"/>
              </a:ext>
            </a:extLst>
          </a:blip>
          <a:srcRect r="32462" b="76623"/>
          <a:stretch>
            <a:fillRect/>
          </a:stretch>
        </p:blipFill>
        <p:spPr>
          <a:xfrm flipH="1">
            <a:off x="8017747" y="-3047"/>
            <a:ext cx="4174253" cy="2167401"/>
          </a:xfrm>
          <a:prstGeom prst="rect">
            <a:avLst/>
          </a:prstGeom>
        </p:spPr>
      </p:pic>
      <p:grpSp>
        <p:nvGrpSpPr>
          <p:cNvPr id="8" name="组合 12"/>
          <p:cNvGrpSpPr/>
          <p:nvPr userDrawn="1"/>
        </p:nvGrpSpPr>
        <p:grpSpPr>
          <a:xfrm>
            <a:off x="0" y="4874895"/>
            <a:ext cx="12192000" cy="1983105"/>
            <a:chOff x="0" y="3812345"/>
            <a:chExt cx="12192000" cy="3045655"/>
          </a:xfrm>
        </p:grpSpPr>
        <p:pic>
          <p:nvPicPr>
            <p:cNvPr id="12" name="图片 2"/>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9700" b="100000" l="0" r="100000"/>
                      </a14:imgEffect>
                      <a14:imgEffect>
                        <a14:brightnessContrast bright="10000" contrast="25000"/>
                      </a14:imgEffect>
                      <a14:imgEffect>
                        <a14:saturation sat="69000"/>
                      </a14:imgEffect>
                    </a14:imgLayer>
                  </a14:imgProps>
                </a:ext>
                <a:ext uri="{28A0092B-C50C-407E-A947-70E740481C1C}">
                  <a14:useLocalDpi xmlns:a14="http://schemas.microsoft.com/office/drawing/2010/main" val="0"/>
                </a:ext>
              </a:extLst>
            </a:blip>
            <a:srcRect t="55590"/>
            <a:stretch>
              <a:fillRect/>
            </a:stretch>
          </p:blipFill>
          <p:spPr>
            <a:xfrm>
              <a:off x="0" y="3812345"/>
              <a:ext cx="6858000" cy="3045655"/>
            </a:xfrm>
            <a:prstGeom prst="rect">
              <a:avLst/>
            </a:prstGeom>
          </p:spPr>
        </p:pic>
        <p:pic>
          <p:nvPicPr>
            <p:cNvPr id="19" name="图片 200"/>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9700" b="100000" l="0" r="100000"/>
                      </a14:imgEffect>
                      <a14:imgEffect>
                        <a14:brightnessContrast bright="10000" contrast="25000"/>
                      </a14:imgEffect>
                      <a14:imgEffect>
                        <a14:saturation sat="69000"/>
                      </a14:imgEffect>
                    </a14:imgLayer>
                  </a14:imgProps>
                </a:ext>
                <a:ext uri="{28A0092B-C50C-407E-A947-70E740481C1C}">
                  <a14:useLocalDpi xmlns:a14="http://schemas.microsoft.com/office/drawing/2010/main" val="0"/>
                </a:ext>
              </a:extLst>
            </a:blip>
            <a:srcRect l="22222" t="55590"/>
            <a:stretch>
              <a:fillRect/>
            </a:stretch>
          </p:blipFill>
          <p:spPr>
            <a:xfrm flipH="1">
              <a:off x="6858000" y="3812345"/>
              <a:ext cx="5334000" cy="3045655"/>
            </a:xfrm>
            <a:prstGeom prst="rect">
              <a:avLst/>
            </a:prstGeom>
          </p:spPr>
        </p:pic>
      </p:grpSp>
    </p:spTree>
    <p:extLst>
      <p:ext uri="{BB962C8B-B14F-4D97-AF65-F5344CB8AC3E}">
        <p14:creationId xmlns:p14="http://schemas.microsoft.com/office/powerpoint/2010/main" val="1017933926"/>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B361EC6-CEF7-4AB0-B188-5248CFDC1A1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2024/3/11</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98DC46-BB54-4822-9C75-95A4D5172AEB}" type="slidenum">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Tree>
    <p:extLst>
      <p:ext uri="{BB962C8B-B14F-4D97-AF65-F5344CB8AC3E}">
        <p14:creationId xmlns:p14="http://schemas.microsoft.com/office/powerpoint/2010/main" val="2878502189"/>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B361EC6-CEF7-4AB0-B188-5248CFDC1A1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2024/3/11</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98DC46-BB54-4822-9C75-95A4D5172AEB}" type="slidenum">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Tree>
    <p:extLst>
      <p:ext uri="{BB962C8B-B14F-4D97-AF65-F5344CB8AC3E}">
        <p14:creationId xmlns:p14="http://schemas.microsoft.com/office/powerpoint/2010/main" val="4197314627"/>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B361EC6-CEF7-4AB0-B188-5248CFDC1A1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2024/3/11</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98DC46-BB54-4822-9C75-95A4D5172AEB}" type="slidenum">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Tree>
    <p:extLst>
      <p:ext uri="{BB962C8B-B14F-4D97-AF65-F5344CB8AC3E}">
        <p14:creationId xmlns:p14="http://schemas.microsoft.com/office/powerpoint/2010/main" val="1227749435"/>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B361EC6-CEF7-4AB0-B188-5248CFDC1A1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2024/3/11</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98DC46-BB54-4822-9C75-95A4D5172AEB}" type="slidenum">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Tree>
    <p:extLst>
      <p:ext uri="{BB962C8B-B14F-4D97-AF65-F5344CB8AC3E}">
        <p14:creationId xmlns:p14="http://schemas.microsoft.com/office/powerpoint/2010/main" val="3891247404"/>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B361EC6-CEF7-4AB0-B188-5248CFDC1A1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2024/3/11</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98DC46-BB54-4822-9C75-95A4D5172AEB}" type="slidenum">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Tree>
    <p:extLst>
      <p:ext uri="{BB962C8B-B14F-4D97-AF65-F5344CB8AC3E}">
        <p14:creationId xmlns:p14="http://schemas.microsoft.com/office/powerpoint/2010/main" val="1217024840"/>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B361EC6-CEF7-4AB0-B188-5248CFDC1A1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2024/3/11</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98DC46-BB54-4822-9C75-95A4D5172AEB}" type="slidenum">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Tree>
    <p:extLst>
      <p:ext uri="{BB962C8B-B14F-4D97-AF65-F5344CB8AC3E}">
        <p14:creationId xmlns:p14="http://schemas.microsoft.com/office/powerpoint/2010/main" val="2174093125"/>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B361EC6-CEF7-4AB0-B188-5248CFDC1A1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2024/3/11</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98DC46-BB54-4822-9C75-95A4D5172AEB}" type="slidenum">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Tree>
    <p:extLst>
      <p:ext uri="{BB962C8B-B14F-4D97-AF65-F5344CB8AC3E}">
        <p14:creationId xmlns:p14="http://schemas.microsoft.com/office/powerpoint/2010/main" val="3872787997"/>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26"/>
        <p:cNvGrpSpPr/>
        <p:nvPr/>
      </p:nvGrpSpPr>
      <p:grpSpPr>
        <a:xfrm>
          <a:off x="0" y="0"/>
          <a:ext cx="0" cy="0"/>
          <a:chOff x="0" y="0"/>
          <a:chExt cx="0" cy="0"/>
        </a:xfrm>
      </p:grpSpPr>
      <p:grpSp>
        <p:nvGrpSpPr>
          <p:cNvPr id="327" name="Google Shape;327;p5"/>
          <p:cNvGrpSpPr/>
          <p:nvPr/>
        </p:nvGrpSpPr>
        <p:grpSpPr>
          <a:xfrm>
            <a:off x="527859" y="292692"/>
            <a:ext cx="11358487" cy="6384375"/>
            <a:chOff x="395894" y="219519"/>
            <a:chExt cx="8518865" cy="4788281"/>
          </a:xfrm>
        </p:grpSpPr>
        <p:sp>
          <p:nvSpPr>
            <p:cNvPr id="328" name="Google Shape;328;p5"/>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grpSp>
          <p:nvGrpSpPr>
            <p:cNvPr id="329" name="Google Shape;329;p5"/>
            <p:cNvGrpSpPr/>
            <p:nvPr/>
          </p:nvGrpSpPr>
          <p:grpSpPr>
            <a:xfrm>
              <a:off x="8341543" y="2282008"/>
              <a:ext cx="569676" cy="380612"/>
              <a:chOff x="8341543" y="2282008"/>
              <a:chExt cx="569676" cy="380612"/>
            </a:xfrm>
          </p:grpSpPr>
          <p:sp>
            <p:nvSpPr>
              <p:cNvPr id="330" name="Google Shape;330;p5"/>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31" name="Google Shape;331;p5"/>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grpSp>
        <p:sp>
          <p:nvSpPr>
            <p:cNvPr id="332" name="Google Shape;332;p5"/>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grpSp>
          <p:nvGrpSpPr>
            <p:cNvPr id="333" name="Google Shape;333;p5"/>
            <p:cNvGrpSpPr/>
            <p:nvPr/>
          </p:nvGrpSpPr>
          <p:grpSpPr>
            <a:xfrm>
              <a:off x="8341543" y="1721094"/>
              <a:ext cx="569676" cy="380612"/>
              <a:chOff x="8341543" y="1721094"/>
              <a:chExt cx="569676" cy="380612"/>
            </a:xfrm>
          </p:grpSpPr>
          <p:sp>
            <p:nvSpPr>
              <p:cNvPr id="334" name="Google Shape;334;p5"/>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35" name="Google Shape;335;p5"/>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grpSp>
        <p:grpSp>
          <p:nvGrpSpPr>
            <p:cNvPr id="336" name="Google Shape;336;p5"/>
            <p:cNvGrpSpPr/>
            <p:nvPr/>
          </p:nvGrpSpPr>
          <p:grpSpPr>
            <a:xfrm>
              <a:off x="8346273" y="1183592"/>
              <a:ext cx="568486" cy="388014"/>
              <a:chOff x="8346273" y="1183592"/>
              <a:chExt cx="568486" cy="388014"/>
            </a:xfrm>
          </p:grpSpPr>
          <p:sp>
            <p:nvSpPr>
              <p:cNvPr id="337" name="Google Shape;337;p5"/>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38" name="Google Shape;338;p5"/>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grpSp>
        <p:grpSp>
          <p:nvGrpSpPr>
            <p:cNvPr id="339" name="Google Shape;339;p5"/>
            <p:cNvGrpSpPr/>
            <p:nvPr/>
          </p:nvGrpSpPr>
          <p:grpSpPr>
            <a:xfrm>
              <a:off x="8341543" y="606635"/>
              <a:ext cx="569676" cy="388014"/>
              <a:chOff x="8341543" y="606635"/>
              <a:chExt cx="569676" cy="388014"/>
            </a:xfrm>
          </p:grpSpPr>
          <p:sp>
            <p:nvSpPr>
              <p:cNvPr id="340" name="Google Shape;340;p5"/>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41" name="Google Shape;341;p5"/>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grpSp>
        <p:grpSp>
          <p:nvGrpSpPr>
            <p:cNvPr id="342" name="Google Shape;342;p5"/>
            <p:cNvGrpSpPr/>
            <p:nvPr/>
          </p:nvGrpSpPr>
          <p:grpSpPr>
            <a:xfrm>
              <a:off x="8341543" y="2842933"/>
              <a:ext cx="569676" cy="380612"/>
              <a:chOff x="8341543" y="2282008"/>
              <a:chExt cx="569676" cy="380612"/>
            </a:xfrm>
          </p:grpSpPr>
          <p:sp>
            <p:nvSpPr>
              <p:cNvPr id="343" name="Google Shape;343;p5"/>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44" name="Google Shape;344;p5"/>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grpSp>
        <p:grpSp>
          <p:nvGrpSpPr>
            <p:cNvPr id="345" name="Google Shape;345;p5"/>
            <p:cNvGrpSpPr/>
            <p:nvPr/>
          </p:nvGrpSpPr>
          <p:grpSpPr>
            <a:xfrm>
              <a:off x="8341543" y="3403858"/>
              <a:ext cx="569676" cy="380612"/>
              <a:chOff x="8341543" y="2282008"/>
              <a:chExt cx="569676" cy="380612"/>
            </a:xfrm>
          </p:grpSpPr>
          <p:sp>
            <p:nvSpPr>
              <p:cNvPr id="346" name="Google Shape;346;p5"/>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47" name="Google Shape;347;p5"/>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grpSp>
        <p:sp>
          <p:nvSpPr>
            <p:cNvPr id="348" name="Google Shape;348;p5"/>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49" name="Google Shape;349;p5"/>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grpSp>
      <p:sp>
        <p:nvSpPr>
          <p:cNvPr id="355" name="Google Shape;355;p5"/>
          <p:cNvSpPr/>
          <p:nvPr/>
        </p:nvSpPr>
        <p:spPr>
          <a:xfrm>
            <a:off x="728423" y="1255917"/>
            <a:ext cx="105837" cy="175951"/>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56" name="Google Shape;356;p5"/>
          <p:cNvSpPr/>
          <p:nvPr/>
        </p:nvSpPr>
        <p:spPr>
          <a:xfrm>
            <a:off x="374700" y="1288785"/>
            <a:ext cx="432703" cy="110213"/>
          </a:xfrm>
          <a:custGeom>
            <a:avLst/>
            <a:gdLst/>
            <a:ahLst/>
            <a:cxnLst/>
            <a:rect l="l" t="t" r="r" b="b"/>
            <a:pathLst>
              <a:path w="10360" h="2535"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57" name="Google Shape;357;p5"/>
          <p:cNvSpPr/>
          <p:nvPr/>
        </p:nvSpPr>
        <p:spPr>
          <a:xfrm>
            <a:off x="406276" y="1398956"/>
            <a:ext cx="42685" cy="44"/>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58" name="Google Shape;358;p5"/>
          <p:cNvSpPr/>
          <p:nvPr/>
        </p:nvSpPr>
        <p:spPr>
          <a:xfrm>
            <a:off x="807361" y="1343044"/>
            <a:ext cx="41" cy="44"/>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59" name="Google Shape;359;p5"/>
          <p:cNvSpPr/>
          <p:nvPr/>
        </p:nvSpPr>
        <p:spPr>
          <a:xfrm>
            <a:off x="728423" y="1730987"/>
            <a:ext cx="105837" cy="177559"/>
          </a:xfrm>
          <a:custGeom>
            <a:avLst/>
            <a:gdLst/>
            <a:ahLst/>
            <a:cxnLst/>
            <a:rect l="l" t="t" r="r" b="b"/>
            <a:pathLst>
              <a:path w="2534" h="4084" extrusionOk="0">
                <a:moveTo>
                  <a:pt x="1286" y="0"/>
                </a:moveTo>
                <a:cubicBezTo>
                  <a:pt x="567" y="0"/>
                  <a:pt x="0" y="908"/>
                  <a:pt x="0" y="2042"/>
                </a:cubicBezTo>
                <a:cubicBezTo>
                  <a:pt x="0" y="3176"/>
                  <a:pt x="567" y="4083"/>
                  <a:pt x="1286" y="4083"/>
                </a:cubicBezTo>
                <a:cubicBezTo>
                  <a:pt x="1966" y="4083"/>
                  <a:pt x="2533" y="3176"/>
                  <a:pt x="2533" y="2042"/>
                </a:cubicBezTo>
                <a:cubicBezTo>
                  <a:pt x="2533" y="908"/>
                  <a:pt x="1966" y="0"/>
                  <a:pt x="1286" y="0"/>
                </a:cubicBezTo>
                <a:close/>
              </a:path>
            </a:pathLst>
          </a:custGeom>
          <a:solidFill>
            <a:srgbClr val="E2CDB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60" name="Google Shape;360;p5"/>
          <p:cNvSpPr/>
          <p:nvPr/>
        </p:nvSpPr>
        <p:spPr>
          <a:xfrm>
            <a:off x="374700" y="1765507"/>
            <a:ext cx="432703" cy="108517"/>
          </a:xfrm>
          <a:custGeom>
            <a:avLst/>
            <a:gdLst/>
            <a:ahLst/>
            <a:cxnLst/>
            <a:rect l="l" t="t" r="r" b="b"/>
            <a:pathLst>
              <a:path w="10360" h="2496" extrusionOk="0">
                <a:moveTo>
                  <a:pt x="794" y="0"/>
                </a:moveTo>
                <a:cubicBezTo>
                  <a:pt x="341" y="0"/>
                  <a:pt x="0" y="567"/>
                  <a:pt x="0" y="1248"/>
                </a:cubicBezTo>
                <a:cubicBezTo>
                  <a:pt x="0" y="1928"/>
                  <a:pt x="341" y="2495"/>
                  <a:pt x="794" y="2495"/>
                </a:cubicBezTo>
                <a:lnTo>
                  <a:pt x="9566" y="2495"/>
                </a:lnTo>
                <a:cubicBezTo>
                  <a:pt x="10019" y="2495"/>
                  <a:pt x="10360" y="1928"/>
                  <a:pt x="10360" y="1248"/>
                </a:cubicBezTo>
                <a:cubicBezTo>
                  <a:pt x="10360" y="567"/>
                  <a:pt x="10019" y="0"/>
                  <a:pt x="9566"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61" name="Google Shape;361;p5"/>
          <p:cNvSpPr/>
          <p:nvPr/>
        </p:nvSpPr>
        <p:spPr>
          <a:xfrm>
            <a:off x="406276" y="1873981"/>
            <a:ext cx="42685" cy="44"/>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62" name="Google Shape;362;p5"/>
          <p:cNvSpPr/>
          <p:nvPr/>
        </p:nvSpPr>
        <p:spPr>
          <a:xfrm>
            <a:off x="807361" y="1819723"/>
            <a:ext cx="41" cy="44"/>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63" name="Google Shape;363;p5"/>
          <p:cNvSpPr/>
          <p:nvPr/>
        </p:nvSpPr>
        <p:spPr>
          <a:xfrm>
            <a:off x="376288" y="1780289"/>
            <a:ext cx="431116" cy="93736"/>
          </a:xfrm>
          <a:custGeom>
            <a:avLst/>
            <a:gdLst/>
            <a:ahLst/>
            <a:cxnLst/>
            <a:rect l="l" t="t" r="r" b="b"/>
            <a:pathLst>
              <a:path w="10322" h="2156" extrusionOk="0">
                <a:moveTo>
                  <a:pt x="10057" y="0"/>
                </a:moveTo>
                <a:lnTo>
                  <a:pt x="10057" y="0"/>
                </a:lnTo>
                <a:cubicBezTo>
                  <a:pt x="10095" y="76"/>
                  <a:pt x="10095" y="190"/>
                  <a:pt x="10095" y="303"/>
                </a:cubicBezTo>
                <a:cubicBezTo>
                  <a:pt x="10095" y="983"/>
                  <a:pt x="9755" y="1551"/>
                  <a:pt x="9301" y="1551"/>
                </a:cubicBezTo>
                <a:lnTo>
                  <a:pt x="530" y="1551"/>
                </a:lnTo>
                <a:cubicBezTo>
                  <a:pt x="303" y="1551"/>
                  <a:pt x="114" y="1437"/>
                  <a:pt x="0" y="1210"/>
                </a:cubicBezTo>
                <a:lnTo>
                  <a:pt x="0" y="1210"/>
                </a:lnTo>
                <a:cubicBezTo>
                  <a:pt x="76" y="1740"/>
                  <a:pt x="378" y="2118"/>
                  <a:pt x="719" y="2155"/>
                </a:cubicBezTo>
                <a:lnTo>
                  <a:pt x="9528" y="2155"/>
                </a:lnTo>
                <a:cubicBezTo>
                  <a:pt x="9981" y="2155"/>
                  <a:pt x="10322" y="1588"/>
                  <a:pt x="10322" y="908"/>
                </a:cubicBezTo>
                <a:cubicBezTo>
                  <a:pt x="10322" y="530"/>
                  <a:pt x="10208" y="227"/>
                  <a:pt x="10057" y="0"/>
                </a:cubicBezTo>
                <a:close/>
              </a:path>
            </a:pathLst>
          </a:custGeom>
          <a:solidFill>
            <a:srgbClr val="B2B2B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64" name="Google Shape;364;p5"/>
          <p:cNvSpPr/>
          <p:nvPr/>
        </p:nvSpPr>
        <p:spPr>
          <a:xfrm>
            <a:off x="728423" y="2207665"/>
            <a:ext cx="105837" cy="175907"/>
          </a:xfrm>
          <a:custGeom>
            <a:avLst/>
            <a:gdLst/>
            <a:ahLst/>
            <a:cxnLst/>
            <a:rect l="l" t="t" r="r" b="b"/>
            <a:pathLst>
              <a:path w="2534" h="4046" extrusionOk="0">
                <a:moveTo>
                  <a:pt x="1286" y="0"/>
                </a:moveTo>
                <a:cubicBezTo>
                  <a:pt x="567" y="0"/>
                  <a:pt x="0" y="908"/>
                  <a:pt x="0" y="2004"/>
                </a:cubicBezTo>
                <a:cubicBezTo>
                  <a:pt x="0" y="3138"/>
                  <a:pt x="567" y="4046"/>
                  <a:pt x="1286" y="4046"/>
                </a:cubicBezTo>
                <a:cubicBezTo>
                  <a:pt x="1966" y="4046"/>
                  <a:pt x="2533" y="3138"/>
                  <a:pt x="2533" y="2004"/>
                </a:cubicBezTo>
                <a:cubicBezTo>
                  <a:pt x="2533" y="908"/>
                  <a:pt x="1966" y="0"/>
                  <a:pt x="1286" y="0"/>
                </a:cubicBezTo>
                <a:close/>
              </a:path>
            </a:pathLst>
          </a:custGeom>
          <a:solidFill>
            <a:srgbClr val="E2CDB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65" name="Google Shape;365;p5"/>
          <p:cNvSpPr/>
          <p:nvPr/>
        </p:nvSpPr>
        <p:spPr>
          <a:xfrm>
            <a:off x="374700" y="2240533"/>
            <a:ext cx="432703" cy="110169"/>
          </a:xfrm>
          <a:custGeom>
            <a:avLst/>
            <a:gdLst/>
            <a:ahLst/>
            <a:cxnLst/>
            <a:rect l="l" t="t" r="r" b="b"/>
            <a:pathLst>
              <a:path w="10360" h="2534" extrusionOk="0">
                <a:moveTo>
                  <a:pt x="794" y="1"/>
                </a:moveTo>
                <a:cubicBezTo>
                  <a:pt x="341" y="1"/>
                  <a:pt x="0" y="568"/>
                  <a:pt x="0" y="1248"/>
                </a:cubicBezTo>
                <a:cubicBezTo>
                  <a:pt x="0" y="1967"/>
                  <a:pt x="341" y="2534"/>
                  <a:pt x="794" y="2534"/>
                </a:cubicBezTo>
                <a:lnTo>
                  <a:pt x="9566" y="2534"/>
                </a:lnTo>
                <a:cubicBezTo>
                  <a:pt x="10019" y="2534"/>
                  <a:pt x="10360" y="1967"/>
                  <a:pt x="10360" y="1248"/>
                </a:cubicBezTo>
                <a:cubicBezTo>
                  <a:pt x="10360" y="568"/>
                  <a:pt x="10019" y="1"/>
                  <a:pt x="9566"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66" name="Google Shape;366;p5"/>
          <p:cNvSpPr/>
          <p:nvPr/>
        </p:nvSpPr>
        <p:spPr>
          <a:xfrm>
            <a:off x="406276" y="2349008"/>
            <a:ext cx="42685" cy="1696"/>
          </a:xfrm>
          <a:custGeom>
            <a:avLst/>
            <a:gdLst/>
            <a:ahLst/>
            <a:cxnLst/>
            <a:rect l="l" t="t" r="r" b="b"/>
            <a:pathLst>
              <a:path w="1022" h="39" extrusionOk="0">
                <a:moveTo>
                  <a:pt x="1021" y="39"/>
                </a:moveTo>
                <a:lnTo>
                  <a:pt x="38" y="39"/>
                </a:lnTo>
                <a:cubicBezTo>
                  <a:pt x="38" y="39"/>
                  <a:pt x="38" y="39"/>
                  <a:pt x="38" y="39"/>
                </a:cubicBezTo>
                <a:cubicBezTo>
                  <a:pt x="38" y="39"/>
                  <a:pt x="38" y="39"/>
                  <a:pt x="38" y="39"/>
                </a:cubicBezTo>
                <a:lnTo>
                  <a:pt x="1021" y="39"/>
                </a:lnTo>
                <a:lnTo>
                  <a:pt x="1021" y="39"/>
                </a:lnTo>
                <a:close/>
                <a:moveTo>
                  <a:pt x="1" y="39"/>
                </a:moveTo>
                <a:lnTo>
                  <a:pt x="1" y="39"/>
                </a:lnTo>
                <a:lnTo>
                  <a:pt x="1" y="39"/>
                </a:lnTo>
                <a:close/>
                <a:moveTo>
                  <a:pt x="1" y="39"/>
                </a:moveTo>
                <a:lnTo>
                  <a:pt x="1" y="39"/>
                </a:lnTo>
                <a:lnTo>
                  <a:pt x="1" y="39"/>
                </a:lnTo>
                <a:close/>
                <a:moveTo>
                  <a:pt x="1" y="39"/>
                </a:moveTo>
                <a:lnTo>
                  <a:pt x="1" y="39"/>
                </a:lnTo>
                <a:lnTo>
                  <a:pt x="1" y="39"/>
                </a:lnTo>
                <a:close/>
                <a:moveTo>
                  <a:pt x="1" y="39"/>
                </a:moveTo>
                <a:cubicBezTo>
                  <a:pt x="1" y="39"/>
                  <a:pt x="1" y="39"/>
                  <a:pt x="1" y="1"/>
                </a:cubicBezTo>
                <a:cubicBezTo>
                  <a:pt x="1" y="39"/>
                  <a:pt x="1" y="39"/>
                  <a:pt x="1" y="39"/>
                </a:cubicBez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67" name="Google Shape;367;p5"/>
          <p:cNvSpPr/>
          <p:nvPr/>
        </p:nvSpPr>
        <p:spPr>
          <a:xfrm>
            <a:off x="807361" y="2294792"/>
            <a:ext cx="41" cy="44"/>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68" name="Google Shape;368;p5"/>
          <p:cNvSpPr/>
          <p:nvPr/>
        </p:nvSpPr>
        <p:spPr>
          <a:xfrm>
            <a:off x="376288" y="2255316"/>
            <a:ext cx="431116" cy="95388"/>
          </a:xfrm>
          <a:custGeom>
            <a:avLst/>
            <a:gdLst/>
            <a:ahLst/>
            <a:cxnLst/>
            <a:rect l="l" t="t" r="r" b="b"/>
            <a:pathLst>
              <a:path w="10322" h="2194" extrusionOk="0">
                <a:moveTo>
                  <a:pt x="10057" y="1"/>
                </a:moveTo>
                <a:cubicBezTo>
                  <a:pt x="10095" y="114"/>
                  <a:pt x="10095" y="228"/>
                  <a:pt x="10095" y="303"/>
                </a:cubicBezTo>
                <a:cubicBezTo>
                  <a:pt x="10095" y="1022"/>
                  <a:pt x="9755" y="1589"/>
                  <a:pt x="9301" y="1589"/>
                </a:cubicBezTo>
                <a:lnTo>
                  <a:pt x="530" y="1589"/>
                </a:lnTo>
                <a:cubicBezTo>
                  <a:pt x="303" y="1589"/>
                  <a:pt x="114" y="1438"/>
                  <a:pt x="0" y="1249"/>
                </a:cubicBezTo>
                <a:lnTo>
                  <a:pt x="0" y="1249"/>
                </a:lnTo>
                <a:cubicBezTo>
                  <a:pt x="76" y="1740"/>
                  <a:pt x="340" y="2156"/>
                  <a:pt x="719" y="2156"/>
                </a:cubicBezTo>
                <a:cubicBezTo>
                  <a:pt x="719" y="2194"/>
                  <a:pt x="719" y="2194"/>
                  <a:pt x="719" y="2194"/>
                </a:cubicBezTo>
                <a:lnTo>
                  <a:pt x="9528" y="2194"/>
                </a:lnTo>
                <a:cubicBezTo>
                  <a:pt x="9981" y="2194"/>
                  <a:pt x="10322" y="1627"/>
                  <a:pt x="10322" y="908"/>
                </a:cubicBezTo>
                <a:cubicBezTo>
                  <a:pt x="10322" y="568"/>
                  <a:pt x="10208" y="228"/>
                  <a:pt x="10057" y="1"/>
                </a:cubicBezTo>
                <a:close/>
              </a:path>
            </a:pathLst>
          </a:custGeom>
          <a:solidFill>
            <a:srgbClr val="B2B2B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69" name="Google Shape;369;p5"/>
          <p:cNvSpPr/>
          <p:nvPr/>
        </p:nvSpPr>
        <p:spPr>
          <a:xfrm>
            <a:off x="728423" y="2682691"/>
            <a:ext cx="105837" cy="177603"/>
          </a:xfrm>
          <a:custGeom>
            <a:avLst/>
            <a:gdLst/>
            <a:ahLst/>
            <a:cxnLst/>
            <a:rect l="l" t="t" r="r" b="b"/>
            <a:pathLst>
              <a:path w="2534" h="4085" extrusionOk="0">
                <a:moveTo>
                  <a:pt x="1286" y="1"/>
                </a:moveTo>
                <a:cubicBezTo>
                  <a:pt x="567" y="1"/>
                  <a:pt x="0" y="908"/>
                  <a:pt x="0" y="2042"/>
                </a:cubicBezTo>
                <a:cubicBezTo>
                  <a:pt x="0" y="3177"/>
                  <a:pt x="567" y="4084"/>
                  <a:pt x="1286" y="4084"/>
                </a:cubicBezTo>
                <a:cubicBezTo>
                  <a:pt x="1966" y="4084"/>
                  <a:pt x="2533" y="3177"/>
                  <a:pt x="2533" y="2042"/>
                </a:cubicBezTo>
                <a:cubicBezTo>
                  <a:pt x="2533" y="908"/>
                  <a:pt x="1966" y="1"/>
                  <a:pt x="1286" y="1"/>
                </a:cubicBezTo>
                <a:close/>
              </a:path>
            </a:pathLst>
          </a:custGeom>
          <a:solidFill>
            <a:srgbClr val="E2CDB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70" name="Google Shape;370;p5"/>
          <p:cNvSpPr/>
          <p:nvPr/>
        </p:nvSpPr>
        <p:spPr>
          <a:xfrm>
            <a:off x="374700" y="2717212"/>
            <a:ext cx="432703" cy="108561"/>
          </a:xfrm>
          <a:custGeom>
            <a:avLst/>
            <a:gdLst/>
            <a:ahLst/>
            <a:cxnLst/>
            <a:rect l="l" t="t" r="r" b="b"/>
            <a:pathLst>
              <a:path w="10360" h="2497" extrusionOk="0">
                <a:moveTo>
                  <a:pt x="794" y="1"/>
                </a:moveTo>
                <a:cubicBezTo>
                  <a:pt x="341" y="1"/>
                  <a:pt x="0" y="568"/>
                  <a:pt x="0" y="1248"/>
                </a:cubicBezTo>
                <a:cubicBezTo>
                  <a:pt x="0" y="1929"/>
                  <a:pt x="341" y="2496"/>
                  <a:pt x="794" y="2496"/>
                </a:cubicBezTo>
                <a:lnTo>
                  <a:pt x="9566" y="2496"/>
                </a:lnTo>
                <a:cubicBezTo>
                  <a:pt x="10019" y="2496"/>
                  <a:pt x="10360" y="1929"/>
                  <a:pt x="10360" y="1248"/>
                </a:cubicBezTo>
                <a:cubicBezTo>
                  <a:pt x="10360" y="568"/>
                  <a:pt x="10019" y="1"/>
                  <a:pt x="9566"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71" name="Google Shape;371;p5"/>
          <p:cNvSpPr/>
          <p:nvPr/>
        </p:nvSpPr>
        <p:spPr>
          <a:xfrm>
            <a:off x="406276" y="2825729"/>
            <a:ext cx="42685" cy="44"/>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72" name="Google Shape;372;p5"/>
          <p:cNvSpPr/>
          <p:nvPr/>
        </p:nvSpPr>
        <p:spPr>
          <a:xfrm>
            <a:off x="807361" y="2769819"/>
            <a:ext cx="41" cy="1696"/>
          </a:xfrm>
          <a:custGeom>
            <a:avLst/>
            <a:gdLst/>
            <a:ahLst/>
            <a:cxnLst/>
            <a:rect l="l" t="t" r="r" b="b"/>
            <a:pathLst>
              <a:path w="1" h="39" extrusionOk="0">
                <a:moveTo>
                  <a:pt x="1" y="38"/>
                </a:moveTo>
                <a:lnTo>
                  <a:pt x="1" y="38"/>
                </a:lnTo>
                <a:lnTo>
                  <a:pt x="1" y="38"/>
                </a:lnTo>
                <a:close/>
                <a:moveTo>
                  <a:pt x="1" y="1"/>
                </a:moveTo>
                <a:lnTo>
                  <a:pt x="1" y="1"/>
                </a:lnTo>
                <a:lnTo>
                  <a:pt x="1" y="1"/>
                </a:lnTo>
                <a:close/>
              </a:path>
            </a:pathLst>
          </a:custGeom>
          <a:solidFill>
            <a:srgbClr val="BEAD9D"/>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73" name="Google Shape;373;p5"/>
          <p:cNvSpPr/>
          <p:nvPr/>
        </p:nvSpPr>
        <p:spPr>
          <a:xfrm>
            <a:off x="376288" y="2732037"/>
            <a:ext cx="431116" cy="93736"/>
          </a:xfrm>
          <a:custGeom>
            <a:avLst/>
            <a:gdLst/>
            <a:ahLst/>
            <a:cxnLst/>
            <a:rect l="l" t="t" r="r" b="b"/>
            <a:pathLst>
              <a:path w="10322" h="2156" extrusionOk="0">
                <a:moveTo>
                  <a:pt x="10057" y="0"/>
                </a:moveTo>
                <a:cubicBezTo>
                  <a:pt x="10095" y="76"/>
                  <a:pt x="10095" y="189"/>
                  <a:pt x="10095" y="303"/>
                </a:cubicBezTo>
                <a:cubicBezTo>
                  <a:pt x="10095" y="983"/>
                  <a:pt x="9755" y="1550"/>
                  <a:pt x="9301" y="1550"/>
                </a:cubicBezTo>
                <a:lnTo>
                  <a:pt x="530" y="1550"/>
                </a:lnTo>
                <a:cubicBezTo>
                  <a:pt x="303" y="1550"/>
                  <a:pt x="114" y="1437"/>
                  <a:pt x="0" y="1210"/>
                </a:cubicBezTo>
                <a:lnTo>
                  <a:pt x="0" y="1210"/>
                </a:lnTo>
                <a:cubicBezTo>
                  <a:pt x="76" y="1739"/>
                  <a:pt x="340" y="2117"/>
                  <a:pt x="719" y="2155"/>
                </a:cubicBezTo>
                <a:lnTo>
                  <a:pt x="9528" y="2155"/>
                </a:lnTo>
                <a:cubicBezTo>
                  <a:pt x="9981" y="2155"/>
                  <a:pt x="10322" y="1588"/>
                  <a:pt x="10322" y="907"/>
                </a:cubicBezTo>
                <a:lnTo>
                  <a:pt x="10322" y="870"/>
                </a:lnTo>
                <a:cubicBezTo>
                  <a:pt x="10322" y="529"/>
                  <a:pt x="10208" y="227"/>
                  <a:pt x="10057" y="0"/>
                </a:cubicBezTo>
                <a:close/>
              </a:path>
            </a:pathLst>
          </a:custGeom>
          <a:solidFill>
            <a:srgbClr val="B2B2B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74" name="Google Shape;374;p5"/>
          <p:cNvSpPr/>
          <p:nvPr/>
        </p:nvSpPr>
        <p:spPr>
          <a:xfrm>
            <a:off x="728423" y="3159413"/>
            <a:ext cx="105837" cy="175907"/>
          </a:xfrm>
          <a:custGeom>
            <a:avLst/>
            <a:gdLst/>
            <a:ahLst/>
            <a:cxnLst/>
            <a:rect l="l" t="t" r="r" b="b"/>
            <a:pathLst>
              <a:path w="2534" h="4046" extrusionOk="0">
                <a:moveTo>
                  <a:pt x="1286" y="0"/>
                </a:moveTo>
                <a:cubicBezTo>
                  <a:pt x="567" y="0"/>
                  <a:pt x="0" y="907"/>
                  <a:pt x="0" y="2004"/>
                </a:cubicBezTo>
                <a:cubicBezTo>
                  <a:pt x="0" y="3138"/>
                  <a:pt x="567" y="4045"/>
                  <a:pt x="1286" y="4045"/>
                </a:cubicBezTo>
                <a:cubicBezTo>
                  <a:pt x="1966" y="4045"/>
                  <a:pt x="2533" y="3138"/>
                  <a:pt x="2533" y="2004"/>
                </a:cubicBezTo>
                <a:cubicBezTo>
                  <a:pt x="2533" y="907"/>
                  <a:pt x="1966" y="0"/>
                  <a:pt x="1286" y="0"/>
                </a:cubicBezTo>
                <a:close/>
              </a:path>
            </a:pathLst>
          </a:custGeom>
          <a:solidFill>
            <a:srgbClr val="E2CDB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75" name="Google Shape;375;p5"/>
          <p:cNvSpPr/>
          <p:nvPr/>
        </p:nvSpPr>
        <p:spPr>
          <a:xfrm>
            <a:off x="374700" y="3192281"/>
            <a:ext cx="432703" cy="108517"/>
          </a:xfrm>
          <a:custGeom>
            <a:avLst/>
            <a:gdLst/>
            <a:ahLst/>
            <a:cxnLst/>
            <a:rect l="l" t="t" r="r" b="b"/>
            <a:pathLst>
              <a:path w="10360" h="2496" extrusionOk="0">
                <a:moveTo>
                  <a:pt x="794" y="0"/>
                </a:moveTo>
                <a:cubicBezTo>
                  <a:pt x="341" y="0"/>
                  <a:pt x="0" y="567"/>
                  <a:pt x="0" y="1248"/>
                </a:cubicBezTo>
                <a:cubicBezTo>
                  <a:pt x="0" y="1966"/>
                  <a:pt x="341" y="2495"/>
                  <a:pt x="794" y="2495"/>
                </a:cubicBezTo>
                <a:lnTo>
                  <a:pt x="9566" y="2495"/>
                </a:lnTo>
                <a:cubicBezTo>
                  <a:pt x="10019" y="2495"/>
                  <a:pt x="10360" y="1966"/>
                  <a:pt x="10360" y="1248"/>
                </a:cubicBezTo>
                <a:cubicBezTo>
                  <a:pt x="10360" y="567"/>
                  <a:pt x="10019" y="0"/>
                  <a:pt x="9566"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76" name="Google Shape;376;p5"/>
          <p:cNvSpPr/>
          <p:nvPr/>
        </p:nvSpPr>
        <p:spPr>
          <a:xfrm>
            <a:off x="406276" y="3300756"/>
            <a:ext cx="42685" cy="44"/>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cubicBezTo>
                  <a:pt x="1" y="0"/>
                  <a:pt x="1" y="0"/>
                  <a:pt x="1" y="0"/>
                </a:cubicBezTo>
                <a:cubicBezTo>
                  <a:pt x="1" y="0"/>
                  <a:pt x="1" y="0"/>
                  <a:pt x="1" y="0"/>
                </a:cubicBez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77" name="Google Shape;377;p5"/>
          <p:cNvSpPr/>
          <p:nvPr/>
        </p:nvSpPr>
        <p:spPr>
          <a:xfrm>
            <a:off x="807361" y="3246496"/>
            <a:ext cx="41" cy="44"/>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78" name="Google Shape;378;p5"/>
          <p:cNvSpPr/>
          <p:nvPr/>
        </p:nvSpPr>
        <p:spPr>
          <a:xfrm>
            <a:off x="376288" y="3207063"/>
            <a:ext cx="431116" cy="93736"/>
          </a:xfrm>
          <a:custGeom>
            <a:avLst/>
            <a:gdLst/>
            <a:ahLst/>
            <a:cxnLst/>
            <a:rect l="l" t="t" r="r" b="b"/>
            <a:pathLst>
              <a:path w="10322" h="2156" extrusionOk="0">
                <a:moveTo>
                  <a:pt x="10057" y="0"/>
                </a:moveTo>
                <a:cubicBezTo>
                  <a:pt x="10095" y="114"/>
                  <a:pt x="10095" y="189"/>
                  <a:pt x="10095" y="303"/>
                </a:cubicBezTo>
                <a:cubicBezTo>
                  <a:pt x="10095" y="1021"/>
                  <a:pt x="9755" y="1551"/>
                  <a:pt x="9301" y="1551"/>
                </a:cubicBezTo>
                <a:lnTo>
                  <a:pt x="530" y="1551"/>
                </a:lnTo>
                <a:cubicBezTo>
                  <a:pt x="303" y="1551"/>
                  <a:pt x="114" y="1437"/>
                  <a:pt x="0" y="1248"/>
                </a:cubicBezTo>
                <a:lnTo>
                  <a:pt x="0" y="1248"/>
                </a:lnTo>
                <a:cubicBezTo>
                  <a:pt x="76" y="1777"/>
                  <a:pt x="378" y="2155"/>
                  <a:pt x="719" y="2155"/>
                </a:cubicBezTo>
                <a:lnTo>
                  <a:pt x="9528" y="2155"/>
                </a:lnTo>
                <a:cubicBezTo>
                  <a:pt x="9981" y="2155"/>
                  <a:pt x="10322" y="1626"/>
                  <a:pt x="10322" y="908"/>
                </a:cubicBezTo>
                <a:cubicBezTo>
                  <a:pt x="10322" y="530"/>
                  <a:pt x="10208" y="227"/>
                  <a:pt x="10057" y="0"/>
                </a:cubicBezTo>
                <a:close/>
              </a:path>
            </a:pathLst>
          </a:custGeom>
          <a:solidFill>
            <a:srgbClr val="B2B2B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79" name="Google Shape;379;p5"/>
          <p:cNvSpPr/>
          <p:nvPr/>
        </p:nvSpPr>
        <p:spPr>
          <a:xfrm>
            <a:off x="728423" y="3634439"/>
            <a:ext cx="105837" cy="175907"/>
          </a:xfrm>
          <a:custGeom>
            <a:avLst/>
            <a:gdLst/>
            <a:ahLst/>
            <a:cxnLst/>
            <a:rect l="l" t="t" r="r" b="b"/>
            <a:pathLst>
              <a:path w="2534" h="4046" extrusionOk="0">
                <a:moveTo>
                  <a:pt x="1286" y="0"/>
                </a:moveTo>
                <a:cubicBezTo>
                  <a:pt x="567" y="0"/>
                  <a:pt x="0" y="908"/>
                  <a:pt x="0" y="2042"/>
                </a:cubicBezTo>
                <a:cubicBezTo>
                  <a:pt x="0" y="3138"/>
                  <a:pt x="567" y="4046"/>
                  <a:pt x="1286" y="4046"/>
                </a:cubicBezTo>
                <a:cubicBezTo>
                  <a:pt x="1966" y="4046"/>
                  <a:pt x="2533" y="3138"/>
                  <a:pt x="2533" y="2042"/>
                </a:cubicBezTo>
                <a:cubicBezTo>
                  <a:pt x="2533" y="908"/>
                  <a:pt x="1966" y="0"/>
                  <a:pt x="1286" y="0"/>
                </a:cubicBezTo>
                <a:close/>
              </a:path>
            </a:pathLst>
          </a:custGeom>
          <a:solidFill>
            <a:srgbClr val="E2CDB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80" name="Google Shape;380;p5"/>
          <p:cNvSpPr/>
          <p:nvPr/>
        </p:nvSpPr>
        <p:spPr>
          <a:xfrm>
            <a:off x="374700" y="3668959"/>
            <a:ext cx="432703" cy="108517"/>
          </a:xfrm>
          <a:custGeom>
            <a:avLst/>
            <a:gdLst/>
            <a:ahLst/>
            <a:cxnLst/>
            <a:rect l="l" t="t" r="r" b="b"/>
            <a:pathLst>
              <a:path w="10360" h="2496" extrusionOk="0">
                <a:moveTo>
                  <a:pt x="794" y="0"/>
                </a:moveTo>
                <a:cubicBezTo>
                  <a:pt x="341" y="0"/>
                  <a:pt x="0" y="530"/>
                  <a:pt x="0" y="1248"/>
                </a:cubicBezTo>
                <a:cubicBezTo>
                  <a:pt x="0" y="1929"/>
                  <a:pt x="341" y="2496"/>
                  <a:pt x="794" y="2496"/>
                </a:cubicBezTo>
                <a:lnTo>
                  <a:pt x="9566" y="2496"/>
                </a:lnTo>
                <a:cubicBezTo>
                  <a:pt x="10019" y="2496"/>
                  <a:pt x="10360" y="1929"/>
                  <a:pt x="10360" y="1248"/>
                </a:cubicBezTo>
                <a:cubicBezTo>
                  <a:pt x="10360" y="530"/>
                  <a:pt x="10019" y="0"/>
                  <a:pt x="9566"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81" name="Google Shape;381;p5"/>
          <p:cNvSpPr/>
          <p:nvPr/>
        </p:nvSpPr>
        <p:spPr>
          <a:xfrm>
            <a:off x="406276" y="3777433"/>
            <a:ext cx="42685" cy="44"/>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82" name="Google Shape;382;p5"/>
          <p:cNvSpPr/>
          <p:nvPr/>
        </p:nvSpPr>
        <p:spPr>
          <a:xfrm>
            <a:off x="807361" y="3721565"/>
            <a:ext cx="41" cy="1696"/>
          </a:xfrm>
          <a:custGeom>
            <a:avLst/>
            <a:gdLst/>
            <a:ahLst/>
            <a:cxnLst/>
            <a:rect l="l" t="t" r="r" b="b"/>
            <a:pathLst>
              <a:path w="1" h="39" extrusionOk="0">
                <a:moveTo>
                  <a:pt x="1" y="38"/>
                </a:moveTo>
                <a:lnTo>
                  <a:pt x="1" y="38"/>
                </a:lnTo>
                <a:lnTo>
                  <a:pt x="1" y="38"/>
                </a:lnTo>
                <a:close/>
                <a:moveTo>
                  <a:pt x="1" y="0"/>
                </a:moveTo>
                <a:lnTo>
                  <a:pt x="1" y="0"/>
                </a:lnTo>
                <a:lnTo>
                  <a:pt x="1" y="0"/>
                </a:lnTo>
                <a:close/>
              </a:path>
            </a:pathLst>
          </a:custGeom>
          <a:solidFill>
            <a:srgbClr val="BEAD9D"/>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83" name="Google Shape;383;p5"/>
          <p:cNvSpPr/>
          <p:nvPr/>
        </p:nvSpPr>
        <p:spPr>
          <a:xfrm>
            <a:off x="376288" y="3682089"/>
            <a:ext cx="431116" cy="95388"/>
          </a:xfrm>
          <a:custGeom>
            <a:avLst/>
            <a:gdLst/>
            <a:ahLst/>
            <a:cxnLst/>
            <a:rect l="l" t="t" r="r" b="b"/>
            <a:pathLst>
              <a:path w="10322" h="2194" extrusionOk="0">
                <a:moveTo>
                  <a:pt x="10057" y="1"/>
                </a:moveTo>
                <a:cubicBezTo>
                  <a:pt x="10095" y="114"/>
                  <a:pt x="10095" y="228"/>
                  <a:pt x="10095" y="341"/>
                </a:cubicBezTo>
                <a:cubicBezTo>
                  <a:pt x="10095" y="1022"/>
                  <a:pt x="9755" y="1589"/>
                  <a:pt x="9301" y="1589"/>
                </a:cubicBezTo>
                <a:lnTo>
                  <a:pt x="530" y="1589"/>
                </a:lnTo>
                <a:cubicBezTo>
                  <a:pt x="303" y="1589"/>
                  <a:pt x="114" y="1475"/>
                  <a:pt x="0" y="1248"/>
                </a:cubicBezTo>
                <a:lnTo>
                  <a:pt x="0" y="1248"/>
                </a:lnTo>
                <a:cubicBezTo>
                  <a:pt x="76" y="1778"/>
                  <a:pt x="340" y="2156"/>
                  <a:pt x="719" y="2194"/>
                </a:cubicBezTo>
                <a:lnTo>
                  <a:pt x="9528" y="2194"/>
                </a:lnTo>
                <a:cubicBezTo>
                  <a:pt x="9981" y="2194"/>
                  <a:pt x="10322" y="1627"/>
                  <a:pt x="10322" y="946"/>
                </a:cubicBezTo>
                <a:lnTo>
                  <a:pt x="10322" y="908"/>
                </a:lnTo>
                <a:cubicBezTo>
                  <a:pt x="10322" y="568"/>
                  <a:pt x="10208" y="228"/>
                  <a:pt x="10057" y="1"/>
                </a:cubicBezTo>
                <a:close/>
              </a:path>
            </a:pathLst>
          </a:custGeom>
          <a:solidFill>
            <a:srgbClr val="B2B2B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84" name="Google Shape;384;p5"/>
          <p:cNvSpPr/>
          <p:nvPr/>
        </p:nvSpPr>
        <p:spPr>
          <a:xfrm>
            <a:off x="728423" y="4111117"/>
            <a:ext cx="105837" cy="175951"/>
          </a:xfrm>
          <a:custGeom>
            <a:avLst/>
            <a:gdLst/>
            <a:ahLst/>
            <a:cxnLst/>
            <a:rect l="l" t="t" r="r" b="b"/>
            <a:pathLst>
              <a:path w="2534" h="4047" extrusionOk="0">
                <a:moveTo>
                  <a:pt x="1286" y="1"/>
                </a:moveTo>
                <a:cubicBezTo>
                  <a:pt x="567" y="1"/>
                  <a:pt x="0" y="908"/>
                  <a:pt x="0" y="2004"/>
                </a:cubicBezTo>
                <a:cubicBezTo>
                  <a:pt x="0" y="3139"/>
                  <a:pt x="567" y="4046"/>
                  <a:pt x="1286" y="4046"/>
                </a:cubicBezTo>
                <a:cubicBezTo>
                  <a:pt x="1966" y="4046"/>
                  <a:pt x="2533" y="3139"/>
                  <a:pt x="2533" y="2004"/>
                </a:cubicBezTo>
                <a:cubicBezTo>
                  <a:pt x="2533" y="908"/>
                  <a:pt x="1966" y="1"/>
                  <a:pt x="1286" y="1"/>
                </a:cubicBezTo>
                <a:close/>
              </a:path>
            </a:pathLst>
          </a:custGeom>
          <a:solidFill>
            <a:srgbClr val="E2CDB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85" name="Google Shape;385;p5"/>
          <p:cNvSpPr/>
          <p:nvPr/>
        </p:nvSpPr>
        <p:spPr>
          <a:xfrm>
            <a:off x="374700" y="4143985"/>
            <a:ext cx="432703" cy="108561"/>
          </a:xfrm>
          <a:custGeom>
            <a:avLst/>
            <a:gdLst/>
            <a:ahLst/>
            <a:cxnLst/>
            <a:rect l="l" t="t" r="r" b="b"/>
            <a:pathLst>
              <a:path w="10360" h="2497" extrusionOk="0">
                <a:moveTo>
                  <a:pt x="794" y="1"/>
                </a:moveTo>
                <a:cubicBezTo>
                  <a:pt x="341" y="1"/>
                  <a:pt x="0" y="568"/>
                  <a:pt x="0" y="1248"/>
                </a:cubicBezTo>
                <a:cubicBezTo>
                  <a:pt x="0" y="1929"/>
                  <a:pt x="341" y="2496"/>
                  <a:pt x="794" y="2496"/>
                </a:cubicBezTo>
                <a:lnTo>
                  <a:pt x="9566" y="2496"/>
                </a:lnTo>
                <a:cubicBezTo>
                  <a:pt x="10019" y="2496"/>
                  <a:pt x="10360" y="1929"/>
                  <a:pt x="10360" y="1248"/>
                </a:cubicBezTo>
                <a:cubicBezTo>
                  <a:pt x="10360" y="568"/>
                  <a:pt x="10019" y="1"/>
                  <a:pt x="9566"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86" name="Google Shape;386;p5"/>
          <p:cNvSpPr/>
          <p:nvPr/>
        </p:nvSpPr>
        <p:spPr>
          <a:xfrm>
            <a:off x="406276" y="4252503"/>
            <a:ext cx="42685" cy="44"/>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cubicBezTo>
                  <a:pt x="1" y="0"/>
                  <a:pt x="1" y="0"/>
                  <a:pt x="1" y="0"/>
                </a:cubicBezTo>
                <a:cubicBezTo>
                  <a:pt x="1" y="0"/>
                  <a:pt x="1" y="0"/>
                  <a:pt x="1" y="0"/>
                </a:cubicBez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87" name="Google Shape;387;p5"/>
          <p:cNvSpPr/>
          <p:nvPr/>
        </p:nvSpPr>
        <p:spPr>
          <a:xfrm>
            <a:off x="807361" y="4198244"/>
            <a:ext cx="41" cy="44"/>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88" name="Google Shape;388;p5"/>
          <p:cNvSpPr/>
          <p:nvPr/>
        </p:nvSpPr>
        <p:spPr>
          <a:xfrm>
            <a:off x="376288" y="4158811"/>
            <a:ext cx="431116" cy="93736"/>
          </a:xfrm>
          <a:custGeom>
            <a:avLst/>
            <a:gdLst/>
            <a:ahLst/>
            <a:cxnLst/>
            <a:rect l="l" t="t" r="r" b="b"/>
            <a:pathLst>
              <a:path w="10322" h="2156" extrusionOk="0">
                <a:moveTo>
                  <a:pt x="10057" y="0"/>
                </a:moveTo>
                <a:cubicBezTo>
                  <a:pt x="10095" y="113"/>
                  <a:pt x="10095" y="189"/>
                  <a:pt x="10095" y="302"/>
                </a:cubicBezTo>
                <a:cubicBezTo>
                  <a:pt x="10095" y="1021"/>
                  <a:pt x="9755" y="1550"/>
                  <a:pt x="9301" y="1550"/>
                </a:cubicBezTo>
                <a:lnTo>
                  <a:pt x="530" y="1550"/>
                </a:lnTo>
                <a:cubicBezTo>
                  <a:pt x="303" y="1550"/>
                  <a:pt x="114" y="1437"/>
                  <a:pt x="0" y="1248"/>
                </a:cubicBezTo>
                <a:lnTo>
                  <a:pt x="0" y="1248"/>
                </a:lnTo>
                <a:cubicBezTo>
                  <a:pt x="76" y="1739"/>
                  <a:pt x="340" y="2155"/>
                  <a:pt x="719" y="2155"/>
                </a:cubicBezTo>
                <a:lnTo>
                  <a:pt x="9528" y="2155"/>
                </a:lnTo>
                <a:cubicBezTo>
                  <a:pt x="9981" y="2155"/>
                  <a:pt x="10322" y="1588"/>
                  <a:pt x="10322" y="907"/>
                </a:cubicBezTo>
                <a:cubicBezTo>
                  <a:pt x="10322" y="529"/>
                  <a:pt x="10208" y="227"/>
                  <a:pt x="10057" y="0"/>
                </a:cubicBezTo>
                <a:close/>
              </a:path>
            </a:pathLst>
          </a:custGeom>
          <a:solidFill>
            <a:srgbClr val="B2B2B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89" name="Google Shape;389;p5"/>
          <p:cNvSpPr/>
          <p:nvPr/>
        </p:nvSpPr>
        <p:spPr>
          <a:xfrm>
            <a:off x="728423" y="4586187"/>
            <a:ext cx="105837" cy="175907"/>
          </a:xfrm>
          <a:custGeom>
            <a:avLst/>
            <a:gdLst/>
            <a:ahLst/>
            <a:cxnLst/>
            <a:rect l="l" t="t" r="r" b="b"/>
            <a:pathLst>
              <a:path w="2534" h="4046" extrusionOk="0">
                <a:moveTo>
                  <a:pt x="1286" y="0"/>
                </a:moveTo>
                <a:cubicBezTo>
                  <a:pt x="567" y="0"/>
                  <a:pt x="0" y="907"/>
                  <a:pt x="0" y="2042"/>
                </a:cubicBezTo>
                <a:cubicBezTo>
                  <a:pt x="0" y="3138"/>
                  <a:pt x="567" y="4045"/>
                  <a:pt x="1286" y="4045"/>
                </a:cubicBezTo>
                <a:cubicBezTo>
                  <a:pt x="1966" y="4045"/>
                  <a:pt x="2533" y="3138"/>
                  <a:pt x="2533" y="2042"/>
                </a:cubicBezTo>
                <a:cubicBezTo>
                  <a:pt x="2533" y="907"/>
                  <a:pt x="1966" y="0"/>
                  <a:pt x="1286" y="0"/>
                </a:cubicBezTo>
                <a:close/>
              </a:path>
            </a:pathLst>
          </a:custGeom>
          <a:solidFill>
            <a:srgbClr val="E2CDB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90" name="Google Shape;390;p5"/>
          <p:cNvSpPr/>
          <p:nvPr/>
        </p:nvSpPr>
        <p:spPr>
          <a:xfrm>
            <a:off x="374700" y="4620664"/>
            <a:ext cx="432703" cy="108561"/>
          </a:xfrm>
          <a:custGeom>
            <a:avLst/>
            <a:gdLst/>
            <a:ahLst/>
            <a:cxnLst/>
            <a:rect l="l" t="t" r="r" b="b"/>
            <a:pathLst>
              <a:path w="10360" h="2497" extrusionOk="0">
                <a:moveTo>
                  <a:pt x="794" y="1"/>
                </a:moveTo>
                <a:cubicBezTo>
                  <a:pt x="341" y="1"/>
                  <a:pt x="0" y="530"/>
                  <a:pt x="0" y="1249"/>
                </a:cubicBezTo>
                <a:cubicBezTo>
                  <a:pt x="0" y="1929"/>
                  <a:pt x="341" y="2496"/>
                  <a:pt x="794" y="2496"/>
                </a:cubicBezTo>
                <a:lnTo>
                  <a:pt x="9566" y="2496"/>
                </a:lnTo>
                <a:cubicBezTo>
                  <a:pt x="10019" y="2496"/>
                  <a:pt x="10360" y="1929"/>
                  <a:pt x="10360" y="1249"/>
                </a:cubicBezTo>
                <a:cubicBezTo>
                  <a:pt x="10360" y="530"/>
                  <a:pt x="10019" y="1"/>
                  <a:pt x="9566"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91" name="Google Shape;391;p5"/>
          <p:cNvSpPr/>
          <p:nvPr/>
        </p:nvSpPr>
        <p:spPr>
          <a:xfrm>
            <a:off x="406276" y="4729181"/>
            <a:ext cx="42685" cy="44"/>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92" name="Google Shape;392;p5"/>
          <p:cNvSpPr/>
          <p:nvPr/>
        </p:nvSpPr>
        <p:spPr>
          <a:xfrm>
            <a:off x="807361" y="4673271"/>
            <a:ext cx="41" cy="44"/>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93" name="Google Shape;393;p5"/>
          <p:cNvSpPr/>
          <p:nvPr/>
        </p:nvSpPr>
        <p:spPr>
          <a:xfrm>
            <a:off x="376288" y="4633837"/>
            <a:ext cx="431116" cy="95388"/>
          </a:xfrm>
          <a:custGeom>
            <a:avLst/>
            <a:gdLst/>
            <a:ahLst/>
            <a:cxnLst/>
            <a:rect l="l" t="t" r="r" b="b"/>
            <a:pathLst>
              <a:path w="10322" h="2194" extrusionOk="0">
                <a:moveTo>
                  <a:pt x="10057" y="0"/>
                </a:moveTo>
                <a:lnTo>
                  <a:pt x="10057" y="0"/>
                </a:lnTo>
                <a:cubicBezTo>
                  <a:pt x="10095" y="114"/>
                  <a:pt x="10095" y="227"/>
                  <a:pt x="10095" y="341"/>
                </a:cubicBezTo>
                <a:cubicBezTo>
                  <a:pt x="10095" y="1021"/>
                  <a:pt x="9755" y="1588"/>
                  <a:pt x="9301" y="1588"/>
                </a:cubicBezTo>
                <a:lnTo>
                  <a:pt x="530" y="1588"/>
                </a:lnTo>
                <a:cubicBezTo>
                  <a:pt x="303" y="1588"/>
                  <a:pt x="114" y="1437"/>
                  <a:pt x="0" y="1248"/>
                </a:cubicBezTo>
                <a:lnTo>
                  <a:pt x="0" y="1248"/>
                </a:lnTo>
                <a:cubicBezTo>
                  <a:pt x="76" y="1777"/>
                  <a:pt x="340" y="2155"/>
                  <a:pt x="719" y="2193"/>
                </a:cubicBezTo>
                <a:lnTo>
                  <a:pt x="9528" y="2193"/>
                </a:lnTo>
                <a:cubicBezTo>
                  <a:pt x="9981" y="2193"/>
                  <a:pt x="10322" y="1626"/>
                  <a:pt x="10322" y="946"/>
                </a:cubicBezTo>
                <a:lnTo>
                  <a:pt x="10322" y="908"/>
                </a:lnTo>
                <a:cubicBezTo>
                  <a:pt x="10322" y="568"/>
                  <a:pt x="10208" y="227"/>
                  <a:pt x="10057" y="0"/>
                </a:cubicBezTo>
                <a:close/>
              </a:path>
            </a:pathLst>
          </a:custGeom>
          <a:solidFill>
            <a:srgbClr val="B2B2B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94" name="Google Shape;394;p5"/>
          <p:cNvSpPr/>
          <p:nvPr/>
        </p:nvSpPr>
        <p:spPr>
          <a:xfrm>
            <a:off x="728423" y="5061212"/>
            <a:ext cx="105837" cy="177559"/>
          </a:xfrm>
          <a:custGeom>
            <a:avLst/>
            <a:gdLst/>
            <a:ahLst/>
            <a:cxnLst/>
            <a:rect l="l" t="t" r="r" b="b"/>
            <a:pathLst>
              <a:path w="2534" h="4084" extrusionOk="0">
                <a:moveTo>
                  <a:pt x="1286" y="0"/>
                </a:moveTo>
                <a:cubicBezTo>
                  <a:pt x="567" y="0"/>
                  <a:pt x="0" y="908"/>
                  <a:pt x="0" y="2042"/>
                </a:cubicBezTo>
                <a:cubicBezTo>
                  <a:pt x="0" y="3176"/>
                  <a:pt x="567" y="4084"/>
                  <a:pt x="1286" y="4084"/>
                </a:cubicBezTo>
                <a:cubicBezTo>
                  <a:pt x="1966" y="4084"/>
                  <a:pt x="2533" y="3176"/>
                  <a:pt x="2533" y="2042"/>
                </a:cubicBezTo>
                <a:cubicBezTo>
                  <a:pt x="2533" y="908"/>
                  <a:pt x="1966" y="0"/>
                  <a:pt x="1286" y="0"/>
                </a:cubicBezTo>
                <a:close/>
              </a:path>
            </a:pathLst>
          </a:custGeom>
          <a:solidFill>
            <a:srgbClr val="E2CDB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95" name="Google Shape;395;p5"/>
          <p:cNvSpPr/>
          <p:nvPr/>
        </p:nvSpPr>
        <p:spPr>
          <a:xfrm>
            <a:off x="374700" y="5095733"/>
            <a:ext cx="432703" cy="108517"/>
          </a:xfrm>
          <a:custGeom>
            <a:avLst/>
            <a:gdLst/>
            <a:ahLst/>
            <a:cxnLst/>
            <a:rect l="l" t="t" r="r" b="b"/>
            <a:pathLst>
              <a:path w="10360" h="2496" extrusionOk="0">
                <a:moveTo>
                  <a:pt x="794" y="0"/>
                </a:moveTo>
                <a:cubicBezTo>
                  <a:pt x="341" y="0"/>
                  <a:pt x="0" y="567"/>
                  <a:pt x="0" y="1248"/>
                </a:cubicBezTo>
                <a:cubicBezTo>
                  <a:pt x="0" y="1929"/>
                  <a:pt x="341" y="2496"/>
                  <a:pt x="794" y="2496"/>
                </a:cubicBezTo>
                <a:lnTo>
                  <a:pt x="9566" y="2496"/>
                </a:lnTo>
                <a:cubicBezTo>
                  <a:pt x="10019" y="2496"/>
                  <a:pt x="10360" y="1929"/>
                  <a:pt x="10360" y="1248"/>
                </a:cubicBezTo>
                <a:cubicBezTo>
                  <a:pt x="10360" y="567"/>
                  <a:pt x="10019" y="0"/>
                  <a:pt x="9566"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96" name="Google Shape;396;p5"/>
          <p:cNvSpPr/>
          <p:nvPr/>
        </p:nvSpPr>
        <p:spPr>
          <a:xfrm>
            <a:off x="406276" y="5204207"/>
            <a:ext cx="42685" cy="44"/>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cubicBezTo>
                  <a:pt x="1" y="1"/>
                  <a:pt x="1" y="1"/>
                  <a:pt x="1" y="1"/>
                </a:cubicBezTo>
                <a:cubicBezTo>
                  <a:pt x="1" y="1"/>
                  <a:pt x="1" y="1"/>
                  <a:pt x="1" y="1"/>
                </a:cubicBezTo>
                <a:close/>
                <a:moveTo>
                  <a:pt x="1" y="1"/>
                </a:moveTo>
                <a:lnTo>
                  <a:pt x="1" y="1"/>
                </a:lnTo>
                <a:lnTo>
                  <a:pt x="1" y="1"/>
                </a:lnTo>
                <a:close/>
                <a:moveTo>
                  <a:pt x="1" y="1"/>
                </a:moveTo>
                <a:lnTo>
                  <a:pt x="1" y="1"/>
                </a:lnTo>
                <a:lnTo>
                  <a:pt x="1" y="1"/>
                </a:lnTo>
                <a:close/>
                <a:moveTo>
                  <a:pt x="1" y="1"/>
                </a:moveTo>
                <a:lnTo>
                  <a:pt x="1" y="1"/>
                </a:lnTo>
                <a:lnTo>
                  <a:pt x="1" y="1"/>
                </a:ln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97" name="Google Shape;397;p5"/>
          <p:cNvSpPr/>
          <p:nvPr/>
        </p:nvSpPr>
        <p:spPr>
          <a:xfrm>
            <a:off x="807361" y="5149992"/>
            <a:ext cx="41" cy="44"/>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98" name="Google Shape;398;p5"/>
          <p:cNvSpPr/>
          <p:nvPr/>
        </p:nvSpPr>
        <p:spPr>
          <a:xfrm>
            <a:off x="376288" y="5110515"/>
            <a:ext cx="431116" cy="93736"/>
          </a:xfrm>
          <a:custGeom>
            <a:avLst/>
            <a:gdLst/>
            <a:ahLst/>
            <a:cxnLst/>
            <a:rect l="l" t="t" r="r" b="b"/>
            <a:pathLst>
              <a:path w="10322" h="2156" extrusionOk="0">
                <a:moveTo>
                  <a:pt x="10057" y="1"/>
                </a:moveTo>
                <a:lnTo>
                  <a:pt x="10057" y="1"/>
                </a:lnTo>
                <a:cubicBezTo>
                  <a:pt x="10095" y="76"/>
                  <a:pt x="10095" y="190"/>
                  <a:pt x="10095" y="303"/>
                </a:cubicBezTo>
                <a:cubicBezTo>
                  <a:pt x="10095" y="984"/>
                  <a:pt x="9755" y="1551"/>
                  <a:pt x="9301" y="1551"/>
                </a:cubicBezTo>
                <a:lnTo>
                  <a:pt x="530" y="1551"/>
                </a:lnTo>
                <a:cubicBezTo>
                  <a:pt x="303" y="1551"/>
                  <a:pt x="114" y="1437"/>
                  <a:pt x="0" y="1210"/>
                </a:cubicBezTo>
                <a:lnTo>
                  <a:pt x="0" y="1210"/>
                </a:lnTo>
                <a:cubicBezTo>
                  <a:pt x="76" y="1740"/>
                  <a:pt x="340" y="2118"/>
                  <a:pt x="719" y="2156"/>
                </a:cubicBezTo>
                <a:lnTo>
                  <a:pt x="9528" y="2156"/>
                </a:lnTo>
                <a:cubicBezTo>
                  <a:pt x="9981" y="2156"/>
                  <a:pt x="10322" y="1589"/>
                  <a:pt x="10322" y="908"/>
                </a:cubicBezTo>
                <a:cubicBezTo>
                  <a:pt x="10322" y="530"/>
                  <a:pt x="10208" y="227"/>
                  <a:pt x="10057" y="1"/>
                </a:cubicBezTo>
                <a:close/>
              </a:path>
            </a:pathLst>
          </a:custGeom>
          <a:solidFill>
            <a:srgbClr val="B2B2B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99" name="Google Shape;399;p5"/>
          <p:cNvSpPr/>
          <p:nvPr/>
        </p:nvSpPr>
        <p:spPr>
          <a:xfrm>
            <a:off x="728423" y="5537891"/>
            <a:ext cx="105837" cy="175951"/>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400" name="Google Shape;400;p5"/>
          <p:cNvSpPr/>
          <p:nvPr/>
        </p:nvSpPr>
        <p:spPr>
          <a:xfrm>
            <a:off x="374700" y="5570759"/>
            <a:ext cx="432703" cy="110169"/>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401" name="Google Shape;401;p5"/>
          <p:cNvSpPr/>
          <p:nvPr/>
        </p:nvSpPr>
        <p:spPr>
          <a:xfrm>
            <a:off x="406276" y="5680885"/>
            <a:ext cx="42685" cy="44"/>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402" name="Google Shape;402;p5"/>
          <p:cNvSpPr/>
          <p:nvPr/>
        </p:nvSpPr>
        <p:spPr>
          <a:xfrm>
            <a:off x="807361" y="5625017"/>
            <a:ext cx="41" cy="44"/>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403" name="Google Shape;403;p5"/>
          <p:cNvSpPr/>
          <p:nvPr/>
        </p:nvSpPr>
        <p:spPr>
          <a:xfrm>
            <a:off x="376288" y="5585584"/>
            <a:ext cx="431116" cy="95344"/>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404" name="Google Shape;404;p5"/>
          <p:cNvSpPr/>
          <p:nvPr/>
        </p:nvSpPr>
        <p:spPr>
          <a:xfrm>
            <a:off x="376288" y="1303611"/>
            <a:ext cx="431116" cy="95388"/>
          </a:xfrm>
          <a:custGeom>
            <a:avLst/>
            <a:gdLst/>
            <a:ahLst/>
            <a:cxnLst/>
            <a:rect l="l" t="t" r="r" b="b"/>
            <a:pathLst>
              <a:path w="10322" h="2194" extrusionOk="0">
                <a:moveTo>
                  <a:pt x="10057" y="0"/>
                </a:moveTo>
                <a:cubicBezTo>
                  <a:pt x="10095" y="114"/>
                  <a:pt x="10095" y="227"/>
                  <a:pt x="10095" y="341"/>
                </a:cubicBezTo>
                <a:cubicBezTo>
                  <a:pt x="10095" y="1021"/>
                  <a:pt x="9755" y="1588"/>
                  <a:pt x="9301" y="1588"/>
                </a:cubicBezTo>
                <a:lnTo>
                  <a:pt x="530" y="1588"/>
                </a:lnTo>
                <a:cubicBezTo>
                  <a:pt x="303" y="1588"/>
                  <a:pt x="114" y="1437"/>
                  <a:pt x="0" y="1248"/>
                </a:cubicBezTo>
                <a:lnTo>
                  <a:pt x="0" y="1248"/>
                </a:lnTo>
                <a:cubicBezTo>
                  <a:pt x="76" y="1777"/>
                  <a:pt x="340" y="2155"/>
                  <a:pt x="719" y="2193"/>
                </a:cubicBezTo>
                <a:lnTo>
                  <a:pt x="9528" y="2193"/>
                </a:lnTo>
                <a:cubicBezTo>
                  <a:pt x="9981" y="2193"/>
                  <a:pt x="10322" y="1626"/>
                  <a:pt x="10322" y="945"/>
                </a:cubicBezTo>
                <a:lnTo>
                  <a:pt x="10322" y="908"/>
                </a:lnTo>
                <a:cubicBezTo>
                  <a:pt x="10322" y="567"/>
                  <a:pt x="10208" y="227"/>
                  <a:pt x="10057" y="0"/>
                </a:cubicBezTo>
                <a:close/>
              </a:path>
            </a:pathLst>
          </a:custGeom>
          <a:solidFill>
            <a:srgbClr val="B2B2B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Tree>
    <p:extLst>
      <p:ext uri="{BB962C8B-B14F-4D97-AF65-F5344CB8AC3E}">
        <p14:creationId xmlns:p14="http://schemas.microsoft.com/office/powerpoint/2010/main" val="1696598478"/>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extLst>
              <a:ext uri="{28A0092B-C50C-407E-A947-70E740481C1C}">
                <a14:useLocalDpi xmlns:a14="http://schemas.microsoft.com/office/drawing/2010/main" val="0"/>
              </a:ext>
            </a:extLst>
          </a:blip>
          <a:srcRect b="47099"/>
          <a:stretch>
            <a:fillRect/>
          </a:stretch>
        </p:blipFill>
        <p:spPr>
          <a:xfrm>
            <a:off x="0" y="0"/>
            <a:ext cx="12192000" cy="6858000"/>
          </a:xfrm>
          <a:prstGeom prst="rect">
            <a:avLst/>
          </a:prstGeom>
        </p:spPr>
      </p:pic>
    </p:spTree>
    <p:extLst>
      <p:ext uri="{BB962C8B-B14F-4D97-AF65-F5344CB8AC3E}">
        <p14:creationId xmlns:p14="http://schemas.microsoft.com/office/powerpoint/2010/main" val="3369633806"/>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extLst>
              <a:ext uri="{28A0092B-C50C-407E-A947-70E740481C1C}">
                <a14:useLocalDpi xmlns:a14="http://schemas.microsoft.com/office/drawing/2010/main" val="0"/>
              </a:ext>
            </a:extLst>
          </a:blip>
          <a:srcRect b="47099"/>
          <a:stretch>
            <a:fillRect/>
          </a:stretch>
        </p:blipFill>
        <p:spPr>
          <a:xfrm>
            <a:off x="0" y="0"/>
            <a:ext cx="12192000" cy="6858000"/>
          </a:xfrm>
          <a:prstGeom prst="rect">
            <a:avLst/>
          </a:prstGeom>
        </p:spPr>
      </p:pic>
      <p:sp>
        <p:nvSpPr>
          <p:cNvPr id="8" name="矩形 7" descr="e7d195523061f1c0600ade85ab8d19863d296bbd6d3c8047FB0A4867354E4F1E3A7DEAE3C4C4B5C9777EC9E9D7F78045DB0296A4194571101A21F67FC7D6C39966CE50B69116E2EE84E571E25F3C0CCE21D51995AEE648537E740CEA7618AB930102B534381A4D659FACB713EADFEEF3A07E9AE228A0A86F3911C6D7004F86999813B5C3A29D38A2E60656253DA35015324BD0E860A42138"/>
          <p:cNvSpPr/>
          <p:nvPr userDrawn="1"/>
        </p:nvSpPr>
        <p:spPr>
          <a:xfrm>
            <a:off x="206901" y="201778"/>
            <a:ext cx="11778197" cy="6454443"/>
          </a:xfrm>
          <a:prstGeom prst="rect">
            <a:avLst/>
          </a:prstGeom>
          <a:solidFill>
            <a:schemeClr val="bg1"/>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字魂105号-简雅黑" panose="00000500000000000000" pitchFamily="2" charset="-122"/>
              <a:ea typeface="字魂105号-简雅黑" panose="00000500000000000000" pitchFamily="2" charset="-122"/>
              <a:cs typeface="+mn-cs"/>
            </a:endParaRPr>
          </a:p>
        </p:txBody>
      </p:sp>
    </p:spTree>
    <p:extLst>
      <p:ext uri="{BB962C8B-B14F-4D97-AF65-F5344CB8AC3E}">
        <p14:creationId xmlns:p14="http://schemas.microsoft.com/office/powerpoint/2010/main" val="1546013731"/>
      </p:ext>
    </p:extLst>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a:extLst>
              <a:ext uri="{28A0092B-C50C-407E-A947-70E740481C1C}">
                <a14:useLocalDpi xmlns:a14="http://schemas.microsoft.com/office/drawing/2010/main" val="0"/>
              </a:ext>
            </a:extLst>
          </a:blip>
          <a:srcRect b="47099"/>
          <a:stretch>
            <a:fillRect/>
          </a:stretch>
        </p:blipFill>
        <p:spPr>
          <a:xfrm>
            <a:off x="0" y="0"/>
            <a:ext cx="12192000" cy="6858000"/>
          </a:xfrm>
          <a:prstGeom prst="rect">
            <a:avLst/>
          </a:prstGeom>
        </p:spPr>
      </p:pic>
      <p:sp>
        <p:nvSpPr>
          <p:cNvPr id="7" name="任意多边形 115" descr="e7d195523061f1c0092ce48a5fc95870a0687ac45bc8b2caB227BFDC40F9DB2B7A559DE97B8BDC6E716585DDCE188C7BF488BAA08C98985C74A3E1B5E305210FABE6A8AE2A6A8AB67019A6860E9B7AF54916ED29C96406914204C2D0CB8222345EEA348478ED4A14896AB9EF0464A23D5009049DF3C3EE38C59E781D518F6BAE5584556BEFA2CF0D25CD09A5D59C5CC1"/>
          <p:cNvSpPr/>
          <p:nvPr userDrawn="1"/>
        </p:nvSpPr>
        <p:spPr>
          <a:xfrm>
            <a:off x="1412868" y="-9991"/>
            <a:ext cx="9366263" cy="6877982"/>
          </a:xfrm>
          <a:custGeom>
            <a:avLst/>
            <a:gdLst>
              <a:gd name="connsiteX0" fmla="*/ 1376638 w 9343606"/>
              <a:gd name="connsiteY0" fmla="*/ 0 h 6861345"/>
              <a:gd name="connsiteX1" fmla="*/ 7966969 w 9343606"/>
              <a:gd name="connsiteY1" fmla="*/ 0 h 6861345"/>
              <a:gd name="connsiteX2" fmla="*/ 7975267 w 9343606"/>
              <a:gd name="connsiteY2" fmla="*/ 8202 h 6861345"/>
              <a:gd name="connsiteX3" fmla="*/ 9343606 w 9343606"/>
              <a:gd name="connsiteY3" fmla="*/ 3432876 h 6861345"/>
              <a:gd name="connsiteX4" fmla="*/ 7975267 w 9343606"/>
              <a:gd name="connsiteY4" fmla="*/ 6857551 h 6861345"/>
              <a:gd name="connsiteX5" fmla="*/ 7971428 w 9343606"/>
              <a:gd name="connsiteY5" fmla="*/ 6861345 h 6861345"/>
              <a:gd name="connsiteX6" fmla="*/ 1372179 w 9343606"/>
              <a:gd name="connsiteY6" fmla="*/ 6861345 h 6861345"/>
              <a:gd name="connsiteX7" fmla="*/ 1368340 w 9343606"/>
              <a:gd name="connsiteY7" fmla="*/ 6857551 h 6861345"/>
              <a:gd name="connsiteX8" fmla="*/ 0 w 9343606"/>
              <a:gd name="connsiteY8" fmla="*/ 3432876 h 6861345"/>
              <a:gd name="connsiteX9" fmla="*/ 1368340 w 9343606"/>
              <a:gd name="connsiteY9" fmla="*/ 8202 h 6861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43606" h="6861345">
                <a:moveTo>
                  <a:pt x="1376638" y="0"/>
                </a:moveTo>
                <a:lnTo>
                  <a:pt x="7966969" y="0"/>
                </a:lnTo>
                <a:lnTo>
                  <a:pt x="7975267" y="8202"/>
                </a:lnTo>
                <a:cubicBezTo>
                  <a:pt x="8820697" y="884653"/>
                  <a:pt x="9343606" y="2095458"/>
                  <a:pt x="9343606" y="3432876"/>
                </a:cubicBezTo>
                <a:cubicBezTo>
                  <a:pt x="9343606" y="4770295"/>
                  <a:pt x="8820697" y="5981100"/>
                  <a:pt x="7975267" y="6857551"/>
                </a:cubicBezTo>
                <a:lnTo>
                  <a:pt x="7971428" y="6861345"/>
                </a:lnTo>
                <a:lnTo>
                  <a:pt x="1372179" y="6861345"/>
                </a:lnTo>
                <a:lnTo>
                  <a:pt x="1368340" y="6857551"/>
                </a:lnTo>
                <a:cubicBezTo>
                  <a:pt x="522910" y="5981100"/>
                  <a:pt x="0" y="4770295"/>
                  <a:pt x="0" y="3432876"/>
                </a:cubicBezTo>
                <a:cubicBezTo>
                  <a:pt x="0" y="2095458"/>
                  <a:pt x="522910" y="884653"/>
                  <a:pt x="1368340" y="820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字魂105号-简雅黑" panose="00000500000000000000" pitchFamily="2" charset="-122"/>
              <a:ea typeface="字魂105号-简雅黑" panose="00000500000000000000" pitchFamily="2" charset="-122"/>
              <a:cs typeface="+mn-cs"/>
            </a:endParaRPr>
          </a:p>
        </p:txBody>
      </p:sp>
    </p:spTree>
    <p:extLst>
      <p:ext uri="{BB962C8B-B14F-4D97-AF65-F5344CB8AC3E}">
        <p14:creationId xmlns:p14="http://schemas.microsoft.com/office/powerpoint/2010/main" val="2312401535"/>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13" name="图片 12"/>
          <p:cNvPicPr>
            <a:picLocks noChangeAspect="1"/>
          </p:cNvPicPr>
          <p:nvPr userDrawn="1"/>
        </p:nvPicPr>
        <p:blipFill rotWithShape="1">
          <a:blip r:embed="rId2" cstate="print">
            <a:extLst>
              <a:ext uri="{28A0092B-C50C-407E-A947-70E740481C1C}">
                <a14:useLocalDpi xmlns:a14="http://schemas.microsoft.com/office/drawing/2010/main" val="0"/>
              </a:ext>
            </a:extLst>
          </a:blip>
          <a:srcRect r="32462" b="76623"/>
          <a:stretch>
            <a:fillRect/>
          </a:stretch>
        </p:blipFill>
        <p:spPr>
          <a:xfrm>
            <a:off x="0" y="0"/>
            <a:ext cx="4162520" cy="2161309"/>
          </a:xfrm>
          <a:prstGeom prst="rect">
            <a:avLst/>
          </a:prstGeom>
        </p:spPr>
      </p:pic>
      <p:pic>
        <p:nvPicPr>
          <p:cNvPr id="14" name="图片 13"/>
          <p:cNvPicPr>
            <a:picLocks noChangeAspect="1"/>
          </p:cNvPicPr>
          <p:nvPr userDrawn="1"/>
        </p:nvPicPr>
        <p:blipFill rotWithShape="1">
          <a:blip r:embed="rId3" cstate="print">
            <a:extLst>
              <a:ext uri="{28A0092B-C50C-407E-A947-70E740481C1C}">
                <a14:useLocalDpi xmlns:a14="http://schemas.microsoft.com/office/drawing/2010/main" val="0"/>
              </a:ext>
            </a:extLst>
          </a:blip>
          <a:srcRect r="32462" b="76623"/>
          <a:stretch>
            <a:fillRect/>
          </a:stretch>
        </p:blipFill>
        <p:spPr>
          <a:xfrm flipH="1">
            <a:off x="8017747" y="-3047"/>
            <a:ext cx="4174253" cy="2167401"/>
          </a:xfrm>
          <a:prstGeom prst="rect">
            <a:avLst/>
          </a:prstGeom>
        </p:spPr>
      </p:pic>
      <p:grpSp>
        <p:nvGrpSpPr>
          <p:cNvPr id="8" name="组合 12"/>
          <p:cNvGrpSpPr/>
          <p:nvPr userDrawn="1"/>
        </p:nvGrpSpPr>
        <p:grpSpPr>
          <a:xfrm>
            <a:off x="0" y="4874895"/>
            <a:ext cx="12192000" cy="1983105"/>
            <a:chOff x="0" y="3812345"/>
            <a:chExt cx="12192000" cy="3045655"/>
          </a:xfrm>
        </p:grpSpPr>
        <p:pic>
          <p:nvPicPr>
            <p:cNvPr id="12" name="图片 2"/>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9700" b="100000" l="0" r="100000"/>
                      </a14:imgEffect>
                      <a14:imgEffect>
                        <a14:brightnessContrast bright="10000" contrast="25000"/>
                      </a14:imgEffect>
                      <a14:imgEffect>
                        <a14:saturation sat="69000"/>
                      </a14:imgEffect>
                    </a14:imgLayer>
                  </a14:imgProps>
                </a:ext>
                <a:ext uri="{28A0092B-C50C-407E-A947-70E740481C1C}">
                  <a14:useLocalDpi xmlns:a14="http://schemas.microsoft.com/office/drawing/2010/main" val="0"/>
                </a:ext>
              </a:extLst>
            </a:blip>
            <a:srcRect t="55590"/>
            <a:stretch>
              <a:fillRect/>
            </a:stretch>
          </p:blipFill>
          <p:spPr>
            <a:xfrm>
              <a:off x="0" y="3812345"/>
              <a:ext cx="6858000" cy="3045655"/>
            </a:xfrm>
            <a:prstGeom prst="rect">
              <a:avLst/>
            </a:prstGeom>
          </p:spPr>
        </p:pic>
        <p:pic>
          <p:nvPicPr>
            <p:cNvPr id="19" name="图片 200"/>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9700" b="100000" l="0" r="100000"/>
                      </a14:imgEffect>
                      <a14:imgEffect>
                        <a14:brightnessContrast bright="10000" contrast="25000"/>
                      </a14:imgEffect>
                      <a14:imgEffect>
                        <a14:saturation sat="69000"/>
                      </a14:imgEffect>
                    </a14:imgLayer>
                  </a14:imgProps>
                </a:ext>
                <a:ext uri="{28A0092B-C50C-407E-A947-70E740481C1C}">
                  <a14:useLocalDpi xmlns:a14="http://schemas.microsoft.com/office/drawing/2010/main" val="0"/>
                </a:ext>
              </a:extLst>
            </a:blip>
            <a:srcRect l="22222" t="55590"/>
            <a:stretch>
              <a:fillRect/>
            </a:stretch>
          </p:blipFill>
          <p:spPr>
            <a:xfrm flipH="1">
              <a:off x="6858000" y="3812345"/>
              <a:ext cx="5334000" cy="3045655"/>
            </a:xfrm>
            <a:prstGeom prst="rect">
              <a:avLst/>
            </a:prstGeom>
          </p:spPr>
        </p:pic>
      </p:grpSp>
    </p:spTree>
    <p:extLst>
      <p:ext uri="{BB962C8B-B14F-4D97-AF65-F5344CB8AC3E}">
        <p14:creationId xmlns:p14="http://schemas.microsoft.com/office/powerpoint/2010/main" val="862314593"/>
      </p:ext>
    </p:extLst>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B361EC6-CEF7-4AB0-B188-5248CFDC1A1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2024/3/11</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98DC46-BB54-4822-9C75-95A4D5172AEB}" type="slidenum">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Tree>
    <p:extLst>
      <p:ext uri="{BB962C8B-B14F-4D97-AF65-F5344CB8AC3E}">
        <p14:creationId xmlns:p14="http://schemas.microsoft.com/office/powerpoint/2010/main" val="2836047706"/>
      </p:ext>
    </p:extLst>
  </p:cSld>
  <p:clrMapOvr>
    <a:masterClrMapping/>
  </p:clrMapOvr>
  <p:transition spd="slow">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B361EC6-CEF7-4AB0-B188-5248CFDC1A1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2024/3/11</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98DC46-BB54-4822-9C75-95A4D5172AEB}" type="slidenum">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Tree>
    <p:extLst>
      <p:ext uri="{BB962C8B-B14F-4D97-AF65-F5344CB8AC3E}">
        <p14:creationId xmlns:p14="http://schemas.microsoft.com/office/powerpoint/2010/main" val="3332295194"/>
      </p:ext>
    </p:extLst>
  </p:cSld>
  <p:clrMapOvr>
    <a:masterClrMapping/>
  </p:clrMapOvr>
  <p:transition spd="slow">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B361EC6-CEF7-4AB0-B188-5248CFDC1A1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2024/3/11</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98DC46-BB54-4822-9C75-95A4D5172AEB}" type="slidenum">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Tree>
    <p:extLst>
      <p:ext uri="{BB962C8B-B14F-4D97-AF65-F5344CB8AC3E}">
        <p14:creationId xmlns:p14="http://schemas.microsoft.com/office/powerpoint/2010/main" val="675115300"/>
      </p:ext>
    </p:extLst>
  </p:cSld>
  <p:clrMapOvr>
    <a:masterClrMapping/>
  </p:clrMapOvr>
  <p:transition spd="slow">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B361EC6-CEF7-4AB0-B188-5248CFDC1A1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2024/3/11</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98DC46-BB54-4822-9C75-95A4D5172AEB}" type="slidenum">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Tree>
    <p:extLst>
      <p:ext uri="{BB962C8B-B14F-4D97-AF65-F5344CB8AC3E}">
        <p14:creationId xmlns:p14="http://schemas.microsoft.com/office/powerpoint/2010/main" val="728183294"/>
      </p:ext>
    </p:extLst>
  </p:cSld>
  <p:clrMapOvr>
    <a:masterClrMapping/>
  </p:clrMapOvr>
  <p:transition spd="slow">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B361EC6-CEF7-4AB0-B188-5248CFDC1A1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2024/3/11</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98DC46-BB54-4822-9C75-95A4D5172AEB}" type="slidenum">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Tree>
    <p:extLst>
      <p:ext uri="{BB962C8B-B14F-4D97-AF65-F5344CB8AC3E}">
        <p14:creationId xmlns:p14="http://schemas.microsoft.com/office/powerpoint/2010/main" val="3554135518"/>
      </p:ext>
    </p:extLst>
  </p:cSld>
  <p:clrMapOvr>
    <a:masterClrMapping/>
  </p:clrMapOvr>
  <p:transition spd="slow">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B361EC6-CEF7-4AB0-B188-5248CFDC1A1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2024/3/11</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98DC46-BB54-4822-9C75-95A4D5172AEB}" type="slidenum">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Tree>
    <p:extLst>
      <p:ext uri="{BB962C8B-B14F-4D97-AF65-F5344CB8AC3E}">
        <p14:creationId xmlns:p14="http://schemas.microsoft.com/office/powerpoint/2010/main" val="1954199709"/>
      </p:ext>
    </p:extLst>
  </p:cSld>
  <p:clrMapOvr>
    <a:masterClrMapping/>
  </p:clrMapOvr>
  <p:transition spd="slow">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B361EC6-CEF7-4AB0-B188-5248CFDC1A1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2024/3/11</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98DC46-BB54-4822-9C75-95A4D5172AEB}" type="slidenum">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Tree>
    <p:extLst>
      <p:ext uri="{BB962C8B-B14F-4D97-AF65-F5344CB8AC3E}">
        <p14:creationId xmlns:p14="http://schemas.microsoft.com/office/powerpoint/2010/main" val="2081210371"/>
      </p:ext>
    </p:extLst>
  </p:cSld>
  <p:clrMapOvr>
    <a:masterClrMapping/>
  </p:clrMapOvr>
  <p:transition spd="slow">
    <p:wip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26"/>
        <p:cNvGrpSpPr/>
        <p:nvPr/>
      </p:nvGrpSpPr>
      <p:grpSpPr>
        <a:xfrm>
          <a:off x="0" y="0"/>
          <a:ext cx="0" cy="0"/>
          <a:chOff x="0" y="0"/>
          <a:chExt cx="0" cy="0"/>
        </a:xfrm>
      </p:grpSpPr>
      <p:grpSp>
        <p:nvGrpSpPr>
          <p:cNvPr id="327" name="Google Shape;327;p5"/>
          <p:cNvGrpSpPr/>
          <p:nvPr/>
        </p:nvGrpSpPr>
        <p:grpSpPr>
          <a:xfrm>
            <a:off x="527859" y="292692"/>
            <a:ext cx="11358487" cy="6384375"/>
            <a:chOff x="395894" y="219519"/>
            <a:chExt cx="8518865" cy="4788281"/>
          </a:xfrm>
        </p:grpSpPr>
        <p:sp>
          <p:nvSpPr>
            <p:cNvPr id="328" name="Google Shape;328;p5"/>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grpSp>
          <p:nvGrpSpPr>
            <p:cNvPr id="329" name="Google Shape;329;p5"/>
            <p:cNvGrpSpPr/>
            <p:nvPr/>
          </p:nvGrpSpPr>
          <p:grpSpPr>
            <a:xfrm>
              <a:off x="8341543" y="2282008"/>
              <a:ext cx="569676" cy="380612"/>
              <a:chOff x="8341543" y="2282008"/>
              <a:chExt cx="569676" cy="380612"/>
            </a:xfrm>
          </p:grpSpPr>
          <p:sp>
            <p:nvSpPr>
              <p:cNvPr id="330" name="Google Shape;330;p5"/>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31" name="Google Shape;331;p5"/>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grpSp>
        <p:sp>
          <p:nvSpPr>
            <p:cNvPr id="332" name="Google Shape;332;p5"/>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grpSp>
          <p:nvGrpSpPr>
            <p:cNvPr id="333" name="Google Shape;333;p5"/>
            <p:cNvGrpSpPr/>
            <p:nvPr/>
          </p:nvGrpSpPr>
          <p:grpSpPr>
            <a:xfrm>
              <a:off x="8341543" y="1721094"/>
              <a:ext cx="569676" cy="380612"/>
              <a:chOff x="8341543" y="1721094"/>
              <a:chExt cx="569676" cy="380612"/>
            </a:xfrm>
          </p:grpSpPr>
          <p:sp>
            <p:nvSpPr>
              <p:cNvPr id="334" name="Google Shape;334;p5"/>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35" name="Google Shape;335;p5"/>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grpSp>
        <p:grpSp>
          <p:nvGrpSpPr>
            <p:cNvPr id="336" name="Google Shape;336;p5"/>
            <p:cNvGrpSpPr/>
            <p:nvPr/>
          </p:nvGrpSpPr>
          <p:grpSpPr>
            <a:xfrm>
              <a:off x="8346273" y="1183592"/>
              <a:ext cx="568486" cy="388014"/>
              <a:chOff x="8346273" y="1183592"/>
              <a:chExt cx="568486" cy="388014"/>
            </a:xfrm>
          </p:grpSpPr>
          <p:sp>
            <p:nvSpPr>
              <p:cNvPr id="337" name="Google Shape;337;p5"/>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38" name="Google Shape;338;p5"/>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grpSp>
        <p:grpSp>
          <p:nvGrpSpPr>
            <p:cNvPr id="339" name="Google Shape;339;p5"/>
            <p:cNvGrpSpPr/>
            <p:nvPr/>
          </p:nvGrpSpPr>
          <p:grpSpPr>
            <a:xfrm>
              <a:off x="8341543" y="606635"/>
              <a:ext cx="569676" cy="388014"/>
              <a:chOff x="8341543" y="606635"/>
              <a:chExt cx="569676" cy="388014"/>
            </a:xfrm>
          </p:grpSpPr>
          <p:sp>
            <p:nvSpPr>
              <p:cNvPr id="340" name="Google Shape;340;p5"/>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41" name="Google Shape;341;p5"/>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grpSp>
        <p:grpSp>
          <p:nvGrpSpPr>
            <p:cNvPr id="342" name="Google Shape;342;p5"/>
            <p:cNvGrpSpPr/>
            <p:nvPr/>
          </p:nvGrpSpPr>
          <p:grpSpPr>
            <a:xfrm>
              <a:off x="8341543" y="2842933"/>
              <a:ext cx="569676" cy="380612"/>
              <a:chOff x="8341543" y="2282008"/>
              <a:chExt cx="569676" cy="380612"/>
            </a:xfrm>
          </p:grpSpPr>
          <p:sp>
            <p:nvSpPr>
              <p:cNvPr id="343" name="Google Shape;343;p5"/>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44" name="Google Shape;344;p5"/>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grpSp>
        <p:grpSp>
          <p:nvGrpSpPr>
            <p:cNvPr id="345" name="Google Shape;345;p5"/>
            <p:cNvGrpSpPr/>
            <p:nvPr/>
          </p:nvGrpSpPr>
          <p:grpSpPr>
            <a:xfrm>
              <a:off x="8341543" y="3403858"/>
              <a:ext cx="569676" cy="380612"/>
              <a:chOff x="8341543" y="2282008"/>
              <a:chExt cx="569676" cy="380612"/>
            </a:xfrm>
          </p:grpSpPr>
          <p:sp>
            <p:nvSpPr>
              <p:cNvPr id="346" name="Google Shape;346;p5"/>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47" name="Google Shape;347;p5"/>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grpSp>
        <p:sp>
          <p:nvSpPr>
            <p:cNvPr id="348" name="Google Shape;348;p5"/>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49" name="Google Shape;349;p5"/>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grpSp>
      <p:sp>
        <p:nvSpPr>
          <p:cNvPr id="355" name="Google Shape;355;p5"/>
          <p:cNvSpPr/>
          <p:nvPr/>
        </p:nvSpPr>
        <p:spPr>
          <a:xfrm>
            <a:off x="728423" y="1255917"/>
            <a:ext cx="105837" cy="175951"/>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56" name="Google Shape;356;p5"/>
          <p:cNvSpPr/>
          <p:nvPr/>
        </p:nvSpPr>
        <p:spPr>
          <a:xfrm>
            <a:off x="374700" y="1288785"/>
            <a:ext cx="432703" cy="110213"/>
          </a:xfrm>
          <a:custGeom>
            <a:avLst/>
            <a:gdLst/>
            <a:ahLst/>
            <a:cxnLst/>
            <a:rect l="l" t="t" r="r" b="b"/>
            <a:pathLst>
              <a:path w="10360" h="2535"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57" name="Google Shape;357;p5"/>
          <p:cNvSpPr/>
          <p:nvPr/>
        </p:nvSpPr>
        <p:spPr>
          <a:xfrm>
            <a:off x="406276" y="1398956"/>
            <a:ext cx="42685" cy="44"/>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58" name="Google Shape;358;p5"/>
          <p:cNvSpPr/>
          <p:nvPr/>
        </p:nvSpPr>
        <p:spPr>
          <a:xfrm>
            <a:off x="807361" y="1343044"/>
            <a:ext cx="41" cy="44"/>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59" name="Google Shape;359;p5"/>
          <p:cNvSpPr/>
          <p:nvPr/>
        </p:nvSpPr>
        <p:spPr>
          <a:xfrm>
            <a:off x="728423" y="1730987"/>
            <a:ext cx="105837" cy="177559"/>
          </a:xfrm>
          <a:custGeom>
            <a:avLst/>
            <a:gdLst/>
            <a:ahLst/>
            <a:cxnLst/>
            <a:rect l="l" t="t" r="r" b="b"/>
            <a:pathLst>
              <a:path w="2534" h="4084" extrusionOk="0">
                <a:moveTo>
                  <a:pt x="1286" y="0"/>
                </a:moveTo>
                <a:cubicBezTo>
                  <a:pt x="567" y="0"/>
                  <a:pt x="0" y="908"/>
                  <a:pt x="0" y="2042"/>
                </a:cubicBezTo>
                <a:cubicBezTo>
                  <a:pt x="0" y="3176"/>
                  <a:pt x="567" y="4083"/>
                  <a:pt x="1286" y="4083"/>
                </a:cubicBezTo>
                <a:cubicBezTo>
                  <a:pt x="1966" y="4083"/>
                  <a:pt x="2533" y="3176"/>
                  <a:pt x="2533" y="2042"/>
                </a:cubicBezTo>
                <a:cubicBezTo>
                  <a:pt x="2533" y="908"/>
                  <a:pt x="1966" y="0"/>
                  <a:pt x="1286" y="0"/>
                </a:cubicBezTo>
                <a:close/>
              </a:path>
            </a:pathLst>
          </a:custGeom>
          <a:solidFill>
            <a:srgbClr val="E2CDB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60" name="Google Shape;360;p5"/>
          <p:cNvSpPr/>
          <p:nvPr/>
        </p:nvSpPr>
        <p:spPr>
          <a:xfrm>
            <a:off x="374700" y="1765507"/>
            <a:ext cx="432703" cy="108517"/>
          </a:xfrm>
          <a:custGeom>
            <a:avLst/>
            <a:gdLst/>
            <a:ahLst/>
            <a:cxnLst/>
            <a:rect l="l" t="t" r="r" b="b"/>
            <a:pathLst>
              <a:path w="10360" h="2496" extrusionOk="0">
                <a:moveTo>
                  <a:pt x="794" y="0"/>
                </a:moveTo>
                <a:cubicBezTo>
                  <a:pt x="341" y="0"/>
                  <a:pt x="0" y="567"/>
                  <a:pt x="0" y="1248"/>
                </a:cubicBezTo>
                <a:cubicBezTo>
                  <a:pt x="0" y="1928"/>
                  <a:pt x="341" y="2495"/>
                  <a:pt x="794" y="2495"/>
                </a:cubicBezTo>
                <a:lnTo>
                  <a:pt x="9566" y="2495"/>
                </a:lnTo>
                <a:cubicBezTo>
                  <a:pt x="10019" y="2495"/>
                  <a:pt x="10360" y="1928"/>
                  <a:pt x="10360" y="1248"/>
                </a:cubicBezTo>
                <a:cubicBezTo>
                  <a:pt x="10360" y="567"/>
                  <a:pt x="10019" y="0"/>
                  <a:pt x="9566"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61" name="Google Shape;361;p5"/>
          <p:cNvSpPr/>
          <p:nvPr/>
        </p:nvSpPr>
        <p:spPr>
          <a:xfrm>
            <a:off x="406276" y="1873981"/>
            <a:ext cx="42685" cy="44"/>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62" name="Google Shape;362;p5"/>
          <p:cNvSpPr/>
          <p:nvPr/>
        </p:nvSpPr>
        <p:spPr>
          <a:xfrm>
            <a:off x="807361" y="1819723"/>
            <a:ext cx="41" cy="44"/>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63" name="Google Shape;363;p5"/>
          <p:cNvSpPr/>
          <p:nvPr/>
        </p:nvSpPr>
        <p:spPr>
          <a:xfrm>
            <a:off x="376288" y="1780289"/>
            <a:ext cx="431116" cy="93736"/>
          </a:xfrm>
          <a:custGeom>
            <a:avLst/>
            <a:gdLst/>
            <a:ahLst/>
            <a:cxnLst/>
            <a:rect l="l" t="t" r="r" b="b"/>
            <a:pathLst>
              <a:path w="10322" h="2156" extrusionOk="0">
                <a:moveTo>
                  <a:pt x="10057" y="0"/>
                </a:moveTo>
                <a:lnTo>
                  <a:pt x="10057" y="0"/>
                </a:lnTo>
                <a:cubicBezTo>
                  <a:pt x="10095" y="76"/>
                  <a:pt x="10095" y="190"/>
                  <a:pt x="10095" y="303"/>
                </a:cubicBezTo>
                <a:cubicBezTo>
                  <a:pt x="10095" y="983"/>
                  <a:pt x="9755" y="1551"/>
                  <a:pt x="9301" y="1551"/>
                </a:cubicBezTo>
                <a:lnTo>
                  <a:pt x="530" y="1551"/>
                </a:lnTo>
                <a:cubicBezTo>
                  <a:pt x="303" y="1551"/>
                  <a:pt x="114" y="1437"/>
                  <a:pt x="0" y="1210"/>
                </a:cubicBezTo>
                <a:lnTo>
                  <a:pt x="0" y="1210"/>
                </a:lnTo>
                <a:cubicBezTo>
                  <a:pt x="76" y="1740"/>
                  <a:pt x="378" y="2118"/>
                  <a:pt x="719" y="2155"/>
                </a:cubicBezTo>
                <a:lnTo>
                  <a:pt x="9528" y="2155"/>
                </a:lnTo>
                <a:cubicBezTo>
                  <a:pt x="9981" y="2155"/>
                  <a:pt x="10322" y="1588"/>
                  <a:pt x="10322" y="908"/>
                </a:cubicBezTo>
                <a:cubicBezTo>
                  <a:pt x="10322" y="530"/>
                  <a:pt x="10208" y="227"/>
                  <a:pt x="10057" y="0"/>
                </a:cubicBezTo>
                <a:close/>
              </a:path>
            </a:pathLst>
          </a:custGeom>
          <a:solidFill>
            <a:srgbClr val="B2B2B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64" name="Google Shape;364;p5"/>
          <p:cNvSpPr/>
          <p:nvPr/>
        </p:nvSpPr>
        <p:spPr>
          <a:xfrm>
            <a:off x="728423" y="2207665"/>
            <a:ext cx="105837" cy="175907"/>
          </a:xfrm>
          <a:custGeom>
            <a:avLst/>
            <a:gdLst/>
            <a:ahLst/>
            <a:cxnLst/>
            <a:rect l="l" t="t" r="r" b="b"/>
            <a:pathLst>
              <a:path w="2534" h="4046" extrusionOk="0">
                <a:moveTo>
                  <a:pt x="1286" y="0"/>
                </a:moveTo>
                <a:cubicBezTo>
                  <a:pt x="567" y="0"/>
                  <a:pt x="0" y="908"/>
                  <a:pt x="0" y="2004"/>
                </a:cubicBezTo>
                <a:cubicBezTo>
                  <a:pt x="0" y="3138"/>
                  <a:pt x="567" y="4046"/>
                  <a:pt x="1286" y="4046"/>
                </a:cubicBezTo>
                <a:cubicBezTo>
                  <a:pt x="1966" y="4046"/>
                  <a:pt x="2533" y="3138"/>
                  <a:pt x="2533" y="2004"/>
                </a:cubicBezTo>
                <a:cubicBezTo>
                  <a:pt x="2533" y="908"/>
                  <a:pt x="1966" y="0"/>
                  <a:pt x="1286" y="0"/>
                </a:cubicBezTo>
                <a:close/>
              </a:path>
            </a:pathLst>
          </a:custGeom>
          <a:solidFill>
            <a:srgbClr val="E2CDB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65" name="Google Shape;365;p5"/>
          <p:cNvSpPr/>
          <p:nvPr/>
        </p:nvSpPr>
        <p:spPr>
          <a:xfrm>
            <a:off x="374700" y="2240533"/>
            <a:ext cx="432703" cy="110169"/>
          </a:xfrm>
          <a:custGeom>
            <a:avLst/>
            <a:gdLst/>
            <a:ahLst/>
            <a:cxnLst/>
            <a:rect l="l" t="t" r="r" b="b"/>
            <a:pathLst>
              <a:path w="10360" h="2534" extrusionOk="0">
                <a:moveTo>
                  <a:pt x="794" y="1"/>
                </a:moveTo>
                <a:cubicBezTo>
                  <a:pt x="341" y="1"/>
                  <a:pt x="0" y="568"/>
                  <a:pt x="0" y="1248"/>
                </a:cubicBezTo>
                <a:cubicBezTo>
                  <a:pt x="0" y="1967"/>
                  <a:pt x="341" y="2534"/>
                  <a:pt x="794" y="2534"/>
                </a:cubicBezTo>
                <a:lnTo>
                  <a:pt x="9566" y="2534"/>
                </a:lnTo>
                <a:cubicBezTo>
                  <a:pt x="10019" y="2534"/>
                  <a:pt x="10360" y="1967"/>
                  <a:pt x="10360" y="1248"/>
                </a:cubicBezTo>
                <a:cubicBezTo>
                  <a:pt x="10360" y="568"/>
                  <a:pt x="10019" y="1"/>
                  <a:pt x="9566"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66" name="Google Shape;366;p5"/>
          <p:cNvSpPr/>
          <p:nvPr/>
        </p:nvSpPr>
        <p:spPr>
          <a:xfrm>
            <a:off x="406276" y="2349008"/>
            <a:ext cx="42685" cy="1696"/>
          </a:xfrm>
          <a:custGeom>
            <a:avLst/>
            <a:gdLst/>
            <a:ahLst/>
            <a:cxnLst/>
            <a:rect l="l" t="t" r="r" b="b"/>
            <a:pathLst>
              <a:path w="1022" h="39" extrusionOk="0">
                <a:moveTo>
                  <a:pt x="1021" y="39"/>
                </a:moveTo>
                <a:lnTo>
                  <a:pt x="38" y="39"/>
                </a:lnTo>
                <a:cubicBezTo>
                  <a:pt x="38" y="39"/>
                  <a:pt x="38" y="39"/>
                  <a:pt x="38" y="39"/>
                </a:cubicBezTo>
                <a:cubicBezTo>
                  <a:pt x="38" y="39"/>
                  <a:pt x="38" y="39"/>
                  <a:pt x="38" y="39"/>
                </a:cubicBezTo>
                <a:lnTo>
                  <a:pt x="1021" y="39"/>
                </a:lnTo>
                <a:lnTo>
                  <a:pt x="1021" y="39"/>
                </a:lnTo>
                <a:close/>
                <a:moveTo>
                  <a:pt x="1" y="39"/>
                </a:moveTo>
                <a:lnTo>
                  <a:pt x="1" y="39"/>
                </a:lnTo>
                <a:lnTo>
                  <a:pt x="1" y="39"/>
                </a:lnTo>
                <a:close/>
                <a:moveTo>
                  <a:pt x="1" y="39"/>
                </a:moveTo>
                <a:lnTo>
                  <a:pt x="1" y="39"/>
                </a:lnTo>
                <a:lnTo>
                  <a:pt x="1" y="39"/>
                </a:lnTo>
                <a:close/>
                <a:moveTo>
                  <a:pt x="1" y="39"/>
                </a:moveTo>
                <a:lnTo>
                  <a:pt x="1" y="39"/>
                </a:lnTo>
                <a:lnTo>
                  <a:pt x="1" y="39"/>
                </a:lnTo>
                <a:close/>
                <a:moveTo>
                  <a:pt x="1" y="39"/>
                </a:moveTo>
                <a:cubicBezTo>
                  <a:pt x="1" y="39"/>
                  <a:pt x="1" y="39"/>
                  <a:pt x="1" y="1"/>
                </a:cubicBezTo>
                <a:cubicBezTo>
                  <a:pt x="1" y="39"/>
                  <a:pt x="1" y="39"/>
                  <a:pt x="1" y="39"/>
                </a:cubicBez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67" name="Google Shape;367;p5"/>
          <p:cNvSpPr/>
          <p:nvPr/>
        </p:nvSpPr>
        <p:spPr>
          <a:xfrm>
            <a:off x="807361" y="2294792"/>
            <a:ext cx="41" cy="44"/>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68" name="Google Shape;368;p5"/>
          <p:cNvSpPr/>
          <p:nvPr/>
        </p:nvSpPr>
        <p:spPr>
          <a:xfrm>
            <a:off x="376288" y="2255316"/>
            <a:ext cx="431116" cy="95388"/>
          </a:xfrm>
          <a:custGeom>
            <a:avLst/>
            <a:gdLst/>
            <a:ahLst/>
            <a:cxnLst/>
            <a:rect l="l" t="t" r="r" b="b"/>
            <a:pathLst>
              <a:path w="10322" h="2194" extrusionOk="0">
                <a:moveTo>
                  <a:pt x="10057" y="1"/>
                </a:moveTo>
                <a:cubicBezTo>
                  <a:pt x="10095" y="114"/>
                  <a:pt x="10095" y="228"/>
                  <a:pt x="10095" y="303"/>
                </a:cubicBezTo>
                <a:cubicBezTo>
                  <a:pt x="10095" y="1022"/>
                  <a:pt x="9755" y="1589"/>
                  <a:pt x="9301" y="1589"/>
                </a:cubicBezTo>
                <a:lnTo>
                  <a:pt x="530" y="1589"/>
                </a:lnTo>
                <a:cubicBezTo>
                  <a:pt x="303" y="1589"/>
                  <a:pt x="114" y="1438"/>
                  <a:pt x="0" y="1249"/>
                </a:cubicBezTo>
                <a:lnTo>
                  <a:pt x="0" y="1249"/>
                </a:lnTo>
                <a:cubicBezTo>
                  <a:pt x="76" y="1740"/>
                  <a:pt x="340" y="2156"/>
                  <a:pt x="719" y="2156"/>
                </a:cubicBezTo>
                <a:cubicBezTo>
                  <a:pt x="719" y="2194"/>
                  <a:pt x="719" y="2194"/>
                  <a:pt x="719" y="2194"/>
                </a:cubicBezTo>
                <a:lnTo>
                  <a:pt x="9528" y="2194"/>
                </a:lnTo>
                <a:cubicBezTo>
                  <a:pt x="9981" y="2194"/>
                  <a:pt x="10322" y="1627"/>
                  <a:pt x="10322" y="908"/>
                </a:cubicBezTo>
                <a:cubicBezTo>
                  <a:pt x="10322" y="568"/>
                  <a:pt x="10208" y="228"/>
                  <a:pt x="10057" y="1"/>
                </a:cubicBezTo>
                <a:close/>
              </a:path>
            </a:pathLst>
          </a:custGeom>
          <a:solidFill>
            <a:srgbClr val="B2B2B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69" name="Google Shape;369;p5"/>
          <p:cNvSpPr/>
          <p:nvPr/>
        </p:nvSpPr>
        <p:spPr>
          <a:xfrm>
            <a:off x="728423" y="2682691"/>
            <a:ext cx="105837" cy="177603"/>
          </a:xfrm>
          <a:custGeom>
            <a:avLst/>
            <a:gdLst/>
            <a:ahLst/>
            <a:cxnLst/>
            <a:rect l="l" t="t" r="r" b="b"/>
            <a:pathLst>
              <a:path w="2534" h="4085" extrusionOk="0">
                <a:moveTo>
                  <a:pt x="1286" y="1"/>
                </a:moveTo>
                <a:cubicBezTo>
                  <a:pt x="567" y="1"/>
                  <a:pt x="0" y="908"/>
                  <a:pt x="0" y="2042"/>
                </a:cubicBezTo>
                <a:cubicBezTo>
                  <a:pt x="0" y="3177"/>
                  <a:pt x="567" y="4084"/>
                  <a:pt x="1286" y="4084"/>
                </a:cubicBezTo>
                <a:cubicBezTo>
                  <a:pt x="1966" y="4084"/>
                  <a:pt x="2533" y="3177"/>
                  <a:pt x="2533" y="2042"/>
                </a:cubicBezTo>
                <a:cubicBezTo>
                  <a:pt x="2533" y="908"/>
                  <a:pt x="1966" y="1"/>
                  <a:pt x="1286" y="1"/>
                </a:cubicBezTo>
                <a:close/>
              </a:path>
            </a:pathLst>
          </a:custGeom>
          <a:solidFill>
            <a:srgbClr val="E2CDB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70" name="Google Shape;370;p5"/>
          <p:cNvSpPr/>
          <p:nvPr/>
        </p:nvSpPr>
        <p:spPr>
          <a:xfrm>
            <a:off x="374700" y="2717212"/>
            <a:ext cx="432703" cy="108561"/>
          </a:xfrm>
          <a:custGeom>
            <a:avLst/>
            <a:gdLst/>
            <a:ahLst/>
            <a:cxnLst/>
            <a:rect l="l" t="t" r="r" b="b"/>
            <a:pathLst>
              <a:path w="10360" h="2497" extrusionOk="0">
                <a:moveTo>
                  <a:pt x="794" y="1"/>
                </a:moveTo>
                <a:cubicBezTo>
                  <a:pt x="341" y="1"/>
                  <a:pt x="0" y="568"/>
                  <a:pt x="0" y="1248"/>
                </a:cubicBezTo>
                <a:cubicBezTo>
                  <a:pt x="0" y="1929"/>
                  <a:pt x="341" y="2496"/>
                  <a:pt x="794" y="2496"/>
                </a:cubicBezTo>
                <a:lnTo>
                  <a:pt x="9566" y="2496"/>
                </a:lnTo>
                <a:cubicBezTo>
                  <a:pt x="10019" y="2496"/>
                  <a:pt x="10360" y="1929"/>
                  <a:pt x="10360" y="1248"/>
                </a:cubicBezTo>
                <a:cubicBezTo>
                  <a:pt x="10360" y="568"/>
                  <a:pt x="10019" y="1"/>
                  <a:pt x="9566"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71" name="Google Shape;371;p5"/>
          <p:cNvSpPr/>
          <p:nvPr/>
        </p:nvSpPr>
        <p:spPr>
          <a:xfrm>
            <a:off x="406276" y="2825729"/>
            <a:ext cx="42685" cy="44"/>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72" name="Google Shape;372;p5"/>
          <p:cNvSpPr/>
          <p:nvPr/>
        </p:nvSpPr>
        <p:spPr>
          <a:xfrm>
            <a:off x="807361" y="2769819"/>
            <a:ext cx="41" cy="1696"/>
          </a:xfrm>
          <a:custGeom>
            <a:avLst/>
            <a:gdLst/>
            <a:ahLst/>
            <a:cxnLst/>
            <a:rect l="l" t="t" r="r" b="b"/>
            <a:pathLst>
              <a:path w="1" h="39" extrusionOk="0">
                <a:moveTo>
                  <a:pt x="1" y="38"/>
                </a:moveTo>
                <a:lnTo>
                  <a:pt x="1" y="38"/>
                </a:lnTo>
                <a:lnTo>
                  <a:pt x="1" y="38"/>
                </a:lnTo>
                <a:close/>
                <a:moveTo>
                  <a:pt x="1" y="1"/>
                </a:moveTo>
                <a:lnTo>
                  <a:pt x="1" y="1"/>
                </a:lnTo>
                <a:lnTo>
                  <a:pt x="1" y="1"/>
                </a:lnTo>
                <a:close/>
              </a:path>
            </a:pathLst>
          </a:custGeom>
          <a:solidFill>
            <a:srgbClr val="BEAD9D"/>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73" name="Google Shape;373;p5"/>
          <p:cNvSpPr/>
          <p:nvPr/>
        </p:nvSpPr>
        <p:spPr>
          <a:xfrm>
            <a:off x="376288" y="2732037"/>
            <a:ext cx="431116" cy="93736"/>
          </a:xfrm>
          <a:custGeom>
            <a:avLst/>
            <a:gdLst/>
            <a:ahLst/>
            <a:cxnLst/>
            <a:rect l="l" t="t" r="r" b="b"/>
            <a:pathLst>
              <a:path w="10322" h="2156" extrusionOk="0">
                <a:moveTo>
                  <a:pt x="10057" y="0"/>
                </a:moveTo>
                <a:cubicBezTo>
                  <a:pt x="10095" y="76"/>
                  <a:pt x="10095" y="189"/>
                  <a:pt x="10095" y="303"/>
                </a:cubicBezTo>
                <a:cubicBezTo>
                  <a:pt x="10095" y="983"/>
                  <a:pt x="9755" y="1550"/>
                  <a:pt x="9301" y="1550"/>
                </a:cubicBezTo>
                <a:lnTo>
                  <a:pt x="530" y="1550"/>
                </a:lnTo>
                <a:cubicBezTo>
                  <a:pt x="303" y="1550"/>
                  <a:pt x="114" y="1437"/>
                  <a:pt x="0" y="1210"/>
                </a:cubicBezTo>
                <a:lnTo>
                  <a:pt x="0" y="1210"/>
                </a:lnTo>
                <a:cubicBezTo>
                  <a:pt x="76" y="1739"/>
                  <a:pt x="340" y="2117"/>
                  <a:pt x="719" y="2155"/>
                </a:cubicBezTo>
                <a:lnTo>
                  <a:pt x="9528" y="2155"/>
                </a:lnTo>
                <a:cubicBezTo>
                  <a:pt x="9981" y="2155"/>
                  <a:pt x="10322" y="1588"/>
                  <a:pt x="10322" y="907"/>
                </a:cubicBezTo>
                <a:lnTo>
                  <a:pt x="10322" y="870"/>
                </a:lnTo>
                <a:cubicBezTo>
                  <a:pt x="10322" y="529"/>
                  <a:pt x="10208" y="227"/>
                  <a:pt x="10057" y="0"/>
                </a:cubicBezTo>
                <a:close/>
              </a:path>
            </a:pathLst>
          </a:custGeom>
          <a:solidFill>
            <a:srgbClr val="B2B2B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74" name="Google Shape;374;p5"/>
          <p:cNvSpPr/>
          <p:nvPr/>
        </p:nvSpPr>
        <p:spPr>
          <a:xfrm>
            <a:off x="728423" y="3159413"/>
            <a:ext cx="105837" cy="175907"/>
          </a:xfrm>
          <a:custGeom>
            <a:avLst/>
            <a:gdLst/>
            <a:ahLst/>
            <a:cxnLst/>
            <a:rect l="l" t="t" r="r" b="b"/>
            <a:pathLst>
              <a:path w="2534" h="4046" extrusionOk="0">
                <a:moveTo>
                  <a:pt x="1286" y="0"/>
                </a:moveTo>
                <a:cubicBezTo>
                  <a:pt x="567" y="0"/>
                  <a:pt x="0" y="907"/>
                  <a:pt x="0" y="2004"/>
                </a:cubicBezTo>
                <a:cubicBezTo>
                  <a:pt x="0" y="3138"/>
                  <a:pt x="567" y="4045"/>
                  <a:pt x="1286" y="4045"/>
                </a:cubicBezTo>
                <a:cubicBezTo>
                  <a:pt x="1966" y="4045"/>
                  <a:pt x="2533" y="3138"/>
                  <a:pt x="2533" y="2004"/>
                </a:cubicBezTo>
                <a:cubicBezTo>
                  <a:pt x="2533" y="907"/>
                  <a:pt x="1966" y="0"/>
                  <a:pt x="1286" y="0"/>
                </a:cubicBezTo>
                <a:close/>
              </a:path>
            </a:pathLst>
          </a:custGeom>
          <a:solidFill>
            <a:srgbClr val="E2CDB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75" name="Google Shape;375;p5"/>
          <p:cNvSpPr/>
          <p:nvPr/>
        </p:nvSpPr>
        <p:spPr>
          <a:xfrm>
            <a:off x="374700" y="3192281"/>
            <a:ext cx="432703" cy="108517"/>
          </a:xfrm>
          <a:custGeom>
            <a:avLst/>
            <a:gdLst/>
            <a:ahLst/>
            <a:cxnLst/>
            <a:rect l="l" t="t" r="r" b="b"/>
            <a:pathLst>
              <a:path w="10360" h="2496" extrusionOk="0">
                <a:moveTo>
                  <a:pt x="794" y="0"/>
                </a:moveTo>
                <a:cubicBezTo>
                  <a:pt x="341" y="0"/>
                  <a:pt x="0" y="567"/>
                  <a:pt x="0" y="1248"/>
                </a:cubicBezTo>
                <a:cubicBezTo>
                  <a:pt x="0" y="1966"/>
                  <a:pt x="341" y="2495"/>
                  <a:pt x="794" y="2495"/>
                </a:cubicBezTo>
                <a:lnTo>
                  <a:pt x="9566" y="2495"/>
                </a:lnTo>
                <a:cubicBezTo>
                  <a:pt x="10019" y="2495"/>
                  <a:pt x="10360" y="1966"/>
                  <a:pt x="10360" y="1248"/>
                </a:cubicBezTo>
                <a:cubicBezTo>
                  <a:pt x="10360" y="567"/>
                  <a:pt x="10019" y="0"/>
                  <a:pt x="9566"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76" name="Google Shape;376;p5"/>
          <p:cNvSpPr/>
          <p:nvPr/>
        </p:nvSpPr>
        <p:spPr>
          <a:xfrm>
            <a:off x="406276" y="3300756"/>
            <a:ext cx="42685" cy="44"/>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cubicBezTo>
                  <a:pt x="1" y="0"/>
                  <a:pt x="1" y="0"/>
                  <a:pt x="1" y="0"/>
                </a:cubicBezTo>
                <a:cubicBezTo>
                  <a:pt x="1" y="0"/>
                  <a:pt x="1" y="0"/>
                  <a:pt x="1" y="0"/>
                </a:cubicBez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77" name="Google Shape;377;p5"/>
          <p:cNvSpPr/>
          <p:nvPr/>
        </p:nvSpPr>
        <p:spPr>
          <a:xfrm>
            <a:off x="807361" y="3246496"/>
            <a:ext cx="41" cy="44"/>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78" name="Google Shape;378;p5"/>
          <p:cNvSpPr/>
          <p:nvPr/>
        </p:nvSpPr>
        <p:spPr>
          <a:xfrm>
            <a:off x="376288" y="3207063"/>
            <a:ext cx="431116" cy="93736"/>
          </a:xfrm>
          <a:custGeom>
            <a:avLst/>
            <a:gdLst/>
            <a:ahLst/>
            <a:cxnLst/>
            <a:rect l="l" t="t" r="r" b="b"/>
            <a:pathLst>
              <a:path w="10322" h="2156" extrusionOk="0">
                <a:moveTo>
                  <a:pt x="10057" y="0"/>
                </a:moveTo>
                <a:cubicBezTo>
                  <a:pt x="10095" y="114"/>
                  <a:pt x="10095" y="189"/>
                  <a:pt x="10095" y="303"/>
                </a:cubicBezTo>
                <a:cubicBezTo>
                  <a:pt x="10095" y="1021"/>
                  <a:pt x="9755" y="1551"/>
                  <a:pt x="9301" y="1551"/>
                </a:cubicBezTo>
                <a:lnTo>
                  <a:pt x="530" y="1551"/>
                </a:lnTo>
                <a:cubicBezTo>
                  <a:pt x="303" y="1551"/>
                  <a:pt x="114" y="1437"/>
                  <a:pt x="0" y="1248"/>
                </a:cubicBezTo>
                <a:lnTo>
                  <a:pt x="0" y="1248"/>
                </a:lnTo>
                <a:cubicBezTo>
                  <a:pt x="76" y="1777"/>
                  <a:pt x="378" y="2155"/>
                  <a:pt x="719" y="2155"/>
                </a:cubicBezTo>
                <a:lnTo>
                  <a:pt x="9528" y="2155"/>
                </a:lnTo>
                <a:cubicBezTo>
                  <a:pt x="9981" y="2155"/>
                  <a:pt x="10322" y="1626"/>
                  <a:pt x="10322" y="908"/>
                </a:cubicBezTo>
                <a:cubicBezTo>
                  <a:pt x="10322" y="530"/>
                  <a:pt x="10208" y="227"/>
                  <a:pt x="10057" y="0"/>
                </a:cubicBezTo>
                <a:close/>
              </a:path>
            </a:pathLst>
          </a:custGeom>
          <a:solidFill>
            <a:srgbClr val="B2B2B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79" name="Google Shape;379;p5"/>
          <p:cNvSpPr/>
          <p:nvPr/>
        </p:nvSpPr>
        <p:spPr>
          <a:xfrm>
            <a:off x="728423" y="3634439"/>
            <a:ext cx="105837" cy="175907"/>
          </a:xfrm>
          <a:custGeom>
            <a:avLst/>
            <a:gdLst/>
            <a:ahLst/>
            <a:cxnLst/>
            <a:rect l="l" t="t" r="r" b="b"/>
            <a:pathLst>
              <a:path w="2534" h="4046" extrusionOk="0">
                <a:moveTo>
                  <a:pt x="1286" y="0"/>
                </a:moveTo>
                <a:cubicBezTo>
                  <a:pt x="567" y="0"/>
                  <a:pt x="0" y="908"/>
                  <a:pt x="0" y="2042"/>
                </a:cubicBezTo>
                <a:cubicBezTo>
                  <a:pt x="0" y="3138"/>
                  <a:pt x="567" y="4046"/>
                  <a:pt x="1286" y="4046"/>
                </a:cubicBezTo>
                <a:cubicBezTo>
                  <a:pt x="1966" y="4046"/>
                  <a:pt x="2533" y="3138"/>
                  <a:pt x="2533" y="2042"/>
                </a:cubicBezTo>
                <a:cubicBezTo>
                  <a:pt x="2533" y="908"/>
                  <a:pt x="1966" y="0"/>
                  <a:pt x="1286" y="0"/>
                </a:cubicBezTo>
                <a:close/>
              </a:path>
            </a:pathLst>
          </a:custGeom>
          <a:solidFill>
            <a:srgbClr val="E2CDB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80" name="Google Shape;380;p5"/>
          <p:cNvSpPr/>
          <p:nvPr/>
        </p:nvSpPr>
        <p:spPr>
          <a:xfrm>
            <a:off x="374700" y="3668959"/>
            <a:ext cx="432703" cy="108517"/>
          </a:xfrm>
          <a:custGeom>
            <a:avLst/>
            <a:gdLst/>
            <a:ahLst/>
            <a:cxnLst/>
            <a:rect l="l" t="t" r="r" b="b"/>
            <a:pathLst>
              <a:path w="10360" h="2496" extrusionOk="0">
                <a:moveTo>
                  <a:pt x="794" y="0"/>
                </a:moveTo>
                <a:cubicBezTo>
                  <a:pt x="341" y="0"/>
                  <a:pt x="0" y="530"/>
                  <a:pt x="0" y="1248"/>
                </a:cubicBezTo>
                <a:cubicBezTo>
                  <a:pt x="0" y="1929"/>
                  <a:pt x="341" y="2496"/>
                  <a:pt x="794" y="2496"/>
                </a:cubicBezTo>
                <a:lnTo>
                  <a:pt x="9566" y="2496"/>
                </a:lnTo>
                <a:cubicBezTo>
                  <a:pt x="10019" y="2496"/>
                  <a:pt x="10360" y="1929"/>
                  <a:pt x="10360" y="1248"/>
                </a:cubicBezTo>
                <a:cubicBezTo>
                  <a:pt x="10360" y="530"/>
                  <a:pt x="10019" y="0"/>
                  <a:pt x="9566"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81" name="Google Shape;381;p5"/>
          <p:cNvSpPr/>
          <p:nvPr/>
        </p:nvSpPr>
        <p:spPr>
          <a:xfrm>
            <a:off x="406276" y="3777433"/>
            <a:ext cx="42685" cy="44"/>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82" name="Google Shape;382;p5"/>
          <p:cNvSpPr/>
          <p:nvPr/>
        </p:nvSpPr>
        <p:spPr>
          <a:xfrm>
            <a:off x="807361" y="3721565"/>
            <a:ext cx="41" cy="1696"/>
          </a:xfrm>
          <a:custGeom>
            <a:avLst/>
            <a:gdLst/>
            <a:ahLst/>
            <a:cxnLst/>
            <a:rect l="l" t="t" r="r" b="b"/>
            <a:pathLst>
              <a:path w="1" h="39" extrusionOk="0">
                <a:moveTo>
                  <a:pt x="1" y="38"/>
                </a:moveTo>
                <a:lnTo>
                  <a:pt x="1" y="38"/>
                </a:lnTo>
                <a:lnTo>
                  <a:pt x="1" y="38"/>
                </a:lnTo>
                <a:close/>
                <a:moveTo>
                  <a:pt x="1" y="0"/>
                </a:moveTo>
                <a:lnTo>
                  <a:pt x="1" y="0"/>
                </a:lnTo>
                <a:lnTo>
                  <a:pt x="1" y="0"/>
                </a:lnTo>
                <a:close/>
              </a:path>
            </a:pathLst>
          </a:custGeom>
          <a:solidFill>
            <a:srgbClr val="BEAD9D"/>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83" name="Google Shape;383;p5"/>
          <p:cNvSpPr/>
          <p:nvPr/>
        </p:nvSpPr>
        <p:spPr>
          <a:xfrm>
            <a:off x="376288" y="3682089"/>
            <a:ext cx="431116" cy="95388"/>
          </a:xfrm>
          <a:custGeom>
            <a:avLst/>
            <a:gdLst/>
            <a:ahLst/>
            <a:cxnLst/>
            <a:rect l="l" t="t" r="r" b="b"/>
            <a:pathLst>
              <a:path w="10322" h="2194" extrusionOk="0">
                <a:moveTo>
                  <a:pt x="10057" y="1"/>
                </a:moveTo>
                <a:cubicBezTo>
                  <a:pt x="10095" y="114"/>
                  <a:pt x="10095" y="228"/>
                  <a:pt x="10095" y="341"/>
                </a:cubicBezTo>
                <a:cubicBezTo>
                  <a:pt x="10095" y="1022"/>
                  <a:pt x="9755" y="1589"/>
                  <a:pt x="9301" y="1589"/>
                </a:cubicBezTo>
                <a:lnTo>
                  <a:pt x="530" y="1589"/>
                </a:lnTo>
                <a:cubicBezTo>
                  <a:pt x="303" y="1589"/>
                  <a:pt x="114" y="1475"/>
                  <a:pt x="0" y="1248"/>
                </a:cubicBezTo>
                <a:lnTo>
                  <a:pt x="0" y="1248"/>
                </a:lnTo>
                <a:cubicBezTo>
                  <a:pt x="76" y="1778"/>
                  <a:pt x="340" y="2156"/>
                  <a:pt x="719" y="2194"/>
                </a:cubicBezTo>
                <a:lnTo>
                  <a:pt x="9528" y="2194"/>
                </a:lnTo>
                <a:cubicBezTo>
                  <a:pt x="9981" y="2194"/>
                  <a:pt x="10322" y="1627"/>
                  <a:pt x="10322" y="946"/>
                </a:cubicBezTo>
                <a:lnTo>
                  <a:pt x="10322" y="908"/>
                </a:lnTo>
                <a:cubicBezTo>
                  <a:pt x="10322" y="568"/>
                  <a:pt x="10208" y="228"/>
                  <a:pt x="10057" y="1"/>
                </a:cubicBezTo>
                <a:close/>
              </a:path>
            </a:pathLst>
          </a:custGeom>
          <a:solidFill>
            <a:srgbClr val="B2B2B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84" name="Google Shape;384;p5"/>
          <p:cNvSpPr/>
          <p:nvPr/>
        </p:nvSpPr>
        <p:spPr>
          <a:xfrm>
            <a:off x="728423" y="4111117"/>
            <a:ext cx="105837" cy="175951"/>
          </a:xfrm>
          <a:custGeom>
            <a:avLst/>
            <a:gdLst/>
            <a:ahLst/>
            <a:cxnLst/>
            <a:rect l="l" t="t" r="r" b="b"/>
            <a:pathLst>
              <a:path w="2534" h="4047" extrusionOk="0">
                <a:moveTo>
                  <a:pt x="1286" y="1"/>
                </a:moveTo>
                <a:cubicBezTo>
                  <a:pt x="567" y="1"/>
                  <a:pt x="0" y="908"/>
                  <a:pt x="0" y="2004"/>
                </a:cubicBezTo>
                <a:cubicBezTo>
                  <a:pt x="0" y="3139"/>
                  <a:pt x="567" y="4046"/>
                  <a:pt x="1286" y="4046"/>
                </a:cubicBezTo>
                <a:cubicBezTo>
                  <a:pt x="1966" y="4046"/>
                  <a:pt x="2533" y="3139"/>
                  <a:pt x="2533" y="2004"/>
                </a:cubicBezTo>
                <a:cubicBezTo>
                  <a:pt x="2533" y="908"/>
                  <a:pt x="1966" y="1"/>
                  <a:pt x="1286" y="1"/>
                </a:cubicBezTo>
                <a:close/>
              </a:path>
            </a:pathLst>
          </a:custGeom>
          <a:solidFill>
            <a:srgbClr val="E2CDB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85" name="Google Shape;385;p5"/>
          <p:cNvSpPr/>
          <p:nvPr/>
        </p:nvSpPr>
        <p:spPr>
          <a:xfrm>
            <a:off x="374700" y="4143985"/>
            <a:ext cx="432703" cy="108561"/>
          </a:xfrm>
          <a:custGeom>
            <a:avLst/>
            <a:gdLst/>
            <a:ahLst/>
            <a:cxnLst/>
            <a:rect l="l" t="t" r="r" b="b"/>
            <a:pathLst>
              <a:path w="10360" h="2497" extrusionOk="0">
                <a:moveTo>
                  <a:pt x="794" y="1"/>
                </a:moveTo>
                <a:cubicBezTo>
                  <a:pt x="341" y="1"/>
                  <a:pt x="0" y="568"/>
                  <a:pt x="0" y="1248"/>
                </a:cubicBezTo>
                <a:cubicBezTo>
                  <a:pt x="0" y="1929"/>
                  <a:pt x="341" y="2496"/>
                  <a:pt x="794" y="2496"/>
                </a:cubicBezTo>
                <a:lnTo>
                  <a:pt x="9566" y="2496"/>
                </a:lnTo>
                <a:cubicBezTo>
                  <a:pt x="10019" y="2496"/>
                  <a:pt x="10360" y="1929"/>
                  <a:pt x="10360" y="1248"/>
                </a:cubicBezTo>
                <a:cubicBezTo>
                  <a:pt x="10360" y="568"/>
                  <a:pt x="10019" y="1"/>
                  <a:pt x="9566"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86" name="Google Shape;386;p5"/>
          <p:cNvSpPr/>
          <p:nvPr/>
        </p:nvSpPr>
        <p:spPr>
          <a:xfrm>
            <a:off x="406276" y="4252503"/>
            <a:ext cx="42685" cy="44"/>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cubicBezTo>
                  <a:pt x="1" y="0"/>
                  <a:pt x="1" y="0"/>
                  <a:pt x="1" y="0"/>
                </a:cubicBezTo>
                <a:cubicBezTo>
                  <a:pt x="1" y="0"/>
                  <a:pt x="1" y="0"/>
                  <a:pt x="1" y="0"/>
                </a:cubicBez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87" name="Google Shape;387;p5"/>
          <p:cNvSpPr/>
          <p:nvPr/>
        </p:nvSpPr>
        <p:spPr>
          <a:xfrm>
            <a:off x="807361" y="4198244"/>
            <a:ext cx="41" cy="44"/>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88" name="Google Shape;388;p5"/>
          <p:cNvSpPr/>
          <p:nvPr/>
        </p:nvSpPr>
        <p:spPr>
          <a:xfrm>
            <a:off x="376288" y="4158811"/>
            <a:ext cx="431116" cy="93736"/>
          </a:xfrm>
          <a:custGeom>
            <a:avLst/>
            <a:gdLst/>
            <a:ahLst/>
            <a:cxnLst/>
            <a:rect l="l" t="t" r="r" b="b"/>
            <a:pathLst>
              <a:path w="10322" h="2156" extrusionOk="0">
                <a:moveTo>
                  <a:pt x="10057" y="0"/>
                </a:moveTo>
                <a:cubicBezTo>
                  <a:pt x="10095" y="113"/>
                  <a:pt x="10095" y="189"/>
                  <a:pt x="10095" y="302"/>
                </a:cubicBezTo>
                <a:cubicBezTo>
                  <a:pt x="10095" y="1021"/>
                  <a:pt x="9755" y="1550"/>
                  <a:pt x="9301" y="1550"/>
                </a:cubicBezTo>
                <a:lnTo>
                  <a:pt x="530" y="1550"/>
                </a:lnTo>
                <a:cubicBezTo>
                  <a:pt x="303" y="1550"/>
                  <a:pt x="114" y="1437"/>
                  <a:pt x="0" y="1248"/>
                </a:cubicBezTo>
                <a:lnTo>
                  <a:pt x="0" y="1248"/>
                </a:lnTo>
                <a:cubicBezTo>
                  <a:pt x="76" y="1739"/>
                  <a:pt x="340" y="2155"/>
                  <a:pt x="719" y="2155"/>
                </a:cubicBezTo>
                <a:lnTo>
                  <a:pt x="9528" y="2155"/>
                </a:lnTo>
                <a:cubicBezTo>
                  <a:pt x="9981" y="2155"/>
                  <a:pt x="10322" y="1588"/>
                  <a:pt x="10322" y="907"/>
                </a:cubicBezTo>
                <a:cubicBezTo>
                  <a:pt x="10322" y="529"/>
                  <a:pt x="10208" y="227"/>
                  <a:pt x="10057" y="0"/>
                </a:cubicBezTo>
                <a:close/>
              </a:path>
            </a:pathLst>
          </a:custGeom>
          <a:solidFill>
            <a:srgbClr val="B2B2B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89" name="Google Shape;389;p5"/>
          <p:cNvSpPr/>
          <p:nvPr/>
        </p:nvSpPr>
        <p:spPr>
          <a:xfrm>
            <a:off x="728423" y="4586187"/>
            <a:ext cx="105837" cy="175907"/>
          </a:xfrm>
          <a:custGeom>
            <a:avLst/>
            <a:gdLst/>
            <a:ahLst/>
            <a:cxnLst/>
            <a:rect l="l" t="t" r="r" b="b"/>
            <a:pathLst>
              <a:path w="2534" h="4046" extrusionOk="0">
                <a:moveTo>
                  <a:pt x="1286" y="0"/>
                </a:moveTo>
                <a:cubicBezTo>
                  <a:pt x="567" y="0"/>
                  <a:pt x="0" y="907"/>
                  <a:pt x="0" y="2042"/>
                </a:cubicBezTo>
                <a:cubicBezTo>
                  <a:pt x="0" y="3138"/>
                  <a:pt x="567" y="4045"/>
                  <a:pt x="1286" y="4045"/>
                </a:cubicBezTo>
                <a:cubicBezTo>
                  <a:pt x="1966" y="4045"/>
                  <a:pt x="2533" y="3138"/>
                  <a:pt x="2533" y="2042"/>
                </a:cubicBezTo>
                <a:cubicBezTo>
                  <a:pt x="2533" y="907"/>
                  <a:pt x="1966" y="0"/>
                  <a:pt x="1286" y="0"/>
                </a:cubicBezTo>
                <a:close/>
              </a:path>
            </a:pathLst>
          </a:custGeom>
          <a:solidFill>
            <a:srgbClr val="E2CDB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90" name="Google Shape;390;p5"/>
          <p:cNvSpPr/>
          <p:nvPr/>
        </p:nvSpPr>
        <p:spPr>
          <a:xfrm>
            <a:off x="374700" y="4620664"/>
            <a:ext cx="432703" cy="108561"/>
          </a:xfrm>
          <a:custGeom>
            <a:avLst/>
            <a:gdLst/>
            <a:ahLst/>
            <a:cxnLst/>
            <a:rect l="l" t="t" r="r" b="b"/>
            <a:pathLst>
              <a:path w="10360" h="2497" extrusionOk="0">
                <a:moveTo>
                  <a:pt x="794" y="1"/>
                </a:moveTo>
                <a:cubicBezTo>
                  <a:pt x="341" y="1"/>
                  <a:pt x="0" y="530"/>
                  <a:pt x="0" y="1249"/>
                </a:cubicBezTo>
                <a:cubicBezTo>
                  <a:pt x="0" y="1929"/>
                  <a:pt x="341" y="2496"/>
                  <a:pt x="794" y="2496"/>
                </a:cubicBezTo>
                <a:lnTo>
                  <a:pt x="9566" y="2496"/>
                </a:lnTo>
                <a:cubicBezTo>
                  <a:pt x="10019" y="2496"/>
                  <a:pt x="10360" y="1929"/>
                  <a:pt x="10360" y="1249"/>
                </a:cubicBezTo>
                <a:cubicBezTo>
                  <a:pt x="10360" y="530"/>
                  <a:pt x="10019" y="1"/>
                  <a:pt x="9566"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91" name="Google Shape;391;p5"/>
          <p:cNvSpPr/>
          <p:nvPr/>
        </p:nvSpPr>
        <p:spPr>
          <a:xfrm>
            <a:off x="406276" y="4729181"/>
            <a:ext cx="42685" cy="44"/>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92" name="Google Shape;392;p5"/>
          <p:cNvSpPr/>
          <p:nvPr/>
        </p:nvSpPr>
        <p:spPr>
          <a:xfrm>
            <a:off x="807361" y="4673271"/>
            <a:ext cx="41" cy="44"/>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93" name="Google Shape;393;p5"/>
          <p:cNvSpPr/>
          <p:nvPr/>
        </p:nvSpPr>
        <p:spPr>
          <a:xfrm>
            <a:off x="376288" y="4633837"/>
            <a:ext cx="431116" cy="95388"/>
          </a:xfrm>
          <a:custGeom>
            <a:avLst/>
            <a:gdLst/>
            <a:ahLst/>
            <a:cxnLst/>
            <a:rect l="l" t="t" r="r" b="b"/>
            <a:pathLst>
              <a:path w="10322" h="2194" extrusionOk="0">
                <a:moveTo>
                  <a:pt x="10057" y="0"/>
                </a:moveTo>
                <a:lnTo>
                  <a:pt x="10057" y="0"/>
                </a:lnTo>
                <a:cubicBezTo>
                  <a:pt x="10095" y="114"/>
                  <a:pt x="10095" y="227"/>
                  <a:pt x="10095" y="341"/>
                </a:cubicBezTo>
                <a:cubicBezTo>
                  <a:pt x="10095" y="1021"/>
                  <a:pt x="9755" y="1588"/>
                  <a:pt x="9301" y="1588"/>
                </a:cubicBezTo>
                <a:lnTo>
                  <a:pt x="530" y="1588"/>
                </a:lnTo>
                <a:cubicBezTo>
                  <a:pt x="303" y="1588"/>
                  <a:pt x="114" y="1437"/>
                  <a:pt x="0" y="1248"/>
                </a:cubicBezTo>
                <a:lnTo>
                  <a:pt x="0" y="1248"/>
                </a:lnTo>
                <a:cubicBezTo>
                  <a:pt x="76" y="1777"/>
                  <a:pt x="340" y="2155"/>
                  <a:pt x="719" y="2193"/>
                </a:cubicBezTo>
                <a:lnTo>
                  <a:pt x="9528" y="2193"/>
                </a:lnTo>
                <a:cubicBezTo>
                  <a:pt x="9981" y="2193"/>
                  <a:pt x="10322" y="1626"/>
                  <a:pt x="10322" y="946"/>
                </a:cubicBezTo>
                <a:lnTo>
                  <a:pt x="10322" y="908"/>
                </a:lnTo>
                <a:cubicBezTo>
                  <a:pt x="10322" y="568"/>
                  <a:pt x="10208" y="227"/>
                  <a:pt x="10057" y="0"/>
                </a:cubicBezTo>
                <a:close/>
              </a:path>
            </a:pathLst>
          </a:custGeom>
          <a:solidFill>
            <a:srgbClr val="B2B2B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94" name="Google Shape;394;p5"/>
          <p:cNvSpPr/>
          <p:nvPr/>
        </p:nvSpPr>
        <p:spPr>
          <a:xfrm>
            <a:off x="728423" y="5061212"/>
            <a:ext cx="105837" cy="177559"/>
          </a:xfrm>
          <a:custGeom>
            <a:avLst/>
            <a:gdLst/>
            <a:ahLst/>
            <a:cxnLst/>
            <a:rect l="l" t="t" r="r" b="b"/>
            <a:pathLst>
              <a:path w="2534" h="4084" extrusionOk="0">
                <a:moveTo>
                  <a:pt x="1286" y="0"/>
                </a:moveTo>
                <a:cubicBezTo>
                  <a:pt x="567" y="0"/>
                  <a:pt x="0" y="908"/>
                  <a:pt x="0" y="2042"/>
                </a:cubicBezTo>
                <a:cubicBezTo>
                  <a:pt x="0" y="3176"/>
                  <a:pt x="567" y="4084"/>
                  <a:pt x="1286" y="4084"/>
                </a:cubicBezTo>
                <a:cubicBezTo>
                  <a:pt x="1966" y="4084"/>
                  <a:pt x="2533" y="3176"/>
                  <a:pt x="2533" y="2042"/>
                </a:cubicBezTo>
                <a:cubicBezTo>
                  <a:pt x="2533" y="908"/>
                  <a:pt x="1966" y="0"/>
                  <a:pt x="1286" y="0"/>
                </a:cubicBezTo>
                <a:close/>
              </a:path>
            </a:pathLst>
          </a:custGeom>
          <a:solidFill>
            <a:srgbClr val="E2CDB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95" name="Google Shape;395;p5"/>
          <p:cNvSpPr/>
          <p:nvPr/>
        </p:nvSpPr>
        <p:spPr>
          <a:xfrm>
            <a:off x="374700" y="5095733"/>
            <a:ext cx="432703" cy="108517"/>
          </a:xfrm>
          <a:custGeom>
            <a:avLst/>
            <a:gdLst/>
            <a:ahLst/>
            <a:cxnLst/>
            <a:rect l="l" t="t" r="r" b="b"/>
            <a:pathLst>
              <a:path w="10360" h="2496" extrusionOk="0">
                <a:moveTo>
                  <a:pt x="794" y="0"/>
                </a:moveTo>
                <a:cubicBezTo>
                  <a:pt x="341" y="0"/>
                  <a:pt x="0" y="567"/>
                  <a:pt x="0" y="1248"/>
                </a:cubicBezTo>
                <a:cubicBezTo>
                  <a:pt x="0" y="1929"/>
                  <a:pt x="341" y="2496"/>
                  <a:pt x="794" y="2496"/>
                </a:cubicBezTo>
                <a:lnTo>
                  <a:pt x="9566" y="2496"/>
                </a:lnTo>
                <a:cubicBezTo>
                  <a:pt x="10019" y="2496"/>
                  <a:pt x="10360" y="1929"/>
                  <a:pt x="10360" y="1248"/>
                </a:cubicBezTo>
                <a:cubicBezTo>
                  <a:pt x="10360" y="567"/>
                  <a:pt x="10019" y="0"/>
                  <a:pt x="9566"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96" name="Google Shape;396;p5"/>
          <p:cNvSpPr/>
          <p:nvPr/>
        </p:nvSpPr>
        <p:spPr>
          <a:xfrm>
            <a:off x="406276" y="5204207"/>
            <a:ext cx="42685" cy="44"/>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cubicBezTo>
                  <a:pt x="1" y="1"/>
                  <a:pt x="1" y="1"/>
                  <a:pt x="1" y="1"/>
                </a:cubicBezTo>
                <a:cubicBezTo>
                  <a:pt x="1" y="1"/>
                  <a:pt x="1" y="1"/>
                  <a:pt x="1" y="1"/>
                </a:cubicBezTo>
                <a:close/>
                <a:moveTo>
                  <a:pt x="1" y="1"/>
                </a:moveTo>
                <a:lnTo>
                  <a:pt x="1" y="1"/>
                </a:lnTo>
                <a:lnTo>
                  <a:pt x="1" y="1"/>
                </a:lnTo>
                <a:close/>
                <a:moveTo>
                  <a:pt x="1" y="1"/>
                </a:moveTo>
                <a:lnTo>
                  <a:pt x="1" y="1"/>
                </a:lnTo>
                <a:lnTo>
                  <a:pt x="1" y="1"/>
                </a:lnTo>
                <a:close/>
                <a:moveTo>
                  <a:pt x="1" y="1"/>
                </a:moveTo>
                <a:lnTo>
                  <a:pt x="1" y="1"/>
                </a:lnTo>
                <a:lnTo>
                  <a:pt x="1" y="1"/>
                </a:ln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97" name="Google Shape;397;p5"/>
          <p:cNvSpPr/>
          <p:nvPr/>
        </p:nvSpPr>
        <p:spPr>
          <a:xfrm>
            <a:off x="807361" y="5149992"/>
            <a:ext cx="41" cy="44"/>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98" name="Google Shape;398;p5"/>
          <p:cNvSpPr/>
          <p:nvPr/>
        </p:nvSpPr>
        <p:spPr>
          <a:xfrm>
            <a:off x="376288" y="5110515"/>
            <a:ext cx="431116" cy="93736"/>
          </a:xfrm>
          <a:custGeom>
            <a:avLst/>
            <a:gdLst/>
            <a:ahLst/>
            <a:cxnLst/>
            <a:rect l="l" t="t" r="r" b="b"/>
            <a:pathLst>
              <a:path w="10322" h="2156" extrusionOk="0">
                <a:moveTo>
                  <a:pt x="10057" y="1"/>
                </a:moveTo>
                <a:lnTo>
                  <a:pt x="10057" y="1"/>
                </a:lnTo>
                <a:cubicBezTo>
                  <a:pt x="10095" y="76"/>
                  <a:pt x="10095" y="190"/>
                  <a:pt x="10095" y="303"/>
                </a:cubicBezTo>
                <a:cubicBezTo>
                  <a:pt x="10095" y="984"/>
                  <a:pt x="9755" y="1551"/>
                  <a:pt x="9301" y="1551"/>
                </a:cubicBezTo>
                <a:lnTo>
                  <a:pt x="530" y="1551"/>
                </a:lnTo>
                <a:cubicBezTo>
                  <a:pt x="303" y="1551"/>
                  <a:pt x="114" y="1437"/>
                  <a:pt x="0" y="1210"/>
                </a:cubicBezTo>
                <a:lnTo>
                  <a:pt x="0" y="1210"/>
                </a:lnTo>
                <a:cubicBezTo>
                  <a:pt x="76" y="1740"/>
                  <a:pt x="340" y="2118"/>
                  <a:pt x="719" y="2156"/>
                </a:cubicBezTo>
                <a:lnTo>
                  <a:pt x="9528" y="2156"/>
                </a:lnTo>
                <a:cubicBezTo>
                  <a:pt x="9981" y="2156"/>
                  <a:pt x="10322" y="1589"/>
                  <a:pt x="10322" y="908"/>
                </a:cubicBezTo>
                <a:cubicBezTo>
                  <a:pt x="10322" y="530"/>
                  <a:pt x="10208" y="227"/>
                  <a:pt x="10057" y="1"/>
                </a:cubicBezTo>
                <a:close/>
              </a:path>
            </a:pathLst>
          </a:custGeom>
          <a:solidFill>
            <a:srgbClr val="B2B2B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399" name="Google Shape;399;p5"/>
          <p:cNvSpPr/>
          <p:nvPr/>
        </p:nvSpPr>
        <p:spPr>
          <a:xfrm>
            <a:off x="728423" y="5537891"/>
            <a:ext cx="105837" cy="175951"/>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400" name="Google Shape;400;p5"/>
          <p:cNvSpPr/>
          <p:nvPr/>
        </p:nvSpPr>
        <p:spPr>
          <a:xfrm>
            <a:off x="374700" y="5570759"/>
            <a:ext cx="432703" cy="110169"/>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401" name="Google Shape;401;p5"/>
          <p:cNvSpPr/>
          <p:nvPr/>
        </p:nvSpPr>
        <p:spPr>
          <a:xfrm>
            <a:off x="406276" y="5680885"/>
            <a:ext cx="42685" cy="44"/>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402" name="Google Shape;402;p5"/>
          <p:cNvSpPr/>
          <p:nvPr/>
        </p:nvSpPr>
        <p:spPr>
          <a:xfrm>
            <a:off x="807361" y="5625017"/>
            <a:ext cx="41" cy="44"/>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403" name="Google Shape;403;p5"/>
          <p:cNvSpPr/>
          <p:nvPr/>
        </p:nvSpPr>
        <p:spPr>
          <a:xfrm>
            <a:off x="376288" y="5585584"/>
            <a:ext cx="431116" cy="95344"/>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
        <p:nvSpPr>
          <p:cNvPr id="404" name="Google Shape;404;p5"/>
          <p:cNvSpPr/>
          <p:nvPr/>
        </p:nvSpPr>
        <p:spPr>
          <a:xfrm>
            <a:off x="376288" y="1303611"/>
            <a:ext cx="431116" cy="95388"/>
          </a:xfrm>
          <a:custGeom>
            <a:avLst/>
            <a:gdLst/>
            <a:ahLst/>
            <a:cxnLst/>
            <a:rect l="l" t="t" r="r" b="b"/>
            <a:pathLst>
              <a:path w="10322" h="2194" extrusionOk="0">
                <a:moveTo>
                  <a:pt x="10057" y="0"/>
                </a:moveTo>
                <a:cubicBezTo>
                  <a:pt x="10095" y="114"/>
                  <a:pt x="10095" y="227"/>
                  <a:pt x="10095" y="341"/>
                </a:cubicBezTo>
                <a:cubicBezTo>
                  <a:pt x="10095" y="1021"/>
                  <a:pt x="9755" y="1588"/>
                  <a:pt x="9301" y="1588"/>
                </a:cubicBezTo>
                <a:lnTo>
                  <a:pt x="530" y="1588"/>
                </a:lnTo>
                <a:cubicBezTo>
                  <a:pt x="303" y="1588"/>
                  <a:pt x="114" y="1437"/>
                  <a:pt x="0" y="1248"/>
                </a:cubicBezTo>
                <a:lnTo>
                  <a:pt x="0" y="1248"/>
                </a:lnTo>
                <a:cubicBezTo>
                  <a:pt x="76" y="1777"/>
                  <a:pt x="340" y="2155"/>
                  <a:pt x="719" y="2193"/>
                </a:cubicBezTo>
                <a:lnTo>
                  <a:pt x="9528" y="2193"/>
                </a:lnTo>
                <a:cubicBezTo>
                  <a:pt x="9981" y="2193"/>
                  <a:pt x="10322" y="1626"/>
                  <a:pt x="10322" y="945"/>
                </a:cubicBezTo>
                <a:lnTo>
                  <a:pt x="10322" y="908"/>
                </a:lnTo>
                <a:cubicBezTo>
                  <a:pt x="10322" y="567"/>
                  <a:pt x="10208" y="227"/>
                  <a:pt x="10057" y="0"/>
                </a:cubicBezTo>
                <a:close/>
              </a:path>
            </a:pathLst>
          </a:custGeom>
          <a:solidFill>
            <a:srgbClr val="B2B2B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65" b="0" i="0" u="none" strike="noStrike" kern="1200" cap="none" spc="0" normalizeH="0" baseline="0" noProof="0">
              <a:ln>
                <a:noFill/>
              </a:ln>
              <a:solidFill>
                <a:prstClr val="black"/>
              </a:solidFill>
              <a:effectLst/>
              <a:uLnTx/>
              <a:uFillTx/>
              <a:latin typeface="等线"/>
              <a:ea typeface="+mn-ea"/>
              <a:cs typeface="+mn-cs"/>
            </a:endParaRPr>
          </a:p>
        </p:txBody>
      </p:sp>
    </p:spTree>
    <p:extLst>
      <p:ext uri="{BB962C8B-B14F-4D97-AF65-F5344CB8AC3E}">
        <p14:creationId xmlns:p14="http://schemas.microsoft.com/office/powerpoint/2010/main" val="1739902413"/>
      </p:ext>
    </p:extLst>
  </p:cSld>
  <p:clrMapOvr>
    <a:masterClrMapping/>
  </p:clrMapOvr>
  <p:transition spd="slow">
    <p:wip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71284" y="3873500"/>
            <a:ext cx="17807885" cy="2672773"/>
          </a:xfrm>
        </p:spPr>
        <p:txBody>
          <a:bodyPr/>
          <a:lstStyle/>
          <a:p>
            <a:r>
              <a:rPr lang="en-US"/>
              <a:t>Click to edit Master title style</a:t>
            </a:r>
          </a:p>
        </p:txBody>
      </p:sp>
      <p:sp>
        <p:nvSpPr>
          <p:cNvPr id="3" name="Subtitle 2"/>
          <p:cNvSpPr>
            <a:spLocks noGrp="1"/>
          </p:cNvSpPr>
          <p:nvPr>
            <p:ph type="subTitle" idx="1"/>
          </p:nvPr>
        </p:nvSpPr>
        <p:spPr>
          <a:xfrm>
            <a:off x="3142568" y="7065818"/>
            <a:ext cx="14665317" cy="3186545"/>
          </a:xfrm>
        </p:spPr>
        <p:txBody>
          <a:bodyPr/>
          <a:lstStyle>
            <a:lvl1pPr marL="0" indent="0" algn="ctr">
              <a:buNone/>
              <a:defRPr>
                <a:solidFill>
                  <a:schemeClr val="tx1">
                    <a:tint val="75000"/>
                  </a:schemeClr>
                </a:solidFill>
              </a:defRPr>
            </a:lvl1pPr>
            <a:lvl2pPr marL="831215" indent="0" algn="ctr">
              <a:buNone/>
              <a:defRPr>
                <a:solidFill>
                  <a:schemeClr val="tx1">
                    <a:tint val="75000"/>
                  </a:schemeClr>
                </a:solidFill>
              </a:defRPr>
            </a:lvl2pPr>
            <a:lvl3pPr marL="1662430" indent="0" algn="ctr">
              <a:buNone/>
              <a:defRPr>
                <a:solidFill>
                  <a:schemeClr val="tx1">
                    <a:tint val="75000"/>
                  </a:schemeClr>
                </a:solidFill>
              </a:defRPr>
            </a:lvl3pPr>
            <a:lvl4pPr marL="2493645" indent="0" algn="ctr">
              <a:buNone/>
              <a:defRPr>
                <a:solidFill>
                  <a:schemeClr val="tx1">
                    <a:tint val="75000"/>
                  </a:schemeClr>
                </a:solidFill>
              </a:defRPr>
            </a:lvl4pPr>
            <a:lvl5pPr marL="3324860" indent="0" algn="ctr">
              <a:buNone/>
              <a:defRPr>
                <a:solidFill>
                  <a:schemeClr val="tx1">
                    <a:tint val="75000"/>
                  </a:schemeClr>
                </a:solidFill>
              </a:defRPr>
            </a:lvl5pPr>
            <a:lvl6pPr marL="4156075" indent="0" algn="ctr">
              <a:buNone/>
              <a:defRPr>
                <a:solidFill>
                  <a:schemeClr val="tx1">
                    <a:tint val="75000"/>
                  </a:schemeClr>
                </a:solidFill>
              </a:defRPr>
            </a:lvl6pPr>
            <a:lvl7pPr marL="4987925" indent="0" algn="ctr">
              <a:buNone/>
              <a:defRPr>
                <a:solidFill>
                  <a:schemeClr val="tx1">
                    <a:tint val="75000"/>
                  </a:schemeClr>
                </a:solidFill>
              </a:defRPr>
            </a:lvl7pPr>
            <a:lvl8pPr marL="5819140" indent="0" algn="ctr">
              <a:buNone/>
              <a:defRPr>
                <a:solidFill>
                  <a:schemeClr val="tx1">
                    <a:tint val="75000"/>
                  </a:schemeClr>
                </a:solidFill>
              </a:defRPr>
            </a:lvl8pPr>
            <a:lvl9pPr marL="6650355"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047523" y="11557000"/>
            <a:ext cx="4888439"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3/11/2024</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a:xfrm>
            <a:off x="7158072" y="11557000"/>
            <a:ext cx="6634310"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a:xfrm>
            <a:off x="15014492" y="11557000"/>
            <a:ext cx="4888439"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154367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47523" y="499342"/>
            <a:ext cx="18855408" cy="2078182"/>
          </a:xfrm>
        </p:spPr>
        <p:txBody>
          <a:bodyPr/>
          <a:lstStyle/>
          <a:p>
            <a:r>
              <a:rPr lang="en-US"/>
              <a:t>Click to edit Master title style</a:t>
            </a:r>
          </a:p>
        </p:txBody>
      </p:sp>
      <p:sp>
        <p:nvSpPr>
          <p:cNvPr id="3" name="Content Placeholder 2"/>
          <p:cNvSpPr>
            <a:spLocks noGrp="1"/>
          </p:cNvSpPr>
          <p:nvPr>
            <p:ph idx="1"/>
          </p:nvPr>
        </p:nvSpPr>
        <p:spPr>
          <a:xfrm>
            <a:off x="1047523" y="2909455"/>
            <a:ext cx="18855408" cy="82290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47523" y="11557000"/>
            <a:ext cx="4888439"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3/11/2024</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a:xfrm>
            <a:off x="7158072" y="11557000"/>
            <a:ext cx="6634310"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a:xfrm>
            <a:off x="15014492" y="11557000"/>
            <a:ext cx="4888439"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56809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54941" y="8012545"/>
            <a:ext cx="17807885" cy="2476500"/>
          </a:xfrm>
        </p:spPr>
        <p:txBody>
          <a:bodyPr anchor="t"/>
          <a:lstStyle>
            <a:lvl1pPr algn="l">
              <a:defRPr sz="7275" b="1" cap="all"/>
            </a:lvl1pPr>
          </a:lstStyle>
          <a:p>
            <a:r>
              <a:rPr lang="en-US"/>
              <a:t>Click to edit Master title style</a:t>
            </a:r>
          </a:p>
        </p:txBody>
      </p:sp>
      <p:sp>
        <p:nvSpPr>
          <p:cNvPr id="3" name="Text Placeholder 2"/>
          <p:cNvSpPr>
            <a:spLocks noGrp="1"/>
          </p:cNvSpPr>
          <p:nvPr>
            <p:ph type="body" idx="1"/>
          </p:nvPr>
        </p:nvSpPr>
        <p:spPr>
          <a:xfrm>
            <a:off x="1654941" y="5284933"/>
            <a:ext cx="17807885" cy="2727613"/>
          </a:xfrm>
        </p:spPr>
        <p:txBody>
          <a:bodyPr anchor="b"/>
          <a:lstStyle>
            <a:lvl1pPr marL="0" indent="0">
              <a:buNone/>
              <a:defRPr sz="3635">
                <a:solidFill>
                  <a:schemeClr val="tx1">
                    <a:tint val="75000"/>
                  </a:schemeClr>
                </a:solidFill>
              </a:defRPr>
            </a:lvl1pPr>
            <a:lvl2pPr marL="831215" indent="0">
              <a:buNone/>
              <a:defRPr sz="3275">
                <a:solidFill>
                  <a:schemeClr val="tx1">
                    <a:tint val="75000"/>
                  </a:schemeClr>
                </a:solidFill>
              </a:defRPr>
            </a:lvl2pPr>
            <a:lvl3pPr marL="1662430" indent="0">
              <a:buNone/>
              <a:defRPr sz="2910">
                <a:solidFill>
                  <a:schemeClr val="tx1">
                    <a:tint val="75000"/>
                  </a:schemeClr>
                </a:solidFill>
              </a:defRPr>
            </a:lvl3pPr>
            <a:lvl4pPr marL="2493645" indent="0">
              <a:buNone/>
              <a:defRPr sz="2545">
                <a:solidFill>
                  <a:schemeClr val="tx1">
                    <a:tint val="75000"/>
                  </a:schemeClr>
                </a:solidFill>
              </a:defRPr>
            </a:lvl4pPr>
            <a:lvl5pPr marL="3324860" indent="0">
              <a:buNone/>
              <a:defRPr sz="2545">
                <a:solidFill>
                  <a:schemeClr val="tx1">
                    <a:tint val="75000"/>
                  </a:schemeClr>
                </a:solidFill>
              </a:defRPr>
            </a:lvl5pPr>
            <a:lvl6pPr marL="4156075" indent="0">
              <a:buNone/>
              <a:defRPr sz="2545">
                <a:solidFill>
                  <a:schemeClr val="tx1">
                    <a:tint val="75000"/>
                  </a:schemeClr>
                </a:solidFill>
              </a:defRPr>
            </a:lvl6pPr>
            <a:lvl7pPr marL="4987925" indent="0">
              <a:buNone/>
              <a:defRPr sz="2545">
                <a:solidFill>
                  <a:schemeClr val="tx1">
                    <a:tint val="75000"/>
                  </a:schemeClr>
                </a:solidFill>
              </a:defRPr>
            </a:lvl7pPr>
            <a:lvl8pPr marL="5819140" indent="0">
              <a:buNone/>
              <a:defRPr sz="2545">
                <a:solidFill>
                  <a:schemeClr val="tx1">
                    <a:tint val="75000"/>
                  </a:schemeClr>
                </a:solidFill>
              </a:defRPr>
            </a:lvl8pPr>
            <a:lvl9pPr marL="6650355" indent="0">
              <a:buNone/>
              <a:defRPr sz="254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1047523" y="11557000"/>
            <a:ext cx="4888439"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3/11/2024</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a:xfrm>
            <a:off x="7158072" y="11557000"/>
            <a:ext cx="6634310"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a:xfrm>
            <a:off x="15014492" y="11557000"/>
            <a:ext cx="4888439"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538327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1047523" y="11557000"/>
            <a:ext cx="4888439"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3/11/2024</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a:xfrm>
            <a:off x="7158072" y="11557000"/>
            <a:ext cx="6634310"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12"/>
          </p:nvPr>
        </p:nvSpPr>
        <p:spPr>
          <a:xfrm>
            <a:off x="15014492" y="11557000"/>
            <a:ext cx="4888439"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5"/>
          <p:cNvPicPr>
            <a:picLocks noGrp="1" noChangeAspect="1"/>
          </p:cNvPicPr>
          <p:nvPr>
            <p:ph sz="half" idx="2"/>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228600" y="6324600"/>
            <a:ext cx="13049250" cy="1343025"/>
          </a:xfrm>
          <a:prstGeom prst="rect">
            <a:avLst/>
          </a:prstGeom>
        </p:spPr>
      </p:pic>
      <p:pic>
        <p:nvPicPr>
          <p:cNvPr id="9" name="Picture 2"/>
          <p:cNvPicPr>
            <a:picLocks noGrp="1" noChangeAspect="1"/>
          </p:cNvPicPr>
          <p:nvPr>
            <p:ph sz="half" idx="1"/>
          </p:nvPr>
        </p:nvPicPr>
        <p:blipFill>
          <a:blip r:embed="rId4" cstate="hq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flipH="1">
            <a:off x="228600" y="4648200"/>
            <a:ext cx="2786380" cy="2098040"/>
          </a:xfrm>
          <a:prstGeom prst="rect">
            <a:avLst/>
          </a:prstGeom>
        </p:spPr>
      </p:pic>
      <p:pic>
        <p:nvPicPr>
          <p:cNvPr id="10" name="Picture 7"/>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a:stretch>
            <a:fillRect/>
          </a:stretch>
        </p:blipFill>
        <p:spPr>
          <a:xfrm>
            <a:off x="10063480" y="152400"/>
            <a:ext cx="2128520" cy="1684020"/>
          </a:xfrm>
          <a:prstGeom prst="rect">
            <a:avLst/>
          </a:prstGeom>
        </p:spPr>
      </p:pic>
    </p:spTree>
    <p:extLst>
      <p:ext uri="{BB962C8B-B14F-4D97-AF65-F5344CB8AC3E}">
        <p14:creationId xmlns:p14="http://schemas.microsoft.com/office/powerpoint/2010/main" val="28250415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47523" y="499342"/>
            <a:ext cx="18855408" cy="2078182"/>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047523" y="2791115"/>
            <a:ext cx="9256755" cy="1163204"/>
          </a:xfrm>
        </p:spPr>
        <p:txBody>
          <a:bodyPr anchor="b"/>
          <a:lstStyle>
            <a:lvl1pPr marL="0" indent="0">
              <a:buNone/>
              <a:defRPr sz="4365" b="1"/>
            </a:lvl1pPr>
            <a:lvl2pPr marL="831215" indent="0">
              <a:buNone/>
              <a:defRPr sz="3635" b="1"/>
            </a:lvl2pPr>
            <a:lvl3pPr marL="1662430" indent="0">
              <a:buNone/>
              <a:defRPr sz="3275" b="1"/>
            </a:lvl3pPr>
            <a:lvl4pPr marL="2493645" indent="0">
              <a:buNone/>
              <a:defRPr sz="2910" b="1"/>
            </a:lvl4pPr>
            <a:lvl5pPr marL="3324860" indent="0">
              <a:buNone/>
              <a:defRPr sz="2910" b="1"/>
            </a:lvl5pPr>
            <a:lvl6pPr marL="4156075" indent="0">
              <a:buNone/>
              <a:defRPr sz="2910" b="1"/>
            </a:lvl6pPr>
            <a:lvl7pPr marL="4987925" indent="0">
              <a:buNone/>
              <a:defRPr sz="2910" b="1"/>
            </a:lvl7pPr>
            <a:lvl8pPr marL="5819140" indent="0">
              <a:buNone/>
              <a:defRPr sz="2910" b="1"/>
            </a:lvl8pPr>
            <a:lvl9pPr marL="6650355" indent="0">
              <a:buNone/>
              <a:defRPr sz="2910" b="1"/>
            </a:lvl9pPr>
          </a:lstStyle>
          <a:p>
            <a:pPr lvl="0"/>
            <a:r>
              <a:rPr lang="en-US"/>
              <a:t>Click to edit Master text styles</a:t>
            </a:r>
          </a:p>
        </p:txBody>
      </p:sp>
      <p:sp>
        <p:nvSpPr>
          <p:cNvPr id="4" name="Content Placeholder 3"/>
          <p:cNvSpPr>
            <a:spLocks noGrp="1"/>
          </p:cNvSpPr>
          <p:nvPr>
            <p:ph sz="half" idx="2"/>
          </p:nvPr>
        </p:nvSpPr>
        <p:spPr>
          <a:xfrm>
            <a:off x="1047523" y="3954318"/>
            <a:ext cx="9256755" cy="7184160"/>
          </a:xfrm>
        </p:spPr>
        <p:txBody>
          <a:bodyPr/>
          <a:lstStyle>
            <a:lvl1pPr>
              <a:defRPr sz="4365"/>
            </a:lvl1pPr>
            <a:lvl2pPr>
              <a:defRPr sz="3635"/>
            </a:lvl2pPr>
            <a:lvl3pPr>
              <a:defRPr sz="3275"/>
            </a:lvl3pPr>
            <a:lvl4pPr>
              <a:defRPr sz="2910"/>
            </a:lvl4pPr>
            <a:lvl5pPr>
              <a:defRPr sz="2910"/>
            </a:lvl5pPr>
            <a:lvl6pPr>
              <a:defRPr sz="2910"/>
            </a:lvl6pPr>
            <a:lvl7pPr>
              <a:defRPr sz="2910"/>
            </a:lvl7pPr>
            <a:lvl8pPr>
              <a:defRPr sz="2910"/>
            </a:lvl8pPr>
            <a:lvl9pPr>
              <a:defRPr sz="291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0642539" y="2791115"/>
            <a:ext cx="9260391" cy="1163204"/>
          </a:xfrm>
        </p:spPr>
        <p:txBody>
          <a:bodyPr anchor="b"/>
          <a:lstStyle>
            <a:lvl1pPr marL="0" indent="0">
              <a:buNone/>
              <a:defRPr sz="4365" b="1"/>
            </a:lvl1pPr>
            <a:lvl2pPr marL="831215" indent="0">
              <a:buNone/>
              <a:defRPr sz="3635" b="1"/>
            </a:lvl2pPr>
            <a:lvl3pPr marL="1662430" indent="0">
              <a:buNone/>
              <a:defRPr sz="3275" b="1"/>
            </a:lvl3pPr>
            <a:lvl4pPr marL="2493645" indent="0">
              <a:buNone/>
              <a:defRPr sz="2910" b="1"/>
            </a:lvl4pPr>
            <a:lvl5pPr marL="3324860" indent="0">
              <a:buNone/>
              <a:defRPr sz="2910" b="1"/>
            </a:lvl5pPr>
            <a:lvl6pPr marL="4156075" indent="0">
              <a:buNone/>
              <a:defRPr sz="2910" b="1"/>
            </a:lvl6pPr>
            <a:lvl7pPr marL="4987925" indent="0">
              <a:buNone/>
              <a:defRPr sz="2910" b="1"/>
            </a:lvl7pPr>
            <a:lvl8pPr marL="5819140" indent="0">
              <a:buNone/>
              <a:defRPr sz="2910" b="1"/>
            </a:lvl8pPr>
            <a:lvl9pPr marL="6650355" indent="0">
              <a:buNone/>
              <a:defRPr sz="2910" b="1"/>
            </a:lvl9pPr>
          </a:lstStyle>
          <a:p>
            <a:pPr lvl="0"/>
            <a:r>
              <a:rPr lang="en-US"/>
              <a:t>Click to edit Master text styles</a:t>
            </a:r>
          </a:p>
        </p:txBody>
      </p:sp>
      <p:sp>
        <p:nvSpPr>
          <p:cNvPr id="6" name="Content Placeholder 5"/>
          <p:cNvSpPr>
            <a:spLocks noGrp="1"/>
          </p:cNvSpPr>
          <p:nvPr>
            <p:ph sz="quarter" idx="4"/>
          </p:nvPr>
        </p:nvSpPr>
        <p:spPr>
          <a:xfrm>
            <a:off x="10642539" y="3954318"/>
            <a:ext cx="9260391" cy="7184160"/>
          </a:xfrm>
        </p:spPr>
        <p:txBody>
          <a:bodyPr/>
          <a:lstStyle>
            <a:lvl1pPr>
              <a:defRPr sz="4365"/>
            </a:lvl1pPr>
            <a:lvl2pPr>
              <a:defRPr sz="3635"/>
            </a:lvl2pPr>
            <a:lvl3pPr>
              <a:defRPr sz="3275"/>
            </a:lvl3pPr>
            <a:lvl4pPr>
              <a:defRPr sz="2910"/>
            </a:lvl4pPr>
            <a:lvl5pPr>
              <a:defRPr sz="2910"/>
            </a:lvl5pPr>
            <a:lvl6pPr>
              <a:defRPr sz="2910"/>
            </a:lvl6pPr>
            <a:lvl7pPr>
              <a:defRPr sz="2910"/>
            </a:lvl7pPr>
            <a:lvl8pPr>
              <a:defRPr sz="2910"/>
            </a:lvl8pPr>
            <a:lvl9pPr>
              <a:defRPr sz="291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1047523" y="11557000"/>
            <a:ext cx="4888439"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3/11/2024</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ooter Placeholder 7"/>
          <p:cNvSpPr>
            <a:spLocks noGrp="1"/>
          </p:cNvSpPr>
          <p:nvPr>
            <p:ph type="ftr" sz="quarter" idx="11"/>
          </p:nvPr>
        </p:nvSpPr>
        <p:spPr>
          <a:xfrm>
            <a:off x="7158072" y="11557000"/>
            <a:ext cx="6634310"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Slide Number Placeholder 8"/>
          <p:cNvSpPr>
            <a:spLocks noGrp="1"/>
          </p:cNvSpPr>
          <p:nvPr>
            <p:ph type="sldNum" sz="quarter" idx="12"/>
          </p:nvPr>
        </p:nvSpPr>
        <p:spPr>
          <a:xfrm>
            <a:off x="15014492" y="11557000"/>
            <a:ext cx="4888439"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467308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47523" y="499342"/>
            <a:ext cx="18855408" cy="2078182"/>
          </a:xfrm>
        </p:spPr>
        <p:txBody>
          <a:bodyPr/>
          <a:lstStyle/>
          <a:p>
            <a:r>
              <a:rPr lang="en-US"/>
              <a:t>Click to edit Master title style</a:t>
            </a:r>
          </a:p>
        </p:txBody>
      </p:sp>
      <p:sp>
        <p:nvSpPr>
          <p:cNvPr id="3" name="Date Placeholder 2"/>
          <p:cNvSpPr>
            <a:spLocks noGrp="1"/>
          </p:cNvSpPr>
          <p:nvPr>
            <p:ph type="dt" sz="half" idx="10"/>
          </p:nvPr>
        </p:nvSpPr>
        <p:spPr>
          <a:xfrm>
            <a:off x="1047523" y="11557000"/>
            <a:ext cx="4888439"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3/11/2024</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ooter Placeholder 3"/>
          <p:cNvSpPr>
            <a:spLocks noGrp="1"/>
          </p:cNvSpPr>
          <p:nvPr>
            <p:ph type="ftr" sz="quarter" idx="11"/>
          </p:nvPr>
        </p:nvSpPr>
        <p:spPr>
          <a:xfrm>
            <a:off x="7158072" y="11557000"/>
            <a:ext cx="6634310"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2"/>
          </p:nvPr>
        </p:nvSpPr>
        <p:spPr>
          <a:xfrm>
            <a:off x="15014492" y="11557000"/>
            <a:ext cx="4888439"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45559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6">
            <a:lumMod val="20000"/>
            <a:lumOff val="80000"/>
            <a:alpha val="11000"/>
          </a:schemeClr>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047523" y="11557000"/>
            <a:ext cx="4888439"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3/11/2024</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ooter Placeholder 2"/>
          <p:cNvSpPr>
            <a:spLocks noGrp="1"/>
          </p:cNvSpPr>
          <p:nvPr>
            <p:ph type="ftr" sz="quarter" idx="11"/>
          </p:nvPr>
        </p:nvSpPr>
        <p:spPr>
          <a:xfrm>
            <a:off x="7158072" y="11557000"/>
            <a:ext cx="6634310"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Slide Number Placeholder 3"/>
          <p:cNvSpPr>
            <a:spLocks noGrp="1"/>
          </p:cNvSpPr>
          <p:nvPr>
            <p:ph type="sldNum" sz="quarter" idx="12"/>
          </p:nvPr>
        </p:nvSpPr>
        <p:spPr>
          <a:xfrm>
            <a:off x="15014492" y="11557000"/>
            <a:ext cx="4888439"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104883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7523" y="496455"/>
            <a:ext cx="6892555" cy="2112818"/>
          </a:xfrm>
        </p:spPr>
        <p:txBody>
          <a:bodyPr anchor="b"/>
          <a:lstStyle>
            <a:lvl1pPr algn="l">
              <a:defRPr sz="3635" b="1"/>
            </a:lvl1pPr>
          </a:lstStyle>
          <a:p>
            <a:r>
              <a:rPr lang="en-US"/>
              <a:t>Click to edit Master title style</a:t>
            </a:r>
          </a:p>
        </p:txBody>
      </p:sp>
      <p:sp>
        <p:nvSpPr>
          <p:cNvPr id="3" name="Content Placeholder 2"/>
          <p:cNvSpPr>
            <a:spLocks noGrp="1"/>
          </p:cNvSpPr>
          <p:nvPr>
            <p:ph idx="1"/>
          </p:nvPr>
        </p:nvSpPr>
        <p:spPr>
          <a:xfrm>
            <a:off x="8191045" y="496455"/>
            <a:ext cx="11711885" cy="10642024"/>
          </a:xfrm>
        </p:spPr>
        <p:txBody>
          <a:bodyPr/>
          <a:lstStyle>
            <a:lvl1pPr>
              <a:defRPr sz="5820"/>
            </a:lvl1pPr>
            <a:lvl2pPr>
              <a:defRPr sz="5090"/>
            </a:lvl2pPr>
            <a:lvl3pPr>
              <a:defRPr sz="4365"/>
            </a:lvl3pPr>
            <a:lvl4pPr>
              <a:defRPr sz="3635"/>
            </a:lvl4pPr>
            <a:lvl5pPr>
              <a:defRPr sz="3635"/>
            </a:lvl5pPr>
            <a:lvl6pPr>
              <a:defRPr sz="3635"/>
            </a:lvl6pPr>
            <a:lvl7pPr>
              <a:defRPr sz="3635"/>
            </a:lvl7pPr>
            <a:lvl8pPr>
              <a:defRPr sz="3635"/>
            </a:lvl8pPr>
            <a:lvl9pPr>
              <a:defRPr sz="363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47523" y="2609273"/>
            <a:ext cx="6892555" cy="8529205"/>
          </a:xfrm>
        </p:spPr>
        <p:txBody>
          <a:bodyPr/>
          <a:lstStyle>
            <a:lvl1pPr marL="0" indent="0">
              <a:buNone/>
              <a:defRPr sz="2545"/>
            </a:lvl1pPr>
            <a:lvl2pPr marL="831215" indent="0">
              <a:buNone/>
              <a:defRPr sz="2180"/>
            </a:lvl2pPr>
            <a:lvl3pPr marL="1662430" indent="0">
              <a:buNone/>
              <a:defRPr sz="1820"/>
            </a:lvl3pPr>
            <a:lvl4pPr marL="2493645" indent="0">
              <a:buNone/>
              <a:defRPr sz="1635"/>
            </a:lvl4pPr>
            <a:lvl5pPr marL="3324860" indent="0">
              <a:buNone/>
              <a:defRPr sz="1635"/>
            </a:lvl5pPr>
            <a:lvl6pPr marL="4156075" indent="0">
              <a:buNone/>
              <a:defRPr sz="1635"/>
            </a:lvl6pPr>
            <a:lvl7pPr marL="4987925" indent="0">
              <a:buNone/>
              <a:defRPr sz="1635"/>
            </a:lvl7pPr>
            <a:lvl8pPr marL="5819140" indent="0">
              <a:buNone/>
              <a:defRPr sz="1635"/>
            </a:lvl8pPr>
            <a:lvl9pPr marL="6650355" indent="0">
              <a:buNone/>
              <a:defRPr sz="1635"/>
            </a:lvl9pPr>
          </a:lstStyle>
          <a:p>
            <a:pPr lvl="0"/>
            <a:r>
              <a:rPr lang="en-US"/>
              <a:t>Click to edit Master text styles</a:t>
            </a:r>
          </a:p>
        </p:txBody>
      </p:sp>
      <p:sp>
        <p:nvSpPr>
          <p:cNvPr id="5" name="Date Placeholder 4"/>
          <p:cNvSpPr>
            <a:spLocks noGrp="1"/>
          </p:cNvSpPr>
          <p:nvPr>
            <p:ph type="dt" sz="half" idx="10"/>
          </p:nvPr>
        </p:nvSpPr>
        <p:spPr>
          <a:xfrm>
            <a:off x="1047523" y="11557000"/>
            <a:ext cx="4888439"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3/11/2024</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a:xfrm>
            <a:off x="7158072" y="11557000"/>
            <a:ext cx="6634310"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12"/>
          </p:nvPr>
        </p:nvSpPr>
        <p:spPr>
          <a:xfrm>
            <a:off x="15014492" y="11557000"/>
            <a:ext cx="4888439"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83341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06436" y="8728364"/>
            <a:ext cx="12570272" cy="1030433"/>
          </a:xfrm>
        </p:spPr>
        <p:txBody>
          <a:bodyPr anchor="b"/>
          <a:lstStyle>
            <a:lvl1pPr algn="l">
              <a:defRPr sz="3635" b="1"/>
            </a:lvl1pPr>
          </a:lstStyle>
          <a:p>
            <a:r>
              <a:rPr lang="en-US"/>
              <a:t>Click to edit Master title style</a:t>
            </a:r>
          </a:p>
        </p:txBody>
      </p:sp>
      <p:sp>
        <p:nvSpPr>
          <p:cNvPr id="3" name="Picture Placeholder 2"/>
          <p:cNvSpPr>
            <a:spLocks noGrp="1"/>
          </p:cNvSpPr>
          <p:nvPr>
            <p:ph type="pic" idx="1"/>
          </p:nvPr>
        </p:nvSpPr>
        <p:spPr>
          <a:xfrm>
            <a:off x="4106436" y="1114136"/>
            <a:ext cx="12570272" cy="7481455"/>
          </a:xfrm>
        </p:spPr>
        <p:txBody>
          <a:bodyPr/>
          <a:lstStyle>
            <a:lvl1pPr marL="0" indent="0">
              <a:buNone/>
              <a:defRPr sz="5820"/>
            </a:lvl1pPr>
            <a:lvl2pPr marL="831215" indent="0">
              <a:buNone/>
              <a:defRPr sz="5090"/>
            </a:lvl2pPr>
            <a:lvl3pPr marL="1662430" indent="0">
              <a:buNone/>
              <a:defRPr sz="4365"/>
            </a:lvl3pPr>
            <a:lvl4pPr marL="2493645" indent="0">
              <a:buNone/>
              <a:defRPr sz="3635"/>
            </a:lvl4pPr>
            <a:lvl5pPr marL="3324860" indent="0">
              <a:buNone/>
              <a:defRPr sz="3635"/>
            </a:lvl5pPr>
            <a:lvl6pPr marL="4156075" indent="0">
              <a:buNone/>
              <a:defRPr sz="3635"/>
            </a:lvl6pPr>
            <a:lvl7pPr marL="4987925" indent="0">
              <a:buNone/>
              <a:defRPr sz="3635"/>
            </a:lvl7pPr>
            <a:lvl8pPr marL="5819140" indent="0">
              <a:buNone/>
              <a:defRPr sz="3635"/>
            </a:lvl8pPr>
            <a:lvl9pPr marL="6650355" indent="0">
              <a:buNone/>
              <a:defRPr sz="3635"/>
            </a:lvl9pPr>
          </a:lstStyle>
          <a:p>
            <a:endParaRPr lang="en-US"/>
          </a:p>
        </p:txBody>
      </p:sp>
      <p:sp>
        <p:nvSpPr>
          <p:cNvPr id="4" name="Text Placeholder 3"/>
          <p:cNvSpPr>
            <a:spLocks noGrp="1"/>
          </p:cNvSpPr>
          <p:nvPr>
            <p:ph type="body" sz="half" idx="2"/>
          </p:nvPr>
        </p:nvSpPr>
        <p:spPr>
          <a:xfrm>
            <a:off x="4106436" y="9758796"/>
            <a:ext cx="12570272" cy="1463385"/>
          </a:xfrm>
        </p:spPr>
        <p:txBody>
          <a:bodyPr/>
          <a:lstStyle>
            <a:lvl1pPr marL="0" indent="0">
              <a:buNone/>
              <a:defRPr sz="2545"/>
            </a:lvl1pPr>
            <a:lvl2pPr marL="831215" indent="0">
              <a:buNone/>
              <a:defRPr sz="2180"/>
            </a:lvl2pPr>
            <a:lvl3pPr marL="1662430" indent="0">
              <a:buNone/>
              <a:defRPr sz="1820"/>
            </a:lvl3pPr>
            <a:lvl4pPr marL="2493645" indent="0">
              <a:buNone/>
              <a:defRPr sz="1635"/>
            </a:lvl4pPr>
            <a:lvl5pPr marL="3324860" indent="0">
              <a:buNone/>
              <a:defRPr sz="1635"/>
            </a:lvl5pPr>
            <a:lvl6pPr marL="4156075" indent="0">
              <a:buNone/>
              <a:defRPr sz="1635"/>
            </a:lvl6pPr>
            <a:lvl7pPr marL="4987925" indent="0">
              <a:buNone/>
              <a:defRPr sz="1635"/>
            </a:lvl7pPr>
            <a:lvl8pPr marL="5819140" indent="0">
              <a:buNone/>
              <a:defRPr sz="1635"/>
            </a:lvl8pPr>
            <a:lvl9pPr marL="6650355" indent="0">
              <a:buNone/>
              <a:defRPr sz="1635"/>
            </a:lvl9pPr>
          </a:lstStyle>
          <a:p>
            <a:pPr lvl="0"/>
            <a:r>
              <a:rPr lang="en-US"/>
              <a:t>Click to edit Master text styles</a:t>
            </a:r>
          </a:p>
        </p:txBody>
      </p:sp>
      <p:sp>
        <p:nvSpPr>
          <p:cNvPr id="5" name="Date Placeholder 4"/>
          <p:cNvSpPr>
            <a:spLocks noGrp="1"/>
          </p:cNvSpPr>
          <p:nvPr>
            <p:ph type="dt" sz="half" idx="10"/>
          </p:nvPr>
        </p:nvSpPr>
        <p:spPr>
          <a:xfrm>
            <a:off x="1047523" y="11557000"/>
            <a:ext cx="4888439"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3/11/2024</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a:xfrm>
            <a:off x="7158072" y="11557000"/>
            <a:ext cx="6634310"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12"/>
          </p:nvPr>
        </p:nvSpPr>
        <p:spPr>
          <a:xfrm>
            <a:off x="15014492" y="11557000"/>
            <a:ext cx="4888439"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473750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047523" y="499342"/>
            <a:ext cx="18855408" cy="2078182"/>
          </a:xfrm>
        </p:spPr>
        <p:txBody>
          <a:bodyPr/>
          <a:lstStyle/>
          <a:p>
            <a:r>
              <a:rPr lang="en-US"/>
              <a:t>Click to edit Master title style</a:t>
            </a:r>
          </a:p>
        </p:txBody>
      </p:sp>
      <p:sp>
        <p:nvSpPr>
          <p:cNvPr id="3" name="Vertical Text Placeholder 2"/>
          <p:cNvSpPr>
            <a:spLocks noGrp="1"/>
          </p:cNvSpPr>
          <p:nvPr>
            <p:ph type="body" orient="vert" idx="1"/>
          </p:nvPr>
        </p:nvSpPr>
        <p:spPr>
          <a:xfrm>
            <a:off x="1047523" y="2909455"/>
            <a:ext cx="18855408" cy="82290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47523" y="11557000"/>
            <a:ext cx="4888439"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3/11/2024</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a:xfrm>
            <a:off x="7158072" y="11557000"/>
            <a:ext cx="6634310"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a:xfrm>
            <a:off x="15014492" y="11557000"/>
            <a:ext cx="4888439"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00081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189079" y="499342"/>
            <a:ext cx="4713852" cy="1063913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47523" y="499342"/>
            <a:ext cx="13792382" cy="1063913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47523" y="11557000"/>
            <a:ext cx="4888439"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3/11/2024</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a:xfrm>
            <a:off x="7158072" y="11557000"/>
            <a:ext cx="6634310"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a:xfrm>
            <a:off x="15014492" y="11557000"/>
            <a:ext cx="4888439" cy="6638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219823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3"/>
            <a:ext cx="10972800" cy="1139825"/>
          </a:xfrm>
        </p:spPr>
        <p:txBody>
          <a:bodyPr/>
          <a:lstStyle/>
          <a:p>
            <a:r>
              <a:rPr lang="en-US"/>
              <a:t>Click to edit Master title style</a:t>
            </a:r>
          </a:p>
        </p:txBody>
      </p:sp>
      <p:sp>
        <p:nvSpPr>
          <p:cNvPr id="3" name="Table Placeholder 2"/>
          <p:cNvSpPr>
            <a:spLocks noGrp="1"/>
          </p:cNvSpPr>
          <p:nvPr>
            <p:ph type="tbl" idx="1"/>
          </p:nvPr>
        </p:nvSpPr>
        <p:spPr>
          <a:xfrm>
            <a:off x="609600" y="1600200"/>
            <a:ext cx="10972800" cy="4530725"/>
          </a:xfrm>
        </p:spPr>
        <p:txBody>
          <a:bodyPr/>
          <a:lstStyle/>
          <a:p>
            <a:pPr lvl="0"/>
            <a:endParaRPr lang="en-US" noProof="0"/>
          </a:p>
        </p:txBody>
      </p:sp>
      <p:sp>
        <p:nvSpPr>
          <p:cNvPr id="4" name="Rectangle 12"/>
          <p:cNvSpPr>
            <a:spLocks noGrp="1" noChangeArrowheads="1"/>
          </p:cNvSpPr>
          <p:nvPr>
            <p:ph type="dt" sz="half" idx="10"/>
          </p:nvPr>
        </p:nvSpPr>
        <p:spPr>
          <a:xfrm>
            <a:off x="609600" y="6248400"/>
            <a:ext cx="2844800" cy="457200"/>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Rectangle 13"/>
          <p:cNvSpPr>
            <a:spLocks noGrp="1" noChangeArrowheads="1"/>
          </p:cNvSpPr>
          <p:nvPr>
            <p:ph type="ftr" sz="quarter" idx="11"/>
          </p:nvPr>
        </p:nvSpPr>
        <p:spPr>
          <a:xfrm>
            <a:off x="4165600" y="6248400"/>
            <a:ext cx="3860800" cy="457200"/>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Rectangle 14"/>
          <p:cNvSpPr>
            <a:spLocks noGrp="1" noChangeArrowheads="1"/>
          </p:cNvSpPr>
          <p:nvPr>
            <p:ph type="sldNum" sz="quarter" idx="12"/>
          </p:nvPr>
        </p:nvSpPr>
        <p:spPr>
          <a:xfrm>
            <a:off x="8737600" y="6248400"/>
            <a:ext cx="2844800" cy="457200"/>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CF8545F-6069-4609-9ECB-0278763638E9}" type="slidenum">
              <a:rPr kumimoji="0" lang="en-US" sz="1800" b="0" i="0" u="none" strike="noStrike" kern="1200" cap="none" spc="0" normalizeH="0" baseline="0" noProof="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10531298"/>
      </p:ext>
    </p:extLst>
  </p:cSld>
  <p:clrMapOvr>
    <a:masterClrMapping/>
  </p:clrMapOvr>
  <p:transition>
    <p:split orient="vert"/>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87153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7" name="图片 1"/>
          <p:cNvPicPr>
            <a:picLocks noGrp="1" noChangeAspect="1"/>
          </p:cNvPicPr>
          <p:nvPr>
            <p:ph idx="1"/>
          </p:nvPr>
        </p:nvPicPr>
        <p:blipFill>
          <a:blip r:embed="rId2" cstate="print">
            <a:extLst>
              <a:ext uri="{28A0092B-C50C-407E-A947-70E740481C1C}">
                <a14:useLocalDpi xmlns:a14="http://schemas.microsoft.com/office/drawing/2010/main" val="0"/>
              </a:ext>
            </a:extLst>
          </a:blip>
          <a:srcRect t="62001"/>
          <a:stretch>
            <a:fillRect/>
          </a:stretch>
        </p:blipFill>
        <p:spPr>
          <a:xfrm>
            <a:off x="0" y="4173221"/>
            <a:ext cx="12207240" cy="2684780"/>
          </a:xfrm>
          <a:prstGeom prst="rect">
            <a:avLst/>
          </a:prstGeom>
        </p:spPr>
      </p:pic>
    </p:spTree>
    <p:extLst>
      <p:ext uri="{BB962C8B-B14F-4D97-AF65-F5344CB8AC3E}">
        <p14:creationId xmlns:p14="http://schemas.microsoft.com/office/powerpoint/2010/main" val="5871573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文本框 6"/>
          <p:cNvSpPr txBox="1"/>
          <p:nvPr userDrawn="1"/>
        </p:nvSpPr>
        <p:spPr>
          <a:xfrm>
            <a:off x="232014" y="381001"/>
            <a:ext cx="33986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000000"/>
                </a:solidFill>
                <a:effectLst/>
                <a:uLnTx/>
                <a:uFillTx/>
                <a:latin typeface="Montserrat"/>
                <a:cs typeface="+mn-cs"/>
              </a:rPr>
              <a:t>点击主要Keyword内容</a:t>
            </a:r>
          </a:p>
        </p:txBody>
      </p:sp>
    </p:spTree>
    <p:extLst>
      <p:ext uri="{BB962C8B-B14F-4D97-AF65-F5344CB8AC3E}">
        <p14:creationId xmlns:p14="http://schemas.microsoft.com/office/powerpoint/2010/main" val="32445795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6185"/>
            <a:ext cx="10515600" cy="132503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6684"/>
            <a:ext cx="5156200" cy="434974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826684"/>
            <a:ext cx="5156200" cy="434974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1"/>
            <a:ext cx="2743200" cy="36618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CEB1B6A-AEF1-4ACD-BD61-958570690F55}" type="datetimeFigureOut">
              <a:rPr kumimoji="0" lang="zh-CN" altLang="en-US" sz="1800" b="0" i="0" u="none" strike="noStrike" kern="1200" cap="none" spc="0" normalizeH="0" baseline="0" noProof="0" smtClean="0">
                <a:ln>
                  <a:noFill/>
                </a:ln>
                <a:solidFill>
                  <a:srgbClr val="000000"/>
                </a:solidFill>
                <a:effectLst/>
                <a:uLnTx/>
                <a:uFillTx/>
                <a:latin typeface="Montserrat"/>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2024/3/11</a:t>
            </a:fld>
            <a:endParaRPr kumimoji="0" lang="zh-CN" altLang="en-US" sz="1800" b="0" i="0" u="none" strike="noStrike" kern="1200" cap="none" spc="0" normalizeH="0" baseline="0" noProof="0">
              <a:ln>
                <a:noFill/>
              </a:ln>
              <a:solidFill>
                <a:srgbClr val="000000"/>
              </a:solidFill>
              <a:effectLst/>
              <a:uLnTx/>
              <a:uFillTx/>
              <a:latin typeface="Montserrat"/>
              <a:cs typeface="+mn-cs"/>
            </a:endParaRPr>
          </a:p>
        </p:txBody>
      </p:sp>
      <p:sp>
        <p:nvSpPr>
          <p:cNvPr id="6" name="页脚占位符 5"/>
          <p:cNvSpPr>
            <a:spLocks noGrp="1"/>
          </p:cNvSpPr>
          <p:nvPr>
            <p:ph type="ftr" sz="quarter" idx="11"/>
          </p:nvPr>
        </p:nvSpPr>
        <p:spPr>
          <a:xfrm>
            <a:off x="4038600" y="6356351"/>
            <a:ext cx="4114800" cy="36618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Montserrat"/>
              <a:cs typeface="+mn-cs"/>
            </a:endParaRPr>
          </a:p>
        </p:txBody>
      </p:sp>
      <p:sp>
        <p:nvSpPr>
          <p:cNvPr id="7" name="灯片编号占位符 6"/>
          <p:cNvSpPr>
            <a:spLocks noGrp="1"/>
          </p:cNvSpPr>
          <p:nvPr>
            <p:ph type="sldNum" sz="quarter" idx="12"/>
          </p:nvPr>
        </p:nvSpPr>
        <p:spPr>
          <a:xfrm>
            <a:off x="8610600" y="6356351"/>
            <a:ext cx="2743200" cy="36618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6CB991-6BD3-42F2-8A94-1903E9425430}" type="slidenum">
              <a:rPr kumimoji="0" lang="zh-CN" altLang="en-US" sz="1800" b="0" i="0" u="none" strike="noStrike" kern="1200" cap="none" spc="0" normalizeH="0" baseline="0" noProof="0" smtClean="0">
                <a:ln>
                  <a:noFill/>
                </a:ln>
                <a:solidFill>
                  <a:srgbClr val="000000"/>
                </a:solidFill>
                <a:effectLst/>
                <a:uLnTx/>
                <a:uFillTx/>
                <a:latin typeface="Montserrat"/>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000000"/>
              </a:solidFill>
              <a:effectLst/>
              <a:uLnTx/>
              <a:uFillTx/>
              <a:latin typeface="Montserrat"/>
              <a:cs typeface="+mn-cs"/>
            </a:endParaRPr>
          </a:p>
        </p:txBody>
      </p:sp>
    </p:spTree>
    <p:extLst>
      <p:ext uri="{BB962C8B-B14F-4D97-AF65-F5344CB8AC3E}">
        <p14:creationId xmlns:p14="http://schemas.microsoft.com/office/powerpoint/2010/main" val="10968490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6185"/>
            <a:ext cx="10515600" cy="132503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40318" y="1680634"/>
            <a:ext cx="5158316" cy="825500"/>
          </a:xfrm>
          <a:prstGeom prst="rect">
            <a:avLst/>
          </a:prstGeo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zh-CN" altLang="en-US"/>
              <a:t>单击此处编辑母版文本样式</a:t>
            </a:r>
          </a:p>
        </p:txBody>
      </p:sp>
      <p:sp>
        <p:nvSpPr>
          <p:cNvPr id="4" name="内容占位符 3"/>
          <p:cNvSpPr>
            <a:spLocks noGrp="1"/>
          </p:cNvSpPr>
          <p:nvPr>
            <p:ph sz="half" idx="2"/>
          </p:nvPr>
        </p:nvSpPr>
        <p:spPr>
          <a:xfrm>
            <a:off x="840318" y="2506133"/>
            <a:ext cx="5158316" cy="3683000"/>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0634"/>
            <a:ext cx="5183717" cy="825500"/>
          </a:xfrm>
          <a:prstGeom prst="rect">
            <a:avLst/>
          </a:prstGeo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zh-CN" altLang="en-US"/>
              <a:t>单击此处编辑母版文本样式</a:t>
            </a:r>
          </a:p>
        </p:txBody>
      </p:sp>
      <p:sp>
        <p:nvSpPr>
          <p:cNvPr id="6" name="内容占位符 5"/>
          <p:cNvSpPr>
            <a:spLocks noGrp="1"/>
          </p:cNvSpPr>
          <p:nvPr>
            <p:ph sz="quarter" idx="4"/>
          </p:nvPr>
        </p:nvSpPr>
        <p:spPr>
          <a:xfrm>
            <a:off x="6172200" y="2506133"/>
            <a:ext cx="5183717" cy="3683000"/>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1"/>
            <a:ext cx="2743200" cy="36618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CEB1B6A-AEF1-4ACD-BD61-958570690F55}" type="datetimeFigureOut">
              <a:rPr kumimoji="0" lang="zh-CN" altLang="en-US" sz="1800" b="0" i="0" u="none" strike="noStrike" kern="1200" cap="none" spc="0" normalizeH="0" baseline="0" noProof="0" smtClean="0">
                <a:ln>
                  <a:noFill/>
                </a:ln>
                <a:solidFill>
                  <a:srgbClr val="000000"/>
                </a:solidFill>
                <a:effectLst/>
                <a:uLnTx/>
                <a:uFillTx/>
                <a:latin typeface="Montserrat"/>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2024/3/11</a:t>
            </a:fld>
            <a:endParaRPr kumimoji="0" lang="zh-CN" altLang="en-US" sz="1800" b="0" i="0" u="none" strike="noStrike" kern="1200" cap="none" spc="0" normalizeH="0" baseline="0" noProof="0">
              <a:ln>
                <a:noFill/>
              </a:ln>
              <a:solidFill>
                <a:srgbClr val="000000"/>
              </a:solidFill>
              <a:effectLst/>
              <a:uLnTx/>
              <a:uFillTx/>
              <a:latin typeface="Montserrat"/>
              <a:cs typeface="+mn-cs"/>
            </a:endParaRPr>
          </a:p>
        </p:txBody>
      </p:sp>
      <p:sp>
        <p:nvSpPr>
          <p:cNvPr id="8" name="页脚占位符 7"/>
          <p:cNvSpPr>
            <a:spLocks noGrp="1"/>
          </p:cNvSpPr>
          <p:nvPr>
            <p:ph type="ftr" sz="quarter" idx="11"/>
          </p:nvPr>
        </p:nvSpPr>
        <p:spPr>
          <a:xfrm>
            <a:off x="4038600" y="6356351"/>
            <a:ext cx="4114800" cy="36618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Montserrat"/>
              <a:cs typeface="+mn-cs"/>
            </a:endParaRPr>
          </a:p>
        </p:txBody>
      </p:sp>
      <p:sp>
        <p:nvSpPr>
          <p:cNvPr id="9" name="灯片编号占位符 8"/>
          <p:cNvSpPr>
            <a:spLocks noGrp="1"/>
          </p:cNvSpPr>
          <p:nvPr>
            <p:ph type="sldNum" sz="quarter" idx="12"/>
          </p:nvPr>
        </p:nvSpPr>
        <p:spPr>
          <a:xfrm>
            <a:off x="8610600" y="6356351"/>
            <a:ext cx="2743200" cy="36618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6CB991-6BD3-42F2-8A94-1903E9425430}" type="slidenum">
              <a:rPr kumimoji="0" lang="zh-CN" altLang="en-US" sz="1800" b="0" i="0" u="none" strike="noStrike" kern="1200" cap="none" spc="0" normalizeH="0" baseline="0" noProof="0" smtClean="0">
                <a:ln>
                  <a:noFill/>
                </a:ln>
                <a:solidFill>
                  <a:srgbClr val="000000"/>
                </a:solidFill>
                <a:effectLst/>
                <a:uLnTx/>
                <a:uFillTx/>
                <a:latin typeface="Montserrat"/>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000000"/>
              </a:solidFill>
              <a:effectLst/>
              <a:uLnTx/>
              <a:uFillTx/>
              <a:latin typeface="Montserrat"/>
              <a:cs typeface="+mn-cs"/>
            </a:endParaRPr>
          </a:p>
        </p:txBody>
      </p:sp>
    </p:spTree>
    <p:extLst>
      <p:ext uri="{BB962C8B-B14F-4D97-AF65-F5344CB8AC3E}">
        <p14:creationId xmlns:p14="http://schemas.microsoft.com/office/powerpoint/2010/main" val="41644311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6185"/>
            <a:ext cx="10515600" cy="132503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1"/>
            <a:ext cx="2743200" cy="36618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CEB1B6A-AEF1-4ACD-BD61-958570690F55}" type="datetimeFigureOut">
              <a:rPr kumimoji="0" lang="zh-CN" altLang="en-US" sz="1800" b="0" i="0" u="none" strike="noStrike" kern="1200" cap="none" spc="0" normalizeH="0" baseline="0" noProof="0" smtClean="0">
                <a:ln>
                  <a:noFill/>
                </a:ln>
                <a:solidFill>
                  <a:srgbClr val="000000"/>
                </a:solidFill>
                <a:effectLst/>
                <a:uLnTx/>
                <a:uFillTx/>
                <a:latin typeface="Montserrat"/>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2024/3/11</a:t>
            </a:fld>
            <a:endParaRPr kumimoji="0" lang="zh-CN" altLang="en-US" sz="1800" b="0" i="0" u="none" strike="noStrike" kern="1200" cap="none" spc="0" normalizeH="0" baseline="0" noProof="0">
              <a:ln>
                <a:noFill/>
              </a:ln>
              <a:solidFill>
                <a:srgbClr val="000000"/>
              </a:solidFill>
              <a:effectLst/>
              <a:uLnTx/>
              <a:uFillTx/>
              <a:latin typeface="Montserrat"/>
              <a:cs typeface="+mn-cs"/>
            </a:endParaRPr>
          </a:p>
        </p:txBody>
      </p:sp>
      <p:sp>
        <p:nvSpPr>
          <p:cNvPr id="4" name="页脚占位符 3"/>
          <p:cNvSpPr>
            <a:spLocks noGrp="1"/>
          </p:cNvSpPr>
          <p:nvPr>
            <p:ph type="ftr" sz="quarter" idx="11"/>
          </p:nvPr>
        </p:nvSpPr>
        <p:spPr>
          <a:xfrm>
            <a:off x="4038600" y="6356351"/>
            <a:ext cx="4114800" cy="36618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Montserrat"/>
              <a:cs typeface="+mn-cs"/>
            </a:endParaRPr>
          </a:p>
        </p:txBody>
      </p:sp>
      <p:sp>
        <p:nvSpPr>
          <p:cNvPr id="5" name="灯片编号占位符 4"/>
          <p:cNvSpPr>
            <a:spLocks noGrp="1"/>
          </p:cNvSpPr>
          <p:nvPr>
            <p:ph type="sldNum" sz="quarter" idx="12"/>
          </p:nvPr>
        </p:nvSpPr>
        <p:spPr>
          <a:xfrm>
            <a:off x="8610600" y="6356351"/>
            <a:ext cx="2743200" cy="36618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6CB991-6BD3-42F2-8A94-1903E9425430}" type="slidenum">
              <a:rPr kumimoji="0" lang="zh-CN" altLang="en-US" sz="1800" b="0" i="0" u="none" strike="noStrike" kern="1200" cap="none" spc="0" normalizeH="0" baseline="0" noProof="0" smtClean="0">
                <a:ln>
                  <a:noFill/>
                </a:ln>
                <a:solidFill>
                  <a:srgbClr val="000000"/>
                </a:solidFill>
                <a:effectLst/>
                <a:uLnTx/>
                <a:uFillTx/>
                <a:latin typeface="Montserrat"/>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000000"/>
              </a:solidFill>
              <a:effectLst/>
              <a:uLnTx/>
              <a:uFillTx/>
              <a:latin typeface="Montserrat"/>
              <a:cs typeface="+mn-cs"/>
            </a:endParaRPr>
          </a:p>
        </p:txBody>
      </p:sp>
    </p:spTree>
    <p:extLst>
      <p:ext uri="{BB962C8B-B14F-4D97-AF65-F5344CB8AC3E}">
        <p14:creationId xmlns:p14="http://schemas.microsoft.com/office/powerpoint/2010/main" val="449764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1"/>
            <a:ext cx="2743200" cy="36618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CEB1B6A-AEF1-4ACD-BD61-958570690F55}" type="datetimeFigureOut">
              <a:rPr kumimoji="0" lang="zh-CN" altLang="en-US" sz="1800" b="0" i="0" u="none" strike="noStrike" kern="1200" cap="none" spc="0" normalizeH="0" baseline="0" noProof="0" smtClean="0">
                <a:ln>
                  <a:noFill/>
                </a:ln>
                <a:solidFill>
                  <a:srgbClr val="000000"/>
                </a:solidFill>
                <a:effectLst/>
                <a:uLnTx/>
                <a:uFillTx/>
                <a:latin typeface="Montserrat"/>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2024/3/11</a:t>
            </a:fld>
            <a:endParaRPr kumimoji="0" lang="zh-CN" altLang="en-US" sz="1800" b="0" i="0" u="none" strike="noStrike" kern="1200" cap="none" spc="0" normalizeH="0" baseline="0" noProof="0">
              <a:ln>
                <a:noFill/>
              </a:ln>
              <a:solidFill>
                <a:srgbClr val="000000"/>
              </a:solidFill>
              <a:effectLst/>
              <a:uLnTx/>
              <a:uFillTx/>
              <a:latin typeface="Montserrat"/>
              <a:cs typeface="+mn-cs"/>
            </a:endParaRPr>
          </a:p>
        </p:txBody>
      </p:sp>
      <p:sp>
        <p:nvSpPr>
          <p:cNvPr id="3" name="页脚占位符 2"/>
          <p:cNvSpPr>
            <a:spLocks noGrp="1"/>
          </p:cNvSpPr>
          <p:nvPr>
            <p:ph type="ftr" sz="quarter" idx="11"/>
          </p:nvPr>
        </p:nvSpPr>
        <p:spPr>
          <a:xfrm>
            <a:off x="4038600" y="6356351"/>
            <a:ext cx="4114800" cy="36618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Montserrat"/>
              <a:cs typeface="+mn-cs"/>
            </a:endParaRPr>
          </a:p>
        </p:txBody>
      </p:sp>
      <p:sp>
        <p:nvSpPr>
          <p:cNvPr id="4" name="灯片编号占位符 3"/>
          <p:cNvSpPr>
            <a:spLocks noGrp="1"/>
          </p:cNvSpPr>
          <p:nvPr>
            <p:ph type="sldNum" sz="quarter" idx="12"/>
          </p:nvPr>
        </p:nvSpPr>
        <p:spPr>
          <a:xfrm>
            <a:off x="8610600" y="6356351"/>
            <a:ext cx="2743200" cy="36618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6CB991-6BD3-42F2-8A94-1903E9425430}" type="slidenum">
              <a:rPr kumimoji="0" lang="zh-CN" altLang="en-US" sz="1800" b="0" i="0" u="none" strike="noStrike" kern="1200" cap="none" spc="0" normalizeH="0" baseline="0" noProof="0" smtClean="0">
                <a:ln>
                  <a:noFill/>
                </a:ln>
                <a:solidFill>
                  <a:srgbClr val="000000"/>
                </a:solidFill>
                <a:effectLst/>
                <a:uLnTx/>
                <a:uFillTx/>
                <a:latin typeface="Montserrat"/>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000000"/>
              </a:solidFill>
              <a:effectLst/>
              <a:uLnTx/>
              <a:uFillTx/>
              <a:latin typeface="Montserrat"/>
              <a:cs typeface="+mn-cs"/>
            </a:endParaRPr>
          </a:p>
        </p:txBody>
      </p:sp>
    </p:spTree>
    <p:extLst>
      <p:ext uri="{BB962C8B-B14F-4D97-AF65-F5344CB8AC3E}">
        <p14:creationId xmlns:p14="http://schemas.microsoft.com/office/powerpoint/2010/main" val="6803548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902"/>
            <a:ext cx="12192000" cy="6856196"/>
          </a:xfrm>
          <a:prstGeom prst="rect">
            <a:avLst/>
          </a:prstGeom>
        </p:spPr>
      </p:pic>
    </p:spTree>
    <p:extLst>
      <p:ext uri="{BB962C8B-B14F-4D97-AF65-F5344CB8AC3E}">
        <p14:creationId xmlns:p14="http://schemas.microsoft.com/office/powerpoint/2010/main" val="21618644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自定义版式">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744739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a:prstGeom prst="rect">
            <a:avLst/>
          </a:prstGeom>
        </p:spPr>
        <p:txBody>
          <a:bodyPr anchor="b"/>
          <a:lstStyle>
            <a:lvl1pPr>
              <a:defRPr sz="4267"/>
            </a:lvl1pPr>
          </a:lstStyle>
          <a:p>
            <a:r>
              <a:rPr lang="zh-CN" altLang="en-US"/>
              <a:t>单击此处编辑母版标题样式</a:t>
            </a:r>
          </a:p>
        </p:txBody>
      </p:sp>
      <p:sp>
        <p:nvSpPr>
          <p:cNvPr id="3" name="内容占位符 2"/>
          <p:cNvSpPr>
            <a:spLocks noGrp="1"/>
          </p:cNvSpPr>
          <p:nvPr>
            <p:ph idx="1"/>
          </p:nvPr>
        </p:nvSpPr>
        <p:spPr>
          <a:xfrm>
            <a:off x="5183717" y="988485"/>
            <a:ext cx="6172200" cy="4872567"/>
          </a:xfrm>
          <a:prstGeom prst="rect">
            <a:avLst/>
          </a:prstGeo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40318" y="2057400"/>
            <a:ext cx="3932767" cy="3812117"/>
          </a:xfrm>
          <a:prstGeom prst="rect">
            <a:avLst/>
          </a:prstGeo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zh-CN" altLang="en-US"/>
              <a:t>单击此处编辑母版文本样式</a:t>
            </a:r>
          </a:p>
        </p:txBody>
      </p:sp>
      <p:sp>
        <p:nvSpPr>
          <p:cNvPr id="5" name="日期占位符 4"/>
          <p:cNvSpPr>
            <a:spLocks noGrp="1"/>
          </p:cNvSpPr>
          <p:nvPr>
            <p:ph type="dt" sz="half" idx="10"/>
          </p:nvPr>
        </p:nvSpPr>
        <p:spPr>
          <a:xfrm>
            <a:off x="838200" y="6356351"/>
            <a:ext cx="2743200" cy="36618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CEB1B6A-AEF1-4ACD-BD61-958570690F55}" type="datetimeFigureOut">
              <a:rPr kumimoji="0" lang="zh-CN" altLang="en-US" sz="1800" b="0" i="0" u="none" strike="noStrike" kern="1200" cap="none" spc="0" normalizeH="0" baseline="0" noProof="0" smtClean="0">
                <a:ln>
                  <a:noFill/>
                </a:ln>
                <a:solidFill>
                  <a:srgbClr val="000000"/>
                </a:solidFill>
                <a:effectLst/>
                <a:uLnTx/>
                <a:uFillTx/>
                <a:latin typeface="Montserrat"/>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2024/3/11</a:t>
            </a:fld>
            <a:endParaRPr kumimoji="0" lang="zh-CN" altLang="en-US" sz="1800" b="0" i="0" u="none" strike="noStrike" kern="1200" cap="none" spc="0" normalizeH="0" baseline="0" noProof="0">
              <a:ln>
                <a:noFill/>
              </a:ln>
              <a:solidFill>
                <a:srgbClr val="000000"/>
              </a:solidFill>
              <a:effectLst/>
              <a:uLnTx/>
              <a:uFillTx/>
              <a:latin typeface="Montserrat"/>
              <a:cs typeface="+mn-cs"/>
            </a:endParaRPr>
          </a:p>
        </p:txBody>
      </p:sp>
      <p:sp>
        <p:nvSpPr>
          <p:cNvPr id="6" name="页脚占位符 5"/>
          <p:cNvSpPr>
            <a:spLocks noGrp="1"/>
          </p:cNvSpPr>
          <p:nvPr>
            <p:ph type="ftr" sz="quarter" idx="11"/>
          </p:nvPr>
        </p:nvSpPr>
        <p:spPr>
          <a:xfrm>
            <a:off x="4038600" y="6356351"/>
            <a:ext cx="4114800" cy="36618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Montserrat"/>
              <a:cs typeface="+mn-cs"/>
            </a:endParaRPr>
          </a:p>
        </p:txBody>
      </p:sp>
      <p:sp>
        <p:nvSpPr>
          <p:cNvPr id="7" name="灯片编号占位符 6"/>
          <p:cNvSpPr>
            <a:spLocks noGrp="1"/>
          </p:cNvSpPr>
          <p:nvPr>
            <p:ph type="sldNum" sz="quarter" idx="12"/>
          </p:nvPr>
        </p:nvSpPr>
        <p:spPr>
          <a:xfrm>
            <a:off x="8610600" y="6356351"/>
            <a:ext cx="2743200" cy="36618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6CB991-6BD3-42F2-8A94-1903E9425430}" type="slidenum">
              <a:rPr kumimoji="0" lang="zh-CN" altLang="en-US" sz="1800" b="0" i="0" u="none" strike="noStrike" kern="1200" cap="none" spc="0" normalizeH="0" baseline="0" noProof="0" smtClean="0">
                <a:ln>
                  <a:noFill/>
                </a:ln>
                <a:solidFill>
                  <a:srgbClr val="000000"/>
                </a:solidFill>
                <a:effectLst/>
                <a:uLnTx/>
                <a:uFillTx/>
                <a:latin typeface="Montserrat"/>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000000"/>
              </a:solidFill>
              <a:effectLst/>
              <a:uLnTx/>
              <a:uFillTx/>
              <a:latin typeface="Montserrat"/>
              <a:cs typeface="+mn-cs"/>
            </a:endParaRPr>
          </a:p>
        </p:txBody>
      </p:sp>
    </p:spTree>
    <p:extLst>
      <p:ext uri="{BB962C8B-B14F-4D97-AF65-F5344CB8AC3E}">
        <p14:creationId xmlns:p14="http://schemas.microsoft.com/office/powerpoint/2010/main" val="10142773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a:prstGeom prst="rect">
            <a:avLst/>
          </a:prstGeom>
        </p:spPr>
        <p:txBody>
          <a:bodyPr anchor="b"/>
          <a:lstStyle>
            <a:lvl1pPr>
              <a:defRPr sz="4267"/>
            </a:lvl1pPr>
          </a:lstStyle>
          <a:p>
            <a:r>
              <a:rPr lang="zh-CN" altLang="en-US"/>
              <a:t>单击此处编辑母版标题样式</a:t>
            </a:r>
          </a:p>
        </p:txBody>
      </p:sp>
      <p:sp>
        <p:nvSpPr>
          <p:cNvPr id="3" name="图片占位符 2"/>
          <p:cNvSpPr>
            <a:spLocks noGrp="1"/>
          </p:cNvSpPr>
          <p:nvPr>
            <p:ph type="pic" idx="1"/>
          </p:nvPr>
        </p:nvSpPr>
        <p:spPr>
          <a:xfrm>
            <a:off x="5183717" y="988485"/>
            <a:ext cx="6172200" cy="4872567"/>
          </a:xfrm>
          <a:prstGeom prst="rect">
            <a:avLst/>
          </a:prstGeo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zh-CN" altLang="en-US"/>
          </a:p>
        </p:txBody>
      </p:sp>
      <p:sp>
        <p:nvSpPr>
          <p:cNvPr id="4" name="文本占位符 3"/>
          <p:cNvSpPr>
            <a:spLocks noGrp="1"/>
          </p:cNvSpPr>
          <p:nvPr>
            <p:ph type="body" sz="half" idx="2"/>
          </p:nvPr>
        </p:nvSpPr>
        <p:spPr>
          <a:xfrm>
            <a:off x="840318" y="2057400"/>
            <a:ext cx="3932767" cy="3812117"/>
          </a:xfrm>
          <a:prstGeom prst="rect">
            <a:avLst/>
          </a:prstGeo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zh-CN" altLang="en-US"/>
              <a:t>单击此处编辑母版文本样式</a:t>
            </a:r>
          </a:p>
        </p:txBody>
      </p:sp>
      <p:sp>
        <p:nvSpPr>
          <p:cNvPr id="5" name="日期占位符 4"/>
          <p:cNvSpPr>
            <a:spLocks noGrp="1"/>
          </p:cNvSpPr>
          <p:nvPr>
            <p:ph type="dt" sz="half" idx="10"/>
          </p:nvPr>
        </p:nvSpPr>
        <p:spPr>
          <a:xfrm>
            <a:off x="838200" y="6356351"/>
            <a:ext cx="2743200" cy="36618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CEB1B6A-AEF1-4ACD-BD61-958570690F55}" type="datetimeFigureOut">
              <a:rPr kumimoji="0" lang="zh-CN" altLang="en-US" sz="1800" b="0" i="0" u="none" strike="noStrike" kern="1200" cap="none" spc="0" normalizeH="0" baseline="0" noProof="0" smtClean="0">
                <a:ln>
                  <a:noFill/>
                </a:ln>
                <a:solidFill>
                  <a:srgbClr val="000000"/>
                </a:solidFill>
                <a:effectLst/>
                <a:uLnTx/>
                <a:uFillTx/>
                <a:latin typeface="Montserrat"/>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2024/3/11</a:t>
            </a:fld>
            <a:endParaRPr kumimoji="0" lang="zh-CN" altLang="en-US" sz="1800" b="0" i="0" u="none" strike="noStrike" kern="1200" cap="none" spc="0" normalizeH="0" baseline="0" noProof="0">
              <a:ln>
                <a:noFill/>
              </a:ln>
              <a:solidFill>
                <a:srgbClr val="000000"/>
              </a:solidFill>
              <a:effectLst/>
              <a:uLnTx/>
              <a:uFillTx/>
              <a:latin typeface="Montserrat"/>
              <a:cs typeface="+mn-cs"/>
            </a:endParaRPr>
          </a:p>
        </p:txBody>
      </p:sp>
      <p:sp>
        <p:nvSpPr>
          <p:cNvPr id="6" name="页脚占位符 5"/>
          <p:cNvSpPr>
            <a:spLocks noGrp="1"/>
          </p:cNvSpPr>
          <p:nvPr>
            <p:ph type="ftr" sz="quarter" idx="11"/>
          </p:nvPr>
        </p:nvSpPr>
        <p:spPr>
          <a:xfrm>
            <a:off x="4038600" y="6356351"/>
            <a:ext cx="4114800" cy="36618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Montserrat"/>
              <a:cs typeface="+mn-cs"/>
            </a:endParaRPr>
          </a:p>
        </p:txBody>
      </p:sp>
      <p:sp>
        <p:nvSpPr>
          <p:cNvPr id="7" name="灯片编号占位符 6"/>
          <p:cNvSpPr>
            <a:spLocks noGrp="1"/>
          </p:cNvSpPr>
          <p:nvPr>
            <p:ph type="sldNum" sz="quarter" idx="12"/>
          </p:nvPr>
        </p:nvSpPr>
        <p:spPr>
          <a:xfrm>
            <a:off x="8610600" y="6356351"/>
            <a:ext cx="2743200" cy="36618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6CB991-6BD3-42F2-8A94-1903E9425430}" type="slidenum">
              <a:rPr kumimoji="0" lang="zh-CN" altLang="en-US" sz="1800" b="0" i="0" u="none" strike="noStrike" kern="1200" cap="none" spc="0" normalizeH="0" baseline="0" noProof="0" smtClean="0">
                <a:ln>
                  <a:noFill/>
                </a:ln>
                <a:solidFill>
                  <a:srgbClr val="000000"/>
                </a:solidFill>
                <a:effectLst/>
                <a:uLnTx/>
                <a:uFillTx/>
                <a:latin typeface="Montserrat"/>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000000"/>
              </a:solidFill>
              <a:effectLst/>
              <a:uLnTx/>
              <a:uFillTx/>
              <a:latin typeface="Montserrat"/>
              <a:cs typeface="+mn-cs"/>
            </a:endParaRPr>
          </a:p>
        </p:txBody>
      </p:sp>
    </p:spTree>
    <p:extLst>
      <p:ext uri="{BB962C8B-B14F-4D97-AF65-F5344CB8AC3E}">
        <p14:creationId xmlns:p14="http://schemas.microsoft.com/office/powerpoint/2010/main" val="17270831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6185"/>
            <a:ext cx="10515600" cy="132503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6684"/>
            <a:ext cx="10515600" cy="434974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1"/>
            <a:ext cx="2743200" cy="36618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CEB1B6A-AEF1-4ACD-BD61-958570690F55}" type="datetimeFigureOut">
              <a:rPr kumimoji="0" lang="zh-CN" altLang="en-US" sz="1800" b="0" i="0" u="none" strike="noStrike" kern="1200" cap="none" spc="0" normalizeH="0" baseline="0" noProof="0" smtClean="0">
                <a:ln>
                  <a:noFill/>
                </a:ln>
                <a:solidFill>
                  <a:srgbClr val="000000"/>
                </a:solidFill>
                <a:effectLst/>
                <a:uLnTx/>
                <a:uFillTx/>
                <a:latin typeface="Montserrat"/>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2024/3/11</a:t>
            </a:fld>
            <a:endParaRPr kumimoji="0" lang="zh-CN" altLang="en-US" sz="1800" b="0" i="0" u="none" strike="noStrike" kern="1200" cap="none" spc="0" normalizeH="0" baseline="0" noProof="0">
              <a:ln>
                <a:noFill/>
              </a:ln>
              <a:solidFill>
                <a:srgbClr val="000000"/>
              </a:solidFill>
              <a:effectLst/>
              <a:uLnTx/>
              <a:uFillTx/>
              <a:latin typeface="Montserrat"/>
              <a:cs typeface="+mn-cs"/>
            </a:endParaRPr>
          </a:p>
        </p:txBody>
      </p:sp>
      <p:sp>
        <p:nvSpPr>
          <p:cNvPr id="5" name="页脚占位符 4"/>
          <p:cNvSpPr>
            <a:spLocks noGrp="1"/>
          </p:cNvSpPr>
          <p:nvPr>
            <p:ph type="ftr" sz="quarter" idx="11"/>
          </p:nvPr>
        </p:nvSpPr>
        <p:spPr>
          <a:xfrm>
            <a:off x="4038600" y="6356351"/>
            <a:ext cx="4114800" cy="36618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Montserrat"/>
              <a:cs typeface="+mn-cs"/>
            </a:endParaRPr>
          </a:p>
        </p:txBody>
      </p:sp>
      <p:sp>
        <p:nvSpPr>
          <p:cNvPr id="6" name="灯片编号占位符 5"/>
          <p:cNvSpPr>
            <a:spLocks noGrp="1"/>
          </p:cNvSpPr>
          <p:nvPr>
            <p:ph type="sldNum" sz="quarter" idx="12"/>
          </p:nvPr>
        </p:nvSpPr>
        <p:spPr>
          <a:xfrm>
            <a:off x="8610600" y="6356351"/>
            <a:ext cx="2743200" cy="36618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6CB991-6BD3-42F2-8A94-1903E9425430}" type="slidenum">
              <a:rPr kumimoji="0" lang="zh-CN" altLang="en-US" sz="1800" b="0" i="0" u="none" strike="noStrike" kern="1200" cap="none" spc="0" normalizeH="0" baseline="0" noProof="0" smtClean="0">
                <a:ln>
                  <a:noFill/>
                </a:ln>
                <a:solidFill>
                  <a:srgbClr val="000000"/>
                </a:solidFill>
                <a:effectLst/>
                <a:uLnTx/>
                <a:uFillTx/>
                <a:latin typeface="Montserrat"/>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000000"/>
              </a:solidFill>
              <a:effectLst/>
              <a:uLnTx/>
              <a:uFillTx/>
              <a:latin typeface="Montserrat"/>
              <a:cs typeface="+mn-cs"/>
            </a:endParaRPr>
          </a:p>
        </p:txBody>
      </p:sp>
    </p:spTree>
    <p:extLst>
      <p:ext uri="{BB962C8B-B14F-4D97-AF65-F5344CB8AC3E}">
        <p14:creationId xmlns:p14="http://schemas.microsoft.com/office/powerpoint/2010/main" val="42489833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6185"/>
            <a:ext cx="2628900" cy="5810249"/>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1" y="366185"/>
            <a:ext cx="7683500" cy="581024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1"/>
            <a:ext cx="2743200" cy="36618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CEB1B6A-AEF1-4ACD-BD61-958570690F55}" type="datetimeFigureOut">
              <a:rPr kumimoji="0" lang="zh-CN" altLang="en-US" sz="1800" b="0" i="0" u="none" strike="noStrike" kern="1200" cap="none" spc="0" normalizeH="0" baseline="0" noProof="0" smtClean="0">
                <a:ln>
                  <a:noFill/>
                </a:ln>
                <a:solidFill>
                  <a:srgbClr val="000000"/>
                </a:solidFill>
                <a:effectLst/>
                <a:uLnTx/>
                <a:uFillTx/>
                <a:latin typeface="Montserrat"/>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2024/3/11</a:t>
            </a:fld>
            <a:endParaRPr kumimoji="0" lang="zh-CN" altLang="en-US" sz="1800" b="0" i="0" u="none" strike="noStrike" kern="1200" cap="none" spc="0" normalizeH="0" baseline="0" noProof="0">
              <a:ln>
                <a:noFill/>
              </a:ln>
              <a:solidFill>
                <a:srgbClr val="000000"/>
              </a:solidFill>
              <a:effectLst/>
              <a:uLnTx/>
              <a:uFillTx/>
              <a:latin typeface="Montserrat"/>
              <a:cs typeface="+mn-cs"/>
            </a:endParaRPr>
          </a:p>
        </p:txBody>
      </p:sp>
      <p:sp>
        <p:nvSpPr>
          <p:cNvPr id="5" name="页脚占位符 4"/>
          <p:cNvSpPr>
            <a:spLocks noGrp="1"/>
          </p:cNvSpPr>
          <p:nvPr>
            <p:ph type="ftr" sz="quarter" idx="11"/>
          </p:nvPr>
        </p:nvSpPr>
        <p:spPr>
          <a:xfrm>
            <a:off x="4038600" y="6356351"/>
            <a:ext cx="4114800" cy="36618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Montserrat"/>
              <a:cs typeface="+mn-cs"/>
            </a:endParaRPr>
          </a:p>
        </p:txBody>
      </p:sp>
      <p:sp>
        <p:nvSpPr>
          <p:cNvPr id="6" name="灯片编号占位符 5"/>
          <p:cNvSpPr>
            <a:spLocks noGrp="1"/>
          </p:cNvSpPr>
          <p:nvPr>
            <p:ph type="sldNum" sz="quarter" idx="12"/>
          </p:nvPr>
        </p:nvSpPr>
        <p:spPr>
          <a:xfrm>
            <a:off x="8610600" y="6356351"/>
            <a:ext cx="2743200" cy="36618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6CB991-6BD3-42F2-8A94-1903E9425430}" type="slidenum">
              <a:rPr kumimoji="0" lang="zh-CN" altLang="en-US" sz="1800" b="0" i="0" u="none" strike="noStrike" kern="1200" cap="none" spc="0" normalizeH="0" baseline="0" noProof="0" smtClean="0">
                <a:ln>
                  <a:noFill/>
                </a:ln>
                <a:solidFill>
                  <a:srgbClr val="000000"/>
                </a:solidFill>
                <a:effectLst/>
                <a:uLnTx/>
                <a:uFillTx/>
                <a:latin typeface="Montserrat"/>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000000"/>
              </a:solidFill>
              <a:effectLst/>
              <a:uLnTx/>
              <a:uFillTx/>
              <a:latin typeface="Montserrat"/>
              <a:cs typeface="+mn-cs"/>
            </a:endParaRPr>
          </a:p>
        </p:txBody>
      </p:sp>
    </p:spTree>
    <p:extLst>
      <p:ext uri="{BB962C8B-B14F-4D97-AF65-F5344CB8AC3E}">
        <p14:creationId xmlns:p14="http://schemas.microsoft.com/office/powerpoint/2010/main" val="19405332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40_两栏内容">
    <p:bg>
      <p:bgPr>
        <a:solidFill>
          <a:schemeClr val="bg1"/>
        </a:solidFill>
        <a:effectLst/>
      </p:bgPr>
    </p:bg>
    <p:spTree>
      <p:nvGrpSpPr>
        <p:cNvPr id="1" name=""/>
        <p:cNvGrpSpPr/>
        <p:nvPr/>
      </p:nvGrpSpPr>
      <p:grpSpPr>
        <a:xfrm>
          <a:off x="0" y="0"/>
          <a:ext cx="0" cy="0"/>
          <a:chOff x="0" y="0"/>
          <a:chExt cx="0" cy="0"/>
        </a:xfrm>
      </p:grpSpPr>
      <p:sp>
        <p:nvSpPr>
          <p:cNvPr id="19" name="TextBox 8"/>
          <p:cNvSpPr txBox="1"/>
          <p:nvPr userDrawn="1"/>
        </p:nvSpPr>
        <p:spPr>
          <a:xfrm>
            <a:off x="304800" y="309034"/>
            <a:ext cx="5982547" cy="47198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67" b="0" i="0" u="none" strike="noStrike" kern="1200" cap="none" spc="0" normalizeH="0" baseline="0" noProof="0" dirty="0">
                <a:ln>
                  <a:noFill/>
                </a:ln>
                <a:solidFill>
                  <a:srgbClr val="000000">
                    <a:lumMod val="75000"/>
                    <a:lumOff val="25000"/>
                  </a:srgbClr>
                </a:solidFill>
                <a:effectLst/>
                <a:uLnTx/>
                <a:uFillTx/>
                <a:latin typeface="Montserrat" panose="02000505000000020004" charset="0"/>
                <a:ea typeface="Montserrat" panose="02000505000000020004" charset="0"/>
                <a:cs typeface="Microsoft YaHei" panose="020B0503020204020204" pitchFamily="18" charset="-122"/>
              </a:rPr>
              <a:t>Overall overview of work</a:t>
            </a:r>
          </a:p>
        </p:txBody>
      </p:sp>
    </p:spTree>
    <p:extLst>
      <p:ext uri="{BB962C8B-B14F-4D97-AF65-F5344CB8AC3E}">
        <p14:creationId xmlns:p14="http://schemas.microsoft.com/office/powerpoint/2010/main" val="21478258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1_两栏内容">
    <p:bg>
      <p:bgPr>
        <a:solidFill>
          <a:schemeClr val="bg1"/>
        </a:solidFill>
        <a:effectLst/>
      </p:bgPr>
    </p:bg>
    <p:spTree>
      <p:nvGrpSpPr>
        <p:cNvPr id="1" name=""/>
        <p:cNvGrpSpPr/>
        <p:nvPr/>
      </p:nvGrpSpPr>
      <p:grpSpPr>
        <a:xfrm>
          <a:off x="0" y="0"/>
          <a:ext cx="0" cy="0"/>
          <a:chOff x="0" y="0"/>
          <a:chExt cx="0" cy="0"/>
        </a:xfrm>
      </p:grpSpPr>
      <p:sp>
        <p:nvSpPr>
          <p:cNvPr id="19" name="TextBox 8"/>
          <p:cNvSpPr txBox="1"/>
          <p:nvPr userDrawn="1"/>
        </p:nvSpPr>
        <p:spPr>
          <a:xfrm>
            <a:off x="304800" y="309034"/>
            <a:ext cx="3527213" cy="47198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67" b="0" i="0" u="none" strike="noStrike" kern="1200" cap="none" spc="0" normalizeH="0" baseline="0" noProof="0" dirty="0">
                <a:ln>
                  <a:noFill/>
                </a:ln>
                <a:solidFill>
                  <a:srgbClr val="000000">
                    <a:lumMod val="75000"/>
                    <a:lumOff val="25000"/>
                  </a:srgbClr>
                </a:solidFill>
                <a:effectLst/>
                <a:uLnTx/>
                <a:uFillTx/>
                <a:latin typeface="Montserrat" panose="02000505000000020004" charset="0"/>
                <a:ea typeface="Montserrat" panose="02000505000000020004" charset="0"/>
                <a:cs typeface="Microsoft YaHei" panose="020B0503020204020204" pitchFamily="18" charset="-122"/>
              </a:rPr>
              <a:t>Main work progress</a:t>
            </a:r>
          </a:p>
        </p:txBody>
      </p:sp>
    </p:spTree>
    <p:extLst>
      <p:ext uri="{BB962C8B-B14F-4D97-AF65-F5344CB8AC3E}">
        <p14:creationId xmlns:p14="http://schemas.microsoft.com/office/powerpoint/2010/main" val="17209477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2_两栏内容">
    <p:bg>
      <p:bgPr>
        <a:solidFill>
          <a:schemeClr val="bg1"/>
        </a:solidFill>
        <a:effectLst/>
      </p:bgPr>
    </p:bg>
    <p:spTree>
      <p:nvGrpSpPr>
        <p:cNvPr id="1" name=""/>
        <p:cNvGrpSpPr/>
        <p:nvPr/>
      </p:nvGrpSpPr>
      <p:grpSpPr>
        <a:xfrm>
          <a:off x="0" y="0"/>
          <a:ext cx="0" cy="0"/>
          <a:chOff x="0" y="0"/>
          <a:chExt cx="0" cy="0"/>
        </a:xfrm>
      </p:grpSpPr>
      <p:sp>
        <p:nvSpPr>
          <p:cNvPr id="19" name="TextBox 8"/>
          <p:cNvSpPr txBox="1"/>
          <p:nvPr userDrawn="1"/>
        </p:nvSpPr>
        <p:spPr>
          <a:xfrm>
            <a:off x="304801" y="309034"/>
            <a:ext cx="4481407" cy="47198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67" b="0" i="0" u="none" strike="noStrike" kern="1200" cap="none" spc="0" normalizeH="0" baseline="0" noProof="0" dirty="0">
                <a:ln>
                  <a:noFill/>
                </a:ln>
                <a:solidFill>
                  <a:srgbClr val="000000">
                    <a:lumMod val="75000"/>
                    <a:lumOff val="25000"/>
                  </a:srgbClr>
                </a:solidFill>
                <a:effectLst/>
                <a:uLnTx/>
                <a:uFillTx/>
                <a:latin typeface="Montserrat" panose="02000505000000020004" charset="0"/>
                <a:ea typeface="Montserrat" panose="02000505000000020004" charset="0"/>
                <a:cs typeface="Microsoft YaHei" panose="020B0503020204020204" pitchFamily="18" charset="-122"/>
              </a:rPr>
              <a:t>Key work report</a:t>
            </a:r>
          </a:p>
        </p:txBody>
      </p:sp>
    </p:spTree>
    <p:extLst>
      <p:ext uri="{BB962C8B-B14F-4D97-AF65-F5344CB8AC3E}">
        <p14:creationId xmlns:p14="http://schemas.microsoft.com/office/powerpoint/2010/main" val="23029165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3_两栏内容">
    <p:bg>
      <p:bgPr>
        <a:solidFill>
          <a:schemeClr val="bg1"/>
        </a:solidFill>
        <a:effectLst/>
      </p:bgPr>
    </p:bg>
    <p:spTree>
      <p:nvGrpSpPr>
        <p:cNvPr id="1" name=""/>
        <p:cNvGrpSpPr/>
        <p:nvPr/>
      </p:nvGrpSpPr>
      <p:grpSpPr>
        <a:xfrm>
          <a:off x="0" y="0"/>
          <a:ext cx="0" cy="0"/>
          <a:chOff x="0" y="0"/>
          <a:chExt cx="0" cy="0"/>
        </a:xfrm>
      </p:grpSpPr>
      <p:sp>
        <p:nvSpPr>
          <p:cNvPr id="19" name="TextBox 8"/>
          <p:cNvSpPr txBox="1"/>
          <p:nvPr userDrawn="1"/>
        </p:nvSpPr>
        <p:spPr>
          <a:xfrm>
            <a:off x="304801" y="309034"/>
            <a:ext cx="3793913" cy="47198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67" b="0" i="0" u="none" strike="noStrike" kern="1200" cap="none" spc="0" normalizeH="0" baseline="0" noProof="0" dirty="0">
                <a:ln>
                  <a:noFill/>
                </a:ln>
                <a:solidFill>
                  <a:srgbClr val="000000">
                    <a:lumMod val="75000"/>
                    <a:lumOff val="25000"/>
                  </a:srgbClr>
                </a:solidFill>
                <a:effectLst/>
                <a:uLnTx/>
                <a:uFillTx/>
                <a:latin typeface="Montserrat" panose="02000505000000020004" charset="0"/>
                <a:ea typeface="Montserrat" panose="02000505000000020004" charset="0"/>
                <a:cs typeface="Microsoft YaHei" panose="020B0503020204020204" pitchFamily="18" charset="-122"/>
              </a:rPr>
              <a:t>Work problems</a:t>
            </a:r>
          </a:p>
        </p:txBody>
      </p:sp>
    </p:spTree>
    <p:extLst>
      <p:ext uri="{BB962C8B-B14F-4D97-AF65-F5344CB8AC3E}">
        <p14:creationId xmlns:p14="http://schemas.microsoft.com/office/powerpoint/2010/main" val="42567813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4_两栏内容">
    <p:bg>
      <p:bgPr>
        <a:solidFill>
          <a:schemeClr val="bg1"/>
        </a:solidFill>
        <a:effectLst/>
      </p:bgPr>
    </p:bg>
    <p:spTree>
      <p:nvGrpSpPr>
        <p:cNvPr id="1" name=""/>
        <p:cNvGrpSpPr/>
        <p:nvPr/>
      </p:nvGrpSpPr>
      <p:grpSpPr>
        <a:xfrm>
          <a:off x="0" y="0"/>
          <a:ext cx="0" cy="0"/>
          <a:chOff x="0" y="0"/>
          <a:chExt cx="0" cy="0"/>
        </a:xfrm>
      </p:grpSpPr>
      <p:sp>
        <p:nvSpPr>
          <p:cNvPr id="19" name="TextBox 8"/>
          <p:cNvSpPr txBox="1"/>
          <p:nvPr userDrawn="1"/>
        </p:nvSpPr>
        <p:spPr>
          <a:xfrm>
            <a:off x="304801" y="309034"/>
            <a:ext cx="3443393" cy="47198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67" b="0" i="0" u="none" strike="noStrike" kern="1200" cap="none" spc="0" normalizeH="0" baseline="0" noProof="0" dirty="0">
                <a:ln>
                  <a:noFill/>
                </a:ln>
                <a:solidFill>
                  <a:srgbClr val="000000">
                    <a:lumMod val="75000"/>
                    <a:lumOff val="25000"/>
                  </a:srgbClr>
                </a:solidFill>
                <a:effectLst/>
                <a:uLnTx/>
                <a:uFillTx/>
                <a:latin typeface="Montserrat" panose="02000505000000020004" charset="0"/>
                <a:ea typeface="Montserrat" panose="02000505000000020004" charset="0"/>
                <a:cs typeface="Microsoft YaHei" panose="020B0503020204020204" pitchFamily="18" charset="-122"/>
              </a:rPr>
              <a:t>Future work plan</a:t>
            </a:r>
          </a:p>
        </p:txBody>
      </p:sp>
    </p:spTree>
    <p:extLst>
      <p:ext uri="{BB962C8B-B14F-4D97-AF65-F5344CB8AC3E}">
        <p14:creationId xmlns:p14="http://schemas.microsoft.com/office/powerpoint/2010/main" val="17256761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6535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21">
            <a:extLst>
              <a:ext uri="{FF2B5EF4-FFF2-40B4-BE49-F238E27FC236}">
                <a16:creationId xmlns:a16="http://schemas.microsoft.com/office/drawing/2014/main" id="{366D4985-464F-F463-6AD5-368D282A445E}"/>
              </a:ext>
            </a:extLst>
          </p:cNvPr>
          <p:cNvPicPr>
            <a:picLocks noChangeAspect="1"/>
          </p:cNvPicPr>
          <p:nvPr userDrawn="1"/>
        </p:nvPicPr>
        <p:blipFill>
          <a:blip r:embed="rId2"/>
          <a:srcRect/>
          <a:stretch>
            <a:fillRect/>
          </a:stretch>
        </p:blipFill>
        <p:spPr>
          <a:xfrm>
            <a:off x="0" y="2"/>
            <a:ext cx="12192000" cy="6853711"/>
          </a:xfrm>
          <a:prstGeom prst="rect">
            <a:avLst/>
          </a:prstGeom>
        </p:spPr>
      </p:pic>
    </p:spTree>
    <p:extLst>
      <p:ext uri="{BB962C8B-B14F-4D97-AF65-F5344CB8AC3E}">
        <p14:creationId xmlns:p14="http://schemas.microsoft.com/office/powerpoint/2010/main" val="2501112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6A006-59DD-41EF-BB59-5CF0A5B0F3A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47CF5D0-5E86-4B07-82F0-4706674B42CB}"/>
              </a:ext>
            </a:extLst>
          </p:cNvPr>
          <p:cNvSpPr>
            <a:spLocks noGrp="1"/>
          </p:cNvSpPr>
          <p:nvPr>
            <p:ph type="subTitle" idx="1"/>
          </p:nvPr>
        </p:nvSpPr>
        <p:spPr>
          <a:xfrm>
            <a:off x="1524000" y="3602037"/>
            <a:ext cx="9144000" cy="1655763"/>
          </a:xfrm>
          <a:prstGeom prst="rect">
            <a:avLst/>
          </a:prstGeo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932F55C-8EFE-4A66-9DB3-D0CB88777B6B}"/>
              </a:ext>
            </a:extLst>
          </p:cNvPr>
          <p:cNvSpPr>
            <a:spLocks noGrp="1"/>
          </p:cNvSpPr>
          <p:nvPr>
            <p:ph type="dt" sz="half" idx="10"/>
          </p:nvPr>
        </p:nvSpPr>
        <p:spPr>
          <a:xfrm>
            <a:off x="8382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69B9EE9-F3BF-4B40-83E7-C9BC68FDDB0E}" type="datetimeFigureOut">
              <a:rPr kumimoji="0" lang="en-US" sz="1800" b="0" i="0" u="none" strike="noStrike" kern="1200" cap="none" spc="0" normalizeH="0" baseline="0" noProof="0" smtClean="0">
                <a:ln>
                  <a:noFill/>
                </a:ln>
                <a:solidFill>
                  <a:prstClr val="black"/>
                </a:solidFill>
                <a:effectLst/>
                <a:uLnTx/>
                <a:uFillTx/>
                <a:latin typeface="#9Slide02 Noi dung da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3/11/2024</a:t>
            </a:fld>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5" name="Footer Placeholder 4">
            <a:extLst>
              <a:ext uri="{FF2B5EF4-FFF2-40B4-BE49-F238E27FC236}">
                <a16:creationId xmlns:a16="http://schemas.microsoft.com/office/drawing/2014/main" id="{B3E38045-8612-4FFC-BF9F-64FB98C8EF03}"/>
              </a:ext>
            </a:extLst>
          </p:cNvPr>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6" name="Slide Number Placeholder 5">
            <a:extLst>
              <a:ext uri="{FF2B5EF4-FFF2-40B4-BE49-F238E27FC236}">
                <a16:creationId xmlns:a16="http://schemas.microsoft.com/office/drawing/2014/main" id="{BB615B52-8190-4B2D-852C-B23A268AE49F}"/>
              </a:ext>
            </a:extLst>
          </p:cNvPr>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7F55963-6440-4C45-BA09-4E6A99D1BBE0}" type="slidenum">
              <a:rPr kumimoji="0" lang="en-US" sz="1800" b="0" i="0" u="none" strike="noStrike" kern="1200" cap="none" spc="0" normalizeH="0" baseline="0" noProof="0" smtClean="0">
                <a:ln>
                  <a:noFill/>
                </a:ln>
                <a:solidFill>
                  <a:prstClr val="black"/>
                </a:solidFill>
                <a:effectLst/>
                <a:uLnTx/>
                <a:uFillTx/>
                <a:latin typeface="#9Slide02 Noi dung da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Tree>
    <p:extLst>
      <p:ext uri="{BB962C8B-B14F-4D97-AF65-F5344CB8AC3E}">
        <p14:creationId xmlns:p14="http://schemas.microsoft.com/office/powerpoint/2010/main" val="1711949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2C063-6317-449C-A341-883F2682D4C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D53C2C5-1069-41AD-AB8E-A272B5F74D0D}"/>
              </a:ext>
            </a:extLst>
          </p:cNvPr>
          <p:cNvSpPr>
            <a:spLocks noGrp="1"/>
          </p:cNvSpPr>
          <p:nvPr>
            <p:ph type="pic" idx="1"/>
          </p:nvPr>
        </p:nvSpPr>
        <p:spPr>
          <a:xfrm>
            <a:off x="5183188" y="987426"/>
            <a:ext cx="6172200" cy="4873625"/>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335F9C6-7A1E-4BB1-8382-AF2048FA93AE}"/>
              </a:ext>
            </a:extLst>
          </p:cNvPr>
          <p:cNvSpPr>
            <a:spLocks noGrp="1"/>
          </p:cNvSpPr>
          <p:nvPr>
            <p:ph type="body" sz="half" idx="2"/>
          </p:nvPr>
        </p:nvSpPr>
        <p:spPr>
          <a:xfrm>
            <a:off x="839788" y="2057401"/>
            <a:ext cx="3932237" cy="3811588"/>
          </a:xfrm>
          <a:prstGeom prst="rect">
            <a:avLst/>
          </a:prstGeo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2CF1DA-3491-456F-B971-C43EFCD2163E}"/>
              </a:ext>
            </a:extLst>
          </p:cNvPr>
          <p:cNvSpPr>
            <a:spLocks noGrp="1"/>
          </p:cNvSpPr>
          <p:nvPr>
            <p:ph type="dt" sz="half" idx="10"/>
          </p:nvPr>
        </p:nvSpPr>
        <p:spPr>
          <a:xfrm>
            <a:off x="8382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69B9EE9-F3BF-4B40-83E7-C9BC68FDDB0E}" type="datetimeFigureOut">
              <a:rPr kumimoji="0" lang="en-US" sz="1800" b="0" i="0" u="none" strike="noStrike" kern="1200" cap="none" spc="0" normalizeH="0" baseline="0" noProof="0" smtClean="0">
                <a:ln>
                  <a:noFill/>
                </a:ln>
                <a:solidFill>
                  <a:prstClr val="black"/>
                </a:solidFill>
                <a:effectLst/>
                <a:uLnTx/>
                <a:uFillTx/>
                <a:latin typeface="#9Slide02 Noi dung da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3/11/2024</a:t>
            </a:fld>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6" name="Footer Placeholder 5">
            <a:extLst>
              <a:ext uri="{FF2B5EF4-FFF2-40B4-BE49-F238E27FC236}">
                <a16:creationId xmlns:a16="http://schemas.microsoft.com/office/drawing/2014/main" id="{A2D613E6-C32A-4783-9219-260167E50DBD}"/>
              </a:ext>
            </a:extLst>
          </p:cNvPr>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7" name="Slide Number Placeholder 6">
            <a:extLst>
              <a:ext uri="{FF2B5EF4-FFF2-40B4-BE49-F238E27FC236}">
                <a16:creationId xmlns:a16="http://schemas.microsoft.com/office/drawing/2014/main" id="{F3F57CA7-22C9-4637-98D5-45CB81C4CD6F}"/>
              </a:ext>
            </a:extLst>
          </p:cNvPr>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7F55963-6440-4C45-BA09-4E6A99D1BBE0}" type="slidenum">
              <a:rPr kumimoji="0" lang="en-US" sz="1800" b="0" i="0" u="none" strike="noStrike" kern="1200" cap="none" spc="0" normalizeH="0" baseline="0" noProof="0" smtClean="0">
                <a:ln>
                  <a:noFill/>
                </a:ln>
                <a:solidFill>
                  <a:prstClr val="black"/>
                </a:solidFill>
                <a:effectLst/>
                <a:uLnTx/>
                <a:uFillTx/>
                <a:latin typeface="#9Slide02 Noi dung da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Tree>
    <p:extLst>
      <p:ext uri="{BB962C8B-B14F-4D97-AF65-F5344CB8AC3E}">
        <p14:creationId xmlns:p14="http://schemas.microsoft.com/office/powerpoint/2010/main" val="2236858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5C8BC-CF44-4FCD-ACB9-6C06E1FD0DA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DFE26985-A785-4717-80AD-9B8D8F5B85B1}"/>
              </a:ext>
            </a:extLst>
          </p:cNvPr>
          <p:cNvSpPr>
            <a:spLocks noGrp="1"/>
          </p:cNvSpPr>
          <p:nvPr>
            <p:ph idx="1"/>
          </p:nvPr>
        </p:nvSpPr>
        <p:spPr>
          <a:xfrm>
            <a:off x="838200" y="1825625"/>
            <a:ext cx="10515600" cy="435133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05A630-F12E-492E-A3AD-AE8A23606B49}"/>
              </a:ext>
            </a:extLst>
          </p:cNvPr>
          <p:cNvSpPr>
            <a:spLocks noGrp="1"/>
          </p:cNvSpPr>
          <p:nvPr>
            <p:ph type="dt" sz="half" idx="10"/>
          </p:nvPr>
        </p:nvSpPr>
        <p:spPr>
          <a:xfrm>
            <a:off x="8382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69B9EE9-F3BF-4B40-83E7-C9BC68FDDB0E}" type="datetimeFigureOut">
              <a:rPr kumimoji="0" lang="en-US" sz="1800" b="0" i="0" u="none" strike="noStrike" kern="1200" cap="none" spc="0" normalizeH="0" baseline="0" noProof="0" smtClean="0">
                <a:ln>
                  <a:noFill/>
                </a:ln>
                <a:solidFill>
                  <a:prstClr val="black"/>
                </a:solidFill>
                <a:effectLst/>
                <a:uLnTx/>
                <a:uFillTx/>
                <a:latin typeface="#9Slide02 Noi dung da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3/11/2024</a:t>
            </a:fld>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5" name="Footer Placeholder 4">
            <a:extLst>
              <a:ext uri="{FF2B5EF4-FFF2-40B4-BE49-F238E27FC236}">
                <a16:creationId xmlns:a16="http://schemas.microsoft.com/office/drawing/2014/main" id="{7F5C2166-B6AA-4084-B4D7-069DDC982D5B}"/>
              </a:ext>
            </a:extLst>
          </p:cNvPr>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6" name="Slide Number Placeholder 5">
            <a:extLst>
              <a:ext uri="{FF2B5EF4-FFF2-40B4-BE49-F238E27FC236}">
                <a16:creationId xmlns:a16="http://schemas.microsoft.com/office/drawing/2014/main" id="{30C20EA2-78ED-4391-B2FB-25000FDBCAA6}"/>
              </a:ext>
            </a:extLst>
          </p:cNvPr>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7F55963-6440-4C45-BA09-4E6A99D1BBE0}" type="slidenum">
              <a:rPr kumimoji="0" lang="en-US" sz="1800" b="0" i="0" u="none" strike="noStrike" kern="1200" cap="none" spc="0" normalizeH="0" baseline="0" noProof="0" smtClean="0">
                <a:ln>
                  <a:noFill/>
                </a:ln>
                <a:solidFill>
                  <a:prstClr val="black"/>
                </a:solidFill>
                <a:effectLst/>
                <a:uLnTx/>
                <a:uFillTx/>
                <a:latin typeface="#9Slide02 Noi dung da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Tree>
    <p:extLst>
      <p:ext uri="{BB962C8B-B14F-4D97-AF65-F5344CB8AC3E}">
        <p14:creationId xmlns:p14="http://schemas.microsoft.com/office/powerpoint/2010/main" val="702019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797469"/>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0230182"/>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895923196"/>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任意多边形: 形状 3">
            <a:extLst>
              <a:ext uri="{FF2B5EF4-FFF2-40B4-BE49-F238E27FC236}">
                <a16:creationId xmlns:a16="http://schemas.microsoft.com/office/drawing/2014/main" id="{7F0F3330-49CA-4BA8-8BA0-9D1E6EDD02FA}"/>
              </a:ext>
            </a:extLst>
          </p:cNvPr>
          <p:cNvSpPr/>
          <p:nvPr userDrawn="1"/>
        </p:nvSpPr>
        <p:spPr>
          <a:xfrm>
            <a:off x="444883" y="242367"/>
            <a:ext cx="11236255" cy="6454648"/>
          </a:xfrm>
          <a:custGeom>
            <a:avLst/>
            <a:gdLst>
              <a:gd name="connsiteX0" fmla="*/ 165100 w 10439439"/>
              <a:gd name="connsiteY0" fmla="*/ 153072 h 4934357"/>
              <a:gd name="connsiteX1" fmla="*/ 711200 w 10439439"/>
              <a:gd name="connsiteY1" fmla="*/ 13372 h 4934357"/>
              <a:gd name="connsiteX2" fmla="*/ 2006600 w 10439439"/>
              <a:gd name="connsiteY2" fmla="*/ 76872 h 4934357"/>
              <a:gd name="connsiteX3" fmla="*/ 4165600 w 10439439"/>
              <a:gd name="connsiteY3" fmla="*/ 672 h 4934357"/>
              <a:gd name="connsiteX4" fmla="*/ 5765800 w 10439439"/>
              <a:gd name="connsiteY4" fmla="*/ 127672 h 4934357"/>
              <a:gd name="connsiteX5" fmla="*/ 7556500 w 10439439"/>
              <a:gd name="connsiteY5" fmla="*/ 672 h 4934357"/>
              <a:gd name="connsiteX6" fmla="*/ 8648700 w 10439439"/>
              <a:gd name="connsiteY6" fmla="*/ 76872 h 4934357"/>
              <a:gd name="connsiteX7" fmla="*/ 10134600 w 10439439"/>
              <a:gd name="connsiteY7" fmla="*/ 64172 h 4934357"/>
              <a:gd name="connsiteX8" fmla="*/ 10401300 w 10439439"/>
              <a:gd name="connsiteY8" fmla="*/ 280072 h 4934357"/>
              <a:gd name="connsiteX9" fmla="*/ 10375900 w 10439439"/>
              <a:gd name="connsiteY9" fmla="*/ 1003972 h 4934357"/>
              <a:gd name="connsiteX10" fmla="*/ 10401300 w 10439439"/>
              <a:gd name="connsiteY10" fmla="*/ 1994572 h 4934357"/>
              <a:gd name="connsiteX11" fmla="*/ 10350500 w 10439439"/>
              <a:gd name="connsiteY11" fmla="*/ 2781972 h 4934357"/>
              <a:gd name="connsiteX12" fmla="*/ 10439400 w 10439439"/>
              <a:gd name="connsiteY12" fmla="*/ 3759872 h 4934357"/>
              <a:gd name="connsiteX13" fmla="*/ 10337800 w 10439439"/>
              <a:gd name="connsiteY13" fmla="*/ 4559972 h 4934357"/>
              <a:gd name="connsiteX14" fmla="*/ 10350500 w 10439439"/>
              <a:gd name="connsiteY14" fmla="*/ 4864772 h 4934357"/>
              <a:gd name="connsiteX15" fmla="*/ 9093200 w 10439439"/>
              <a:gd name="connsiteY15" fmla="*/ 4915572 h 4934357"/>
              <a:gd name="connsiteX16" fmla="*/ 8267700 w 10439439"/>
              <a:gd name="connsiteY16" fmla="*/ 4801272 h 4934357"/>
              <a:gd name="connsiteX17" fmla="*/ 6273800 w 10439439"/>
              <a:gd name="connsiteY17" fmla="*/ 4915572 h 4934357"/>
              <a:gd name="connsiteX18" fmla="*/ 4343400 w 10439439"/>
              <a:gd name="connsiteY18" fmla="*/ 4839372 h 4934357"/>
              <a:gd name="connsiteX19" fmla="*/ 1879600 w 10439439"/>
              <a:gd name="connsiteY19" fmla="*/ 4877472 h 4934357"/>
              <a:gd name="connsiteX20" fmla="*/ 520700 w 10439439"/>
              <a:gd name="connsiteY20" fmla="*/ 4928272 h 4934357"/>
              <a:gd name="connsiteX21" fmla="*/ 114300 w 10439439"/>
              <a:gd name="connsiteY21" fmla="*/ 4725072 h 4934357"/>
              <a:gd name="connsiteX22" fmla="*/ 12700 w 10439439"/>
              <a:gd name="connsiteY22" fmla="*/ 4242472 h 4934357"/>
              <a:gd name="connsiteX23" fmla="*/ 63500 w 10439439"/>
              <a:gd name="connsiteY23" fmla="*/ 2820072 h 4934357"/>
              <a:gd name="connsiteX24" fmla="*/ 0 w 10439439"/>
              <a:gd name="connsiteY24" fmla="*/ 1804072 h 4934357"/>
              <a:gd name="connsiteX25" fmla="*/ 63500 w 10439439"/>
              <a:gd name="connsiteY25" fmla="*/ 864272 h 4934357"/>
              <a:gd name="connsiteX26" fmla="*/ 165100 w 10439439"/>
              <a:gd name="connsiteY26" fmla="*/ 153072 h 4934357"/>
              <a:gd name="connsiteX0" fmla="*/ 165100 w 10439439"/>
              <a:gd name="connsiteY0" fmla="*/ 153072 h 4934357"/>
              <a:gd name="connsiteX1" fmla="*/ 711200 w 10439439"/>
              <a:gd name="connsiteY1" fmla="*/ 13372 h 4934357"/>
              <a:gd name="connsiteX2" fmla="*/ 2006600 w 10439439"/>
              <a:gd name="connsiteY2" fmla="*/ 76872 h 4934357"/>
              <a:gd name="connsiteX3" fmla="*/ 4165600 w 10439439"/>
              <a:gd name="connsiteY3" fmla="*/ 672 h 4934357"/>
              <a:gd name="connsiteX4" fmla="*/ 5765800 w 10439439"/>
              <a:gd name="connsiteY4" fmla="*/ 127672 h 4934357"/>
              <a:gd name="connsiteX5" fmla="*/ 7556500 w 10439439"/>
              <a:gd name="connsiteY5" fmla="*/ 672 h 4934357"/>
              <a:gd name="connsiteX6" fmla="*/ 8648700 w 10439439"/>
              <a:gd name="connsiteY6" fmla="*/ 76872 h 4934357"/>
              <a:gd name="connsiteX7" fmla="*/ 10134600 w 10439439"/>
              <a:gd name="connsiteY7" fmla="*/ 64172 h 4934357"/>
              <a:gd name="connsiteX8" fmla="*/ 10375900 w 10439439"/>
              <a:gd name="connsiteY8" fmla="*/ 1003972 h 4934357"/>
              <a:gd name="connsiteX9" fmla="*/ 10401300 w 10439439"/>
              <a:gd name="connsiteY9" fmla="*/ 1994572 h 4934357"/>
              <a:gd name="connsiteX10" fmla="*/ 10350500 w 10439439"/>
              <a:gd name="connsiteY10" fmla="*/ 2781972 h 4934357"/>
              <a:gd name="connsiteX11" fmla="*/ 10439400 w 10439439"/>
              <a:gd name="connsiteY11" fmla="*/ 3759872 h 4934357"/>
              <a:gd name="connsiteX12" fmla="*/ 10337800 w 10439439"/>
              <a:gd name="connsiteY12" fmla="*/ 4559972 h 4934357"/>
              <a:gd name="connsiteX13" fmla="*/ 10350500 w 10439439"/>
              <a:gd name="connsiteY13" fmla="*/ 4864772 h 4934357"/>
              <a:gd name="connsiteX14" fmla="*/ 9093200 w 10439439"/>
              <a:gd name="connsiteY14" fmla="*/ 4915572 h 4934357"/>
              <a:gd name="connsiteX15" fmla="*/ 8267700 w 10439439"/>
              <a:gd name="connsiteY15" fmla="*/ 4801272 h 4934357"/>
              <a:gd name="connsiteX16" fmla="*/ 6273800 w 10439439"/>
              <a:gd name="connsiteY16" fmla="*/ 4915572 h 4934357"/>
              <a:gd name="connsiteX17" fmla="*/ 4343400 w 10439439"/>
              <a:gd name="connsiteY17" fmla="*/ 4839372 h 4934357"/>
              <a:gd name="connsiteX18" fmla="*/ 1879600 w 10439439"/>
              <a:gd name="connsiteY18" fmla="*/ 4877472 h 4934357"/>
              <a:gd name="connsiteX19" fmla="*/ 520700 w 10439439"/>
              <a:gd name="connsiteY19" fmla="*/ 4928272 h 4934357"/>
              <a:gd name="connsiteX20" fmla="*/ 114300 w 10439439"/>
              <a:gd name="connsiteY20" fmla="*/ 4725072 h 4934357"/>
              <a:gd name="connsiteX21" fmla="*/ 12700 w 10439439"/>
              <a:gd name="connsiteY21" fmla="*/ 4242472 h 4934357"/>
              <a:gd name="connsiteX22" fmla="*/ 63500 w 10439439"/>
              <a:gd name="connsiteY22" fmla="*/ 2820072 h 4934357"/>
              <a:gd name="connsiteX23" fmla="*/ 0 w 10439439"/>
              <a:gd name="connsiteY23" fmla="*/ 1804072 h 4934357"/>
              <a:gd name="connsiteX24" fmla="*/ 63500 w 10439439"/>
              <a:gd name="connsiteY24" fmla="*/ 864272 h 4934357"/>
              <a:gd name="connsiteX25" fmla="*/ 165100 w 10439439"/>
              <a:gd name="connsiteY25" fmla="*/ 153072 h 4934357"/>
              <a:gd name="connsiteX0" fmla="*/ 165100 w 10472164"/>
              <a:gd name="connsiteY0" fmla="*/ 153072 h 4934357"/>
              <a:gd name="connsiteX1" fmla="*/ 711200 w 10472164"/>
              <a:gd name="connsiteY1" fmla="*/ 13372 h 4934357"/>
              <a:gd name="connsiteX2" fmla="*/ 2006600 w 10472164"/>
              <a:gd name="connsiteY2" fmla="*/ 76872 h 4934357"/>
              <a:gd name="connsiteX3" fmla="*/ 4165600 w 10472164"/>
              <a:gd name="connsiteY3" fmla="*/ 672 h 4934357"/>
              <a:gd name="connsiteX4" fmla="*/ 5765800 w 10472164"/>
              <a:gd name="connsiteY4" fmla="*/ 127672 h 4934357"/>
              <a:gd name="connsiteX5" fmla="*/ 7556500 w 10472164"/>
              <a:gd name="connsiteY5" fmla="*/ 672 h 4934357"/>
              <a:gd name="connsiteX6" fmla="*/ 8648700 w 10472164"/>
              <a:gd name="connsiteY6" fmla="*/ 76872 h 4934357"/>
              <a:gd name="connsiteX7" fmla="*/ 10134600 w 10472164"/>
              <a:gd name="connsiteY7" fmla="*/ 64172 h 4934357"/>
              <a:gd name="connsiteX8" fmla="*/ 10375900 w 10472164"/>
              <a:gd name="connsiteY8" fmla="*/ 1003972 h 4934357"/>
              <a:gd name="connsiteX9" fmla="*/ 10401300 w 10472164"/>
              <a:gd name="connsiteY9" fmla="*/ 1994572 h 4934357"/>
              <a:gd name="connsiteX10" fmla="*/ 10350500 w 10472164"/>
              <a:gd name="connsiteY10" fmla="*/ 2781972 h 4934357"/>
              <a:gd name="connsiteX11" fmla="*/ 10439400 w 10472164"/>
              <a:gd name="connsiteY11" fmla="*/ 3759872 h 4934357"/>
              <a:gd name="connsiteX12" fmla="*/ 10337800 w 10472164"/>
              <a:gd name="connsiteY12" fmla="*/ 4559972 h 4934357"/>
              <a:gd name="connsiteX13" fmla="*/ 9093200 w 10472164"/>
              <a:gd name="connsiteY13" fmla="*/ 4915572 h 4934357"/>
              <a:gd name="connsiteX14" fmla="*/ 8267700 w 10472164"/>
              <a:gd name="connsiteY14" fmla="*/ 4801272 h 4934357"/>
              <a:gd name="connsiteX15" fmla="*/ 6273800 w 10472164"/>
              <a:gd name="connsiteY15" fmla="*/ 4915572 h 4934357"/>
              <a:gd name="connsiteX16" fmla="*/ 4343400 w 10472164"/>
              <a:gd name="connsiteY16" fmla="*/ 4839372 h 4934357"/>
              <a:gd name="connsiteX17" fmla="*/ 1879600 w 10472164"/>
              <a:gd name="connsiteY17" fmla="*/ 4877472 h 4934357"/>
              <a:gd name="connsiteX18" fmla="*/ 520700 w 10472164"/>
              <a:gd name="connsiteY18" fmla="*/ 4928272 h 4934357"/>
              <a:gd name="connsiteX19" fmla="*/ 114300 w 10472164"/>
              <a:gd name="connsiteY19" fmla="*/ 4725072 h 4934357"/>
              <a:gd name="connsiteX20" fmla="*/ 12700 w 10472164"/>
              <a:gd name="connsiteY20" fmla="*/ 4242472 h 4934357"/>
              <a:gd name="connsiteX21" fmla="*/ 63500 w 10472164"/>
              <a:gd name="connsiteY21" fmla="*/ 2820072 h 4934357"/>
              <a:gd name="connsiteX22" fmla="*/ 0 w 10472164"/>
              <a:gd name="connsiteY22" fmla="*/ 1804072 h 4934357"/>
              <a:gd name="connsiteX23" fmla="*/ 63500 w 10472164"/>
              <a:gd name="connsiteY23" fmla="*/ 864272 h 4934357"/>
              <a:gd name="connsiteX24" fmla="*/ 165100 w 10472164"/>
              <a:gd name="connsiteY24" fmla="*/ 153072 h 4934357"/>
              <a:gd name="connsiteX0" fmla="*/ 165100 w 10441336"/>
              <a:gd name="connsiteY0" fmla="*/ 153072 h 4934357"/>
              <a:gd name="connsiteX1" fmla="*/ 711200 w 10441336"/>
              <a:gd name="connsiteY1" fmla="*/ 13372 h 4934357"/>
              <a:gd name="connsiteX2" fmla="*/ 2006600 w 10441336"/>
              <a:gd name="connsiteY2" fmla="*/ 76872 h 4934357"/>
              <a:gd name="connsiteX3" fmla="*/ 4165600 w 10441336"/>
              <a:gd name="connsiteY3" fmla="*/ 672 h 4934357"/>
              <a:gd name="connsiteX4" fmla="*/ 5765800 w 10441336"/>
              <a:gd name="connsiteY4" fmla="*/ 127672 h 4934357"/>
              <a:gd name="connsiteX5" fmla="*/ 7556500 w 10441336"/>
              <a:gd name="connsiteY5" fmla="*/ 672 h 4934357"/>
              <a:gd name="connsiteX6" fmla="*/ 8648700 w 10441336"/>
              <a:gd name="connsiteY6" fmla="*/ 76872 h 4934357"/>
              <a:gd name="connsiteX7" fmla="*/ 10134600 w 10441336"/>
              <a:gd name="connsiteY7" fmla="*/ 64172 h 4934357"/>
              <a:gd name="connsiteX8" fmla="*/ 10375900 w 10441336"/>
              <a:gd name="connsiteY8" fmla="*/ 1003972 h 4934357"/>
              <a:gd name="connsiteX9" fmla="*/ 10401300 w 10441336"/>
              <a:gd name="connsiteY9" fmla="*/ 1994572 h 4934357"/>
              <a:gd name="connsiteX10" fmla="*/ 10350500 w 10441336"/>
              <a:gd name="connsiteY10" fmla="*/ 2781972 h 4934357"/>
              <a:gd name="connsiteX11" fmla="*/ 10439400 w 10441336"/>
              <a:gd name="connsiteY11" fmla="*/ 3759872 h 4934357"/>
              <a:gd name="connsiteX12" fmla="*/ 10248900 w 10441336"/>
              <a:gd name="connsiteY12" fmla="*/ 4737772 h 4934357"/>
              <a:gd name="connsiteX13" fmla="*/ 9093200 w 10441336"/>
              <a:gd name="connsiteY13" fmla="*/ 4915572 h 4934357"/>
              <a:gd name="connsiteX14" fmla="*/ 8267700 w 10441336"/>
              <a:gd name="connsiteY14" fmla="*/ 4801272 h 4934357"/>
              <a:gd name="connsiteX15" fmla="*/ 6273800 w 10441336"/>
              <a:gd name="connsiteY15" fmla="*/ 4915572 h 4934357"/>
              <a:gd name="connsiteX16" fmla="*/ 4343400 w 10441336"/>
              <a:gd name="connsiteY16" fmla="*/ 4839372 h 4934357"/>
              <a:gd name="connsiteX17" fmla="*/ 1879600 w 10441336"/>
              <a:gd name="connsiteY17" fmla="*/ 4877472 h 4934357"/>
              <a:gd name="connsiteX18" fmla="*/ 520700 w 10441336"/>
              <a:gd name="connsiteY18" fmla="*/ 4928272 h 4934357"/>
              <a:gd name="connsiteX19" fmla="*/ 114300 w 10441336"/>
              <a:gd name="connsiteY19" fmla="*/ 4725072 h 4934357"/>
              <a:gd name="connsiteX20" fmla="*/ 12700 w 10441336"/>
              <a:gd name="connsiteY20" fmla="*/ 4242472 h 4934357"/>
              <a:gd name="connsiteX21" fmla="*/ 63500 w 10441336"/>
              <a:gd name="connsiteY21" fmla="*/ 2820072 h 4934357"/>
              <a:gd name="connsiteX22" fmla="*/ 0 w 10441336"/>
              <a:gd name="connsiteY22" fmla="*/ 1804072 h 4934357"/>
              <a:gd name="connsiteX23" fmla="*/ 63500 w 10441336"/>
              <a:gd name="connsiteY23" fmla="*/ 864272 h 4934357"/>
              <a:gd name="connsiteX24" fmla="*/ 165100 w 10441336"/>
              <a:gd name="connsiteY24" fmla="*/ 153072 h 4934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441336" h="4934357">
                <a:moveTo>
                  <a:pt x="165100" y="153072"/>
                </a:moveTo>
                <a:cubicBezTo>
                  <a:pt x="273050" y="11255"/>
                  <a:pt x="404283" y="26072"/>
                  <a:pt x="711200" y="13372"/>
                </a:cubicBezTo>
                <a:cubicBezTo>
                  <a:pt x="1018117" y="672"/>
                  <a:pt x="1430867" y="78989"/>
                  <a:pt x="2006600" y="76872"/>
                </a:cubicBezTo>
                <a:cubicBezTo>
                  <a:pt x="2582333" y="74755"/>
                  <a:pt x="3539067" y="-7795"/>
                  <a:pt x="4165600" y="672"/>
                </a:cubicBezTo>
                <a:cubicBezTo>
                  <a:pt x="4792133" y="9139"/>
                  <a:pt x="5200650" y="127672"/>
                  <a:pt x="5765800" y="127672"/>
                </a:cubicBezTo>
                <a:cubicBezTo>
                  <a:pt x="6330950" y="127672"/>
                  <a:pt x="7076017" y="9139"/>
                  <a:pt x="7556500" y="672"/>
                </a:cubicBezTo>
                <a:cubicBezTo>
                  <a:pt x="8036983" y="-7795"/>
                  <a:pt x="8219017" y="66289"/>
                  <a:pt x="8648700" y="76872"/>
                </a:cubicBezTo>
                <a:cubicBezTo>
                  <a:pt x="9078383" y="87455"/>
                  <a:pt x="9846733" y="-90345"/>
                  <a:pt x="10134600" y="64172"/>
                </a:cubicBezTo>
                <a:cubicBezTo>
                  <a:pt x="10422467" y="218689"/>
                  <a:pt x="10331450" y="682239"/>
                  <a:pt x="10375900" y="1003972"/>
                </a:cubicBezTo>
                <a:cubicBezTo>
                  <a:pt x="10420350" y="1325705"/>
                  <a:pt x="10405533" y="1698239"/>
                  <a:pt x="10401300" y="1994572"/>
                </a:cubicBezTo>
                <a:cubicBezTo>
                  <a:pt x="10397067" y="2290905"/>
                  <a:pt x="10344150" y="2487755"/>
                  <a:pt x="10350500" y="2781972"/>
                </a:cubicBezTo>
                <a:cubicBezTo>
                  <a:pt x="10356850" y="3076189"/>
                  <a:pt x="10456333" y="3433905"/>
                  <a:pt x="10439400" y="3759872"/>
                </a:cubicBezTo>
                <a:cubicBezTo>
                  <a:pt x="10422467" y="4085839"/>
                  <a:pt x="10473267" y="4545155"/>
                  <a:pt x="10248900" y="4737772"/>
                </a:cubicBezTo>
                <a:cubicBezTo>
                  <a:pt x="10024533" y="4930389"/>
                  <a:pt x="9423400" y="4904989"/>
                  <a:pt x="9093200" y="4915572"/>
                </a:cubicBezTo>
                <a:cubicBezTo>
                  <a:pt x="8763000" y="4926155"/>
                  <a:pt x="8737600" y="4801272"/>
                  <a:pt x="8267700" y="4801272"/>
                </a:cubicBezTo>
                <a:cubicBezTo>
                  <a:pt x="7797800" y="4801272"/>
                  <a:pt x="6927850" y="4909222"/>
                  <a:pt x="6273800" y="4915572"/>
                </a:cubicBezTo>
                <a:cubicBezTo>
                  <a:pt x="5619750" y="4921922"/>
                  <a:pt x="4343400" y="4839372"/>
                  <a:pt x="4343400" y="4839372"/>
                </a:cubicBezTo>
                <a:lnTo>
                  <a:pt x="1879600" y="4877472"/>
                </a:lnTo>
                <a:cubicBezTo>
                  <a:pt x="1242484" y="4892289"/>
                  <a:pt x="814917" y="4953672"/>
                  <a:pt x="520700" y="4928272"/>
                </a:cubicBezTo>
                <a:cubicBezTo>
                  <a:pt x="226483" y="4902872"/>
                  <a:pt x="198967" y="4839372"/>
                  <a:pt x="114300" y="4725072"/>
                </a:cubicBezTo>
                <a:cubicBezTo>
                  <a:pt x="29633" y="4610772"/>
                  <a:pt x="21167" y="4559972"/>
                  <a:pt x="12700" y="4242472"/>
                </a:cubicBezTo>
                <a:cubicBezTo>
                  <a:pt x="4233" y="3924972"/>
                  <a:pt x="65617" y="3226472"/>
                  <a:pt x="63500" y="2820072"/>
                </a:cubicBezTo>
                <a:cubicBezTo>
                  <a:pt x="61383" y="2413672"/>
                  <a:pt x="0" y="2130039"/>
                  <a:pt x="0" y="1804072"/>
                </a:cubicBezTo>
                <a:cubicBezTo>
                  <a:pt x="0" y="1478105"/>
                  <a:pt x="40217" y="1137322"/>
                  <a:pt x="63500" y="864272"/>
                </a:cubicBezTo>
                <a:cubicBezTo>
                  <a:pt x="86783" y="591222"/>
                  <a:pt x="57150" y="294889"/>
                  <a:pt x="165100" y="153072"/>
                </a:cubicBezTo>
                <a:close/>
              </a:path>
            </a:pathLst>
          </a:custGeom>
          <a:solidFill>
            <a:schemeClr val="bg1"/>
          </a:solidFill>
          <a:ln w="38100">
            <a:solidFill>
              <a:srgbClr val="EA636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inpin heiti" panose="00000500000000000000" pitchFamily="2" charset="-122"/>
              <a:ea typeface="inpin heiti" panose="00000500000000000000" pitchFamily="2" charset="-122"/>
              <a:cs typeface="+mn-cs"/>
              <a:sym typeface="inpin heiti" panose="00000500000000000000" pitchFamily="2" charset="-122"/>
            </a:endParaRPr>
          </a:p>
        </p:txBody>
      </p:sp>
    </p:spTree>
    <p:extLst>
      <p:ext uri="{BB962C8B-B14F-4D97-AF65-F5344CB8AC3E}">
        <p14:creationId xmlns:p14="http://schemas.microsoft.com/office/powerpoint/2010/main" val="17288963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theme" Target="../theme/theme2.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4.xml"/><Relationship Id="rId18" Type="http://schemas.openxmlformats.org/officeDocument/2006/relationships/image" Target="../media/image10.png"/><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image" Target="../media/image4.svg"/><Relationship Id="rId2" Type="http://schemas.openxmlformats.org/officeDocument/2006/relationships/slideLayout" Target="../slideLayouts/slideLayout29.xml"/><Relationship Id="rId16" Type="http://schemas.openxmlformats.org/officeDocument/2006/relationships/image" Target="../media/image9.png"/><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image" Target="../media/image2.svg"/><Relationship Id="rId10" Type="http://schemas.openxmlformats.org/officeDocument/2006/relationships/slideLayout" Target="../slideLayouts/slideLayout37.xml"/><Relationship Id="rId19" Type="http://schemas.openxmlformats.org/officeDocument/2006/relationships/image" Target="../media/image6.svg"/><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image" Target="../media/image8.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slideLayout" Target="../slideLayouts/slideLayout5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10" Type="http://schemas.openxmlformats.org/officeDocument/2006/relationships/slideLayout" Target="../slideLayouts/slideLayout49.xml"/><Relationship Id="rId19" Type="http://schemas.openxmlformats.org/officeDocument/2006/relationships/theme" Target="../theme/theme5.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60.xml"/><Relationship Id="rId7" Type="http://schemas.openxmlformats.org/officeDocument/2006/relationships/tags" Target="../tags/tag1.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theme" Target="../theme/theme6.xml"/><Relationship Id="rId5" Type="http://schemas.openxmlformats.org/officeDocument/2006/relationships/slideLayout" Target="../slideLayouts/slideLayout62.xml"/><Relationship Id="rId4" Type="http://schemas.openxmlformats.org/officeDocument/2006/relationships/slideLayout" Target="../slideLayouts/slideLayout61.xml"/><Relationship Id="rId9" Type="http://schemas.openxmlformats.org/officeDocument/2006/relationships/tags" Target="../tags/tag3.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65.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image" Target="../media/image13.png"/><Relationship Id="rId5" Type="http://schemas.openxmlformats.org/officeDocument/2006/relationships/theme" Target="../theme/theme7.xml"/><Relationship Id="rId4"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180455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Lst>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D5F4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B361EC6-CEF7-4AB0-B188-5248CFDC1A1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2024/3/11</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C98DC46-BB54-4822-9C75-95A4D5172AEB}" type="slidenum">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Tree>
    <p:extLst>
      <p:ext uri="{BB962C8B-B14F-4D97-AF65-F5344CB8AC3E}">
        <p14:creationId xmlns:p14="http://schemas.microsoft.com/office/powerpoint/2010/main" val="4095745621"/>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Lst>
  <p:transition spd="slow">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D5F4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B361EC6-CEF7-4AB0-B188-5248CFDC1A1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2024/3/11</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C98DC46-BB54-4822-9C75-95A4D5172AEB}" type="slidenum">
              <a:rPr kumimoji="0" lang="zh-CN" altLang="en-US" sz="1200" b="0" i="0" u="none" strike="noStrike" kern="1200" cap="none" spc="0" normalizeH="0" baseline="0" noProof="0" smtClean="0">
                <a:ln>
                  <a:noFill/>
                </a:ln>
                <a:solidFill>
                  <a:prstClr val="black">
                    <a:tint val="75000"/>
                  </a:prstClr>
                </a:solidFill>
                <a:effectLst/>
                <a:uLnTx/>
                <a:uFillTx/>
                <a:latin typeface="等线"/>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a:cs typeface="+mn-cs"/>
            </a:endParaRPr>
          </a:p>
        </p:txBody>
      </p:sp>
    </p:spTree>
    <p:extLst>
      <p:ext uri="{BB962C8B-B14F-4D97-AF65-F5344CB8AC3E}">
        <p14:creationId xmlns:p14="http://schemas.microsoft.com/office/powerpoint/2010/main" val="2271260553"/>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Lst>
  <p:transition spd="slow">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alpha val="11000"/>
          </a:schemeClr>
        </a:solidFill>
        <a:effectLst/>
      </p:bgPr>
    </p:bg>
    <p:spTree>
      <p:nvGrpSpPr>
        <p:cNvPr id="1" name=""/>
        <p:cNvGrpSpPr/>
        <p:nvPr/>
      </p:nvGrpSpPr>
      <p:grpSpPr>
        <a:xfrm>
          <a:off x="0" y="0"/>
          <a:ext cx="0" cy="0"/>
          <a:chOff x="0" y="0"/>
          <a:chExt cx="0" cy="0"/>
        </a:xfrm>
      </p:grpSpPr>
      <p:pic>
        <p:nvPicPr>
          <p:cNvPr id="10" name="Picture 5"/>
          <p:cNvPicPr>
            <a:picLocks noChangeAspect="1"/>
          </p:cNvPicPr>
          <p:nvPr userDrawn="1"/>
        </p:nvPicPr>
        <p:blipFill>
          <a:blip r:embed="rId14">
            <a:extLst>
              <a:ext uri="{28A0092B-C50C-407E-A947-70E740481C1C}">
                <a14:useLocalDpi xmlns:a14="http://schemas.microsoft.com/office/drawing/2010/main" val="0"/>
              </a:ext>
              <a:ext uri="{96DAC541-7B7A-43D3-8B79-37D633B846F1}">
                <asvg:svgBlip xmlns="" xmlns:asvg="http://schemas.microsoft.com/office/drawing/2016/SVG/main" r:embed="rId15"/>
              </a:ext>
            </a:extLst>
          </a:blip>
          <a:srcRect/>
          <a:stretch>
            <a:fillRect/>
          </a:stretch>
        </p:blipFill>
        <p:spPr>
          <a:xfrm>
            <a:off x="-228600" y="6324600"/>
            <a:ext cx="13049250" cy="1343025"/>
          </a:xfrm>
          <a:prstGeom prst="rect">
            <a:avLst/>
          </a:prstGeom>
        </p:spPr>
      </p:pic>
      <p:pic>
        <p:nvPicPr>
          <p:cNvPr id="11" name="Picture 2"/>
          <p:cNvPicPr>
            <a:picLocks noChangeAspect="1"/>
          </p:cNvPicPr>
          <p:nvPr userDrawn="1"/>
        </p:nvPicPr>
        <p:blipFill>
          <a:blip r:embed="rId16" cstate="hqprint">
            <a:extLst>
              <a:ext uri="{28A0092B-C50C-407E-A947-70E740481C1C}">
                <a14:useLocalDpi xmlns:a14="http://schemas.microsoft.com/office/drawing/2010/main" val="0"/>
              </a:ext>
              <a:ext uri="{96DAC541-7B7A-43D3-8B79-37D633B846F1}">
                <asvg:svgBlip xmlns="" xmlns:asvg="http://schemas.microsoft.com/office/drawing/2016/SVG/main" r:embed="rId17"/>
              </a:ext>
            </a:extLst>
          </a:blip>
          <a:srcRect/>
          <a:stretch>
            <a:fillRect/>
          </a:stretch>
        </p:blipFill>
        <p:spPr>
          <a:xfrm flipH="1">
            <a:off x="228600" y="4648200"/>
            <a:ext cx="2786380" cy="2098040"/>
          </a:xfrm>
          <a:prstGeom prst="rect">
            <a:avLst/>
          </a:prstGeom>
        </p:spPr>
      </p:pic>
      <p:pic>
        <p:nvPicPr>
          <p:cNvPr id="12" name="Picture 7"/>
          <p:cNvPicPr>
            <a:picLocks noChangeAspect="1"/>
          </p:cNvPicPr>
          <p:nvPr userDrawn="1"/>
        </p:nvPicPr>
        <p:blipFill>
          <a:blip r:embed="rId18">
            <a:extLst>
              <a:ext uri="{28A0092B-C50C-407E-A947-70E740481C1C}">
                <a14:useLocalDpi xmlns:a14="http://schemas.microsoft.com/office/drawing/2010/main" val="0"/>
              </a:ext>
              <a:ext uri="{96DAC541-7B7A-43D3-8B79-37D633B846F1}">
                <asvg:svgBlip xmlns="" xmlns:asvg="http://schemas.microsoft.com/office/drawing/2016/SVG/main" r:embed="rId19"/>
              </a:ext>
            </a:extLst>
          </a:blip>
          <a:srcRect/>
          <a:stretch>
            <a:fillRect/>
          </a:stretch>
        </p:blipFill>
        <p:spPr>
          <a:xfrm>
            <a:off x="10063480" y="152400"/>
            <a:ext cx="2128520" cy="1684020"/>
          </a:xfrm>
          <a:prstGeom prst="rect">
            <a:avLst/>
          </a:prstGeom>
        </p:spPr>
      </p:pic>
    </p:spTree>
    <p:extLst>
      <p:ext uri="{BB962C8B-B14F-4D97-AF65-F5344CB8AC3E}">
        <p14:creationId xmlns:p14="http://schemas.microsoft.com/office/powerpoint/2010/main" val="3663950214"/>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Lst>
  <p:txStyles>
    <p:titleStyle>
      <a:lvl1pPr algn="ctr" defTabSz="1662430" rtl="0" eaLnBrk="1" latinLnBrk="0" hangingPunct="1">
        <a:spcBef>
          <a:spcPct val="0"/>
        </a:spcBef>
        <a:buNone/>
        <a:defRPr sz="8000" kern="1200">
          <a:solidFill>
            <a:schemeClr val="tx1"/>
          </a:solidFill>
          <a:latin typeface="+mj-lt"/>
          <a:ea typeface="+mj-ea"/>
          <a:cs typeface="+mj-cs"/>
        </a:defRPr>
      </a:lvl1pPr>
    </p:titleStyle>
    <p:bodyStyle>
      <a:lvl1pPr marL="623570" indent="-623570" algn="l" defTabSz="1662430" rtl="0" eaLnBrk="1" latinLnBrk="0" hangingPunct="1">
        <a:spcBef>
          <a:spcPct val="36000"/>
        </a:spcBef>
        <a:buFont typeface="Arial" panose="020B0604020202020204" pitchFamily="34" charset="0"/>
        <a:buChar char="•"/>
        <a:defRPr sz="5820" kern="1200">
          <a:solidFill>
            <a:schemeClr val="tx1"/>
          </a:solidFill>
          <a:latin typeface="+mn-lt"/>
          <a:ea typeface="+mn-ea"/>
          <a:cs typeface="+mn-cs"/>
        </a:defRPr>
      </a:lvl1pPr>
      <a:lvl2pPr marL="1350645" indent="-519430" algn="l" defTabSz="1662430" rtl="0" eaLnBrk="1" latinLnBrk="0" hangingPunct="1">
        <a:spcBef>
          <a:spcPct val="36000"/>
        </a:spcBef>
        <a:buFont typeface="Arial" panose="020B0604020202020204" pitchFamily="34" charset="0"/>
        <a:buChar char="–"/>
        <a:defRPr sz="5090" kern="1200">
          <a:solidFill>
            <a:schemeClr val="tx1"/>
          </a:solidFill>
          <a:latin typeface="+mn-lt"/>
          <a:ea typeface="+mn-ea"/>
          <a:cs typeface="+mn-cs"/>
        </a:defRPr>
      </a:lvl2pPr>
      <a:lvl3pPr marL="2078355" indent="-415925" algn="l" defTabSz="1662430" rtl="0" eaLnBrk="1" latinLnBrk="0" hangingPunct="1">
        <a:spcBef>
          <a:spcPct val="36000"/>
        </a:spcBef>
        <a:buFont typeface="Arial" panose="020B0604020202020204" pitchFamily="34" charset="0"/>
        <a:buChar char="•"/>
        <a:defRPr sz="4365" kern="1200">
          <a:solidFill>
            <a:schemeClr val="tx1"/>
          </a:solidFill>
          <a:latin typeface="+mn-lt"/>
          <a:ea typeface="+mn-ea"/>
          <a:cs typeface="+mn-cs"/>
        </a:defRPr>
      </a:lvl3pPr>
      <a:lvl4pPr marL="2909570" indent="-415925" algn="l" defTabSz="1662430" rtl="0" eaLnBrk="1" latinLnBrk="0" hangingPunct="1">
        <a:spcBef>
          <a:spcPct val="36000"/>
        </a:spcBef>
        <a:buFont typeface="Arial" panose="020B0604020202020204" pitchFamily="34" charset="0"/>
        <a:buChar char="–"/>
        <a:defRPr sz="3635" kern="1200">
          <a:solidFill>
            <a:schemeClr val="tx1"/>
          </a:solidFill>
          <a:latin typeface="+mn-lt"/>
          <a:ea typeface="+mn-ea"/>
          <a:cs typeface="+mn-cs"/>
        </a:defRPr>
      </a:lvl4pPr>
      <a:lvl5pPr marL="3740785" indent="-415925" algn="l" defTabSz="1662430" rtl="0" eaLnBrk="1" latinLnBrk="0" hangingPunct="1">
        <a:spcBef>
          <a:spcPct val="36000"/>
        </a:spcBef>
        <a:buFont typeface="Arial" panose="020B0604020202020204" pitchFamily="34" charset="0"/>
        <a:buChar char="»"/>
        <a:defRPr sz="3635" kern="1200">
          <a:solidFill>
            <a:schemeClr val="tx1"/>
          </a:solidFill>
          <a:latin typeface="+mn-lt"/>
          <a:ea typeface="+mn-ea"/>
          <a:cs typeface="+mn-cs"/>
        </a:defRPr>
      </a:lvl5pPr>
      <a:lvl6pPr marL="4572000" indent="-415925" algn="l" defTabSz="1662430" rtl="0" eaLnBrk="1" latinLnBrk="0" hangingPunct="1">
        <a:spcBef>
          <a:spcPct val="36000"/>
        </a:spcBef>
        <a:buFont typeface="Arial" panose="020B0604020202020204" pitchFamily="34" charset="0"/>
        <a:buChar char="•"/>
        <a:defRPr sz="3635" kern="1200">
          <a:solidFill>
            <a:schemeClr val="tx1"/>
          </a:solidFill>
          <a:latin typeface="+mn-lt"/>
          <a:ea typeface="+mn-ea"/>
          <a:cs typeface="+mn-cs"/>
        </a:defRPr>
      </a:lvl6pPr>
      <a:lvl7pPr marL="5403215" indent="-415925" algn="l" defTabSz="1662430" rtl="0" eaLnBrk="1" latinLnBrk="0" hangingPunct="1">
        <a:spcBef>
          <a:spcPct val="36000"/>
        </a:spcBef>
        <a:buFont typeface="Arial" panose="020B0604020202020204" pitchFamily="34" charset="0"/>
        <a:buChar char="•"/>
        <a:defRPr sz="3635" kern="1200">
          <a:solidFill>
            <a:schemeClr val="tx1"/>
          </a:solidFill>
          <a:latin typeface="+mn-lt"/>
          <a:ea typeface="+mn-ea"/>
          <a:cs typeface="+mn-cs"/>
        </a:defRPr>
      </a:lvl7pPr>
      <a:lvl8pPr marL="6234430" indent="-415925" algn="l" defTabSz="1662430" rtl="0" eaLnBrk="1" latinLnBrk="0" hangingPunct="1">
        <a:spcBef>
          <a:spcPct val="36000"/>
        </a:spcBef>
        <a:buFont typeface="Arial" panose="020B0604020202020204" pitchFamily="34" charset="0"/>
        <a:buChar char="•"/>
        <a:defRPr sz="3635" kern="1200">
          <a:solidFill>
            <a:schemeClr val="tx1"/>
          </a:solidFill>
          <a:latin typeface="+mn-lt"/>
          <a:ea typeface="+mn-ea"/>
          <a:cs typeface="+mn-cs"/>
        </a:defRPr>
      </a:lvl8pPr>
      <a:lvl9pPr marL="7065645" indent="-415925" algn="l" defTabSz="1662430" rtl="0" eaLnBrk="1" latinLnBrk="0" hangingPunct="1">
        <a:spcBef>
          <a:spcPct val="36000"/>
        </a:spcBef>
        <a:buFont typeface="Arial" panose="020B0604020202020204" pitchFamily="34" charset="0"/>
        <a:buChar char="•"/>
        <a:defRPr sz="3635" kern="1200">
          <a:solidFill>
            <a:schemeClr val="tx1"/>
          </a:solidFill>
          <a:latin typeface="+mn-lt"/>
          <a:ea typeface="+mn-ea"/>
          <a:cs typeface="+mn-cs"/>
        </a:defRPr>
      </a:lvl9pPr>
    </p:bodyStyle>
    <p:otherStyle>
      <a:defPPr>
        <a:defRPr lang="en-US"/>
      </a:defPPr>
      <a:lvl1pPr marL="0" algn="l" defTabSz="1662430" rtl="0" eaLnBrk="1" latinLnBrk="0" hangingPunct="1">
        <a:defRPr sz="3275" kern="1200">
          <a:solidFill>
            <a:schemeClr val="tx1"/>
          </a:solidFill>
          <a:latin typeface="+mn-lt"/>
          <a:ea typeface="+mn-ea"/>
          <a:cs typeface="+mn-cs"/>
        </a:defRPr>
      </a:lvl1pPr>
      <a:lvl2pPr marL="831215" algn="l" defTabSz="1662430" rtl="0" eaLnBrk="1" latinLnBrk="0" hangingPunct="1">
        <a:defRPr sz="3275" kern="1200">
          <a:solidFill>
            <a:schemeClr val="tx1"/>
          </a:solidFill>
          <a:latin typeface="+mn-lt"/>
          <a:ea typeface="+mn-ea"/>
          <a:cs typeface="+mn-cs"/>
        </a:defRPr>
      </a:lvl2pPr>
      <a:lvl3pPr marL="1662430" algn="l" defTabSz="1662430" rtl="0" eaLnBrk="1" latinLnBrk="0" hangingPunct="1">
        <a:defRPr sz="3275" kern="1200">
          <a:solidFill>
            <a:schemeClr val="tx1"/>
          </a:solidFill>
          <a:latin typeface="+mn-lt"/>
          <a:ea typeface="+mn-ea"/>
          <a:cs typeface="+mn-cs"/>
        </a:defRPr>
      </a:lvl3pPr>
      <a:lvl4pPr marL="2493645" algn="l" defTabSz="1662430" rtl="0" eaLnBrk="1" latinLnBrk="0" hangingPunct="1">
        <a:defRPr sz="3275" kern="1200">
          <a:solidFill>
            <a:schemeClr val="tx1"/>
          </a:solidFill>
          <a:latin typeface="+mn-lt"/>
          <a:ea typeface="+mn-ea"/>
          <a:cs typeface="+mn-cs"/>
        </a:defRPr>
      </a:lvl4pPr>
      <a:lvl5pPr marL="3324860" algn="l" defTabSz="1662430" rtl="0" eaLnBrk="1" latinLnBrk="0" hangingPunct="1">
        <a:defRPr sz="3275" kern="1200">
          <a:solidFill>
            <a:schemeClr val="tx1"/>
          </a:solidFill>
          <a:latin typeface="+mn-lt"/>
          <a:ea typeface="+mn-ea"/>
          <a:cs typeface="+mn-cs"/>
        </a:defRPr>
      </a:lvl5pPr>
      <a:lvl6pPr marL="4156075" algn="l" defTabSz="1662430" rtl="0" eaLnBrk="1" latinLnBrk="0" hangingPunct="1">
        <a:defRPr sz="3275" kern="1200">
          <a:solidFill>
            <a:schemeClr val="tx1"/>
          </a:solidFill>
          <a:latin typeface="+mn-lt"/>
          <a:ea typeface="+mn-ea"/>
          <a:cs typeface="+mn-cs"/>
        </a:defRPr>
      </a:lvl6pPr>
      <a:lvl7pPr marL="4987925" algn="l" defTabSz="1662430" rtl="0" eaLnBrk="1" latinLnBrk="0" hangingPunct="1">
        <a:defRPr sz="3275" kern="1200">
          <a:solidFill>
            <a:schemeClr val="tx1"/>
          </a:solidFill>
          <a:latin typeface="+mn-lt"/>
          <a:ea typeface="+mn-ea"/>
          <a:cs typeface="+mn-cs"/>
        </a:defRPr>
      </a:lvl7pPr>
      <a:lvl8pPr marL="5819140" algn="l" defTabSz="1662430" rtl="0" eaLnBrk="1" latinLnBrk="0" hangingPunct="1">
        <a:defRPr sz="3275" kern="1200">
          <a:solidFill>
            <a:schemeClr val="tx1"/>
          </a:solidFill>
          <a:latin typeface="+mn-lt"/>
          <a:ea typeface="+mn-ea"/>
          <a:cs typeface="+mn-cs"/>
        </a:defRPr>
      </a:lvl8pPr>
      <a:lvl9pPr marL="6650355" algn="l" defTabSz="1662430" rtl="0" eaLnBrk="1" latinLnBrk="0" hangingPunct="1">
        <a:defRPr sz="3275"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425388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 id="2147483750" r:id="rId18"/>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1219170" rtl="0" eaLnBrk="1" latinLnBrk="0" hangingPunct="1">
        <a:lnSpc>
          <a:spcPct val="90000"/>
        </a:lnSpc>
        <a:spcBef>
          <a:spcPct val="0"/>
        </a:spcBef>
        <a:buNone/>
        <a:defRPr sz="5867" kern="1200">
          <a:solidFill>
            <a:schemeClr val="tx1"/>
          </a:solidFill>
          <a:latin typeface="Montserrat" panose="02000505000000020004" charset="0"/>
          <a:ea typeface="Montserrat" panose="02000505000000020004" charset="0"/>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ontserrat" panose="02000505000000020004" charset="0"/>
          <a:ea typeface="Montserrat" panose="02000505000000020004" charset="0"/>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ontserrat" panose="02000505000000020004" charset="0"/>
          <a:ea typeface="Montserrat" panose="02000505000000020004" charset="0"/>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ontserrat" panose="02000505000000020004" charset="0"/>
          <a:ea typeface="Montserrat" panose="02000505000000020004" charset="0"/>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ontserrat" panose="02000505000000020004" charset="0"/>
          <a:ea typeface="Montserrat" panose="02000505000000020004" charset="0"/>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ontserrat" panose="02000505000000020004" charset="0"/>
          <a:ea typeface="Montserrat" panose="02000505000000020004" charset="0"/>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D0CE00B-B040-4546-AF5D-EEF96AA126B0}"/>
              </a:ext>
            </a:extLst>
          </p:cNvPr>
          <p:cNvGrpSpPr>
            <a:grpSpLocks noGrp="1" noSelect="1" noRot="1" noMove="1" noResize="1"/>
          </p:cNvGrpSpPr>
          <p:nvPr userDrawn="1">
            <p:custDataLst>
              <p:tags r:id="rId7"/>
            </p:custDataLst>
          </p:nvPr>
        </p:nvGrpSpPr>
        <p:grpSpPr>
          <a:xfrm>
            <a:off x="-2202100" y="-2224223"/>
            <a:ext cx="16596200" cy="11284323"/>
            <a:chOff x="-2202100" y="-2224223"/>
            <a:chExt cx="16596200" cy="11284323"/>
          </a:xfrm>
        </p:grpSpPr>
        <p:sp>
          <p:nvSpPr>
            <p:cNvPr id="12" name="Rectangle 11">
              <a:extLst>
                <a:ext uri="{FF2B5EF4-FFF2-40B4-BE49-F238E27FC236}">
                  <a16:creationId xmlns:a16="http://schemas.microsoft.com/office/drawing/2014/main" id="{AA423BDB-6737-4700-9989-01683A4147DA}"/>
                </a:ext>
              </a:extLst>
            </p:cNvPr>
            <p:cNvSpPr/>
            <p:nvPr/>
          </p:nvSpPr>
          <p:spPr>
            <a:xfrm>
              <a:off x="4851540" y="8494776"/>
              <a:ext cx="2488920" cy="565324"/>
            </a:xfrm>
            <a:prstGeom prst="rect">
              <a:avLst/>
            </a:prstGeom>
            <a:noFill/>
            <a:ln w="2159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3" name="TextBox 12">
              <a:extLst>
                <a:ext uri="{FF2B5EF4-FFF2-40B4-BE49-F238E27FC236}">
                  <a16:creationId xmlns:a16="http://schemas.microsoft.com/office/drawing/2014/main" id="{391E50D3-44ED-477F-84FB-1E24BC65ED8F}"/>
                </a:ext>
              </a:extLst>
            </p:cNvPr>
            <p:cNvSpPr txBox="1"/>
            <p:nvPr/>
          </p:nvSpPr>
          <p:spPr>
            <a:xfrm>
              <a:off x="5006988" y="8647176"/>
              <a:ext cx="2178025" cy="260524"/>
            </a:xfrm>
            <a:custGeom>
              <a:avLst/>
              <a:gdLst/>
              <a:ahLst/>
              <a:cxnLst/>
              <a:rect l="l" t="t" r="r" b="b"/>
              <a:pathLst>
                <a:path w="2178025" h="260524">
                  <a:moveTo>
                    <a:pt x="1807648" y="222182"/>
                  </a:moveTo>
                  <a:cubicBezTo>
                    <a:pt x="1814010" y="222182"/>
                    <a:pt x="1818838" y="223968"/>
                    <a:pt x="1822130" y="227540"/>
                  </a:cubicBezTo>
                  <a:cubicBezTo>
                    <a:pt x="1825423" y="231111"/>
                    <a:pt x="1827070" y="235576"/>
                    <a:pt x="1827070" y="240934"/>
                  </a:cubicBezTo>
                  <a:cubicBezTo>
                    <a:pt x="1827070" y="246069"/>
                    <a:pt x="1825423" y="250366"/>
                    <a:pt x="1822130" y="253826"/>
                  </a:cubicBezTo>
                  <a:cubicBezTo>
                    <a:pt x="1818838" y="257287"/>
                    <a:pt x="1814010" y="259017"/>
                    <a:pt x="1807648" y="259017"/>
                  </a:cubicBezTo>
                  <a:cubicBezTo>
                    <a:pt x="1801285" y="259017"/>
                    <a:pt x="1796513" y="257287"/>
                    <a:pt x="1793332" y="253826"/>
                  </a:cubicBezTo>
                  <a:cubicBezTo>
                    <a:pt x="1790151" y="250366"/>
                    <a:pt x="1788560" y="246069"/>
                    <a:pt x="1788560" y="240934"/>
                  </a:cubicBezTo>
                  <a:cubicBezTo>
                    <a:pt x="1788560" y="235576"/>
                    <a:pt x="1790151" y="231111"/>
                    <a:pt x="1793332" y="227540"/>
                  </a:cubicBezTo>
                  <a:cubicBezTo>
                    <a:pt x="1796513" y="223968"/>
                    <a:pt x="1801285" y="222182"/>
                    <a:pt x="1807648" y="222182"/>
                  </a:cubicBezTo>
                  <a:close/>
                  <a:moveTo>
                    <a:pt x="807523" y="222182"/>
                  </a:moveTo>
                  <a:cubicBezTo>
                    <a:pt x="813885" y="222182"/>
                    <a:pt x="818713" y="223968"/>
                    <a:pt x="822005" y="227540"/>
                  </a:cubicBezTo>
                  <a:cubicBezTo>
                    <a:pt x="825298" y="231111"/>
                    <a:pt x="826945" y="235576"/>
                    <a:pt x="826945" y="240934"/>
                  </a:cubicBezTo>
                  <a:cubicBezTo>
                    <a:pt x="826945" y="246069"/>
                    <a:pt x="825298" y="250366"/>
                    <a:pt x="822005" y="253826"/>
                  </a:cubicBezTo>
                  <a:cubicBezTo>
                    <a:pt x="818713" y="257287"/>
                    <a:pt x="813885" y="259017"/>
                    <a:pt x="807523" y="259017"/>
                  </a:cubicBezTo>
                  <a:cubicBezTo>
                    <a:pt x="801160" y="259017"/>
                    <a:pt x="796388" y="257287"/>
                    <a:pt x="793207" y="253826"/>
                  </a:cubicBezTo>
                  <a:cubicBezTo>
                    <a:pt x="790026" y="250366"/>
                    <a:pt x="788435" y="246069"/>
                    <a:pt x="788435" y="240934"/>
                  </a:cubicBezTo>
                  <a:cubicBezTo>
                    <a:pt x="788435" y="235576"/>
                    <a:pt x="790026" y="231111"/>
                    <a:pt x="793207" y="227540"/>
                  </a:cubicBezTo>
                  <a:cubicBezTo>
                    <a:pt x="796388" y="223968"/>
                    <a:pt x="801160" y="222182"/>
                    <a:pt x="807523" y="222182"/>
                  </a:cubicBezTo>
                  <a:close/>
                  <a:moveTo>
                    <a:pt x="1488076" y="98952"/>
                  </a:moveTo>
                  <a:cubicBezTo>
                    <a:pt x="1472896" y="98952"/>
                    <a:pt x="1461064" y="104812"/>
                    <a:pt x="1452581" y="116532"/>
                  </a:cubicBezTo>
                  <a:cubicBezTo>
                    <a:pt x="1444098" y="128253"/>
                    <a:pt x="1439856" y="145610"/>
                    <a:pt x="1439856" y="168604"/>
                  </a:cubicBezTo>
                  <a:cubicBezTo>
                    <a:pt x="1439856" y="189142"/>
                    <a:pt x="1444098" y="205215"/>
                    <a:pt x="1452581" y="216824"/>
                  </a:cubicBezTo>
                  <a:cubicBezTo>
                    <a:pt x="1461064" y="228433"/>
                    <a:pt x="1472784" y="234237"/>
                    <a:pt x="1487741" y="234237"/>
                  </a:cubicBezTo>
                  <a:cubicBezTo>
                    <a:pt x="1507387" y="234237"/>
                    <a:pt x="1521730" y="225419"/>
                    <a:pt x="1530771" y="207783"/>
                  </a:cubicBezTo>
                  <a:lnTo>
                    <a:pt x="1530771" y="124569"/>
                  </a:lnTo>
                  <a:cubicBezTo>
                    <a:pt x="1521507" y="107491"/>
                    <a:pt x="1507275" y="98952"/>
                    <a:pt x="1488076" y="98952"/>
                  </a:cubicBezTo>
                  <a:close/>
                  <a:moveTo>
                    <a:pt x="1678241" y="98115"/>
                  </a:moveTo>
                  <a:cubicBezTo>
                    <a:pt x="1665740" y="98115"/>
                    <a:pt x="1655248" y="102663"/>
                    <a:pt x="1646764" y="111761"/>
                  </a:cubicBezTo>
                  <a:cubicBezTo>
                    <a:pt x="1638281" y="120858"/>
                    <a:pt x="1633035" y="133610"/>
                    <a:pt x="1631026" y="150019"/>
                  </a:cubicBezTo>
                  <a:lnTo>
                    <a:pt x="1721774" y="150019"/>
                  </a:lnTo>
                  <a:lnTo>
                    <a:pt x="1721774" y="147675"/>
                  </a:lnTo>
                  <a:cubicBezTo>
                    <a:pt x="1720881" y="131936"/>
                    <a:pt x="1716639" y="119742"/>
                    <a:pt x="1709049" y="111091"/>
                  </a:cubicBezTo>
                  <a:cubicBezTo>
                    <a:pt x="1701459" y="102440"/>
                    <a:pt x="1691190" y="98115"/>
                    <a:pt x="1678241" y="98115"/>
                  </a:cubicBezTo>
                  <a:close/>
                  <a:moveTo>
                    <a:pt x="1855700" y="76014"/>
                  </a:moveTo>
                  <a:lnTo>
                    <a:pt x="1887345" y="76014"/>
                  </a:lnTo>
                  <a:lnTo>
                    <a:pt x="1933389" y="215150"/>
                  </a:lnTo>
                  <a:lnTo>
                    <a:pt x="1978260" y="76014"/>
                  </a:lnTo>
                  <a:lnTo>
                    <a:pt x="2009905" y="76014"/>
                  </a:lnTo>
                  <a:lnTo>
                    <a:pt x="1944941" y="257175"/>
                  </a:lnTo>
                  <a:lnTo>
                    <a:pt x="1921334" y="257175"/>
                  </a:lnTo>
                  <a:close/>
                  <a:moveTo>
                    <a:pt x="1333370" y="76014"/>
                  </a:moveTo>
                  <a:lnTo>
                    <a:pt x="1364344" y="76014"/>
                  </a:lnTo>
                  <a:lnTo>
                    <a:pt x="1364344" y="257175"/>
                  </a:lnTo>
                  <a:lnTo>
                    <a:pt x="1333370" y="257175"/>
                  </a:lnTo>
                  <a:close/>
                  <a:moveTo>
                    <a:pt x="514350" y="76014"/>
                  </a:moveTo>
                  <a:lnTo>
                    <a:pt x="545157" y="76014"/>
                  </a:lnTo>
                  <a:lnTo>
                    <a:pt x="580820" y="211634"/>
                  </a:lnTo>
                  <a:lnTo>
                    <a:pt x="623013" y="76014"/>
                  </a:lnTo>
                  <a:lnTo>
                    <a:pt x="647960" y="76014"/>
                  </a:lnTo>
                  <a:lnTo>
                    <a:pt x="690990" y="214480"/>
                  </a:lnTo>
                  <a:lnTo>
                    <a:pt x="725816" y="76014"/>
                  </a:lnTo>
                  <a:lnTo>
                    <a:pt x="756791" y="76014"/>
                  </a:lnTo>
                  <a:lnTo>
                    <a:pt x="704050" y="257175"/>
                  </a:lnTo>
                  <a:lnTo>
                    <a:pt x="678935" y="257175"/>
                  </a:lnTo>
                  <a:lnTo>
                    <a:pt x="634901" y="119881"/>
                  </a:lnTo>
                  <a:lnTo>
                    <a:pt x="592038" y="257175"/>
                  </a:lnTo>
                  <a:lnTo>
                    <a:pt x="566923" y="257175"/>
                  </a:lnTo>
                  <a:close/>
                  <a:moveTo>
                    <a:pt x="257175" y="76014"/>
                  </a:moveTo>
                  <a:lnTo>
                    <a:pt x="287982" y="76014"/>
                  </a:lnTo>
                  <a:lnTo>
                    <a:pt x="323645" y="211634"/>
                  </a:lnTo>
                  <a:lnTo>
                    <a:pt x="365838" y="76014"/>
                  </a:lnTo>
                  <a:lnTo>
                    <a:pt x="390785" y="76014"/>
                  </a:lnTo>
                  <a:lnTo>
                    <a:pt x="433815" y="214480"/>
                  </a:lnTo>
                  <a:lnTo>
                    <a:pt x="468641" y="76014"/>
                  </a:lnTo>
                  <a:lnTo>
                    <a:pt x="499616" y="76014"/>
                  </a:lnTo>
                  <a:lnTo>
                    <a:pt x="446875" y="257175"/>
                  </a:lnTo>
                  <a:lnTo>
                    <a:pt x="421760" y="257175"/>
                  </a:lnTo>
                  <a:lnTo>
                    <a:pt x="377726" y="119881"/>
                  </a:lnTo>
                  <a:lnTo>
                    <a:pt x="334863" y="257175"/>
                  </a:lnTo>
                  <a:lnTo>
                    <a:pt x="309748" y="257175"/>
                  </a:lnTo>
                  <a:close/>
                  <a:moveTo>
                    <a:pt x="0" y="76014"/>
                  </a:moveTo>
                  <a:lnTo>
                    <a:pt x="30807" y="76014"/>
                  </a:lnTo>
                  <a:lnTo>
                    <a:pt x="66470" y="211634"/>
                  </a:lnTo>
                  <a:lnTo>
                    <a:pt x="108663" y="76014"/>
                  </a:lnTo>
                  <a:lnTo>
                    <a:pt x="133610" y="76014"/>
                  </a:lnTo>
                  <a:lnTo>
                    <a:pt x="176640" y="214480"/>
                  </a:lnTo>
                  <a:lnTo>
                    <a:pt x="211466" y="76014"/>
                  </a:lnTo>
                  <a:lnTo>
                    <a:pt x="242441" y="76014"/>
                  </a:lnTo>
                  <a:lnTo>
                    <a:pt x="189700" y="257175"/>
                  </a:lnTo>
                  <a:lnTo>
                    <a:pt x="164585" y="257175"/>
                  </a:lnTo>
                  <a:lnTo>
                    <a:pt x="120551" y="119881"/>
                  </a:lnTo>
                  <a:lnTo>
                    <a:pt x="77688" y="257175"/>
                  </a:lnTo>
                  <a:lnTo>
                    <a:pt x="52573" y="257175"/>
                  </a:lnTo>
                  <a:close/>
                  <a:moveTo>
                    <a:pt x="2120094" y="72666"/>
                  </a:moveTo>
                  <a:cubicBezTo>
                    <a:pt x="2158380" y="72666"/>
                    <a:pt x="2177690" y="94264"/>
                    <a:pt x="2178025" y="137461"/>
                  </a:cubicBezTo>
                  <a:lnTo>
                    <a:pt x="2178025" y="257175"/>
                  </a:lnTo>
                  <a:lnTo>
                    <a:pt x="2147050" y="257175"/>
                  </a:lnTo>
                  <a:lnTo>
                    <a:pt x="2147050" y="137294"/>
                  </a:lnTo>
                  <a:cubicBezTo>
                    <a:pt x="2146938" y="124234"/>
                    <a:pt x="2143953" y="114579"/>
                    <a:pt x="2138092" y="108328"/>
                  </a:cubicBezTo>
                  <a:cubicBezTo>
                    <a:pt x="2132232" y="102077"/>
                    <a:pt x="2123107" y="98952"/>
                    <a:pt x="2110717" y="98952"/>
                  </a:cubicBezTo>
                  <a:cubicBezTo>
                    <a:pt x="2100671" y="98952"/>
                    <a:pt x="2091853" y="101631"/>
                    <a:pt x="2084263" y="106989"/>
                  </a:cubicBezTo>
                  <a:cubicBezTo>
                    <a:pt x="2076673" y="112347"/>
                    <a:pt x="2070757" y="119379"/>
                    <a:pt x="2066515" y="128085"/>
                  </a:cubicBezTo>
                  <a:lnTo>
                    <a:pt x="2066515" y="257175"/>
                  </a:lnTo>
                  <a:lnTo>
                    <a:pt x="2035541" y="257175"/>
                  </a:lnTo>
                  <a:lnTo>
                    <a:pt x="2035541" y="76014"/>
                  </a:lnTo>
                  <a:lnTo>
                    <a:pt x="2064841" y="76014"/>
                  </a:lnTo>
                  <a:lnTo>
                    <a:pt x="2065846" y="98785"/>
                  </a:lnTo>
                  <a:cubicBezTo>
                    <a:pt x="2079687" y="81372"/>
                    <a:pt x="2097769" y="72666"/>
                    <a:pt x="2120094" y="72666"/>
                  </a:cubicBezTo>
                  <a:close/>
                  <a:moveTo>
                    <a:pt x="1678241" y="72666"/>
                  </a:moveTo>
                  <a:cubicBezTo>
                    <a:pt x="1701794" y="72666"/>
                    <a:pt x="1720099" y="80423"/>
                    <a:pt x="1733159" y="95938"/>
                  </a:cubicBezTo>
                  <a:cubicBezTo>
                    <a:pt x="1746219" y="111454"/>
                    <a:pt x="1752749" y="133666"/>
                    <a:pt x="1752749" y="162576"/>
                  </a:cubicBezTo>
                  <a:lnTo>
                    <a:pt x="1752749" y="175468"/>
                  </a:lnTo>
                  <a:lnTo>
                    <a:pt x="1630021" y="175468"/>
                  </a:lnTo>
                  <a:cubicBezTo>
                    <a:pt x="1630468" y="193328"/>
                    <a:pt x="1635686" y="207755"/>
                    <a:pt x="1645676" y="218749"/>
                  </a:cubicBezTo>
                  <a:cubicBezTo>
                    <a:pt x="1655666" y="229744"/>
                    <a:pt x="1668363" y="235241"/>
                    <a:pt x="1683767" y="235241"/>
                  </a:cubicBezTo>
                  <a:cubicBezTo>
                    <a:pt x="1694706" y="235241"/>
                    <a:pt x="1703970" y="233009"/>
                    <a:pt x="1711560" y="228544"/>
                  </a:cubicBezTo>
                  <a:cubicBezTo>
                    <a:pt x="1719151" y="224079"/>
                    <a:pt x="1725792" y="218163"/>
                    <a:pt x="1731485" y="210796"/>
                  </a:cubicBezTo>
                  <a:lnTo>
                    <a:pt x="1750405" y="225530"/>
                  </a:lnTo>
                  <a:cubicBezTo>
                    <a:pt x="1735224" y="248859"/>
                    <a:pt x="1712453" y="260524"/>
                    <a:pt x="1682092" y="260524"/>
                  </a:cubicBezTo>
                  <a:cubicBezTo>
                    <a:pt x="1657536" y="260524"/>
                    <a:pt x="1637556" y="252459"/>
                    <a:pt x="1622152" y="236330"/>
                  </a:cubicBezTo>
                  <a:cubicBezTo>
                    <a:pt x="1606748" y="220201"/>
                    <a:pt x="1599046" y="198630"/>
                    <a:pt x="1599046" y="171617"/>
                  </a:cubicBezTo>
                  <a:lnTo>
                    <a:pt x="1599046" y="165925"/>
                  </a:lnTo>
                  <a:cubicBezTo>
                    <a:pt x="1599046" y="147954"/>
                    <a:pt x="1602479" y="131908"/>
                    <a:pt x="1609343" y="117788"/>
                  </a:cubicBezTo>
                  <a:cubicBezTo>
                    <a:pt x="1616208" y="103668"/>
                    <a:pt x="1625807" y="92618"/>
                    <a:pt x="1638142" y="84637"/>
                  </a:cubicBezTo>
                  <a:cubicBezTo>
                    <a:pt x="1650476" y="76656"/>
                    <a:pt x="1663842" y="72666"/>
                    <a:pt x="1678241" y="72666"/>
                  </a:cubicBezTo>
                  <a:close/>
                  <a:moveTo>
                    <a:pt x="1129624" y="72666"/>
                  </a:moveTo>
                  <a:cubicBezTo>
                    <a:pt x="1150162" y="72666"/>
                    <a:pt x="1166822" y="77968"/>
                    <a:pt x="1179602" y="88572"/>
                  </a:cubicBezTo>
                  <a:cubicBezTo>
                    <a:pt x="1192383" y="99175"/>
                    <a:pt x="1198773" y="112737"/>
                    <a:pt x="1198773" y="129257"/>
                  </a:cubicBezTo>
                  <a:lnTo>
                    <a:pt x="1167631" y="129257"/>
                  </a:lnTo>
                  <a:cubicBezTo>
                    <a:pt x="1167631" y="120774"/>
                    <a:pt x="1164031" y="113463"/>
                    <a:pt x="1156831" y="107324"/>
                  </a:cubicBezTo>
                  <a:cubicBezTo>
                    <a:pt x="1149632" y="101185"/>
                    <a:pt x="1140563" y="98115"/>
                    <a:pt x="1129624" y="98115"/>
                  </a:cubicBezTo>
                  <a:cubicBezTo>
                    <a:pt x="1118350" y="98115"/>
                    <a:pt x="1109532" y="100571"/>
                    <a:pt x="1103170" y="105482"/>
                  </a:cubicBezTo>
                  <a:cubicBezTo>
                    <a:pt x="1096807" y="110393"/>
                    <a:pt x="1093626" y="116811"/>
                    <a:pt x="1093626" y="124737"/>
                  </a:cubicBezTo>
                  <a:cubicBezTo>
                    <a:pt x="1093626" y="132215"/>
                    <a:pt x="1096584" y="137852"/>
                    <a:pt x="1102500" y="141647"/>
                  </a:cubicBezTo>
                  <a:cubicBezTo>
                    <a:pt x="1108416" y="145442"/>
                    <a:pt x="1119104" y="149070"/>
                    <a:pt x="1134563" y="152530"/>
                  </a:cubicBezTo>
                  <a:cubicBezTo>
                    <a:pt x="1150023" y="155990"/>
                    <a:pt x="1162552" y="160120"/>
                    <a:pt x="1172151" y="164920"/>
                  </a:cubicBezTo>
                  <a:cubicBezTo>
                    <a:pt x="1181751" y="169720"/>
                    <a:pt x="1188867" y="175496"/>
                    <a:pt x="1193499" y="182249"/>
                  </a:cubicBezTo>
                  <a:cubicBezTo>
                    <a:pt x="1198131" y="189002"/>
                    <a:pt x="1200447" y="197234"/>
                    <a:pt x="1200447" y="206945"/>
                  </a:cubicBezTo>
                  <a:cubicBezTo>
                    <a:pt x="1200447" y="223131"/>
                    <a:pt x="1193973" y="236107"/>
                    <a:pt x="1181025" y="245873"/>
                  </a:cubicBezTo>
                  <a:cubicBezTo>
                    <a:pt x="1168077" y="255640"/>
                    <a:pt x="1151278" y="260524"/>
                    <a:pt x="1130628" y="260524"/>
                  </a:cubicBezTo>
                  <a:cubicBezTo>
                    <a:pt x="1116118" y="260524"/>
                    <a:pt x="1103281" y="257956"/>
                    <a:pt x="1092119" y="252822"/>
                  </a:cubicBezTo>
                  <a:cubicBezTo>
                    <a:pt x="1080957" y="247687"/>
                    <a:pt x="1072223" y="240516"/>
                    <a:pt x="1065916" y="231307"/>
                  </a:cubicBezTo>
                  <a:cubicBezTo>
                    <a:pt x="1059610" y="222098"/>
                    <a:pt x="1056456" y="212136"/>
                    <a:pt x="1056456" y="201420"/>
                  </a:cubicBezTo>
                  <a:lnTo>
                    <a:pt x="1087431" y="201420"/>
                  </a:lnTo>
                  <a:cubicBezTo>
                    <a:pt x="1087989" y="211801"/>
                    <a:pt x="1092147" y="220033"/>
                    <a:pt x="1099905" y="226116"/>
                  </a:cubicBezTo>
                  <a:cubicBezTo>
                    <a:pt x="1107662" y="232200"/>
                    <a:pt x="1117904" y="235241"/>
                    <a:pt x="1130628" y="235241"/>
                  </a:cubicBezTo>
                  <a:cubicBezTo>
                    <a:pt x="1142349" y="235241"/>
                    <a:pt x="1151753" y="232869"/>
                    <a:pt x="1158841" y="228126"/>
                  </a:cubicBezTo>
                  <a:cubicBezTo>
                    <a:pt x="1165929" y="223382"/>
                    <a:pt x="1169473" y="217047"/>
                    <a:pt x="1169473" y="209122"/>
                  </a:cubicBezTo>
                  <a:cubicBezTo>
                    <a:pt x="1169473" y="200751"/>
                    <a:pt x="1166319" y="194249"/>
                    <a:pt x="1160013" y="189616"/>
                  </a:cubicBezTo>
                  <a:cubicBezTo>
                    <a:pt x="1153706" y="184984"/>
                    <a:pt x="1142711" y="180994"/>
                    <a:pt x="1127029" y="177645"/>
                  </a:cubicBezTo>
                  <a:cubicBezTo>
                    <a:pt x="1111346" y="174296"/>
                    <a:pt x="1098900" y="170278"/>
                    <a:pt x="1089691" y="165590"/>
                  </a:cubicBezTo>
                  <a:cubicBezTo>
                    <a:pt x="1080483" y="160902"/>
                    <a:pt x="1073674" y="155321"/>
                    <a:pt x="1069265" y="148847"/>
                  </a:cubicBezTo>
                  <a:cubicBezTo>
                    <a:pt x="1064856" y="142373"/>
                    <a:pt x="1062651" y="134671"/>
                    <a:pt x="1062651" y="125741"/>
                  </a:cubicBezTo>
                  <a:cubicBezTo>
                    <a:pt x="1062651" y="110896"/>
                    <a:pt x="1068930" y="98338"/>
                    <a:pt x="1081487" y="88069"/>
                  </a:cubicBezTo>
                  <a:cubicBezTo>
                    <a:pt x="1094045" y="77800"/>
                    <a:pt x="1110090" y="72666"/>
                    <a:pt x="1129624" y="72666"/>
                  </a:cubicBezTo>
                  <a:close/>
                  <a:moveTo>
                    <a:pt x="942472" y="35831"/>
                  </a:moveTo>
                  <a:cubicBezTo>
                    <a:pt x="928855" y="35831"/>
                    <a:pt x="917916" y="41049"/>
                    <a:pt x="909656" y="51485"/>
                  </a:cubicBezTo>
                  <a:cubicBezTo>
                    <a:pt x="901396" y="61922"/>
                    <a:pt x="897266" y="75679"/>
                    <a:pt x="897266" y="92757"/>
                  </a:cubicBezTo>
                  <a:cubicBezTo>
                    <a:pt x="897266" y="109389"/>
                    <a:pt x="901256" y="123090"/>
                    <a:pt x="909237" y="133862"/>
                  </a:cubicBezTo>
                  <a:cubicBezTo>
                    <a:pt x="917218" y="144633"/>
                    <a:pt x="927906" y="150019"/>
                    <a:pt x="941300" y="150019"/>
                  </a:cubicBezTo>
                  <a:cubicBezTo>
                    <a:pt x="951681" y="150019"/>
                    <a:pt x="961253" y="146838"/>
                    <a:pt x="970015" y="140475"/>
                  </a:cubicBezTo>
                  <a:cubicBezTo>
                    <a:pt x="978777" y="134113"/>
                    <a:pt x="985168" y="126243"/>
                    <a:pt x="989186" y="116867"/>
                  </a:cubicBezTo>
                  <a:lnTo>
                    <a:pt x="989186" y="104477"/>
                  </a:lnTo>
                  <a:cubicBezTo>
                    <a:pt x="989186" y="84163"/>
                    <a:pt x="984777" y="67643"/>
                    <a:pt x="975959" y="54918"/>
                  </a:cubicBezTo>
                  <a:cubicBezTo>
                    <a:pt x="967141" y="42193"/>
                    <a:pt x="955979" y="35831"/>
                    <a:pt x="942472" y="35831"/>
                  </a:cubicBezTo>
                  <a:close/>
                  <a:moveTo>
                    <a:pt x="1349108" y="10046"/>
                  </a:moveTo>
                  <a:cubicBezTo>
                    <a:pt x="1355136" y="10046"/>
                    <a:pt x="1359712" y="11776"/>
                    <a:pt x="1362837" y="15237"/>
                  </a:cubicBezTo>
                  <a:cubicBezTo>
                    <a:pt x="1365963" y="18697"/>
                    <a:pt x="1367526" y="22938"/>
                    <a:pt x="1367526" y="27961"/>
                  </a:cubicBezTo>
                  <a:cubicBezTo>
                    <a:pt x="1367526" y="32984"/>
                    <a:pt x="1365963" y="37170"/>
                    <a:pt x="1362837" y="40519"/>
                  </a:cubicBezTo>
                  <a:cubicBezTo>
                    <a:pt x="1359712" y="43867"/>
                    <a:pt x="1355136" y="45542"/>
                    <a:pt x="1349108" y="45542"/>
                  </a:cubicBezTo>
                  <a:cubicBezTo>
                    <a:pt x="1343081" y="45542"/>
                    <a:pt x="1338532" y="43867"/>
                    <a:pt x="1335462" y="40519"/>
                  </a:cubicBezTo>
                  <a:cubicBezTo>
                    <a:pt x="1332393" y="37170"/>
                    <a:pt x="1330858" y="32984"/>
                    <a:pt x="1330858" y="27961"/>
                  </a:cubicBezTo>
                  <a:cubicBezTo>
                    <a:pt x="1330858" y="22938"/>
                    <a:pt x="1332393" y="18697"/>
                    <a:pt x="1335462" y="15237"/>
                  </a:cubicBezTo>
                  <a:cubicBezTo>
                    <a:pt x="1338532" y="11776"/>
                    <a:pt x="1343081" y="10046"/>
                    <a:pt x="1349108" y="10046"/>
                  </a:cubicBezTo>
                  <a:close/>
                  <a:moveTo>
                    <a:pt x="942305" y="10046"/>
                  </a:moveTo>
                  <a:cubicBezTo>
                    <a:pt x="966415" y="10046"/>
                    <a:pt x="985419" y="19060"/>
                    <a:pt x="999316" y="37086"/>
                  </a:cubicBezTo>
                  <a:cubicBezTo>
                    <a:pt x="1013212" y="55113"/>
                    <a:pt x="1020161" y="79698"/>
                    <a:pt x="1020161" y="110840"/>
                  </a:cubicBezTo>
                  <a:lnTo>
                    <a:pt x="1020161" y="119881"/>
                  </a:lnTo>
                  <a:cubicBezTo>
                    <a:pt x="1020161" y="167320"/>
                    <a:pt x="1010785" y="201950"/>
                    <a:pt x="992032" y="223772"/>
                  </a:cubicBezTo>
                  <a:cubicBezTo>
                    <a:pt x="973280" y="245594"/>
                    <a:pt x="944984" y="256784"/>
                    <a:pt x="907144" y="257342"/>
                  </a:cubicBezTo>
                  <a:lnTo>
                    <a:pt x="901117" y="257342"/>
                  </a:lnTo>
                  <a:lnTo>
                    <a:pt x="901117" y="231056"/>
                  </a:lnTo>
                  <a:lnTo>
                    <a:pt x="907647" y="231056"/>
                  </a:lnTo>
                  <a:cubicBezTo>
                    <a:pt x="933208" y="230611"/>
                    <a:pt x="952853" y="223956"/>
                    <a:pt x="966583" y="211089"/>
                  </a:cubicBezTo>
                  <a:cubicBezTo>
                    <a:pt x="980312" y="198223"/>
                    <a:pt x="987791" y="177866"/>
                    <a:pt x="989018" y="150019"/>
                  </a:cubicBezTo>
                  <a:cubicBezTo>
                    <a:pt x="982545" y="157721"/>
                    <a:pt x="974815" y="163916"/>
                    <a:pt x="965829" y="168604"/>
                  </a:cubicBezTo>
                  <a:cubicBezTo>
                    <a:pt x="956844" y="173292"/>
                    <a:pt x="946993" y="175636"/>
                    <a:pt x="936278" y="175636"/>
                  </a:cubicBezTo>
                  <a:cubicBezTo>
                    <a:pt x="922213" y="175636"/>
                    <a:pt x="909963" y="172176"/>
                    <a:pt x="899526" y="165255"/>
                  </a:cubicBezTo>
                  <a:cubicBezTo>
                    <a:pt x="889090" y="158335"/>
                    <a:pt x="881025" y="148596"/>
                    <a:pt x="875332" y="136038"/>
                  </a:cubicBezTo>
                  <a:cubicBezTo>
                    <a:pt x="869640" y="123481"/>
                    <a:pt x="866793" y="109612"/>
                    <a:pt x="866793" y="94431"/>
                  </a:cubicBezTo>
                  <a:cubicBezTo>
                    <a:pt x="866793" y="78135"/>
                    <a:pt x="869891" y="63457"/>
                    <a:pt x="876086" y="50397"/>
                  </a:cubicBezTo>
                  <a:cubicBezTo>
                    <a:pt x="882281" y="37338"/>
                    <a:pt x="891071" y="27347"/>
                    <a:pt x="902456" y="20427"/>
                  </a:cubicBezTo>
                  <a:cubicBezTo>
                    <a:pt x="913842" y="13506"/>
                    <a:pt x="927125" y="10046"/>
                    <a:pt x="942305" y="10046"/>
                  </a:cubicBezTo>
                  <a:close/>
                  <a:moveTo>
                    <a:pt x="1530771" y="0"/>
                  </a:moveTo>
                  <a:lnTo>
                    <a:pt x="1561746" y="0"/>
                  </a:lnTo>
                  <a:lnTo>
                    <a:pt x="1561746" y="257175"/>
                  </a:lnTo>
                  <a:lnTo>
                    <a:pt x="1533283" y="257175"/>
                  </a:lnTo>
                  <a:lnTo>
                    <a:pt x="1531776" y="237753"/>
                  </a:lnTo>
                  <a:cubicBezTo>
                    <a:pt x="1519386" y="252933"/>
                    <a:pt x="1502141" y="260524"/>
                    <a:pt x="1480040" y="260524"/>
                  </a:cubicBezTo>
                  <a:cubicBezTo>
                    <a:pt x="1459055" y="260524"/>
                    <a:pt x="1441949" y="251929"/>
                    <a:pt x="1428722" y="234739"/>
                  </a:cubicBezTo>
                  <a:cubicBezTo>
                    <a:pt x="1415495" y="217549"/>
                    <a:pt x="1408881" y="195114"/>
                    <a:pt x="1408881" y="167432"/>
                  </a:cubicBezTo>
                  <a:lnTo>
                    <a:pt x="1408881" y="165088"/>
                  </a:lnTo>
                  <a:cubicBezTo>
                    <a:pt x="1408881" y="137294"/>
                    <a:pt x="1415467" y="114942"/>
                    <a:pt x="1428638" y="98031"/>
                  </a:cubicBezTo>
                  <a:cubicBezTo>
                    <a:pt x="1441809" y="81121"/>
                    <a:pt x="1459055" y="72666"/>
                    <a:pt x="1480375" y="72666"/>
                  </a:cubicBezTo>
                  <a:cubicBezTo>
                    <a:pt x="1501583" y="72666"/>
                    <a:pt x="1518381" y="79921"/>
                    <a:pt x="1530771" y="94431"/>
                  </a:cubicBezTo>
                  <a:close/>
                  <a:moveTo>
                    <a:pt x="1247645" y="0"/>
                  </a:moveTo>
                  <a:lnTo>
                    <a:pt x="1278619" y="0"/>
                  </a:lnTo>
                  <a:lnTo>
                    <a:pt x="1278619" y="257175"/>
                  </a:lnTo>
                  <a:lnTo>
                    <a:pt x="1247645" y="257175"/>
                  </a:lnTo>
                  <a:close/>
                </a:path>
              </a:pathLst>
            </a:custGeom>
            <a:solidFill>
              <a:schemeClr val="bg1">
                <a:lumMod val="7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lumMod val="75000"/>
                  </a:prstClr>
                </a:solidFill>
                <a:effectLst/>
                <a:uLnTx/>
                <a:uFillTx/>
                <a:latin typeface="#9Slide02 Noi dung dai" panose="02000000000000000000" pitchFamily="2" charset="0"/>
                <a:ea typeface="#9Slide02 Noi dung dai" panose="02000000000000000000" pitchFamily="2" charset="0"/>
                <a:cs typeface="+mn-cs"/>
              </a:endParaRPr>
            </a:p>
          </p:txBody>
        </p:sp>
        <p:sp>
          <p:nvSpPr>
            <p:cNvPr id="14" name="Rectangle 13">
              <a:extLst>
                <a:ext uri="{FF2B5EF4-FFF2-40B4-BE49-F238E27FC236}">
                  <a16:creationId xmlns:a16="http://schemas.microsoft.com/office/drawing/2014/main" id="{52465F73-4B27-4C0F-9B02-510C8E083EB6}"/>
                </a:ext>
              </a:extLst>
            </p:cNvPr>
            <p:cNvSpPr/>
            <p:nvPr/>
          </p:nvSpPr>
          <p:spPr>
            <a:xfrm>
              <a:off x="-2202100" y="-2224223"/>
              <a:ext cx="16596200" cy="112843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9Slide02 Noi dung dai"/>
                <a:ea typeface="+mn-ea"/>
                <a:cs typeface="+mn-cs"/>
              </a:endParaRPr>
            </a:p>
          </p:txBody>
        </p:sp>
      </p:grpSp>
      <p:sp>
        <p:nvSpPr>
          <p:cNvPr id="50" name="9Slide.vn">
            <a:extLst>
              <a:ext uri="{FF2B5EF4-FFF2-40B4-BE49-F238E27FC236}">
                <a16:creationId xmlns:a16="http://schemas.microsoft.com/office/drawing/2014/main" id="{0F30810D-0BA7-48B5-9100-E09C5C296021}"/>
              </a:ext>
            </a:extLst>
          </p:cNvPr>
          <p:cNvSpPr>
            <a:spLocks noSelect="1"/>
          </p:cNvSpPr>
          <p:nvPr userDrawn="1">
            <p:custDataLst>
              <p:tags r:id="rId8"/>
            </p:custDataLst>
          </p:nvPr>
        </p:nvSpPr>
        <p:spPr>
          <a:xfrm>
            <a:off x="6091428" y="-8915400"/>
            <a:ext cx="9144" cy="91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9Slide02 Noi dung dai"/>
              <a:ea typeface="+mn-ea"/>
              <a:cs typeface="+mn-cs"/>
            </a:endParaRPr>
          </a:p>
        </p:txBody>
      </p:sp>
      <p:sp>
        <p:nvSpPr>
          <p:cNvPr id="51" name="9Slide.vn">
            <a:extLst>
              <a:ext uri="{FF2B5EF4-FFF2-40B4-BE49-F238E27FC236}">
                <a16:creationId xmlns:a16="http://schemas.microsoft.com/office/drawing/2014/main" id="{5703AF2A-1D5F-4BD2-8904-9B6C863CB9B3}"/>
              </a:ext>
            </a:extLst>
          </p:cNvPr>
          <p:cNvSpPr>
            <a:spLocks noSelect="1"/>
          </p:cNvSpPr>
          <p:nvPr userDrawn="1">
            <p:custDataLst>
              <p:tags r:id="rId9"/>
            </p:custDataLst>
          </p:nvPr>
        </p:nvSpPr>
        <p:spPr>
          <a:xfrm>
            <a:off x="6091428" y="15764256"/>
            <a:ext cx="9144" cy="91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9Slide02 Noi dung dai"/>
              <a:ea typeface="+mn-ea"/>
              <a:cs typeface="+mn-cs"/>
            </a:endParaRPr>
          </a:p>
        </p:txBody>
      </p:sp>
    </p:spTree>
    <p:extLst>
      <p:ext uri="{BB962C8B-B14F-4D97-AF65-F5344CB8AC3E}">
        <p14:creationId xmlns:p14="http://schemas.microsoft.com/office/powerpoint/2010/main" val="949922172"/>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377"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lumMod val="50000"/>
              <a:lumOff val="50000"/>
            </a:schemeClr>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lumMod val="50000"/>
              <a:lumOff val="50000"/>
            </a:schemeClr>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3108534"/>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站酷快乐体2016修订版" panose="02010600030101010101" pitchFamily="2" charset="-122"/>
          <a:ea typeface="站酷快乐体2016修订版" panose="02010600030101010101" pitchFamily="2"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NULL"/><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slide" Target="slide8.xml"/><Relationship Id="rId2" Type="http://schemas.openxmlformats.org/officeDocument/2006/relationships/slide" Target="slide5.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slide" Target="slide7.xml"/><Relationship Id="rId4" Type="http://schemas.openxmlformats.org/officeDocument/2006/relationships/slide" Target="slide6.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slide" Target="slide4.xml"/><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slide" Target="slide4.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slide" Target="slide4.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19.xml"/><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3.xml"/><Relationship Id="rId5" Type="http://schemas.openxmlformats.org/officeDocument/2006/relationships/image" Target="../media/image34.pn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4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038FB7A-576D-1F49-397A-9B3C6E4BB60D}"/>
              </a:ext>
            </a:extLst>
          </p:cNvPr>
          <p:cNvSpPr/>
          <p:nvPr/>
        </p:nvSpPr>
        <p:spPr>
          <a:xfrm>
            <a:off x="351693" y="96716"/>
            <a:ext cx="9144000" cy="3495493"/>
          </a:xfrm>
          <a:prstGeom prst="roundRect">
            <a:avLst/>
          </a:prstGeom>
          <a:solidFill>
            <a:srgbClr val="70AD47">
              <a:lumMod val="20000"/>
              <a:lumOff val="80000"/>
            </a:srgbClr>
          </a:solidFill>
          <a:ln w="12700" cap="flat" cmpd="sng" algn="ctr">
            <a:solidFill>
              <a:srgbClr val="70AD47">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mn-ea"/>
                <a:cs typeface="Times New Roman" panose="02020603050405020304" pitchFamily="18" charset="0"/>
              </a:rPr>
              <a:t>TRƯỜNG TIỂU HỌC CHÁNH NGHĨA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err="1" smtClean="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mn-ea"/>
                <a:cs typeface="Times New Roman" panose="02020603050405020304" pitchFamily="18" charset="0"/>
              </a:rPr>
              <a:t>MÔN</a:t>
            </a:r>
            <a:r>
              <a:rPr kumimoji="0" lang="en-US" sz="3600" b="1" i="0" u="none" strike="noStrike" kern="0" cap="none" spc="0" normalizeH="0" baseline="0" noProof="0" dirty="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mn-ea"/>
                <a:cs typeface="Times New Roman" panose="02020603050405020304" pitchFamily="18" charset="0"/>
              </a:rPr>
              <a:t>: </a:t>
            </a:r>
            <a:r>
              <a:rPr kumimoji="0" lang="en-US" sz="3600" b="1" i="0" u="none" strike="noStrike" kern="0" cap="none" spc="0" normalizeH="0" baseline="0" noProof="0" dirty="0" err="1" smtClean="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mn-ea"/>
                <a:cs typeface="Times New Roman" panose="02020603050405020304" pitchFamily="18" charset="0"/>
              </a:rPr>
              <a:t>LUYỆN</a:t>
            </a:r>
            <a:r>
              <a:rPr kumimoji="0" lang="en-US" sz="3600" b="1" i="0" u="none" strike="noStrike" kern="0" cap="none" spc="0" normalizeH="0" noProof="0" dirty="0" smtClean="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mn-ea"/>
                <a:cs typeface="Times New Roman" panose="02020603050405020304" pitchFamily="18" charset="0"/>
              </a:rPr>
              <a:t> </a:t>
            </a:r>
            <a:r>
              <a:rPr kumimoji="0" lang="en-US" sz="3600" b="1" i="0" u="none" strike="noStrike" kern="0" cap="none" spc="0" normalizeH="0" noProof="0" dirty="0" err="1" smtClean="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mn-ea"/>
                <a:cs typeface="Times New Roman" panose="02020603050405020304" pitchFamily="18" charset="0"/>
              </a:rPr>
              <a:t>TỪ</a:t>
            </a:r>
            <a:r>
              <a:rPr kumimoji="0" lang="en-US" sz="3600" b="1" i="0" u="none" strike="noStrike" kern="0" cap="none" spc="0" normalizeH="0" noProof="0" dirty="0" smtClean="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mn-ea"/>
                <a:cs typeface="Times New Roman" panose="02020603050405020304" pitchFamily="18" charset="0"/>
              </a:rPr>
              <a:t> </a:t>
            </a:r>
            <a:r>
              <a:rPr kumimoji="0" lang="en-US" sz="3600" b="1" i="0" u="none" strike="noStrike" kern="0" cap="none" spc="0" normalizeH="0" noProof="0" dirty="0" err="1" smtClean="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mn-ea"/>
                <a:cs typeface="Times New Roman" panose="02020603050405020304" pitchFamily="18" charset="0"/>
              </a:rPr>
              <a:t>VÀ</a:t>
            </a:r>
            <a:r>
              <a:rPr kumimoji="0" lang="en-US" sz="3600" b="1" i="0" u="none" strike="noStrike" kern="0" cap="none" spc="0" normalizeH="0" noProof="0" dirty="0" smtClean="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mn-ea"/>
                <a:cs typeface="Times New Roman" panose="02020603050405020304" pitchFamily="18" charset="0"/>
              </a:rPr>
              <a:t> </a:t>
            </a:r>
            <a:r>
              <a:rPr kumimoji="0" lang="en-US" sz="3600" b="1" i="0" u="none" strike="noStrike" kern="0" cap="none" spc="0" normalizeH="0" noProof="0" dirty="0" err="1" smtClean="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mn-ea"/>
                <a:cs typeface="Times New Roman" panose="02020603050405020304" pitchFamily="18" charset="0"/>
              </a:rPr>
              <a:t>CÂU</a:t>
            </a:r>
            <a:endParaRPr kumimoji="0" lang="en-US" sz="3600" b="1" i="0" u="none" strike="noStrike" kern="0" cap="none" spc="0" normalizeH="0" baseline="0" noProof="0" dirty="0" smtClean="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err="1" smtClean="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mn-ea"/>
                <a:cs typeface="Times New Roman" panose="02020603050405020304" pitchFamily="18" charset="0"/>
              </a:rPr>
              <a:t>BÀI</a:t>
            </a:r>
            <a:r>
              <a:rPr kumimoji="0" lang="en-US" sz="3600" b="1" i="0" u="none" strike="noStrike" kern="0" cap="none" spc="0" normalizeH="0" baseline="0" noProof="0" dirty="0" smtClean="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mn-ea"/>
                <a:cs typeface="Times New Roman" panose="02020603050405020304" pitchFamily="18" charset="0"/>
              </a:rPr>
              <a:t>:  </a:t>
            </a:r>
            <a:r>
              <a:rPr kumimoji="0" lang="en-US" sz="3600" b="1" i="0" u="none" strike="noStrike" kern="0" cap="none" spc="0" normalizeH="0" baseline="0" noProof="0" dirty="0" err="1" smtClean="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mn-ea"/>
                <a:cs typeface="Times New Roman" panose="02020603050405020304" pitchFamily="18" charset="0"/>
              </a:rPr>
              <a:t>TRẠNG</a:t>
            </a:r>
            <a:r>
              <a:rPr kumimoji="0" lang="en-US" sz="3600" b="1" i="0" u="none" strike="noStrike" kern="0" cap="none" spc="0" normalizeH="0" noProof="0" dirty="0" smtClean="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mn-ea"/>
                <a:cs typeface="Times New Roman" panose="02020603050405020304" pitchFamily="18" charset="0"/>
              </a:rPr>
              <a:t> </a:t>
            </a:r>
            <a:r>
              <a:rPr kumimoji="0" lang="en-US" sz="3600" b="1" i="0" u="none" strike="noStrike" kern="0" cap="none" spc="0" normalizeH="0" noProof="0" dirty="0" err="1" smtClean="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mn-ea"/>
                <a:cs typeface="Times New Roman" panose="02020603050405020304" pitchFamily="18" charset="0"/>
              </a:rPr>
              <a:t>NGỮ</a:t>
            </a:r>
            <a:endParaRPr kumimoji="0" lang="en-US" sz="3600" b="1" i="0" u="none" strike="noStrike" kern="0" cap="none" spc="0" normalizeH="0" baseline="0" noProof="0" dirty="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220616439"/>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041C0EB-3563-49DA-096C-2AF21F99E0A2}"/>
              </a:ext>
            </a:extLst>
          </p:cNvPr>
          <p:cNvGrpSpPr/>
          <p:nvPr/>
        </p:nvGrpSpPr>
        <p:grpSpPr>
          <a:xfrm>
            <a:off x="476250" y="2076450"/>
            <a:ext cx="2808784" cy="4178833"/>
            <a:chOff x="2463423" y="943659"/>
            <a:chExt cx="4125409" cy="5696063"/>
          </a:xfrm>
        </p:grpSpPr>
        <p:grpSp>
          <p:nvGrpSpPr>
            <p:cNvPr id="4" name="Group 3">
              <a:extLst>
                <a:ext uri="{FF2B5EF4-FFF2-40B4-BE49-F238E27FC236}">
                  <a16:creationId xmlns:a16="http://schemas.microsoft.com/office/drawing/2014/main" id="{54B9D94F-FAF2-3E4B-B19C-C531F610C44E}"/>
                </a:ext>
              </a:extLst>
            </p:cNvPr>
            <p:cNvGrpSpPr/>
            <p:nvPr/>
          </p:nvGrpSpPr>
          <p:grpSpPr>
            <a:xfrm>
              <a:off x="3070763" y="3817300"/>
              <a:ext cx="2592194" cy="2822422"/>
              <a:chOff x="3070763" y="3817300"/>
              <a:chExt cx="2592194" cy="2822422"/>
            </a:xfrm>
          </p:grpSpPr>
          <p:pic>
            <p:nvPicPr>
              <p:cNvPr id="9" name="Picture 8">
                <a:extLst>
                  <a:ext uri="{FF2B5EF4-FFF2-40B4-BE49-F238E27FC236}">
                    <a16:creationId xmlns:a16="http://schemas.microsoft.com/office/drawing/2014/main" id="{22D53840-E567-6FA4-22FA-A37D495727A9}"/>
                  </a:ext>
                </a:extLst>
              </p:cNvPr>
              <p:cNvPicPr>
                <a:picLocks noChangeAspect="1"/>
              </p:cNvPicPr>
              <p:nvPr/>
            </p:nvPicPr>
            <p:blipFill>
              <a:blip r:embed="rId2"/>
              <a:srcRect/>
              <a:stretch>
                <a:fillRect/>
              </a:stretch>
            </p:blipFill>
            <p:spPr>
              <a:xfrm>
                <a:off x="3070763" y="3906100"/>
                <a:ext cx="1098008" cy="2672638"/>
              </a:xfrm>
              <a:prstGeom prst="rect">
                <a:avLst/>
              </a:prstGeom>
              <a:effectLst>
                <a:glow rad="25400">
                  <a:schemeClr val="accent4">
                    <a:lumMod val="40000"/>
                    <a:lumOff val="60000"/>
                  </a:schemeClr>
                </a:glow>
              </a:effectLst>
            </p:spPr>
          </p:pic>
          <p:pic>
            <p:nvPicPr>
              <p:cNvPr id="10" name="Picture 28">
                <a:extLst>
                  <a:ext uri="{FF2B5EF4-FFF2-40B4-BE49-F238E27FC236}">
                    <a16:creationId xmlns:a16="http://schemas.microsoft.com/office/drawing/2014/main" id="{05781D4F-C532-3AD2-EC14-854F740D0071}"/>
                  </a:ext>
                </a:extLst>
              </p:cNvPr>
              <p:cNvPicPr>
                <a:picLocks noChangeAspect="1"/>
              </p:cNvPicPr>
              <p:nvPr/>
            </p:nvPicPr>
            <p:blipFill>
              <a:blip r:embed="rId3"/>
              <a:srcRect/>
              <a:stretch>
                <a:fillRect/>
              </a:stretch>
            </p:blipFill>
            <p:spPr>
              <a:xfrm>
                <a:off x="4267035" y="3817300"/>
                <a:ext cx="1395922" cy="2822422"/>
              </a:xfrm>
              <a:prstGeom prst="rect">
                <a:avLst/>
              </a:prstGeom>
              <a:effectLst>
                <a:glow rad="25400">
                  <a:schemeClr val="accent4">
                    <a:lumMod val="40000"/>
                    <a:lumOff val="60000"/>
                  </a:schemeClr>
                </a:glow>
              </a:effectLst>
            </p:spPr>
          </p:pic>
        </p:grpSp>
        <p:pic>
          <p:nvPicPr>
            <p:cNvPr id="7" name="Picture 3">
              <a:extLst>
                <a:ext uri="{FF2B5EF4-FFF2-40B4-BE49-F238E27FC236}">
                  <a16:creationId xmlns:a16="http://schemas.microsoft.com/office/drawing/2014/main" id="{AC9A14EA-6C58-585B-A1D2-71AF9FF52976}"/>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flipH="1">
              <a:off x="2463423" y="943659"/>
              <a:ext cx="4125409" cy="2847097"/>
            </a:xfrm>
            <a:prstGeom prst="rect">
              <a:avLst/>
            </a:prstGeom>
          </p:spPr>
        </p:pic>
      </p:grpSp>
      <p:pic>
        <p:nvPicPr>
          <p:cNvPr id="12" name="Picture 11">
            <a:extLst>
              <a:ext uri="{FF2B5EF4-FFF2-40B4-BE49-F238E27FC236}">
                <a16:creationId xmlns:a16="http://schemas.microsoft.com/office/drawing/2014/main" id="{778464EF-05F5-0857-A5FE-B5CE8EFD2DAB}"/>
              </a:ext>
            </a:extLst>
          </p:cNvPr>
          <p:cNvPicPr>
            <a:picLocks noChangeAspect="1"/>
          </p:cNvPicPr>
          <p:nvPr/>
        </p:nvPicPr>
        <p:blipFill>
          <a:blip r:embed="rId6"/>
          <a:stretch>
            <a:fillRect/>
          </a:stretch>
        </p:blipFill>
        <p:spPr>
          <a:xfrm>
            <a:off x="3109406" y="1722415"/>
            <a:ext cx="8888738" cy="4211853"/>
          </a:xfrm>
          <a:prstGeom prst="rect">
            <a:avLst/>
          </a:prstGeom>
        </p:spPr>
      </p:pic>
      <p:pic>
        <p:nvPicPr>
          <p:cNvPr id="13" name="图片 2">
            <a:extLst>
              <a:ext uri="{FF2B5EF4-FFF2-40B4-BE49-F238E27FC236}">
                <a16:creationId xmlns:a16="http://schemas.microsoft.com/office/drawing/2014/main" id="{EE4BFFCF-2EAB-47FE-BB15-FEF18B0210BF}"/>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245" t="8591" r="69242" b="40741"/>
          <a:stretch/>
        </p:blipFill>
        <p:spPr>
          <a:xfrm>
            <a:off x="6582690" y="130629"/>
            <a:ext cx="1889506" cy="2132828"/>
          </a:xfrm>
          <a:prstGeom prst="rect">
            <a:avLst/>
          </a:prstGeom>
        </p:spPr>
      </p:pic>
    </p:spTree>
    <p:extLst>
      <p:ext uri="{BB962C8B-B14F-4D97-AF65-F5344CB8AC3E}">
        <p14:creationId xmlns:p14="http://schemas.microsoft.com/office/powerpoint/2010/main" val="204690479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barn(inVertical)">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9A17F04-6C54-A695-8348-6884AB0D5E47}"/>
              </a:ext>
            </a:extLst>
          </p:cNvPr>
          <p:cNvPicPr>
            <a:picLocks noChangeAspect="1"/>
          </p:cNvPicPr>
          <p:nvPr/>
        </p:nvPicPr>
        <p:blipFill>
          <a:blip r:embed="rId2"/>
          <a:stretch>
            <a:fillRect/>
          </a:stretch>
        </p:blipFill>
        <p:spPr>
          <a:xfrm>
            <a:off x="574632" y="3429000"/>
            <a:ext cx="11327350" cy="3718882"/>
          </a:xfrm>
          <a:prstGeom prst="rect">
            <a:avLst/>
          </a:prstGeom>
        </p:spPr>
      </p:pic>
    </p:spTree>
    <p:extLst>
      <p:ext uri="{BB962C8B-B14F-4D97-AF65-F5344CB8AC3E}">
        <p14:creationId xmlns:p14="http://schemas.microsoft.com/office/powerpoint/2010/main" val="346890595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action="ppaction://hlinksldjump"/>
            <a:extLst>
              <a:ext uri="{FF2B5EF4-FFF2-40B4-BE49-F238E27FC236}">
                <a16:creationId xmlns:a16="http://schemas.microsoft.com/office/drawing/2014/main" id="{AAB64F0E-3261-E839-467F-E697E3923CF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458" t="-4859" r="68082" b="72053"/>
          <a:stretch/>
        </p:blipFill>
        <p:spPr>
          <a:xfrm>
            <a:off x="1371602" y="4347134"/>
            <a:ext cx="2102068" cy="1659528"/>
          </a:xfrm>
          <a:prstGeom prst="rect">
            <a:avLst/>
          </a:prstGeom>
        </p:spPr>
      </p:pic>
      <p:pic>
        <p:nvPicPr>
          <p:cNvPr id="5" name="Picture 4">
            <a:hlinkClick r:id="rId4" action="ppaction://hlinksldjump"/>
            <a:extLst>
              <a:ext uri="{FF2B5EF4-FFF2-40B4-BE49-F238E27FC236}">
                <a16:creationId xmlns:a16="http://schemas.microsoft.com/office/drawing/2014/main" id="{9FB841AA-4BC8-19B5-B527-238FBE30822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1731" t="-3966" r="31893" b="71160"/>
          <a:stretch/>
        </p:blipFill>
        <p:spPr>
          <a:xfrm>
            <a:off x="3283134" y="2218478"/>
            <a:ext cx="2102068" cy="1659528"/>
          </a:xfrm>
          <a:prstGeom prst="rect">
            <a:avLst/>
          </a:prstGeom>
        </p:spPr>
      </p:pic>
      <p:pic>
        <p:nvPicPr>
          <p:cNvPr id="6" name="Picture 5">
            <a:hlinkClick r:id="rId5" action="ppaction://hlinksldjump"/>
            <a:extLst>
              <a:ext uri="{FF2B5EF4-FFF2-40B4-BE49-F238E27FC236}">
                <a16:creationId xmlns:a16="http://schemas.microsoft.com/office/drawing/2014/main" id="{BF557063-49DA-C464-06BC-BDF1F786ED4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1098" t="72951" r="256" b="-5757"/>
          <a:stretch/>
        </p:blipFill>
        <p:spPr>
          <a:xfrm>
            <a:off x="6484302" y="1475865"/>
            <a:ext cx="1655379" cy="1659528"/>
          </a:xfrm>
          <a:prstGeom prst="rect">
            <a:avLst/>
          </a:prstGeom>
        </p:spPr>
      </p:pic>
      <p:pic>
        <p:nvPicPr>
          <p:cNvPr id="7" name="Picture 6">
            <a:extLst>
              <a:ext uri="{FF2B5EF4-FFF2-40B4-BE49-F238E27FC236}">
                <a16:creationId xmlns:a16="http://schemas.microsoft.com/office/drawing/2014/main" id="{80974FA6-77F1-9FB4-0BC7-971F2C345F4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76887" y="4347134"/>
            <a:ext cx="2711839" cy="2605195"/>
          </a:xfrm>
          <a:prstGeom prst="rect">
            <a:avLst/>
          </a:prstGeom>
        </p:spPr>
      </p:pic>
      <p:grpSp>
        <p:nvGrpSpPr>
          <p:cNvPr id="8" name="Group 7">
            <a:extLst>
              <a:ext uri="{FF2B5EF4-FFF2-40B4-BE49-F238E27FC236}">
                <a16:creationId xmlns:a16="http://schemas.microsoft.com/office/drawing/2014/main" id="{AD4D66D6-0751-08DE-03EA-3973E61C3AA2}"/>
              </a:ext>
            </a:extLst>
          </p:cNvPr>
          <p:cNvGrpSpPr/>
          <p:nvPr/>
        </p:nvGrpSpPr>
        <p:grpSpPr>
          <a:xfrm>
            <a:off x="302875" y="3878006"/>
            <a:ext cx="2266293" cy="859946"/>
            <a:chOff x="302875" y="3878006"/>
            <a:chExt cx="2266293" cy="859946"/>
          </a:xfrm>
        </p:grpSpPr>
        <p:sp>
          <p:nvSpPr>
            <p:cNvPr id="9" name="Speech Bubble: Oval 10">
              <a:extLst>
                <a:ext uri="{FF2B5EF4-FFF2-40B4-BE49-F238E27FC236}">
                  <a16:creationId xmlns:a16="http://schemas.microsoft.com/office/drawing/2014/main" id="{1D2AB6CC-313B-F84C-A786-F80B9A9FBDF0}"/>
                </a:ext>
              </a:extLst>
            </p:cNvPr>
            <p:cNvSpPr/>
            <p:nvPr/>
          </p:nvSpPr>
          <p:spPr>
            <a:xfrm>
              <a:off x="512465" y="3878006"/>
              <a:ext cx="1847112" cy="859946"/>
            </a:xfrm>
            <a:prstGeom prst="wedgeEllipseCallout">
              <a:avLst>
                <a:gd name="adj1" fmla="val 33373"/>
                <a:gd name="adj2" fmla="val 62500"/>
              </a:avLst>
            </a:prstGeom>
            <a:solidFill>
              <a:schemeClr val="bg1"/>
            </a:solidFill>
            <a:ln w="28575">
              <a:solidFill>
                <a:srgbClr val="117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sp>
          <p:nvSpPr>
            <p:cNvPr id="10" name="TextBox 9">
              <a:extLst>
                <a:ext uri="{FF2B5EF4-FFF2-40B4-BE49-F238E27FC236}">
                  <a16:creationId xmlns:a16="http://schemas.microsoft.com/office/drawing/2014/main" id="{D64667E8-FC92-6B86-6C70-655D86569DF4}"/>
                </a:ext>
              </a:extLst>
            </p:cNvPr>
            <p:cNvSpPr txBox="1"/>
            <p:nvPr/>
          </p:nvSpPr>
          <p:spPr>
            <a:xfrm>
              <a:off x="302875" y="4046369"/>
              <a:ext cx="226629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rPr>
                <a:t>CHẶNG 1</a:t>
              </a:r>
              <a:endParaRPr kumimoji="0" lang="en-US"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grpSp>
      <p:grpSp>
        <p:nvGrpSpPr>
          <p:cNvPr id="11" name="Group 10">
            <a:extLst>
              <a:ext uri="{FF2B5EF4-FFF2-40B4-BE49-F238E27FC236}">
                <a16:creationId xmlns:a16="http://schemas.microsoft.com/office/drawing/2014/main" id="{B81C6010-4BEC-B7C0-8CA2-C1FE9216F991}"/>
              </a:ext>
            </a:extLst>
          </p:cNvPr>
          <p:cNvGrpSpPr/>
          <p:nvPr/>
        </p:nvGrpSpPr>
        <p:grpSpPr>
          <a:xfrm>
            <a:off x="1937413" y="1818520"/>
            <a:ext cx="2266293" cy="859946"/>
            <a:chOff x="302875" y="3878006"/>
            <a:chExt cx="2266293" cy="859946"/>
          </a:xfrm>
        </p:grpSpPr>
        <p:sp>
          <p:nvSpPr>
            <p:cNvPr id="12" name="Speech Bubble: Oval 13">
              <a:extLst>
                <a:ext uri="{FF2B5EF4-FFF2-40B4-BE49-F238E27FC236}">
                  <a16:creationId xmlns:a16="http://schemas.microsoft.com/office/drawing/2014/main" id="{B02E95A0-EB39-80B9-75F8-46AA45C3896A}"/>
                </a:ext>
              </a:extLst>
            </p:cNvPr>
            <p:cNvSpPr/>
            <p:nvPr/>
          </p:nvSpPr>
          <p:spPr>
            <a:xfrm>
              <a:off x="512465" y="3878006"/>
              <a:ext cx="1847112" cy="859946"/>
            </a:xfrm>
            <a:prstGeom prst="wedgeEllipseCallout">
              <a:avLst>
                <a:gd name="adj1" fmla="val 33373"/>
                <a:gd name="adj2" fmla="val 62500"/>
              </a:avLst>
            </a:prstGeom>
            <a:solidFill>
              <a:schemeClr val="bg1"/>
            </a:solidFill>
            <a:ln w="28575">
              <a:solidFill>
                <a:srgbClr val="117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sp>
          <p:nvSpPr>
            <p:cNvPr id="13" name="TextBox 12">
              <a:extLst>
                <a:ext uri="{FF2B5EF4-FFF2-40B4-BE49-F238E27FC236}">
                  <a16:creationId xmlns:a16="http://schemas.microsoft.com/office/drawing/2014/main" id="{70CDEF5A-F80C-6632-4420-BCA901145F0B}"/>
                </a:ext>
              </a:extLst>
            </p:cNvPr>
            <p:cNvSpPr txBox="1"/>
            <p:nvPr/>
          </p:nvSpPr>
          <p:spPr>
            <a:xfrm>
              <a:off x="302875" y="4046369"/>
              <a:ext cx="226629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rPr>
                <a:t>CHẶNG 2</a:t>
              </a:r>
              <a:endParaRPr kumimoji="0" lang="en-US"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grpSp>
      <p:grpSp>
        <p:nvGrpSpPr>
          <p:cNvPr id="14" name="Group 13">
            <a:extLst>
              <a:ext uri="{FF2B5EF4-FFF2-40B4-BE49-F238E27FC236}">
                <a16:creationId xmlns:a16="http://schemas.microsoft.com/office/drawing/2014/main" id="{20A7838F-16A3-1692-4BB7-635493546886}"/>
              </a:ext>
            </a:extLst>
          </p:cNvPr>
          <p:cNvGrpSpPr/>
          <p:nvPr/>
        </p:nvGrpSpPr>
        <p:grpSpPr>
          <a:xfrm>
            <a:off x="5351155" y="895510"/>
            <a:ext cx="2266293" cy="859946"/>
            <a:chOff x="302875" y="3878006"/>
            <a:chExt cx="2266293" cy="859946"/>
          </a:xfrm>
        </p:grpSpPr>
        <p:sp>
          <p:nvSpPr>
            <p:cNvPr id="15" name="Speech Bubble: Oval 16">
              <a:extLst>
                <a:ext uri="{FF2B5EF4-FFF2-40B4-BE49-F238E27FC236}">
                  <a16:creationId xmlns:a16="http://schemas.microsoft.com/office/drawing/2014/main" id="{B2DFAF44-C391-87B2-C833-BDECD8121BF8}"/>
                </a:ext>
              </a:extLst>
            </p:cNvPr>
            <p:cNvSpPr/>
            <p:nvPr/>
          </p:nvSpPr>
          <p:spPr>
            <a:xfrm>
              <a:off x="512465" y="3878006"/>
              <a:ext cx="1847112" cy="859946"/>
            </a:xfrm>
            <a:prstGeom prst="wedgeEllipseCallout">
              <a:avLst>
                <a:gd name="adj1" fmla="val 33373"/>
                <a:gd name="adj2" fmla="val 62500"/>
              </a:avLst>
            </a:prstGeom>
            <a:solidFill>
              <a:schemeClr val="bg1"/>
            </a:solidFill>
            <a:ln w="28575">
              <a:solidFill>
                <a:srgbClr val="117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sp>
          <p:nvSpPr>
            <p:cNvPr id="16" name="TextBox 15">
              <a:extLst>
                <a:ext uri="{FF2B5EF4-FFF2-40B4-BE49-F238E27FC236}">
                  <a16:creationId xmlns:a16="http://schemas.microsoft.com/office/drawing/2014/main" id="{C37F0AA9-D0B9-44ED-7D79-BAEEDA58EC00}"/>
                </a:ext>
              </a:extLst>
            </p:cNvPr>
            <p:cNvSpPr txBox="1"/>
            <p:nvPr/>
          </p:nvSpPr>
          <p:spPr>
            <a:xfrm>
              <a:off x="302875" y="4046369"/>
              <a:ext cx="226629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rPr>
                <a:t>CHẶNG 3</a:t>
              </a:r>
              <a:endParaRPr kumimoji="0" lang="en-US"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grpSp>
      <p:sp>
        <p:nvSpPr>
          <p:cNvPr id="17" name="Arrow: Right 1">
            <a:hlinkClick r:id="rId7" action="ppaction://hlinksldjump"/>
            <a:extLst>
              <a:ext uri="{FF2B5EF4-FFF2-40B4-BE49-F238E27FC236}">
                <a16:creationId xmlns:a16="http://schemas.microsoft.com/office/drawing/2014/main" id="{72D87F74-15BD-1C79-F724-2F5AFB70EFE2}"/>
              </a:ext>
            </a:extLst>
          </p:cNvPr>
          <p:cNvSpPr/>
          <p:nvPr/>
        </p:nvSpPr>
        <p:spPr>
          <a:xfrm>
            <a:off x="10820398" y="5649731"/>
            <a:ext cx="1371600" cy="763116"/>
          </a:xfrm>
          <a:prstGeom prst="rightArrow">
            <a:avLst/>
          </a:prstGeom>
          <a:solidFill>
            <a:srgbClr val="FFCD07"/>
          </a:solidFill>
          <a:ln w="19050">
            <a:solidFill>
              <a:srgbClr val="11795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973688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8"/>
                                        </p:tgtEl>
                                      </p:cBhvr>
                                    </p:animEffect>
                                    <p:animScale>
                                      <p:cBhvr>
                                        <p:cTn id="7" dur="250" autoRev="1" fill="hold"/>
                                        <p:tgtEl>
                                          <p:spTgt spid="8"/>
                                        </p:tgtEl>
                                      </p:cBhvr>
                                      <p:by x="105000" y="105000"/>
                                    </p:animScale>
                                  </p:childTnLst>
                                </p:cTn>
                              </p:par>
                            </p:childTnLst>
                          </p:cTn>
                        </p:par>
                        <p:par>
                          <p:cTn id="8" fill="hold">
                            <p:stCondLst>
                              <p:cond delay="500"/>
                            </p:stCondLst>
                            <p:childTnLst>
                              <p:par>
                                <p:cTn id="9" presetID="64" presetClass="path" presetSubtype="0" accel="50000" decel="50000" fill="hold" nodeType="afterEffect">
                                  <p:stCondLst>
                                    <p:cond delay="0"/>
                                  </p:stCondLst>
                                  <p:childTnLst>
                                    <p:animMotion origin="layout" path="M 0.01993 -1.11111E-6 L 0.12748 -0.18981 " pathEditMode="fixed" rAng="0" ptsTypes="AA">
                                      <p:cBhvr>
                                        <p:cTn id="10" dur="2000" fill="hold"/>
                                        <p:tgtEl>
                                          <p:spTgt spid="7"/>
                                        </p:tgtEl>
                                        <p:attrNameLst>
                                          <p:attrName>ppt_x</p:attrName>
                                          <p:attrName>ppt_y</p:attrName>
                                        </p:attrNameLst>
                                      </p:cBhvr>
                                      <p:rCtr x="5378" y="-9491"/>
                                    </p:animMotion>
                                  </p:childTnLst>
                                </p:cTn>
                              </p:par>
                            </p:childTnLst>
                          </p:cTn>
                        </p:par>
                      </p:childTnLst>
                    </p:cTn>
                  </p:par>
                </p:childTnLst>
              </p:cTn>
              <p:nextCondLst>
                <p:cond evt="onClick" delay="0">
                  <p:tgtEl>
                    <p:spTgt spid="4"/>
                  </p:tgtEl>
                </p:cond>
              </p:nextCondLst>
            </p:seq>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6" presetClass="emph" presetSubtype="0" fill="hold" nodeType="clickEffect">
                                  <p:stCondLst>
                                    <p:cond delay="0"/>
                                  </p:stCondLst>
                                  <p:childTnLst>
                                    <p:animEffect transition="out" filter="fade">
                                      <p:cBhvr>
                                        <p:cTn id="15" dur="500" tmFilter="0, 0; .2, .5; .8, .5; 1, 0"/>
                                        <p:tgtEl>
                                          <p:spTgt spid="11"/>
                                        </p:tgtEl>
                                      </p:cBhvr>
                                    </p:animEffect>
                                    <p:animScale>
                                      <p:cBhvr>
                                        <p:cTn id="16" dur="250" autoRev="1" fill="hold"/>
                                        <p:tgtEl>
                                          <p:spTgt spid="11"/>
                                        </p:tgtEl>
                                      </p:cBhvr>
                                      <p:by x="105000" y="105000"/>
                                    </p:animScale>
                                  </p:childTnLst>
                                </p:cTn>
                              </p:par>
                            </p:childTnLst>
                          </p:cTn>
                        </p:par>
                        <p:par>
                          <p:cTn id="17" fill="hold">
                            <p:stCondLst>
                              <p:cond delay="500"/>
                            </p:stCondLst>
                            <p:childTnLst>
                              <p:par>
                                <p:cTn id="18" presetID="64" presetClass="path" presetSubtype="0" accel="50000" decel="50000" fill="hold" nodeType="afterEffect">
                                  <p:stCondLst>
                                    <p:cond delay="0"/>
                                  </p:stCondLst>
                                  <p:childTnLst>
                                    <p:animMotion origin="layout" path="M 0.12748 -0.18981 L 0.3905 -0.3243 " pathEditMode="fixed" rAng="0" ptsTypes="AA">
                                      <p:cBhvr>
                                        <p:cTn id="19" dur="2000" fill="hold"/>
                                        <p:tgtEl>
                                          <p:spTgt spid="7"/>
                                        </p:tgtEl>
                                        <p:attrNameLst>
                                          <p:attrName>ppt_x</p:attrName>
                                          <p:attrName>ppt_y</p:attrName>
                                        </p:attrNameLst>
                                      </p:cBhvr>
                                      <p:rCtr x="13151" y="-6736"/>
                                    </p:animMotion>
                                  </p:childTnLst>
                                </p:cTn>
                              </p:par>
                            </p:childTnLst>
                          </p:cTn>
                        </p:par>
                      </p:childTnLst>
                    </p:cTn>
                  </p:par>
                </p:childTnLst>
              </p:cTn>
              <p:nextCondLst>
                <p:cond evt="onClick" delay="0">
                  <p:tgtEl>
                    <p:spTgt spid="5"/>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26" presetClass="emph" presetSubtype="0" fill="hold" nodeType="clickEffect">
                                  <p:stCondLst>
                                    <p:cond delay="0"/>
                                  </p:stCondLst>
                                  <p:childTnLst>
                                    <p:animEffect transition="out" filter="fade">
                                      <p:cBhvr>
                                        <p:cTn id="24" dur="500" tmFilter="0, 0; .2, .5; .8, .5; 1, 0"/>
                                        <p:tgtEl>
                                          <p:spTgt spid="14"/>
                                        </p:tgtEl>
                                      </p:cBhvr>
                                    </p:animEffect>
                                    <p:animScale>
                                      <p:cBhvr>
                                        <p:cTn id="25" dur="250" autoRev="1" fill="hold"/>
                                        <p:tgtEl>
                                          <p:spTgt spid="14"/>
                                        </p:tgtEl>
                                      </p:cBhvr>
                                      <p:by x="105000" y="105000"/>
                                    </p:animScale>
                                  </p:childTnLst>
                                </p:cTn>
                              </p:par>
                            </p:childTnLst>
                          </p:cTn>
                        </p:par>
                      </p:childTnLst>
                    </p:cTn>
                  </p:par>
                </p:childTnLst>
              </p:cTn>
              <p:nextCondLst>
                <p:cond evt="onClick" delay="0">
                  <p:tgtEl>
                    <p:spTgt spid="6"/>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9">
            <a:extLst>
              <a:ext uri="{FF2B5EF4-FFF2-40B4-BE49-F238E27FC236}">
                <a16:creationId xmlns:a16="http://schemas.microsoft.com/office/drawing/2014/main" id="{B0BED9AB-0B49-36B2-82A6-8B12CF08A8DD}"/>
              </a:ext>
            </a:extLst>
          </p:cNvPr>
          <p:cNvSpPr/>
          <p:nvPr/>
        </p:nvSpPr>
        <p:spPr>
          <a:xfrm>
            <a:off x="2686050" y="325706"/>
            <a:ext cx="9420225" cy="1659528"/>
          </a:xfrm>
          <a:prstGeom prst="roundRect">
            <a:avLst>
              <a:gd name="adj" fmla="val 50000"/>
            </a:avLst>
          </a:prstGeom>
          <a:solidFill>
            <a:srgbClr val="E6F5D7"/>
          </a:solidFill>
          <a:ln w="38100">
            <a:solidFill>
              <a:srgbClr val="11795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043FBE1A-12C5-2E24-9EFB-FB2B44D8F0C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458" t="-4859" r="68082" b="72053"/>
          <a:stretch/>
        </p:blipFill>
        <p:spPr>
          <a:xfrm>
            <a:off x="766563" y="316231"/>
            <a:ext cx="2102068" cy="1659528"/>
          </a:xfrm>
          <a:prstGeom prst="rect">
            <a:avLst/>
          </a:prstGeom>
        </p:spPr>
      </p:pic>
      <p:grpSp>
        <p:nvGrpSpPr>
          <p:cNvPr id="6" name="Group 5">
            <a:extLst>
              <a:ext uri="{FF2B5EF4-FFF2-40B4-BE49-F238E27FC236}">
                <a16:creationId xmlns:a16="http://schemas.microsoft.com/office/drawing/2014/main" id="{842EA7BB-F818-6B56-85F9-8CDCF9A10C3E}"/>
              </a:ext>
            </a:extLst>
          </p:cNvPr>
          <p:cNvGrpSpPr/>
          <p:nvPr/>
        </p:nvGrpSpPr>
        <p:grpSpPr>
          <a:xfrm>
            <a:off x="-214343" y="30194"/>
            <a:ext cx="2266293" cy="859946"/>
            <a:chOff x="302875" y="3878006"/>
            <a:chExt cx="2266293" cy="859946"/>
          </a:xfrm>
        </p:grpSpPr>
        <p:sp>
          <p:nvSpPr>
            <p:cNvPr id="7" name="Speech Bubble: Oval 7">
              <a:extLst>
                <a:ext uri="{FF2B5EF4-FFF2-40B4-BE49-F238E27FC236}">
                  <a16:creationId xmlns:a16="http://schemas.microsoft.com/office/drawing/2014/main" id="{88EF8AAF-1885-E1D4-38FE-B9287C929FE6}"/>
                </a:ext>
              </a:extLst>
            </p:cNvPr>
            <p:cNvSpPr/>
            <p:nvPr/>
          </p:nvSpPr>
          <p:spPr>
            <a:xfrm>
              <a:off x="512465" y="3878006"/>
              <a:ext cx="1847112" cy="859946"/>
            </a:xfrm>
            <a:prstGeom prst="wedgeEllipseCallout">
              <a:avLst>
                <a:gd name="adj1" fmla="val 33373"/>
                <a:gd name="adj2" fmla="val 62500"/>
              </a:avLst>
            </a:prstGeom>
            <a:solidFill>
              <a:schemeClr val="bg1"/>
            </a:solidFill>
            <a:ln w="28575">
              <a:solidFill>
                <a:srgbClr val="117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sp>
          <p:nvSpPr>
            <p:cNvPr id="8" name="TextBox 7">
              <a:extLst>
                <a:ext uri="{FF2B5EF4-FFF2-40B4-BE49-F238E27FC236}">
                  <a16:creationId xmlns:a16="http://schemas.microsoft.com/office/drawing/2014/main" id="{D7482C70-07CE-2B2B-CEB2-EDBA8F735562}"/>
                </a:ext>
              </a:extLst>
            </p:cNvPr>
            <p:cNvSpPr txBox="1"/>
            <p:nvPr/>
          </p:nvSpPr>
          <p:spPr>
            <a:xfrm>
              <a:off x="302875" y="4046369"/>
              <a:ext cx="226629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rPr>
                <a:t>CHẶNG 1</a:t>
              </a:r>
              <a:endParaRPr kumimoji="0" lang="en-US"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grpSp>
      <p:sp>
        <p:nvSpPr>
          <p:cNvPr id="9" name="TextBox 8">
            <a:extLst>
              <a:ext uri="{FF2B5EF4-FFF2-40B4-BE49-F238E27FC236}">
                <a16:creationId xmlns:a16="http://schemas.microsoft.com/office/drawing/2014/main" id="{4A1B0FDC-092C-EA16-0F63-9500F0D797AD}"/>
              </a:ext>
            </a:extLst>
          </p:cNvPr>
          <p:cNvSpPr txBox="1"/>
          <p:nvPr/>
        </p:nvSpPr>
        <p:spPr>
          <a:xfrm>
            <a:off x="2647950" y="437315"/>
            <a:ext cx="954405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5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Xác định chủ ngữ của câu sau: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5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Cầu Thê Húc đỏ thắm dưới ánh bình minh.</a:t>
            </a:r>
          </a:p>
        </p:txBody>
      </p:sp>
      <p:grpSp>
        <p:nvGrpSpPr>
          <p:cNvPr id="10" name="Group 9">
            <a:extLst>
              <a:ext uri="{FF2B5EF4-FFF2-40B4-BE49-F238E27FC236}">
                <a16:creationId xmlns:a16="http://schemas.microsoft.com/office/drawing/2014/main" id="{8F5F092C-8148-A68F-0E9F-2939CB256417}"/>
              </a:ext>
            </a:extLst>
          </p:cNvPr>
          <p:cNvGrpSpPr/>
          <p:nvPr/>
        </p:nvGrpSpPr>
        <p:grpSpPr>
          <a:xfrm>
            <a:off x="4439946" y="3025982"/>
            <a:ext cx="5475579" cy="1129886"/>
            <a:chOff x="6830721" y="2864057"/>
            <a:chExt cx="4537107" cy="1129886"/>
          </a:xfrm>
        </p:grpSpPr>
        <p:sp>
          <p:nvSpPr>
            <p:cNvPr id="11" name="Rectangle: Rounded Corners 24">
              <a:extLst>
                <a:ext uri="{FF2B5EF4-FFF2-40B4-BE49-F238E27FC236}">
                  <a16:creationId xmlns:a16="http://schemas.microsoft.com/office/drawing/2014/main" id="{50BF13E3-7E5F-3970-D703-1EDA216F5988}"/>
                </a:ext>
              </a:extLst>
            </p:cNvPr>
            <p:cNvSpPr/>
            <p:nvPr/>
          </p:nvSpPr>
          <p:spPr>
            <a:xfrm>
              <a:off x="6830721" y="2864057"/>
              <a:ext cx="4537107" cy="1129886"/>
            </a:xfrm>
            <a:prstGeom prst="roundRect">
              <a:avLst>
                <a:gd name="adj" fmla="val 13859"/>
              </a:avLst>
            </a:prstGeom>
            <a:solidFill>
              <a:srgbClr val="E6F5D7"/>
            </a:solidFill>
            <a:ln w="38100">
              <a:solidFill>
                <a:srgbClr val="FBA40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DC27FD4D-74EC-22C5-C8C7-026E41DB7F45}"/>
                </a:ext>
              </a:extLst>
            </p:cNvPr>
            <p:cNvSpPr txBox="1"/>
            <p:nvPr/>
          </p:nvSpPr>
          <p:spPr>
            <a:xfrm>
              <a:off x="7223859" y="3044278"/>
              <a:ext cx="3750829"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Cầu</a:t>
              </a:r>
              <a:r>
                <a:rPr kumimoji="0" lang="en-US" sz="4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Thê</a:t>
              </a:r>
              <a:r>
                <a:rPr kumimoji="0" lang="en-US" sz="4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Húc</a:t>
              </a:r>
              <a:endParaRPr kumimoji="0" lang="en-US" sz="4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pic>
        <p:nvPicPr>
          <p:cNvPr id="26" name="Picture 25">
            <a:extLst>
              <a:ext uri="{FF2B5EF4-FFF2-40B4-BE49-F238E27FC236}">
                <a16:creationId xmlns:a16="http://schemas.microsoft.com/office/drawing/2014/main" id="{11C6CA03-ABE9-0706-2ECC-F8544732312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8208" b="61433"/>
          <a:stretch/>
        </p:blipFill>
        <p:spPr>
          <a:xfrm>
            <a:off x="9289106" y="2962275"/>
            <a:ext cx="1219213" cy="1096679"/>
          </a:xfrm>
          <a:prstGeom prst="rect">
            <a:avLst/>
          </a:prstGeom>
        </p:spPr>
      </p:pic>
      <p:sp>
        <p:nvSpPr>
          <p:cNvPr id="30" name="Arrow: Right 1">
            <a:hlinkClick r:id="rId5" action="ppaction://hlinksldjump"/>
            <a:extLst>
              <a:ext uri="{FF2B5EF4-FFF2-40B4-BE49-F238E27FC236}">
                <a16:creationId xmlns:a16="http://schemas.microsoft.com/office/drawing/2014/main" id="{72D87F74-15BD-1C79-F724-2F5AFB70EFE2}"/>
              </a:ext>
            </a:extLst>
          </p:cNvPr>
          <p:cNvSpPr/>
          <p:nvPr/>
        </p:nvSpPr>
        <p:spPr>
          <a:xfrm flipH="1">
            <a:off x="10682028" y="6094884"/>
            <a:ext cx="1371600" cy="763116"/>
          </a:xfrm>
          <a:prstGeom prst="rightArrow">
            <a:avLst/>
          </a:prstGeom>
          <a:solidFill>
            <a:srgbClr val="FFCD07"/>
          </a:solidFill>
          <a:ln w="19050">
            <a:solidFill>
              <a:srgbClr val="11795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13094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9">
            <a:extLst>
              <a:ext uri="{FF2B5EF4-FFF2-40B4-BE49-F238E27FC236}">
                <a16:creationId xmlns:a16="http://schemas.microsoft.com/office/drawing/2014/main" id="{B0BED9AB-0B49-36B2-82A6-8B12CF08A8DD}"/>
              </a:ext>
            </a:extLst>
          </p:cNvPr>
          <p:cNvSpPr/>
          <p:nvPr/>
        </p:nvSpPr>
        <p:spPr>
          <a:xfrm>
            <a:off x="2892906" y="316180"/>
            <a:ext cx="9299094" cy="1969819"/>
          </a:xfrm>
          <a:prstGeom prst="roundRect">
            <a:avLst>
              <a:gd name="adj" fmla="val 50000"/>
            </a:avLst>
          </a:prstGeom>
          <a:solidFill>
            <a:srgbClr val="E6F5D7"/>
          </a:solidFill>
          <a:ln w="38100">
            <a:solidFill>
              <a:srgbClr val="11795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4A1B0FDC-092C-EA16-0F63-9500F0D797AD}"/>
              </a:ext>
            </a:extLst>
          </p:cNvPr>
          <p:cNvSpPr txBox="1"/>
          <p:nvPr/>
        </p:nvSpPr>
        <p:spPr>
          <a:xfrm>
            <a:off x="3141244" y="481943"/>
            <a:ext cx="8765006" cy="1754326"/>
          </a:xfrm>
          <a:prstGeom prst="rect">
            <a:avLst/>
          </a:prstGeom>
          <a:noFill/>
        </p:spPr>
        <p:txBody>
          <a:bodyPr wrap="square" rtlCol="0">
            <a:spAutoFit/>
          </a:bodyPr>
          <a:lstStyle/>
          <a:p>
            <a:pPr lvl="0" algn="ctr">
              <a:defRPr/>
            </a:pPr>
            <a:r>
              <a:rPr lang="vi-VN" sz="3600" b="1" dirty="0">
                <a:solidFill>
                  <a:srgbClr val="00B050"/>
                </a:solidFill>
                <a:latin typeface="Cambria" panose="02040503050406030204" pitchFamily="18" charset="0"/>
              </a:rPr>
              <a:t>Xác định vị ngữ của câu sau:</a:t>
            </a:r>
          </a:p>
          <a:p>
            <a:pPr lvl="0" algn="ctr">
              <a:defRPr/>
            </a:pPr>
            <a:r>
              <a:rPr lang="vi-VN" sz="3600" b="1" dirty="0">
                <a:solidFill>
                  <a:srgbClr val="00B050"/>
                </a:solidFill>
                <a:latin typeface="Cambria" panose="02040503050406030204" pitchFamily="18" charset="0"/>
              </a:rPr>
              <a:t>Lý Thường Kiệt là danh tướng Việt Nam thế kỉ XI.</a:t>
            </a:r>
          </a:p>
        </p:txBody>
      </p:sp>
      <p:pic>
        <p:nvPicPr>
          <p:cNvPr id="6" name="Picture 5">
            <a:extLst>
              <a:ext uri="{FF2B5EF4-FFF2-40B4-BE49-F238E27FC236}">
                <a16:creationId xmlns:a16="http://schemas.microsoft.com/office/drawing/2014/main" id="{D1BE01AA-A31E-FEA9-0A2C-EA287F11614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1731" t="-3966" r="31893" b="71160"/>
          <a:stretch/>
        </p:blipFill>
        <p:spPr>
          <a:xfrm>
            <a:off x="1447605" y="506285"/>
            <a:ext cx="2102068" cy="1659528"/>
          </a:xfrm>
          <a:prstGeom prst="rect">
            <a:avLst/>
          </a:prstGeom>
        </p:spPr>
      </p:pic>
      <p:grpSp>
        <p:nvGrpSpPr>
          <p:cNvPr id="7" name="Group 6">
            <a:extLst>
              <a:ext uri="{FF2B5EF4-FFF2-40B4-BE49-F238E27FC236}">
                <a16:creationId xmlns:a16="http://schemas.microsoft.com/office/drawing/2014/main" id="{963223FA-0C4E-6CB7-0C4F-1A8B6CD994D7}"/>
              </a:ext>
            </a:extLst>
          </p:cNvPr>
          <p:cNvGrpSpPr/>
          <p:nvPr/>
        </p:nvGrpSpPr>
        <p:grpSpPr>
          <a:xfrm>
            <a:off x="-4141" y="132685"/>
            <a:ext cx="2266293" cy="859946"/>
            <a:chOff x="302875" y="3878006"/>
            <a:chExt cx="2266293" cy="859946"/>
          </a:xfrm>
        </p:grpSpPr>
        <p:sp>
          <p:nvSpPr>
            <p:cNvPr id="8" name="Speech Bubble: Oval 12">
              <a:extLst>
                <a:ext uri="{FF2B5EF4-FFF2-40B4-BE49-F238E27FC236}">
                  <a16:creationId xmlns:a16="http://schemas.microsoft.com/office/drawing/2014/main" id="{13682C50-C503-F446-99CD-4CC5D9D4294A}"/>
                </a:ext>
              </a:extLst>
            </p:cNvPr>
            <p:cNvSpPr/>
            <p:nvPr/>
          </p:nvSpPr>
          <p:spPr>
            <a:xfrm>
              <a:off x="512465" y="3878006"/>
              <a:ext cx="1847112" cy="859946"/>
            </a:xfrm>
            <a:prstGeom prst="wedgeEllipseCallout">
              <a:avLst>
                <a:gd name="adj1" fmla="val 33373"/>
                <a:gd name="adj2" fmla="val 62500"/>
              </a:avLst>
            </a:prstGeom>
            <a:solidFill>
              <a:schemeClr val="bg1"/>
            </a:solidFill>
            <a:ln w="28575">
              <a:solidFill>
                <a:srgbClr val="117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sp>
          <p:nvSpPr>
            <p:cNvPr id="9" name="TextBox 8">
              <a:extLst>
                <a:ext uri="{FF2B5EF4-FFF2-40B4-BE49-F238E27FC236}">
                  <a16:creationId xmlns:a16="http://schemas.microsoft.com/office/drawing/2014/main" id="{0CE5F2A7-6830-36AD-AFDD-1586B3364CAD}"/>
                </a:ext>
              </a:extLst>
            </p:cNvPr>
            <p:cNvSpPr txBox="1"/>
            <p:nvPr/>
          </p:nvSpPr>
          <p:spPr>
            <a:xfrm>
              <a:off x="302875" y="4046369"/>
              <a:ext cx="226629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rPr>
                <a:t>CHẶNG 2</a:t>
              </a:r>
              <a:endParaRPr kumimoji="0" lang="en-US"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grpSp>
      <p:sp>
        <p:nvSpPr>
          <p:cNvPr id="30" name="Arrow: Right 4">
            <a:hlinkClick r:id="rId4" action="ppaction://hlinksldjump"/>
            <a:extLst>
              <a:ext uri="{FF2B5EF4-FFF2-40B4-BE49-F238E27FC236}">
                <a16:creationId xmlns:a16="http://schemas.microsoft.com/office/drawing/2014/main" id="{0DC08933-BA95-8197-33B3-681282FEF6C5}"/>
              </a:ext>
            </a:extLst>
          </p:cNvPr>
          <p:cNvSpPr/>
          <p:nvPr/>
        </p:nvSpPr>
        <p:spPr>
          <a:xfrm flipH="1">
            <a:off x="10682028" y="6094884"/>
            <a:ext cx="1371600" cy="763116"/>
          </a:xfrm>
          <a:prstGeom prst="rightArrow">
            <a:avLst/>
          </a:prstGeom>
          <a:solidFill>
            <a:srgbClr val="FFCD07"/>
          </a:solidFill>
          <a:ln w="19050">
            <a:solidFill>
              <a:srgbClr val="11795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9E72BC1A-8570-D437-6ADB-4014C5248AFB}"/>
              </a:ext>
            </a:extLst>
          </p:cNvPr>
          <p:cNvGrpSpPr/>
          <p:nvPr/>
        </p:nvGrpSpPr>
        <p:grpSpPr>
          <a:xfrm>
            <a:off x="2009776" y="3140282"/>
            <a:ext cx="8334374" cy="1129886"/>
            <a:chOff x="6830721" y="2864057"/>
            <a:chExt cx="4537107" cy="1129886"/>
          </a:xfrm>
        </p:grpSpPr>
        <p:sp>
          <p:nvSpPr>
            <p:cNvPr id="3" name="Rectangle: Rounded Corners 24">
              <a:extLst>
                <a:ext uri="{FF2B5EF4-FFF2-40B4-BE49-F238E27FC236}">
                  <a16:creationId xmlns:a16="http://schemas.microsoft.com/office/drawing/2014/main" id="{9FB58D79-0001-5A3E-8D2D-4080EBB8491F}"/>
                </a:ext>
              </a:extLst>
            </p:cNvPr>
            <p:cNvSpPr/>
            <p:nvPr/>
          </p:nvSpPr>
          <p:spPr>
            <a:xfrm>
              <a:off x="6830721" y="2864057"/>
              <a:ext cx="4537107" cy="1129886"/>
            </a:xfrm>
            <a:prstGeom prst="roundRect">
              <a:avLst>
                <a:gd name="adj" fmla="val 13859"/>
              </a:avLst>
            </a:prstGeom>
            <a:solidFill>
              <a:srgbClr val="E6F5D7"/>
            </a:solidFill>
            <a:ln w="38100">
              <a:solidFill>
                <a:srgbClr val="FBA40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9F9A0F2E-88BA-5F00-C529-CE9B6325899C}"/>
                </a:ext>
              </a:extLst>
            </p:cNvPr>
            <p:cNvSpPr txBox="1"/>
            <p:nvPr/>
          </p:nvSpPr>
          <p:spPr>
            <a:xfrm>
              <a:off x="7084798" y="3044278"/>
              <a:ext cx="4070434" cy="762966"/>
            </a:xfrm>
            <a:prstGeom prst="rect">
              <a:avLst/>
            </a:prstGeom>
            <a:noFill/>
          </p:spPr>
          <p:txBody>
            <a:bodyPr wrap="square" rtlCol="0">
              <a:spAutoFit/>
            </a:bodyPr>
            <a:lstStyle/>
            <a:p>
              <a:pPr marL="0" marR="0" algn="just">
                <a:lnSpc>
                  <a:spcPct val="120000"/>
                </a:lnSpc>
                <a:spcBef>
                  <a:spcPts val="0"/>
                </a:spcBef>
                <a:spcAft>
                  <a:spcPts val="0"/>
                </a:spcAft>
              </a:pPr>
              <a:r>
                <a:rPr lang="en-US" sz="4000" dirty="0" err="1">
                  <a:effectLst/>
                  <a:latin typeface="Cambria" panose="02040503050406030204" pitchFamily="18" charset="0"/>
                  <a:ea typeface="Cambria" panose="02040503050406030204" pitchFamily="18" charset="0"/>
                </a:rPr>
                <a:t>là</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danh</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tướng</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Việt</a:t>
              </a:r>
              <a:r>
                <a:rPr lang="en-US" sz="4000" dirty="0">
                  <a:effectLst/>
                  <a:latin typeface="Cambria" panose="02040503050406030204" pitchFamily="18" charset="0"/>
                  <a:ea typeface="Cambria" panose="02040503050406030204" pitchFamily="18" charset="0"/>
                </a:rPr>
                <a:t> Nam </a:t>
              </a:r>
              <a:r>
                <a:rPr lang="en-US" sz="4000" dirty="0" err="1">
                  <a:effectLst/>
                  <a:latin typeface="Cambria" panose="02040503050406030204" pitchFamily="18" charset="0"/>
                  <a:ea typeface="Cambria" panose="02040503050406030204" pitchFamily="18" charset="0"/>
                </a:rPr>
                <a:t>thế</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kỉ</a:t>
              </a:r>
              <a:r>
                <a:rPr lang="en-US" sz="4000" dirty="0">
                  <a:effectLst/>
                  <a:latin typeface="Cambria" panose="02040503050406030204" pitchFamily="18" charset="0"/>
                  <a:ea typeface="Cambria" panose="02040503050406030204" pitchFamily="18" charset="0"/>
                </a:rPr>
                <a:t> XI.</a:t>
              </a:r>
            </a:p>
          </p:txBody>
        </p:sp>
      </p:grpSp>
      <p:pic>
        <p:nvPicPr>
          <p:cNvPr id="32" name="Picture 31">
            <a:extLst>
              <a:ext uri="{FF2B5EF4-FFF2-40B4-BE49-F238E27FC236}">
                <a16:creationId xmlns:a16="http://schemas.microsoft.com/office/drawing/2014/main" id="{C8B95F66-CA12-33A7-577C-363F0CDB674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8208" b="61433"/>
          <a:stretch/>
        </p:blipFill>
        <p:spPr>
          <a:xfrm>
            <a:off x="9879656" y="3028950"/>
            <a:ext cx="1219213" cy="1096679"/>
          </a:xfrm>
          <a:prstGeom prst="rect">
            <a:avLst/>
          </a:prstGeom>
        </p:spPr>
      </p:pic>
    </p:spTree>
    <p:extLst>
      <p:ext uri="{BB962C8B-B14F-4D97-AF65-F5344CB8AC3E}">
        <p14:creationId xmlns:p14="http://schemas.microsoft.com/office/powerpoint/2010/main" val="188128223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9">
            <a:extLst>
              <a:ext uri="{FF2B5EF4-FFF2-40B4-BE49-F238E27FC236}">
                <a16:creationId xmlns:a16="http://schemas.microsoft.com/office/drawing/2014/main" id="{B0BED9AB-0B49-36B2-82A6-8B12CF08A8DD}"/>
              </a:ext>
            </a:extLst>
          </p:cNvPr>
          <p:cNvSpPr/>
          <p:nvPr/>
        </p:nvSpPr>
        <p:spPr>
          <a:xfrm>
            <a:off x="2837322" y="357680"/>
            <a:ext cx="7914290" cy="1659528"/>
          </a:xfrm>
          <a:prstGeom prst="roundRect">
            <a:avLst>
              <a:gd name="adj" fmla="val 50000"/>
            </a:avLst>
          </a:prstGeom>
          <a:solidFill>
            <a:srgbClr val="E6F5D7"/>
          </a:solidFill>
          <a:ln w="38100">
            <a:solidFill>
              <a:srgbClr val="11795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4A1B0FDC-092C-EA16-0F63-9500F0D797AD}"/>
              </a:ext>
            </a:extLst>
          </p:cNvPr>
          <p:cNvSpPr txBox="1"/>
          <p:nvPr/>
        </p:nvSpPr>
        <p:spPr>
          <a:xfrm>
            <a:off x="3359555" y="464169"/>
            <a:ext cx="7238889"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B050"/>
                </a:solidFill>
                <a:effectLst/>
                <a:uLnTx/>
                <a:uFillTx/>
                <a:latin typeface="Cambria" panose="02040503050406030204" pitchFamily="18" charset="0"/>
                <a:ea typeface="+mn-ea"/>
                <a:cs typeface="+mn-cs"/>
              </a:rPr>
              <a:t>Xác</a:t>
            </a:r>
            <a:r>
              <a:rPr kumimoji="0" lang="en-US" sz="4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solidFill>
                  <a:srgbClr val="00B050"/>
                </a:solidFill>
                <a:effectLst/>
                <a:uLnTx/>
                <a:uFillTx/>
                <a:latin typeface="Cambria" panose="02040503050406030204" pitchFamily="18" charset="0"/>
                <a:ea typeface="+mn-ea"/>
                <a:cs typeface="+mn-cs"/>
              </a:rPr>
              <a:t>định</a:t>
            </a:r>
            <a:r>
              <a:rPr kumimoji="0" lang="en-US" sz="4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solidFill>
                  <a:srgbClr val="00B050"/>
                </a:solidFill>
                <a:effectLst/>
                <a:uLnTx/>
                <a:uFillTx/>
                <a:latin typeface="Cambria" panose="02040503050406030204" pitchFamily="18" charset="0"/>
                <a:ea typeface="+mn-ea"/>
                <a:cs typeface="+mn-cs"/>
              </a:rPr>
              <a:t>chủ</a:t>
            </a:r>
            <a:r>
              <a:rPr kumimoji="0" lang="en-US" sz="4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solidFill>
                  <a:srgbClr val="00B050"/>
                </a:solidFill>
                <a:effectLst/>
                <a:uLnTx/>
                <a:uFillTx/>
                <a:latin typeface="Cambria" panose="02040503050406030204" pitchFamily="18" charset="0"/>
                <a:ea typeface="+mn-ea"/>
                <a:cs typeface="+mn-cs"/>
              </a:rPr>
              <a:t>ngữ</a:t>
            </a:r>
            <a:r>
              <a:rPr kumimoji="0" lang="en-US" sz="4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solidFill>
                  <a:srgbClr val="00B050"/>
                </a:solidFill>
                <a:effectLst/>
                <a:uLnTx/>
                <a:uFillTx/>
                <a:latin typeface="Cambria" panose="02040503050406030204" pitchFamily="18" charset="0"/>
                <a:ea typeface="+mn-ea"/>
                <a:cs typeface="+mn-cs"/>
              </a:rPr>
              <a:t>vị</a:t>
            </a:r>
            <a:r>
              <a:rPr kumimoji="0" lang="en-US" sz="4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solidFill>
                  <a:srgbClr val="00B050"/>
                </a:solidFill>
                <a:effectLst/>
                <a:uLnTx/>
                <a:uFillTx/>
                <a:latin typeface="Cambria" panose="02040503050406030204" pitchFamily="18" charset="0"/>
                <a:ea typeface="+mn-ea"/>
                <a:cs typeface="+mn-cs"/>
              </a:rPr>
              <a:t>ngữ</a:t>
            </a:r>
            <a:r>
              <a:rPr kumimoji="0" lang="en-US" sz="4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solidFill>
                  <a:srgbClr val="00B050"/>
                </a:solidFill>
                <a:effectLst/>
                <a:uLnTx/>
                <a:uFillTx/>
                <a:latin typeface="Cambria" panose="02040503050406030204" pitchFamily="18" charset="0"/>
                <a:ea typeface="+mn-ea"/>
                <a:cs typeface="+mn-cs"/>
              </a:rPr>
              <a:t>của</a:t>
            </a:r>
            <a:r>
              <a:rPr kumimoji="0" lang="en-US" sz="4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solidFill>
                  <a:srgbClr val="00B050"/>
                </a:solidFill>
                <a:effectLst/>
                <a:uLnTx/>
                <a:uFillTx/>
                <a:latin typeface="Cambria" panose="02040503050406030204" pitchFamily="18" charset="0"/>
                <a:ea typeface="+mn-ea"/>
                <a:cs typeface="+mn-cs"/>
              </a:rPr>
              <a:t>câu</a:t>
            </a:r>
            <a:r>
              <a:rPr kumimoji="0" lang="en-US" sz="4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solidFill>
                  <a:srgbClr val="00B050"/>
                </a:solidFill>
                <a:effectLst/>
                <a:uLnTx/>
                <a:uFillTx/>
                <a:latin typeface="Cambria" panose="02040503050406030204" pitchFamily="18" charset="0"/>
                <a:ea typeface="+mn-ea"/>
                <a:cs typeface="+mn-cs"/>
              </a:rPr>
              <a:t>sau</a:t>
            </a:r>
            <a:r>
              <a:rPr kumimoji="0" lang="en-US" sz="4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solidFill>
                  <a:srgbClr val="00B050"/>
                </a:solidFill>
                <a:effectLst/>
                <a:uLnTx/>
                <a:uFillTx/>
                <a:latin typeface="Cambria" panose="02040503050406030204" pitchFamily="18" charset="0"/>
                <a:ea typeface="+mn-ea"/>
                <a:cs typeface="+mn-cs"/>
              </a:rPr>
              <a:t>Gió</a:t>
            </a:r>
            <a:r>
              <a:rPr kumimoji="0" lang="en-US" sz="4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solidFill>
                  <a:srgbClr val="00B050"/>
                </a:solidFill>
                <a:effectLst/>
                <a:uLnTx/>
                <a:uFillTx/>
                <a:latin typeface="Cambria" panose="02040503050406030204" pitchFamily="18" charset="0"/>
                <a:ea typeface="+mn-ea"/>
                <a:cs typeface="+mn-cs"/>
              </a:rPr>
              <a:t>thổi</a:t>
            </a:r>
            <a:r>
              <a:rPr kumimoji="0" lang="en-US" sz="4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 vi vu.</a:t>
            </a:r>
          </a:p>
        </p:txBody>
      </p:sp>
      <p:pic>
        <p:nvPicPr>
          <p:cNvPr id="4" name="Picture 3">
            <a:extLst>
              <a:ext uri="{FF2B5EF4-FFF2-40B4-BE49-F238E27FC236}">
                <a16:creationId xmlns:a16="http://schemas.microsoft.com/office/drawing/2014/main" id="{7AB1F8C3-8BF3-D38C-1857-AB6B136938D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1098" t="72951" r="256" b="-5757"/>
          <a:stretch/>
        </p:blipFill>
        <p:spPr>
          <a:xfrm>
            <a:off x="1485865" y="692588"/>
            <a:ext cx="1655379" cy="1659528"/>
          </a:xfrm>
          <a:prstGeom prst="rect">
            <a:avLst/>
          </a:prstGeom>
        </p:spPr>
      </p:pic>
      <p:grpSp>
        <p:nvGrpSpPr>
          <p:cNvPr id="5" name="Group 4">
            <a:extLst>
              <a:ext uri="{FF2B5EF4-FFF2-40B4-BE49-F238E27FC236}">
                <a16:creationId xmlns:a16="http://schemas.microsoft.com/office/drawing/2014/main" id="{32A6547B-BE05-D944-D3B7-52C9AA08F23B}"/>
              </a:ext>
            </a:extLst>
          </p:cNvPr>
          <p:cNvGrpSpPr/>
          <p:nvPr/>
        </p:nvGrpSpPr>
        <p:grpSpPr>
          <a:xfrm>
            <a:off x="352718" y="112233"/>
            <a:ext cx="2266293" cy="859946"/>
            <a:chOff x="302875" y="3878006"/>
            <a:chExt cx="2266293" cy="859946"/>
          </a:xfrm>
        </p:grpSpPr>
        <p:sp>
          <p:nvSpPr>
            <p:cNvPr id="6" name="Speech Bubble: Oval 12">
              <a:extLst>
                <a:ext uri="{FF2B5EF4-FFF2-40B4-BE49-F238E27FC236}">
                  <a16:creationId xmlns:a16="http://schemas.microsoft.com/office/drawing/2014/main" id="{A5285F21-936A-C15F-F62D-FBA195CF981C}"/>
                </a:ext>
              </a:extLst>
            </p:cNvPr>
            <p:cNvSpPr/>
            <p:nvPr/>
          </p:nvSpPr>
          <p:spPr>
            <a:xfrm>
              <a:off x="512465" y="3878006"/>
              <a:ext cx="1847112" cy="859946"/>
            </a:xfrm>
            <a:prstGeom prst="wedgeEllipseCallout">
              <a:avLst>
                <a:gd name="adj1" fmla="val 33373"/>
                <a:gd name="adj2" fmla="val 62500"/>
              </a:avLst>
            </a:prstGeom>
            <a:solidFill>
              <a:schemeClr val="bg1"/>
            </a:solidFill>
            <a:ln w="28575">
              <a:solidFill>
                <a:srgbClr val="117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sp>
          <p:nvSpPr>
            <p:cNvPr id="7" name="TextBox 6">
              <a:extLst>
                <a:ext uri="{FF2B5EF4-FFF2-40B4-BE49-F238E27FC236}">
                  <a16:creationId xmlns:a16="http://schemas.microsoft.com/office/drawing/2014/main" id="{F493D47E-4E9B-6B8B-FA4C-536BB2266370}"/>
                </a:ext>
              </a:extLst>
            </p:cNvPr>
            <p:cNvSpPr txBox="1"/>
            <p:nvPr/>
          </p:nvSpPr>
          <p:spPr>
            <a:xfrm>
              <a:off x="302875" y="4046369"/>
              <a:ext cx="226629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rPr>
                <a:t>CHẶNG 3</a:t>
              </a:r>
              <a:endParaRPr kumimoji="0" lang="en-US"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grpSp>
      <p:sp>
        <p:nvSpPr>
          <p:cNvPr id="18" name="Arrow: Right 4">
            <a:hlinkClick r:id="rId4" action="ppaction://hlinksldjump"/>
            <a:extLst>
              <a:ext uri="{FF2B5EF4-FFF2-40B4-BE49-F238E27FC236}">
                <a16:creationId xmlns:a16="http://schemas.microsoft.com/office/drawing/2014/main" id="{889D5ED8-6D44-00BB-FF40-170AC5DA982D}"/>
              </a:ext>
            </a:extLst>
          </p:cNvPr>
          <p:cNvSpPr/>
          <p:nvPr/>
        </p:nvSpPr>
        <p:spPr>
          <a:xfrm flipH="1">
            <a:off x="10682028" y="6094884"/>
            <a:ext cx="1371600" cy="763116"/>
          </a:xfrm>
          <a:prstGeom prst="rightArrow">
            <a:avLst/>
          </a:prstGeom>
          <a:solidFill>
            <a:srgbClr val="FFCD07"/>
          </a:solidFill>
          <a:ln w="19050">
            <a:solidFill>
              <a:srgbClr val="11795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9" name="Group 18">
            <a:extLst>
              <a:ext uri="{FF2B5EF4-FFF2-40B4-BE49-F238E27FC236}">
                <a16:creationId xmlns:a16="http://schemas.microsoft.com/office/drawing/2014/main" id="{E922FC30-C0E3-41F7-22BE-89422BF7234A}"/>
              </a:ext>
            </a:extLst>
          </p:cNvPr>
          <p:cNvGrpSpPr/>
          <p:nvPr/>
        </p:nvGrpSpPr>
        <p:grpSpPr>
          <a:xfrm>
            <a:off x="4295774" y="2987882"/>
            <a:ext cx="4733925" cy="1450768"/>
            <a:chOff x="6830721" y="2864057"/>
            <a:chExt cx="4537107" cy="1129886"/>
          </a:xfrm>
        </p:grpSpPr>
        <p:sp>
          <p:nvSpPr>
            <p:cNvPr id="20" name="Rectangle: Rounded Corners 24">
              <a:extLst>
                <a:ext uri="{FF2B5EF4-FFF2-40B4-BE49-F238E27FC236}">
                  <a16:creationId xmlns:a16="http://schemas.microsoft.com/office/drawing/2014/main" id="{8ECF2015-B133-A2E3-B1D2-6085E4F0EE2C}"/>
                </a:ext>
              </a:extLst>
            </p:cNvPr>
            <p:cNvSpPr/>
            <p:nvPr/>
          </p:nvSpPr>
          <p:spPr>
            <a:xfrm>
              <a:off x="6830721" y="2864057"/>
              <a:ext cx="4537107" cy="1129886"/>
            </a:xfrm>
            <a:prstGeom prst="roundRect">
              <a:avLst>
                <a:gd name="adj" fmla="val 13859"/>
              </a:avLst>
            </a:prstGeom>
            <a:solidFill>
              <a:srgbClr val="E6F5D7"/>
            </a:solidFill>
            <a:ln w="38100">
              <a:solidFill>
                <a:srgbClr val="FBA40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3CDC2580-D3CE-9963-2B00-F903DAE97851}"/>
                </a:ext>
              </a:extLst>
            </p:cNvPr>
            <p:cNvSpPr txBox="1"/>
            <p:nvPr/>
          </p:nvSpPr>
          <p:spPr>
            <a:xfrm>
              <a:off x="7136651" y="2910750"/>
              <a:ext cx="4070434" cy="950020"/>
            </a:xfrm>
            <a:prstGeom prst="rect">
              <a:avLst/>
            </a:prstGeom>
            <a:noFill/>
          </p:spPr>
          <p:txBody>
            <a:bodyPr wrap="square" rtlCol="0">
              <a:spAutoFit/>
            </a:bodyPr>
            <a:lstStyle/>
            <a:p>
              <a:pPr marL="0" marR="0" algn="just">
                <a:lnSpc>
                  <a:spcPct val="120000"/>
                </a:lnSpc>
                <a:spcBef>
                  <a:spcPts val="0"/>
                </a:spcBef>
                <a:spcAft>
                  <a:spcPts val="0"/>
                </a:spcAft>
              </a:pPr>
              <a:r>
                <a:rPr lang="en-US" sz="3200" dirty="0" err="1">
                  <a:effectLst/>
                  <a:latin typeface="Cambria" panose="02040503050406030204" pitchFamily="18" charset="0"/>
                  <a:ea typeface="Cambria" panose="02040503050406030204" pitchFamily="18" charset="0"/>
                </a:rPr>
                <a:t>Chủ</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ngữ</a:t>
              </a:r>
              <a:r>
                <a:rPr lang="en-US" sz="3200" dirty="0">
                  <a:effectLst/>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G</a:t>
              </a:r>
              <a:r>
                <a:rPr lang="en-US" sz="3200" dirty="0" err="1">
                  <a:effectLst/>
                  <a:latin typeface="Cambria" panose="02040503050406030204" pitchFamily="18" charset="0"/>
                  <a:ea typeface="Cambria" panose="02040503050406030204" pitchFamily="18" charset="0"/>
                </a:rPr>
                <a:t>ió</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thổi</a:t>
              </a:r>
              <a:endParaRPr lang="en-US" sz="3200" dirty="0">
                <a:effectLst/>
                <a:latin typeface="Cambria" panose="02040503050406030204" pitchFamily="18" charset="0"/>
                <a:ea typeface="Cambria" panose="02040503050406030204" pitchFamily="18" charset="0"/>
              </a:endParaRPr>
            </a:p>
            <a:p>
              <a:pPr marL="0" marR="0" algn="just">
                <a:lnSpc>
                  <a:spcPct val="120000"/>
                </a:lnSpc>
                <a:spcBef>
                  <a:spcPts val="0"/>
                </a:spcBef>
                <a:spcAft>
                  <a:spcPts val="0"/>
                </a:spcAft>
              </a:pPr>
              <a:r>
                <a:rPr lang="en-US" sz="3200" dirty="0" err="1">
                  <a:effectLst/>
                  <a:latin typeface="Cambria" panose="02040503050406030204" pitchFamily="18" charset="0"/>
                  <a:ea typeface="Cambria" panose="02040503050406030204" pitchFamily="18" charset="0"/>
                </a:rPr>
                <a:t>Vị</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ngữ</a:t>
              </a:r>
              <a:r>
                <a:rPr lang="en-US" sz="3200" dirty="0">
                  <a:effectLst/>
                  <a:latin typeface="Cambria" panose="02040503050406030204" pitchFamily="18" charset="0"/>
                  <a:ea typeface="Cambria" panose="02040503050406030204" pitchFamily="18" charset="0"/>
                </a:rPr>
                <a:t>: vi vu</a:t>
              </a:r>
            </a:p>
          </p:txBody>
        </p:sp>
      </p:grpSp>
      <p:pic>
        <p:nvPicPr>
          <p:cNvPr id="22" name="Picture 21">
            <a:extLst>
              <a:ext uri="{FF2B5EF4-FFF2-40B4-BE49-F238E27FC236}">
                <a16:creationId xmlns:a16="http://schemas.microsoft.com/office/drawing/2014/main" id="{5F2DA692-5B4C-9761-9A0D-173C62F2FE4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8208" b="61433"/>
          <a:stretch/>
        </p:blipFill>
        <p:spPr>
          <a:xfrm>
            <a:off x="8260406" y="3171825"/>
            <a:ext cx="1219213" cy="1096679"/>
          </a:xfrm>
          <a:prstGeom prst="rect">
            <a:avLst/>
          </a:prstGeom>
        </p:spPr>
      </p:pic>
    </p:spTree>
    <p:extLst>
      <p:ext uri="{BB962C8B-B14F-4D97-AF65-F5344CB8AC3E}">
        <p14:creationId xmlns:p14="http://schemas.microsoft.com/office/powerpoint/2010/main" val="140082734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1"/>
          <p:cNvPicPr>
            <a:picLocks noChangeAspect="1"/>
          </p:cNvPicPr>
          <p:nvPr/>
        </p:nvPicPr>
        <p:blipFill>
          <a:blip r:embed="rId3"/>
          <a:srcRect/>
          <a:stretch>
            <a:fillRect/>
          </a:stretch>
        </p:blipFill>
        <p:spPr>
          <a:xfrm>
            <a:off x="2652395" y="235585"/>
            <a:ext cx="6887845" cy="1043305"/>
          </a:xfrm>
          <a:prstGeom prst="rect">
            <a:avLst/>
          </a:prstGeom>
        </p:spPr>
      </p:pic>
      <p:pic>
        <p:nvPicPr>
          <p:cNvPr id="6" name="Picture 5">
            <a:extLst>
              <a:ext uri="{FF2B5EF4-FFF2-40B4-BE49-F238E27FC236}">
                <a16:creationId xmlns:a16="http://schemas.microsoft.com/office/drawing/2014/main" id="{4E4D0121-4E11-C36A-7191-C0CA99F6B8C6}"/>
              </a:ext>
            </a:extLst>
          </p:cNvPr>
          <p:cNvPicPr>
            <a:picLocks noChangeAspect="1"/>
          </p:cNvPicPr>
          <p:nvPr/>
        </p:nvPicPr>
        <p:blipFill>
          <a:blip r:embed="rId4"/>
          <a:stretch>
            <a:fillRect/>
          </a:stretch>
        </p:blipFill>
        <p:spPr>
          <a:xfrm>
            <a:off x="4058816" y="212757"/>
            <a:ext cx="4292081" cy="1289471"/>
          </a:xfrm>
          <a:prstGeom prst="rect">
            <a:avLst/>
          </a:prstGeom>
        </p:spPr>
      </p:pic>
      <p:pic>
        <p:nvPicPr>
          <p:cNvPr id="7" name="Picture 6">
            <a:extLst>
              <a:ext uri="{FF2B5EF4-FFF2-40B4-BE49-F238E27FC236}">
                <a16:creationId xmlns:a16="http://schemas.microsoft.com/office/drawing/2014/main" id="{F4C4473A-7EDF-A76A-F690-17CE1CA4C5CC}"/>
              </a:ext>
            </a:extLst>
          </p:cNvPr>
          <p:cNvPicPr>
            <a:picLocks noChangeAspect="1"/>
          </p:cNvPicPr>
          <p:nvPr/>
        </p:nvPicPr>
        <p:blipFill>
          <a:blip r:embed="rId5"/>
          <a:stretch>
            <a:fillRect/>
          </a:stretch>
        </p:blipFill>
        <p:spPr>
          <a:xfrm>
            <a:off x="2913445" y="1082496"/>
            <a:ext cx="6874367" cy="2042337"/>
          </a:xfrm>
          <a:prstGeom prst="rect">
            <a:avLst/>
          </a:prstGeom>
        </p:spPr>
      </p:pic>
    </p:spTree>
    <p:extLst>
      <p:ext uri="{BB962C8B-B14F-4D97-AF65-F5344CB8AC3E}">
        <p14:creationId xmlns:p14="http://schemas.microsoft.com/office/powerpoint/2010/main" val="415389867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fltVal val="0"/>
                                          </p:val>
                                        </p:tav>
                                        <p:tav tm="100000">
                                          <p:val>
                                            <p:strVal val="#ppt_w"/>
                                          </p:val>
                                        </p:tav>
                                      </p:tavLst>
                                    </p:anim>
                                    <p:anim calcmode="lin" valueType="num">
                                      <p:cBhvr>
                                        <p:cTn id="13" dur="1000" fill="hold"/>
                                        <p:tgtEl>
                                          <p:spTgt spid="7"/>
                                        </p:tgtEl>
                                        <p:attrNameLst>
                                          <p:attrName>ppt_h</p:attrName>
                                        </p:attrNameLst>
                                      </p:cBhvr>
                                      <p:tavLst>
                                        <p:tav tm="0">
                                          <p:val>
                                            <p:fltVal val="0"/>
                                          </p:val>
                                        </p:tav>
                                        <p:tav tm="100000">
                                          <p:val>
                                            <p:strVal val="#ppt_h"/>
                                          </p:val>
                                        </p:tav>
                                      </p:tavLst>
                                    </p:anim>
                                    <p:anim calcmode="lin" valueType="num">
                                      <p:cBhvr>
                                        <p:cTn id="14"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6">
            <a:extLst>
              <a:ext uri="{FF2B5EF4-FFF2-40B4-BE49-F238E27FC236}">
                <a16:creationId xmlns:a16="http://schemas.microsoft.com/office/drawing/2014/main" id="{D62C42A8-0AAE-4222-85E0-39DE85DD56A6}"/>
              </a:ext>
            </a:extLst>
          </p:cNvPr>
          <p:cNvSpPr/>
          <p:nvPr/>
        </p:nvSpPr>
        <p:spPr>
          <a:xfrm>
            <a:off x="3335727" y="274584"/>
            <a:ext cx="4673600" cy="826468"/>
          </a:xfrm>
          <a:prstGeom prst="rect">
            <a:avLst/>
          </a:prstGeom>
          <a:solidFill>
            <a:srgbClr val="ED7D31">
              <a:lumMod val="60000"/>
              <a:lumOff val="40000"/>
            </a:srgbClr>
          </a:solidFill>
        </p:spPr>
        <p:txBody>
          <a:bodyPr wrap="square" lIns="108807" tIns="54408" rIns="108807" bIns="54408">
            <a:spAutoFit/>
          </a:bodyPr>
          <a:lstStyle/>
          <a:p>
            <a:pPr algn="ctr" defTabSz="408043" eaLnBrk="0" hangingPunct="0">
              <a:defRPr/>
            </a:pPr>
            <a:r>
              <a:rPr lang="en-US" altLang="zh-CN" sz="4700" b="1" kern="0" dirty="0" err="1">
                <a:solidFill>
                  <a:srgbClr val="FF0000"/>
                </a:solidFill>
                <a:latin typeface="Calibri" panose="020F0502020204030204"/>
                <a:cs typeface="Times New Roman" panose="02020603050405020304" pitchFamily="18" charset="0"/>
              </a:rPr>
              <a:t>Yêu</a:t>
            </a:r>
            <a:r>
              <a:rPr lang="en-US" altLang="zh-CN" sz="4700" b="1" kern="0" dirty="0">
                <a:solidFill>
                  <a:srgbClr val="FF0000"/>
                </a:solidFill>
                <a:latin typeface="Calibri" panose="020F0502020204030204"/>
                <a:cs typeface="Times New Roman" panose="02020603050405020304" pitchFamily="18" charset="0"/>
              </a:rPr>
              <a:t> </a:t>
            </a:r>
            <a:r>
              <a:rPr lang="en-US" altLang="zh-CN" sz="4700" b="1" kern="0" dirty="0" err="1">
                <a:solidFill>
                  <a:srgbClr val="FF0000"/>
                </a:solidFill>
                <a:latin typeface="Calibri" panose="020F0502020204030204"/>
                <a:cs typeface="Times New Roman" panose="02020603050405020304" pitchFamily="18" charset="0"/>
              </a:rPr>
              <a:t>cầu</a:t>
            </a:r>
            <a:r>
              <a:rPr lang="en-US" altLang="zh-CN" sz="4700" b="1" kern="0" dirty="0">
                <a:solidFill>
                  <a:srgbClr val="FF0000"/>
                </a:solidFill>
                <a:latin typeface="Calibri" panose="020F0502020204030204"/>
                <a:cs typeface="Times New Roman" panose="02020603050405020304" pitchFamily="18" charset="0"/>
              </a:rPr>
              <a:t> </a:t>
            </a:r>
            <a:r>
              <a:rPr lang="en-US" altLang="zh-CN" sz="4700" b="1" kern="0" dirty="0" err="1">
                <a:solidFill>
                  <a:srgbClr val="FF0000"/>
                </a:solidFill>
                <a:latin typeface="Calibri" panose="020F0502020204030204"/>
                <a:cs typeface="Times New Roman" panose="02020603050405020304" pitchFamily="18" charset="0"/>
              </a:rPr>
              <a:t>cần</a:t>
            </a:r>
            <a:r>
              <a:rPr lang="en-US" altLang="zh-CN" sz="4700" b="1" kern="0" dirty="0">
                <a:solidFill>
                  <a:srgbClr val="FF0000"/>
                </a:solidFill>
                <a:latin typeface="Calibri" panose="020F0502020204030204"/>
                <a:cs typeface="Times New Roman" panose="02020603050405020304" pitchFamily="18" charset="0"/>
              </a:rPr>
              <a:t> </a:t>
            </a:r>
            <a:r>
              <a:rPr lang="en-US" altLang="zh-CN" sz="4700" b="1" kern="0" dirty="0" err="1">
                <a:solidFill>
                  <a:srgbClr val="FF0000"/>
                </a:solidFill>
                <a:latin typeface="Calibri" panose="020F0502020204030204"/>
                <a:cs typeface="Times New Roman" panose="02020603050405020304" pitchFamily="18" charset="0"/>
              </a:rPr>
              <a:t>đạt</a:t>
            </a:r>
            <a:endParaRPr lang="zh-CN" altLang="en-US" sz="4700" b="1" kern="0" dirty="0">
              <a:solidFill>
                <a:srgbClr val="FF0000"/>
              </a:solidFill>
              <a:latin typeface="Calibri" panose="020F0502020204030204"/>
              <a:cs typeface="Times New Roman" panose="02020603050405020304" pitchFamily="18" charset="0"/>
            </a:endParaRPr>
          </a:p>
        </p:txBody>
      </p:sp>
      <p:grpSp>
        <p:nvGrpSpPr>
          <p:cNvPr id="3" name="组合 4">
            <a:extLst>
              <a:ext uri="{FF2B5EF4-FFF2-40B4-BE49-F238E27FC236}">
                <a16:creationId xmlns:a16="http://schemas.microsoft.com/office/drawing/2014/main" id="{2BE9BA96-CC03-456B-A969-72102D60D676}"/>
              </a:ext>
            </a:extLst>
          </p:cNvPr>
          <p:cNvGrpSpPr/>
          <p:nvPr/>
        </p:nvGrpSpPr>
        <p:grpSpPr>
          <a:xfrm>
            <a:off x="735079" y="1273019"/>
            <a:ext cx="10363201" cy="1601524"/>
            <a:chOff x="1513192" y="1554345"/>
            <a:chExt cx="9542584" cy="2489152"/>
          </a:xfrm>
        </p:grpSpPr>
        <p:sp>
          <p:nvSpPr>
            <p:cNvPr id="4" name="Rectangle 4">
              <a:extLst>
                <a:ext uri="{FF2B5EF4-FFF2-40B4-BE49-F238E27FC236}">
                  <a16:creationId xmlns:a16="http://schemas.microsoft.com/office/drawing/2014/main" id="{A04DED19-A7ED-49D2-9E17-1A1184C17949}"/>
                </a:ext>
              </a:extLst>
            </p:cNvPr>
            <p:cNvSpPr/>
            <p:nvPr/>
          </p:nvSpPr>
          <p:spPr>
            <a:xfrm>
              <a:off x="1513192" y="1554345"/>
              <a:ext cx="9542584" cy="2489152"/>
            </a:xfrm>
            <a:prstGeom prst="roundRect">
              <a:avLst>
                <a:gd name="adj" fmla="val 50000"/>
              </a:avLst>
            </a:prstGeom>
            <a:solidFill>
              <a:sysClr val="window" lastClr="FFFFFF"/>
            </a:solidFill>
            <a:ln w="12700" cap="flat" cmpd="sng" algn="ctr">
              <a:noFill/>
              <a:prstDash val="solid"/>
              <a:miter lim="800000"/>
            </a:ln>
            <a:effectLst>
              <a:outerShdw blurRad="152400" sx="102000" sy="102000" algn="ctr" rotWithShape="0">
                <a:prstClr val="black">
                  <a:alpha val="15000"/>
                </a:prstClr>
              </a:outerShdw>
            </a:effectLst>
          </p:spPr>
          <p:txBody>
            <a:bodyPr rtlCol="0" anchor="ctr"/>
            <a:lstStyle/>
            <a:p>
              <a:pPr algn="ctr" defTabSz="408043" eaLnBrk="0" hangingPunct="0">
                <a:defRPr/>
              </a:pPr>
              <a:endParaRPr lang="en-US" sz="1700" kern="0" dirty="0">
                <a:solidFill>
                  <a:prstClr val="white"/>
                </a:solidFill>
                <a:latin typeface="Calibri"/>
              </a:endParaRPr>
            </a:p>
          </p:txBody>
        </p:sp>
        <p:sp>
          <p:nvSpPr>
            <p:cNvPr id="5" name="Rectangle 4">
              <a:extLst>
                <a:ext uri="{FF2B5EF4-FFF2-40B4-BE49-F238E27FC236}">
                  <a16:creationId xmlns:a16="http://schemas.microsoft.com/office/drawing/2014/main" id="{CEBD9C19-9706-43BC-BDF4-9ECE20B6DB08}"/>
                </a:ext>
              </a:extLst>
            </p:cNvPr>
            <p:cNvSpPr/>
            <p:nvPr/>
          </p:nvSpPr>
          <p:spPr>
            <a:xfrm>
              <a:off x="1643790" y="1660916"/>
              <a:ext cx="9304524" cy="2300557"/>
            </a:xfrm>
            <a:prstGeom prst="roundRect">
              <a:avLst>
                <a:gd name="adj" fmla="val 46361"/>
              </a:avLst>
            </a:prstGeom>
            <a:noFill/>
            <a:ln w="38100" cap="rnd" cmpd="sng" algn="ctr">
              <a:solidFill>
                <a:srgbClr val="1FC2A4"/>
              </a:solidFill>
              <a:prstDash val="dash"/>
              <a:round/>
            </a:ln>
            <a:effectLst>
              <a:outerShdw blurRad="152400" sx="102000" sy="102000" algn="ctr" rotWithShape="0">
                <a:prstClr val="black">
                  <a:alpha val="15000"/>
                </a:prstClr>
              </a:outerShdw>
            </a:effectLst>
          </p:spPr>
          <p:txBody>
            <a:bodyPr rtlCol="0" anchor="ctr"/>
            <a:lstStyle/>
            <a:p>
              <a:pPr algn="ctr" defTabSz="408043" eaLnBrk="0" hangingPunct="0">
                <a:defRPr/>
              </a:pPr>
              <a:endParaRPr lang="en-US" sz="1700" kern="0" dirty="0">
                <a:solidFill>
                  <a:prstClr val="white"/>
                </a:solidFill>
                <a:latin typeface="Calibri"/>
              </a:endParaRPr>
            </a:p>
          </p:txBody>
        </p:sp>
      </p:grpSp>
      <p:sp>
        <p:nvSpPr>
          <p:cNvPr id="6" name="矩形 1">
            <a:extLst>
              <a:ext uri="{FF2B5EF4-FFF2-40B4-BE49-F238E27FC236}">
                <a16:creationId xmlns:a16="http://schemas.microsoft.com/office/drawing/2014/main" id="{3FF32EDE-3422-4DD8-AB79-1858FE0ED4D5}"/>
              </a:ext>
            </a:extLst>
          </p:cNvPr>
          <p:cNvSpPr/>
          <p:nvPr/>
        </p:nvSpPr>
        <p:spPr>
          <a:xfrm>
            <a:off x="1071696" y="1457250"/>
            <a:ext cx="9825451" cy="1094764"/>
          </a:xfrm>
          <a:prstGeom prst="rect">
            <a:avLst/>
          </a:prstGeom>
          <a:noFill/>
        </p:spPr>
        <p:txBody>
          <a:bodyPr wrap="square" lIns="108807" tIns="54408" rIns="108807" bIns="54408" rtlCol="0">
            <a:spAutoFit/>
          </a:bodyPr>
          <a:lstStyle/>
          <a:p>
            <a:pPr indent="228600" algn="just">
              <a:defRPr/>
            </a:pPr>
            <a:r>
              <a:rPr lang="vi-VN" sz="3200" dirty="0">
                <a:solidFill>
                  <a:prstClr val="black"/>
                </a:solidFill>
                <a:latin typeface="Cambria" panose="02040503050406030204" pitchFamily="18" charset="0"/>
                <a:ea typeface="Cambria" panose="02040503050406030204" pitchFamily="18" charset="0"/>
              </a:rPr>
              <a:t>Nắm được khái niệm về thành phần trạng ngữ- thành phần phụ của câu. </a:t>
            </a:r>
            <a:endParaRPr lang="en-US" sz="4400" dirty="0">
              <a:solidFill>
                <a:prstClr val="black"/>
              </a:solidFill>
              <a:latin typeface="Cambria" panose="02040503050406030204" pitchFamily="18" charset="0"/>
              <a:ea typeface="Cambria" panose="02040503050406030204" pitchFamily="18" charset="0"/>
            </a:endParaRPr>
          </a:p>
        </p:txBody>
      </p:sp>
      <p:grpSp>
        <p:nvGrpSpPr>
          <p:cNvPr id="7" name="组合 7">
            <a:extLst>
              <a:ext uri="{FF2B5EF4-FFF2-40B4-BE49-F238E27FC236}">
                <a16:creationId xmlns:a16="http://schemas.microsoft.com/office/drawing/2014/main" id="{63B98217-6B10-4FDD-BDFD-B81D9FB08592}"/>
              </a:ext>
            </a:extLst>
          </p:cNvPr>
          <p:cNvGrpSpPr/>
          <p:nvPr/>
        </p:nvGrpSpPr>
        <p:grpSpPr>
          <a:xfrm>
            <a:off x="800994" y="3206936"/>
            <a:ext cx="10363201" cy="1523017"/>
            <a:chOff x="1513192" y="1554345"/>
            <a:chExt cx="9542584" cy="2489152"/>
          </a:xfrm>
        </p:grpSpPr>
        <p:sp>
          <p:nvSpPr>
            <p:cNvPr id="8" name="Rectangle 4">
              <a:extLst>
                <a:ext uri="{FF2B5EF4-FFF2-40B4-BE49-F238E27FC236}">
                  <a16:creationId xmlns:a16="http://schemas.microsoft.com/office/drawing/2014/main" id="{3F13FF09-EF85-4CFE-925A-5D151F057D84}"/>
                </a:ext>
              </a:extLst>
            </p:cNvPr>
            <p:cNvSpPr/>
            <p:nvPr/>
          </p:nvSpPr>
          <p:spPr>
            <a:xfrm>
              <a:off x="1513192" y="1554345"/>
              <a:ext cx="9542584" cy="2489152"/>
            </a:xfrm>
            <a:prstGeom prst="roundRect">
              <a:avLst>
                <a:gd name="adj" fmla="val 50000"/>
              </a:avLst>
            </a:prstGeom>
            <a:solidFill>
              <a:sysClr val="window" lastClr="FFFFFF"/>
            </a:solidFill>
            <a:ln w="12700" cap="flat" cmpd="sng" algn="ctr">
              <a:noFill/>
              <a:prstDash val="solid"/>
              <a:miter lim="800000"/>
            </a:ln>
            <a:effectLst>
              <a:outerShdw blurRad="152400" sx="102000" sy="102000" algn="ctr" rotWithShape="0">
                <a:prstClr val="black">
                  <a:alpha val="15000"/>
                </a:prstClr>
              </a:outerShdw>
            </a:effectLst>
          </p:spPr>
          <p:txBody>
            <a:bodyPr rtlCol="0" anchor="ctr"/>
            <a:lstStyle/>
            <a:p>
              <a:pPr algn="ctr" defTabSz="408043" eaLnBrk="0" hangingPunct="0">
                <a:defRPr/>
              </a:pPr>
              <a:endParaRPr lang="en-US" sz="1700" kern="0" dirty="0">
                <a:solidFill>
                  <a:prstClr val="white"/>
                </a:solidFill>
                <a:latin typeface="Calibri"/>
              </a:endParaRPr>
            </a:p>
          </p:txBody>
        </p:sp>
        <p:sp>
          <p:nvSpPr>
            <p:cNvPr id="9" name="Rectangle 4">
              <a:extLst>
                <a:ext uri="{FF2B5EF4-FFF2-40B4-BE49-F238E27FC236}">
                  <a16:creationId xmlns:a16="http://schemas.microsoft.com/office/drawing/2014/main" id="{D4A63999-31F9-40BF-8D74-B29747421612}"/>
                </a:ext>
              </a:extLst>
            </p:cNvPr>
            <p:cNvSpPr/>
            <p:nvPr/>
          </p:nvSpPr>
          <p:spPr>
            <a:xfrm>
              <a:off x="1643790" y="1660916"/>
              <a:ext cx="9304524" cy="2300557"/>
            </a:xfrm>
            <a:prstGeom prst="roundRect">
              <a:avLst>
                <a:gd name="adj" fmla="val 46361"/>
              </a:avLst>
            </a:prstGeom>
            <a:noFill/>
            <a:ln w="38100" cap="rnd" cmpd="sng" algn="ctr">
              <a:solidFill>
                <a:srgbClr val="1FC2A4"/>
              </a:solidFill>
              <a:prstDash val="dash"/>
              <a:round/>
            </a:ln>
            <a:effectLst>
              <a:outerShdw blurRad="152400" sx="102000" sy="102000" algn="ctr" rotWithShape="0">
                <a:prstClr val="black">
                  <a:alpha val="15000"/>
                </a:prstClr>
              </a:outerShdw>
            </a:effectLst>
          </p:spPr>
          <p:txBody>
            <a:bodyPr rtlCol="0" anchor="ctr"/>
            <a:lstStyle/>
            <a:p>
              <a:pPr algn="ctr" defTabSz="408043" eaLnBrk="0" hangingPunct="0">
                <a:defRPr/>
              </a:pPr>
              <a:endParaRPr lang="en-US" sz="1700" kern="0" dirty="0">
                <a:solidFill>
                  <a:prstClr val="white"/>
                </a:solidFill>
                <a:latin typeface="Calibri"/>
              </a:endParaRPr>
            </a:p>
          </p:txBody>
        </p:sp>
      </p:grpSp>
      <p:sp>
        <p:nvSpPr>
          <p:cNvPr id="10" name="矩形 2">
            <a:extLst>
              <a:ext uri="{FF2B5EF4-FFF2-40B4-BE49-F238E27FC236}">
                <a16:creationId xmlns:a16="http://schemas.microsoft.com/office/drawing/2014/main" id="{EAA7FB7F-6659-4E34-8710-AF86EAF5663F}"/>
              </a:ext>
            </a:extLst>
          </p:cNvPr>
          <p:cNvSpPr/>
          <p:nvPr/>
        </p:nvSpPr>
        <p:spPr>
          <a:xfrm>
            <a:off x="1226585" y="3343273"/>
            <a:ext cx="9299947" cy="1217874"/>
          </a:xfrm>
          <a:prstGeom prst="rect">
            <a:avLst/>
          </a:prstGeom>
          <a:noFill/>
        </p:spPr>
        <p:txBody>
          <a:bodyPr wrap="square" lIns="108807" tIns="54408" rIns="108807" bIns="54408" rtlCol="0">
            <a:spAutoFit/>
          </a:bodyPr>
          <a:lstStyle/>
          <a:p>
            <a:pPr indent="228600" algn="just">
              <a:defRPr/>
            </a:pPr>
            <a:r>
              <a:rPr lang="vi-VN" sz="3600" dirty="0">
                <a:solidFill>
                  <a:prstClr val="black"/>
                </a:solidFill>
                <a:latin typeface="Cambria" panose="02040503050406030204" pitchFamily="18" charset="0"/>
                <a:ea typeface="Cambria" panose="02040503050406030204" pitchFamily="18" charset="0"/>
              </a:rPr>
              <a:t>Nhận diện được trạng ngữ trong câu và hiểu được nội dung của nó</a:t>
            </a:r>
            <a:r>
              <a:rPr lang="en-US" sz="3600" dirty="0">
                <a:solidFill>
                  <a:prstClr val="black"/>
                </a:solidFill>
                <a:latin typeface="Cambria" panose="02040503050406030204" pitchFamily="18" charset="0"/>
                <a:ea typeface="Cambria" panose="02040503050406030204" pitchFamily="18" charset="0"/>
              </a:rPr>
              <a:t>.</a:t>
            </a:r>
            <a:endParaRPr lang="zh-CN" altLang="en-US" sz="3200" dirty="0">
              <a:solidFill>
                <a:srgbClr val="70AD47">
                  <a:lumMod val="75000"/>
                </a:srgbClr>
              </a:solidFill>
              <a:latin typeface="Cambria" panose="02040503050406030204" pitchFamily="18" charset="0"/>
              <a:ea typeface="小单纯体" panose="02010601030101010101" pitchFamily="2" charset="-122"/>
              <a:cs typeface="Times New Roman" panose="02020603050405020304" pitchFamily="18" charset="0"/>
            </a:endParaRPr>
          </a:p>
        </p:txBody>
      </p:sp>
    </p:spTree>
    <p:extLst>
      <p:ext uri="{BB962C8B-B14F-4D97-AF65-F5344CB8AC3E}">
        <p14:creationId xmlns:p14="http://schemas.microsoft.com/office/powerpoint/2010/main" val="1246155525"/>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12D5906-4868-1CCC-089A-F4AB1C4C3424}"/>
              </a:ext>
            </a:extLst>
          </p:cNvPr>
          <p:cNvPicPr>
            <a:picLocks noChangeAspect="1"/>
          </p:cNvPicPr>
          <p:nvPr/>
        </p:nvPicPr>
        <p:blipFill>
          <a:blip r:embed="rId2"/>
          <a:stretch>
            <a:fillRect/>
          </a:stretch>
        </p:blipFill>
        <p:spPr>
          <a:xfrm>
            <a:off x="557712" y="1520627"/>
            <a:ext cx="10907447" cy="2334278"/>
          </a:xfrm>
          <a:prstGeom prst="rect">
            <a:avLst/>
          </a:prstGeom>
        </p:spPr>
      </p:pic>
    </p:spTree>
    <p:extLst>
      <p:ext uri="{BB962C8B-B14F-4D97-AF65-F5344CB8AC3E}">
        <p14:creationId xmlns:p14="http://schemas.microsoft.com/office/powerpoint/2010/main" val="90657931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084542" y="404686"/>
            <a:ext cx="9705673" cy="1719221"/>
          </a:xfrm>
          <a:prstGeom prst="rect">
            <a:avLst/>
          </a:prstGeom>
        </p:spPr>
      </p:pic>
      <p:graphicFrame>
        <p:nvGraphicFramePr>
          <p:cNvPr id="4" name="Table 12">
            <a:extLst>
              <a:ext uri="{FF2B5EF4-FFF2-40B4-BE49-F238E27FC236}">
                <a16:creationId xmlns:a16="http://schemas.microsoft.com/office/drawing/2014/main" id="{D8AC5BB3-02A6-A96C-D560-0C18B83C29CE}"/>
              </a:ext>
            </a:extLst>
          </p:cNvPr>
          <p:cNvGraphicFramePr>
            <a:graphicFrameLocks noGrp="1"/>
          </p:cNvGraphicFramePr>
          <p:nvPr>
            <p:extLst>
              <p:ext uri="{D42A27DB-BD31-4B8C-83A1-F6EECF244321}">
                <p14:modId xmlns:p14="http://schemas.microsoft.com/office/powerpoint/2010/main" val="3095903483"/>
              </p:ext>
            </p:extLst>
          </p:nvPr>
        </p:nvGraphicFramePr>
        <p:xfrm>
          <a:off x="589774" y="1977743"/>
          <a:ext cx="4638674" cy="3400849"/>
        </p:xfrm>
        <a:graphic>
          <a:graphicData uri="http://schemas.openxmlformats.org/drawingml/2006/table">
            <a:tbl>
              <a:tblPr firstRow="1" bandRow="1"/>
              <a:tblGrid>
                <a:gridCol w="4638674">
                  <a:extLst>
                    <a:ext uri="{9D8B030D-6E8A-4147-A177-3AD203B41FA5}">
                      <a16:colId xmlns:a16="http://schemas.microsoft.com/office/drawing/2014/main" val="3931057938"/>
                    </a:ext>
                  </a:extLst>
                </a:gridCol>
              </a:tblGrid>
              <a:tr h="566209">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2800" dirty="0">
                          <a:solidFill>
                            <a:srgbClr val="002060"/>
                          </a:solidFill>
                          <a:latin typeface="Cambria" panose="02040503050406030204" pitchFamily="18" charset="0"/>
                          <a:ea typeface="Cambria" panose="02040503050406030204" pitchFamily="18" charset="0"/>
                        </a:rPr>
                        <a:t>A</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81DEFF"/>
                    </a:solidFill>
                  </a:tcPr>
                </a:tc>
                <a:extLst>
                  <a:ext uri="{0D108BD9-81ED-4DB2-BD59-A6C34878D82A}">
                    <a16:rowId xmlns:a16="http://schemas.microsoft.com/office/drawing/2014/main" val="980363629"/>
                  </a:ext>
                </a:extLst>
              </a:tr>
              <a:tr h="83925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just"/>
                      <a:r>
                        <a:rPr lang="en-US" sz="2800" dirty="0" err="1">
                          <a:solidFill>
                            <a:srgbClr val="002060"/>
                          </a:solidFill>
                          <a:latin typeface="Cambria" panose="02040503050406030204" pitchFamily="18" charset="0"/>
                          <a:ea typeface="Cambria" panose="02040503050406030204" pitchFamily="18" charset="0"/>
                        </a:rPr>
                        <a:t>Bác</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đã</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đi</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khắp</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năm</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châu</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bốn</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biển</a:t>
                      </a:r>
                      <a:r>
                        <a:rPr lang="en-US" sz="2800" dirty="0">
                          <a:solidFill>
                            <a:srgbClr val="002060"/>
                          </a:solidFill>
                          <a:latin typeface="Cambria" panose="02040503050406030204" pitchFamily="18" charset="0"/>
                          <a:ea typeface="Cambria" panose="02040503050406030204" pitchFamily="18" charset="0"/>
                        </a:rPr>
                        <a:t>.</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946309324"/>
                  </a:ext>
                </a:extLst>
              </a:tr>
              <a:tr h="83925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just"/>
                      <a:r>
                        <a:rPr lang="en-US" sz="2800" kern="1200" dirty="0" err="1">
                          <a:solidFill>
                            <a:srgbClr val="002060"/>
                          </a:solidFill>
                          <a:effectLst/>
                          <a:latin typeface="Cambria" panose="02040503050406030204" pitchFamily="18" charset="0"/>
                          <a:ea typeface="Cambria" panose="02040503050406030204" pitchFamily="18" charset="0"/>
                          <a:cs typeface="+mn-cs"/>
                        </a:rPr>
                        <a:t>Bác</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Hồ</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đọc</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i="1" kern="1200" dirty="0" err="1">
                          <a:solidFill>
                            <a:srgbClr val="002060"/>
                          </a:solidFill>
                          <a:effectLst/>
                          <a:latin typeface="Cambria" panose="02040503050406030204" pitchFamily="18" charset="0"/>
                          <a:ea typeface="Cambria" panose="02040503050406030204" pitchFamily="18" charset="0"/>
                          <a:cs typeface="+mn-cs"/>
                        </a:rPr>
                        <a:t>Tuyên</a:t>
                      </a:r>
                      <a:r>
                        <a:rPr lang="en-US" sz="2800" i="1" kern="1200" dirty="0">
                          <a:solidFill>
                            <a:srgbClr val="002060"/>
                          </a:solidFill>
                          <a:effectLst/>
                          <a:latin typeface="Cambria" panose="02040503050406030204" pitchFamily="18" charset="0"/>
                          <a:ea typeface="Cambria" panose="02040503050406030204" pitchFamily="18" charset="0"/>
                          <a:cs typeface="+mn-cs"/>
                        </a:rPr>
                        <a:t> </a:t>
                      </a:r>
                      <a:r>
                        <a:rPr lang="en-US" sz="2800" i="1" kern="1200" dirty="0" err="1">
                          <a:solidFill>
                            <a:srgbClr val="002060"/>
                          </a:solidFill>
                          <a:effectLst/>
                          <a:latin typeface="Cambria" panose="02040503050406030204" pitchFamily="18" charset="0"/>
                          <a:ea typeface="Cambria" panose="02040503050406030204" pitchFamily="18" charset="0"/>
                          <a:cs typeface="+mn-cs"/>
                        </a:rPr>
                        <a:t>ngôn</a:t>
                      </a:r>
                      <a:r>
                        <a:rPr lang="en-US" sz="2800" i="1" kern="1200" dirty="0">
                          <a:solidFill>
                            <a:srgbClr val="002060"/>
                          </a:solidFill>
                          <a:effectLst/>
                          <a:latin typeface="Cambria" panose="02040503050406030204" pitchFamily="18" charset="0"/>
                          <a:ea typeface="Cambria" panose="02040503050406030204" pitchFamily="18" charset="0"/>
                          <a:cs typeface="+mn-cs"/>
                        </a:rPr>
                        <a:t> </a:t>
                      </a:r>
                      <a:r>
                        <a:rPr lang="en-US" sz="2800" i="1" kern="1200" dirty="0" err="1">
                          <a:solidFill>
                            <a:srgbClr val="002060"/>
                          </a:solidFill>
                          <a:effectLst/>
                          <a:latin typeface="Cambria" panose="02040503050406030204" pitchFamily="18" charset="0"/>
                          <a:ea typeface="Cambria" panose="02040503050406030204" pitchFamily="18" charset="0"/>
                          <a:cs typeface="+mn-cs"/>
                        </a:rPr>
                        <a:t>độc</a:t>
                      </a:r>
                      <a:r>
                        <a:rPr lang="en-US" sz="2800" i="1" kern="1200" dirty="0">
                          <a:solidFill>
                            <a:srgbClr val="002060"/>
                          </a:solidFill>
                          <a:effectLst/>
                          <a:latin typeface="Cambria" panose="02040503050406030204" pitchFamily="18" charset="0"/>
                          <a:ea typeface="Cambria" panose="02040503050406030204" pitchFamily="18" charset="0"/>
                          <a:cs typeface="+mn-cs"/>
                        </a:rPr>
                        <a:t> </a:t>
                      </a:r>
                      <a:r>
                        <a:rPr lang="en-US" sz="2800" i="1" kern="1200" dirty="0" err="1">
                          <a:solidFill>
                            <a:srgbClr val="002060"/>
                          </a:solidFill>
                          <a:effectLst/>
                          <a:latin typeface="Cambria" panose="02040503050406030204" pitchFamily="18" charset="0"/>
                          <a:ea typeface="Cambria" panose="02040503050406030204" pitchFamily="18" charset="0"/>
                          <a:cs typeface="+mn-cs"/>
                        </a:rPr>
                        <a:t>lập</a:t>
                      </a:r>
                      <a:r>
                        <a:rPr lang="en-US" sz="2800" i="1" kern="1200" dirty="0">
                          <a:solidFill>
                            <a:srgbClr val="002060"/>
                          </a:solidFill>
                          <a:effectLst/>
                          <a:latin typeface="Cambria" panose="02040503050406030204" pitchFamily="18" charset="0"/>
                          <a:ea typeface="Cambria" panose="02040503050406030204" pitchFamily="18" charset="0"/>
                          <a:cs typeface="+mn-cs"/>
                        </a:rPr>
                        <a:t>.</a:t>
                      </a:r>
                      <a:endParaRPr lang="en-US" sz="2800" dirty="0">
                        <a:solidFill>
                          <a:srgbClr val="002060"/>
                        </a:solidFill>
                        <a:latin typeface="Cambria" panose="02040503050406030204" pitchFamily="18" charset="0"/>
                        <a:ea typeface="Cambria" panose="02040503050406030204" pitchFamily="18"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63617942"/>
                  </a:ext>
                </a:extLst>
              </a:tr>
              <a:tr h="83925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just"/>
                      <a:r>
                        <a:rPr lang="en-US" sz="2800" kern="1200" dirty="0" err="1">
                          <a:solidFill>
                            <a:srgbClr val="002060"/>
                          </a:solidFill>
                          <a:effectLst/>
                          <a:latin typeface="Cambria" panose="02040503050406030204" pitchFamily="18" charset="0"/>
                          <a:ea typeface="Cambria" panose="02040503050406030204" pitchFamily="18" charset="0"/>
                          <a:cs typeface="+mn-cs"/>
                        </a:rPr>
                        <a:t>Vườn</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cây</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Bác</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Hồ</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xanh</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tốt</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quanh</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năm</a:t>
                      </a:r>
                      <a:r>
                        <a:rPr lang="en-US" sz="2800" kern="1200" dirty="0">
                          <a:solidFill>
                            <a:srgbClr val="002060"/>
                          </a:solidFill>
                          <a:effectLst/>
                          <a:latin typeface="Cambria" panose="02040503050406030204" pitchFamily="18" charset="0"/>
                          <a:ea typeface="Cambria" panose="02040503050406030204" pitchFamily="18" charset="0"/>
                          <a:cs typeface="+mn-cs"/>
                        </a:rPr>
                        <a:t>.</a:t>
                      </a:r>
                      <a:endParaRPr lang="en-US" sz="2800" dirty="0">
                        <a:solidFill>
                          <a:srgbClr val="002060"/>
                        </a:solidFill>
                        <a:latin typeface="Cambria" panose="02040503050406030204" pitchFamily="18" charset="0"/>
                        <a:ea typeface="Cambria" panose="02040503050406030204" pitchFamily="18"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083133736"/>
                  </a:ext>
                </a:extLst>
              </a:tr>
            </a:tbl>
          </a:graphicData>
        </a:graphic>
      </p:graphicFrame>
      <p:graphicFrame>
        <p:nvGraphicFramePr>
          <p:cNvPr id="5" name="Table 4">
            <a:extLst>
              <a:ext uri="{FF2B5EF4-FFF2-40B4-BE49-F238E27FC236}">
                <a16:creationId xmlns:a16="http://schemas.microsoft.com/office/drawing/2014/main" id="{A60DB381-304D-D768-4F5C-4979DD47DAF0}"/>
              </a:ext>
            </a:extLst>
          </p:cNvPr>
          <p:cNvGraphicFramePr>
            <a:graphicFrameLocks noGrp="1"/>
          </p:cNvGraphicFramePr>
          <p:nvPr>
            <p:extLst>
              <p:ext uri="{D42A27DB-BD31-4B8C-83A1-F6EECF244321}">
                <p14:modId xmlns:p14="http://schemas.microsoft.com/office/powerpoint/2010/main" val="79389619"/>
              </p:ext>
            </p:extLst>
          </p:nvPr>
        </p:nvGraphicFramePr>
        <p:xfrm>
          <a:off x="6285141" y="2005929"/>
          <a:ext cx="5343524" cy="3400849"/>
        </p:xfrm>
        <a:graphic>
          <a:graphicData uri="http://schemas.openxmlformats.org/drawingml/2006/table">
            <a:tbl>
              <a:tblPr firstRow="1" bandRow="1"/>
              <a:tblGrid>
                <a:gridCol w="5343524">
                  <a:extLst>
                    <a:ext uri="{9D8B030D-6E8A-4147-A177-3AD203B41FA5}">
                      <a16:colId xmlns:a16="http://schemas.microsoft.com/office/drawing/2014/main" val="3931057938"/>
                    </a:ext>
                  </a:extLst>
                </a:gridCol>
              </a:tblGrid>
              <a:tr h="566209">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2800" dirty="0">
                          <a:solidFill>
                            <a:srgbClr val="002060"/>
                          </a:solidFill>
                          <a:latin typeface="Cambria" panose="02040503050406030204" pitchFamily="18" charset="0"/>
                          <a:ea typeface="Cambria" panose="02040503050406030204" pitchFamily="18" charset="0"/>
                        </a:rPr>
                        <a:t>B</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81DEFF"/>
                    </a:solidFill>
                  </a:tcPr>
                </a:tc>
                <a:extLst>
                  <a:ext uri="{0D108BD9-81ED-4DB2-BD59-A6C34878D82A}">
                    <a16:rowId xmlns:a16="http://schemas.microsoft.com/office/drawing/2014/main" val="980363629"/>
                  </a:ext>
                </a:extLst>
              </a:tr>
              <a:tr h="83925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just"/>
                      <a:r>
                        <a:rPr lang="en-US" sz="2800" kern="1200" dirty="0" err="1">
                          <a:solidFill>
                            <a:schemeClr val="dk1"/>
                          </a:solidFill>
                          <a:effectLst/>
                          <a:latin typeface="Cambria" panose="02040503050406030204" pitchFamily="18" charset="0"/>
                          <a:ea typeface="Cambria" panose="02040503050406030204" pitchFamily="18" charset="0"/>
                          <a:cs typeface="+mn-cs"/>
                        </a:rPr>
                        <a:t>Để</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tìm</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đường</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cứu</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nước</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Bác</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đã</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đi</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khắp</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năm</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châu</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bốn</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biển</a:t>
                      </a:r>
                      <a:r>
                        <a:rPr lang="en-US" sz="2800" kern="1200" dirty="0">
                          <a:solidFill>
                            <a:schemeClr val="dk1"/>
                          </a:solidFill>
                          <a:effectLst/>
                          <a:latin typeface="Cambria" panose="02040503050406030204" pitchFamily="18" charset="0"/>
                          <a:ea typeface="Cambria" panose="02040503050406030204" pitchFamily="18" charset="0"/>
                          <a:cs typeface="+mn-cs"/>
                        </a:rPr>
                        <a:t>.</a:t>
                      </a:r>
                      <a:endParaRPr lang="en-US" sz="2800" dirty="0">
                        <a:solidFill>
                          <a:srgbClr val="002060"/>
                        </a:solidFill>
                        <a:latin typeface="Cambria" panose="02040503050406030204" pitchFamily="18" charset="0"/>
                        <a:ea typeface="Cambria" panose="02040503050406030204" pitchFamily="18"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946309324"/>
                  </a:ext>
                </a:extLst>
              </a:tr>
              <a:tr h="83925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just"/>
                      <a:r>
                        <a:rPr lang="en-US" sz="2800" kern="1200" dirty="0" err="1">
                          <a:solidFill>
                            <a:schemeClr val="dk1"/>
                          </a:solidFill>
                          <a:effectLst/>
                          <a:latin typeface="Cambria" panose="02040503050406030204" pitchFamily="18" charset="0"/>
                          <a:ea typeface="Cambria" panose="02040503050406030204" pitchFamily="18" charset="0"/>
                          <a:cs typeface="+mn-cs"/>
                        </a:rPr>
                        <a:t>Ngày</a:t>
                      </a:r>
                      <a:r>
                        <a:rPr lang="en-US" sz="2800" kern="1200" dirty="0">
                          <a:solidFill>
                            <a:schemeClr val="dk1"/>
                          </a:solidFill>
                          <a:effectLst/>
                          <a:latin typeface="Cambria" panose="02040503050406030204" pitchFamily="18" charset="0"/>
                          <a:ea typeface="Cambria" panose="02040503050406030204" pitchFamily="18" charset="0"/>
                          <a:cs typeface="+mn-cs"/>
                        </a:rPr>
                        <a:t> 2 </a:t>
                      </a:r>
                      <a:r>
                        <a:rPr lang="en-US" sz="2800" kern="1200" dirty="0" err="1">
                          <a:solidFill>
                            <a:schemeClr val="dk1"/>
                          </a:solidFill>
                          <a:effectLst/>
                          <a:latin typeface="Cambria" panose="02040503050406030204" pitchFamily="18" charset="0"/>
                          <a:ea typeface="Cambria" panose="02040503050406030204" pitchFamily="18" charset="0"/>
                          <a:cs typeface="+mn-cs"/>
                        </a:rPr>
                        <a:t>tháng</a:t>
                      </a:r>
                      <a:r>
                        <a:rPr lang="en-US" sz="2800" kern="1200" dirty="0">
                          <a:solidFill>
                            <a:schemeClr val="dk1"/>
                          </a:solidFill>
                          <a:effectLst/>
                          <a:latin typeface="Cambria" panose="02040503050406030204" pitchFamily="18" charset="0"/>
                          <a:ea typeface="Cambria" panose="02040503050406030204" pitchFamily="18" charset="0"/>
                          <a:cs typeface="+mn-cs"/>
                        </a:rPr>
                        <a:t> 9 </a:t>
                      </a:r>
                      <a:r>
                        <a:rPr lang="en-US" sz="2800" kern="1200" dirty="0" err="1">
                          <a:solidFill>
                            <a:schemeClr val="dk1"/>
                          </a:solidFill>
                          <a:effectLst/>
                          <a:latin typeface="Cambria" panose="02040503050406030204" pitchFamily="18" charset="0"/>
                          <a:ea typeface="Cambria" panose="02040503050406030204" pitchFamily="18" charset="0"/>
                          <a:cs typeface="+mn-cs"/>
                        </a:rPr>
                        <a:t>năm</a:t>
                      </a:r>
                      <a:r>
                        <a:rPr lang="en-US" sz="2800" kern="1200" dirty="0">
                          <a:solidFill>
                            <a:schemeClr val="dk1"/>
                          </a:solidFill>
                          <a:effectLst/>
                          <a:latin typeface="Cambria" panose="02040503050406030204" pitchFamily="18" charset="0"/>
                          <a:ea typeface="Cambria" panose="02040503050406030204" pitchFamily="18" charset="0"/>
                          <a:cs typeface="+mn-cs"/>
                        </a:rPr>
                        <a:t> 1945, </a:t>
                      </a:r>
                      <a:r>
                        <a:rPr lang="en-US" sz="2800" kern="1200" dirty="0" err="1">
                          <a:solidFill>
                            <a:schemeClr val="dk1"/>
                          </a:solidFill>
                          <a:effectLst/>
                          <a:latin typeface="Cambria" panose="02040503050406030204" pitchFamily="18" charset="0"/>
                          <a:ea typeface="Cambria" panose="02040503050406030204" pitchFamily="18" charset="0"/>
                          <a:cs typeface="+mn-cs"/>
                        </a:rPr>
                        <a:t>Bác</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Hồ</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đọc</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i="1" kern="1200" dirty="0" err="1">
                          <a:solidFill>
                            <a:schemeClr val="dk1"/>
                          </a:solidFill>
                          <a:effectLst/>
                          <a:latin typeface="Cambria" panose="02040503050406030204" pitchFamily="18" charset="0"/>
                          <a:ea typeface="Cambria" panose="02040503050406030204" pitchFamily="18" charset="0"/>
                          <a:cs typeface="+mn-cs"/>
                        </a:rPr>
                        <a:t>Tuyên</a:t>
                      </a:r>
                      <a:r>
                        <a:rPr lang="en-US" sz="2800" i="1" kern="1200" dirty="0">
                          <a:solidFill>
                            <a:schemeClr val="dk1"/>
                          </a:solidFill>
                          <a:effectLst/>
                          <a:latin typeface="Cambria" panose="02040503050406030204" pitchFamily="18" charset="0"/>
                          <a:ea typeface="Cambria" panose="02040503050406030204" pitchFamily="18" charset="0"/>
                          <a:cs typeface="+mn-cs"/>
                        </a:rPr>
                        <a:t> </a:t>
                      </a:r>
                      <a:r>
                        <a:rPr lang="en-US" sz="2800" i="1" kern="1200" dirty="0" err="1">
                          <a:solidFill>
                            <a:schemeClr val="dk1"/>
                          </a:solidFill>
                          <a:effectLst/>
                          <a:latin typeface="Cambria" panose="02040503050406030204" pitchFamily="18" charset="0"/>
                          <a:ea typeface="Cambria" panose="02040503050406030204" pitchFamily="18" charset="0"/>
                          <a:cs typeface="+mn-cs"/>
                        </a:rPr>
                        <a:t>ngôn</a:t>
                      </a:r>
                      <a:r>
                        <a:rPr lang="en-US" sz="2800" i="1" kern="1200" dirty="0">
                          <a:solidFill>
                            <a:schemeClr val="dk1"/>
                          </a:solidFill>
                          <a:effectLst/>
                          <a:latin typeface="Cambria" panose="02040503050406030204" pitchFamily="18" charset="0"/>
                          <a:ea typeface="Cambria" panose="02040503050406030204" pitchFamily="18" charset="0"/>
                          <a:cs typeface="+mn-cs"/>
                        </a:rPr>
                        <a:t> </a:t>
                      </a:r>
                      <a:r>
                        <a:rPr lang="en-US" sz="2800" i="1" kern="1200" dirty="0" err="1">
                          <a:solidFill>
                            <a:schemeClr val="dk1"/>
                          </a:solidFill>
                          <a:effectLst/>
                          <a:latin typeface="Cambria" panose="02040503050406030204" pitchFamily="18" charset="0"/>
                          <a:ea typeface="Cambria" panose="02040503050406030204" pitchFamily="18" charset="0"/>
                          <a:cs typeface="+mn-cs"/>
                        </a:rPr>
                        <a:t>độc</a:t>
                      </a:r>
                      <a:r>
                        <a:rPr lang="en-US" sz="2800" i="1" kern="1200" dirty="0">
                          <a:solidFill>
                            <a:schemeClr val="dk1"/>
                          </a:solidFill>
                          <a:effectLst/>
                          <a:latin typeface="Cambria" panose="02040503050406030204" pitchFamily="18" charset="0"/>
                          <a:ea typeface="Cambria" panose="02040503050406030204" pitchFamily="18" charset="0"/>
                          <a:cs typeface="+mn-cs"/>
                        </a:rPr>
                        <a:t> </a:t>
                      </a:r>
                      <a:r>
                        <a:rPr lang="en-US" sz="2800" i="1" kern="1200" dirty="0" err="1">
                          <a:solidFill>
                            <a:schemeClr val="dk1"/>
                          </a:solidFill>
                          <a:effectLst/>
                          <a:latin typeface="Cambria" panose="02040503050406030204" pitchFamily="18" charset="0"/>
                          <a:ea typeface="Cambria" panose="02040503050406030204" pitchFamily="18" charset="0"/>
                          <a:cs typeface="+mn-cs"/>
                        </a:rPr>
                        <a:t>lập</a:t>
                      </a:r>
                      <a:r>
                        <a:rPr lang="en-US" sz="2800" i="1" kern="1200" dirty="0">
                          <a:solidFill>
                            <a:schemeClr val="dk1"/>
                          </a:solidFill>
                          <a:effectLst/>
                          <a:latin typeface="Cambria" panose="02040503050406030204" pitchFamily="18" charset="0"/>
                          <a:ea typeface="Cambria" panose="02040503050406030204" pitchFamily="18" charset="0"/>
                          <a:cs typeface="+mn-cs"/>
                        </a:rPr>
                        <a:t>.</a:t>
                      </a:r>
                      <a:endParaRPr lang="en-US" sz="2800" dirty="0">
                        <a:solidFill>
                          <a:srgbClr val="002060"/>
                        </a:solidFill>
                        <a:latin typeface="Cambria" panose="02040503050406030204" pitchFamily="18" charset="0"/>
                        <a:ea typeface="Cambria" panose="02040503050406030204" pitchFamily="18"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63617942"/>
                  </a:ext>
                </a:extLst>
              </a:tr>
              <a:tr h="83925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just"/>
                      <a:r>
                        <a:rPr lang="en-US" sz="2800" kern="1200" dirty="0">
                          <a:solidFill>
                            <a:schemeClr val="dk1"/>
                          </a:solidFill>
                          <a:effectLst/>
                          <a:latin typeface="Cambria" panose="02040503050406030204" pitchFamily="18" charset="0"/>
                          <a:ea typeface="Cambria" panose="02040503050406030204" pitchFamily="18" charset="0"/>
                          <a:cs typeface="+mn-cs"/>
                        </a:rPr>
                        <a:t>Trong </a:t>
                      </a:r>
                      <a:r>
                        <a:rPr lang="en-US" sz="2800" kern="1200" dirty="0" err="1">
                          <a:solidFill>
                            <a:schemeClr val="dk1"/>
                          </a:solidFill>
                          <a:effectLst/>
                          <a:latin typeface="Cambria" panose="02040503050406030204" pitchFamily="18" charset="0"/>
                          <a:ea typeface="Cambria" panose="02040503050406030204" pitchFamily="18" charset="0"/>
                          <a:cs typeface="+mn-cs"/>
                        </a:rPr>
                        <a:t>Phủ</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Chủ</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tịch</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vườn</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cây</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Bác</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Hồ</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xanh</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tốt</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quanh</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năm</a:t>
                      </a:r>
                      <a:r>
                        <a:rPr lang="en-US" sz="2800" kern="1200" dirty="0">
                          <a:solidFill>
                            <a:schemeClr val="dk1"/>
                          </a:solidFill>
                          <a:effectLst/>
                          <a:latin typeface="Cambria" panose="02040503050406030204" pitchFamily="18" charset="0"/>
                          <a:ea typeface="Cambria" panose="02040503050406030204" pitchFamily="18" charset="0"/>
                          <a:cs typeface="+mn-cs"/>
                        </a:rPr>
                        <a:t>.</a:t>
                      </a:r>
                      <a:endParaRPr lang="en-US" sz="2800" dirty="0">
                        <a:solidFill>
                          <a:srgbClr val="002060"/>
                        </a:solidFill>
                        <a:latin typeface="Cambria" panose="02040503050406030204" pitchFamily="18" charset="0"/>
                        <a:ea typeface="Cambria" panose="02040503050406030204" pitchFamily="18"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083133736"/>
                  </a:ext>
                </a:extLst>
              </a:tr>
            </a:tbl>
          </a:graphicData>
        </a:graphic>
      </p:graphicFrame>
      <p:sp>
        <p:nvSpPr>
          <p:cNvPr id="6" name="Rectangle 5"/>
          <p:cNvSpPr/>
          <p:nvPr/>
        </p:nvSpPr>
        <p:spPr>
          <a:xfrm>
            <a:off x="2043524" y="536157"/>
            <a:ext cx="481222" cy="52322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800" b="1" i="0" u="none" strike="noStrike" kern="0" cap="none" spc="0" normalizeH="0" baseline="0" noProof="0" dirty="0" smtClean="0">
                <a:ln>
                  <a:noFill/>
                </a:ln>
                <a:solidFill>
                  <a:srgbClr val="7030A0"/>
                </a:solidFill>
                <a:effectLst/>
                <a:uLnTx/>
                <a:uFillTx/>
                <a:latin typeface="Cambria" panose="02040503050406030204" pitchFamily="18" charset="0"/>
                <a:ea typeface="Cambria" panose="02040503050406030204" pitchFamily="18" charset="0"/>
                <a:cs typeface="Times New Roman" panose="02020603050405020304" pitchFamily="18" charset="0"/>
              </a:rPr>
              <a:t>1.</a:t>
            </a:r>
            <a:endParaRPr kumimoji="0" lang="en-US" sz="1800" b="0" i="0" u="none" strike="noStrike" kern="0" cap="none" spc="0" normalizeH="0" baseline="0" noProof="0" dirty="0" smtClean="0">
              <a:ln>
                <a:noFill/>
              </a:ln>
              <a:solidFill>
                <a:srgbClr val="7030A0"/>
              </a:solidFill>
              <a:effectLst/>
              <a:uLnTx/>
              <a:uFillTx/>
            </a:endParaRPr>
          </a:p>
        </p:txBody>
      </p:sp>
    </p:spTree>
    <p:extLst>
      <p:ext uri="{BB962C8B-B14F-4D97-AF65-F5344CB8AC3E}">
        <p14:creationId xmlns:p14="http://schemas.microsoft.com/office/powerpoint/2010/main" val="176607896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s 4"/>
          <p:cNvSpPr/>
          <p:nvPr/>
        </p:nvSpPr>
        <p:spPr>
          <a:xfrm>
            <a:off x="3175" y="0"/>
            <a:ext cx="12167235" cy="674497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a:extLst>
              <a:ext uri="{FF2B5EF4-FFF2-40B4-BE49-F238E27FC236}">
                <a16:creationId xmlns:a16="http://schemas.microsoft.com/office/drawing/2014/main" id="{3A1F7A3B-CD2D-B53F-F429-D247E972F17D}"/>
              </a:ext>
            </a:extLst>
          </p:cNvPr>
          <p:cNvSpPr txBox="1"/>
          <p:nvPr/>
        </p:nvSpPr>
        <p:spPr>
          <a:xfrm>
            <a:off x="1619250" y="639246"/>
            <a:ext cx="9791700" cy="646331"/>
          </a:xfrm>
          <a:prstGeom prst="rect">
            <a:avLst/>
          </a:prstGeom>
          <a:noFill/>
        </p:spPr>
        <p:txBody>
          <a:bodyPr wrap="square">
            <a:spAutoFit/>
          </a:bodyPr>
          <a:lstStyle/>
          <a:p>
            <a:pPr algn="just">
              <a:defRPr/>
            </a:pPr>
            <a:r>
              <a:rPr lang="vi-VN" altLang="en-US" sz="36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Tìm chủ ngữ, vị ngữ của mỗi câu ở cột A.</a:t>
            </a:r>
          </a:p>
        </p:txBody>
      </p:sp>
      <p:graphicFrame>
        <p:nvGraphicFramePr>
          <p:cNvPr id="7" name="Table 12">
            <a:extLst>
              <a:ext uri="{FF2B5EF4-FFF2-40B4-BE49-F238E27FC236}">
                <a16:creationId xmlns:a16="http://schemas.microsoft.com/office/drawing/2014/main" id="{681B211F-9E7C-85D7-7F19-373A102E83EC}"/>
              </a:ext>
            </a:extLst>
          </p:cNvPr>
          <p:cNvGraphicFramePr>
            <a:graphicFrameLocks noGrp="1"/>
          </p:cNvGraphicFramePr>
          <p:nvPr>
            <p:extLst>
              <p:ext uri="{D42A27DB-BD31-4B8C-83A1-F6EECF244321}">
                <p14:modId xmlns:p14="http://schemas.microsoft.com/office/powerpoint/2010/main" val="2942082663"/>
              </p:ext>
            </p:extLst>
          </p:nvPr>
        </p:nvGraphicFramePr>
        <p:xfrm>
          <a:off x="1299289" y="1364991"/>
          <a:ext cx="9534524" cy="3895725"/>
        </p:xfrm>
        <a:graphic>
          <a:graphicData uri="http://schemas.openxmlformats.org/drawingml/2006/table">
            <a:tbl>
              <a:tblPr firstRow="1" bandRow="1"/>
              <a:tblGrid>
                <a:gridCol w="9534524">
                  <a:extLst>
                    <a:ext uri="{9D8B030D-6E8A-4147-A177-3AD203B41FA5}">
                      <a16:colId xmlns:a16="http://schemas.microsoft.com/office/drawing/2014/main" val="3931057938"/>
                    </a:ext>
                  </a:extLst>
                </a:gridCol>
              </a:tblGrid>
              <a:tr h="609600">
                <a:tc>
                  <a:txBody>
                    <a:bodyPr/>
                    <a:lstStyle>
                      <a:lvl1pPr marL="0" algn="l" defTabSz="1662430" rtl="0" eaLnBrk="1" latinLnBrk="0" hangingPunct="1">
                        <a:defRPr sz="3275" b="1" kern="1200">
                          <a:solidFill>
                            <a:schemeClr val="lt1"/>
                          </a:solidFill>
                          <a:latin typeface="Calibri" panose="020F0502020204030204"/>
                        </a:defRPr>
                      </a:lvl1pPr>
                      <a:lvl2pPr marL="831215" algn="l" defTabSz="1662430" rtl="0" eaLnBrk="1" latinLnBrk="0" hangingPunct="1">
                        <a:defRPr sz="3275" b="1" kern="1200">
                          <a:solidFill>
                            <a:schemeClr val="lt1"/>
                          </a:solidFill>
                          <a:latin typeface="Calibri" panose="020F0502020204030204"/>
                        </a:defRPr>
                      </a:lvl2pPr>
                      <a:lvl3pPr marL="1662430" algn="l" defTabSz="1662430" rtl="0" eaLnBrk="1" latinLnBrk="0" hangingPunct="1">
                        <a:defRPr sz="3275" b="1" kern="1200">
                          <a:solidFill>
                            <a:schemeClr val="lt1"/>
                          </a:solidFill>
                          <a:latin typeface="Calibri" panose="020F0502020204030204"/>
                        </a:defRPr>
                      </a:lvl3pPr>
                      <a:lvl4pPr marL="2493645" algn="l" defTabSz="1662430" rtl="0" eaLnBrk="1" latinLnBrk="0" hangingPunct="1">
                        <a:defRPr sz="3275" b="1" kern="1200">
                          <a:solidFill>
                            <a:schemeClr val="lt1"/>
                          </a:solidFill>
                          <a:latin typeface="Calibri" panose="020F0502020204030204"/>
                        </a:defRPr>
                      </a:lvl4pPr>
                      <a:lvl5pPr marL="3324860" algn="l" defTabSz="1662430" rtl="0" eaLnBrk="1" latinLnBrk="0" hangingPunct="1">
                        <a:defRPr sz="3275" b="1" kern="1200">
                          <a:solidFill>
                            <a:schemeClr val="lt1"/>
                          </a:solidFill>
                          <a:latin typeface="Calibri" panose="020F0502020204030204"/>
                        </a:defRPr>
                      </a:lvl5pPr>
                      <a:lvl6pPr marL="4156075" algn="l" defTabSz="1662430" rtl="0" eaLnBrk="1" latinLnBrk="0" hangingPunct="1">
                        <a:defRPr sz="3275" b="1" kern="1200">
                          <a:solidFill>
                            <a:schemeClr val="lt1"/>
                          </a:solidFill>
                          <a:latin typeface="Calibri" panose="020F0502020204030204"/>
                        </a:defRPr>
                      </a:lvl6pPr>
                      <a:lvl7pPr marL="4987925" algn="l" defTabSz="1662430" rtl="0" eaLnBrk="1" latinLnBrk="0" hangingPunct="1">
                        <a:defRPr sz="3275" b="1" kern="1200">
                          <a:solidFill>
                            <a:schemeClr val="lt1"/>
                          </a:solidFill>
                          <a:latin typeface="Calibri" panose="020F0502020204030204"/>
                        </a:defRPr>
                      </a:lvl7pPr>
                      <a:lvl8pPr marL="5819140" algn="l" defTabSz="1662430" rtl="0" eaLnBrk="1" latinLnBrk="0" hangingPunct="1">
                        <a:defRPr sz="3275" b="1" kern="1200">
                          <a:solidFill>
                            <a:schemeClr val="lt1"/>
                          </a:solidFill>
                          <a:latin typeface="Calibri" panose="020F0502020204030204"/>
                        </a:defRPr>
                      </a:lvl8pPr>
                      <a:lvl9pPr marL="6650355" algn="l" defTabSz="1662430" rtl="0" eaLnBrk="1" latinLnBrk="0" hangingPunct="1">
                        <a:defRPr sz="3275" b="1" kern="1200">
                          <a:solidFill>
                            <a:schemeClr val="lt1"/>
                          </a:solidFill>
                          <a:latin typeface="Calibri" panose="020F0502020204030204"/>
                        </a:defRPr>
                      </a:lvl9pPr>
                    </a:lstStyle>
                    <a:p>
                      <a:pPr algn="ctr"/>
                      <a:r>
                        <a:rPr lang="en-US" sz="2800" dirty="0">
                          <a:solidFill>
                            <a:srgbClr val="002060"/>
                          </a:solidFill>
                          <a:latin typeface="Cambria" panose="02040503050406030204" pitchFamily="18" charset="0"/>
                          <a:ea typeface="Cambria" panose="02040503050406030204" pitchFamily="18" charset="0"/>
                        </a:rPr>
                        <a:t>A</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81DEFF"/>
                    </a:solidFill>
                  </a:tcPr>
                </a:tc>
                <a:extLst>
                  <a:ext uri="{0D108BD9-81ED-4DB2-BD59-A6C34878D82A}">
                    <a16:rowId xmlns:a16="http://schemas.microsoft.com/office/drawing/2014/main" val="980363629"/>
                  </a:ext>
                </a:extLst>
              </a:tr>
              <a:tr h="1028700">
                <a:tc>
                  <a:txBody>
                    <a:bodyPr/>
                    <a:lstStyle>
                      <a:lvl1pPr marL="0" algn="l" defTabSz="1662430" rtl="0" eaLnBrk="1" latinLnBrk="0" hangingPunct="1">
                        <a:defRPr sz="3275" kern="1200">
                          <a:solidFill>
                            <a:schemeClr val="dk1"/>
                          </a:solidFill>
                          <a:latin typeface="Calibri" panose="020F0502020204030204"/>
                        </a:defRPr>
                      </a:lvl1pPr>
                      <a:lvl2pPr marL="831215" algn="l" defTabSz="1662430" rtl="0" eaLnBrk="1" latinLnBrk="0" hangingPunct="1">
                        <a:defRPr sz="3275" kern="1200">
                          <a:solidFill>
                            <a:schemeClr val="dk1"/>
                          </a:solidFill>
                          <a:latin typeface="Calibri" panose="020F0502020204030204"/>
                        </a:defRPr>
                      </a:lvl2pPr>
                      <a:lvl3pPr marL="1662430" algn="l" defTabSz="1662430" rtl="0" eaLnBrk="1" latinLnBrk="0" hangingPunct="1">
                        <a:defRPr sz="3275" kern="1200">
                          <a:solidFill>
                            <a:schemeClr val="dk1"/>
                          </a:solidFill>
                          <a:latin typeface="Calibri" panose="020F0502020204030204"/>
                        </a:defRPr>
                      </a:lvl3pPr>
                      <a:lvl4pPr marL="2493645" algn="l" defTabSz="1662430" rtl="0" eaLnBrk="1" latinLnBrk="0" hangingPunct="1">
                        <a:defRPr sz="3275" kern="1200">
                          <a:solidFill>
                            <a:schemeClr val="dk1"/>
                          </a:solidFill>
                          <a:latin typeface="Calibri" panose="020F0502020204030204"/>
                        </a:defRPr>
                      </a:lvl4pPr>
                      <a:lvl5pPr marL="3324860" algn="l" defTabSz="1662430" rtl="0" eaLnBrk="1" latinLnBrk="0" hangingPunct="1">
                        <a:defRPr sz="3275" kern="1200">
                          <a:solidFill>
                            <a:schemeClr val="dk1"/>
                          </a:solidFill>
                          <a:latin typeface="Calibri" panose="020F0502020204030204"/>
                        </a:defRPr>
                      </a:lvl5pPr>
                      <a:lvl6pPr marL="4156075" algn="l" defTabSz="1662430" rtl="0" eaLnBrk="1" latinLnBrk="0" hangingPunct="1">
                        <a:defRPr sz="3275" kern="1200">
                          <a:solidFill>
                            <a:schemeClr val="dk1"/>
                          </a:solidFill>
                          <a:latin typeface="Calibri" panose="020F0502020204030204"/>
                        </a:defRPr>
                      </a:lvl6pPr>
                      <a:lvl7pPr marL="4987925" algn="l" defTabSz="1662430" rtl="0" eaLnBrk="1" latinLnBrk="0" hangingPunct="1">
                        <a:defRPr sz="3275" kern="1200">
                          <a:solidFill>
                            <a:schemeClr val="dk1"/>
                          </a:solidFill>
                          <a:latin typeface="Calibri" panose="020F0502020204030204"/>
                        </a:defRPr>
                      </a:lvl7pPr>
                      <a:lvl8pPr marL="5819140" algn="l" defTabSz="1662430" rtl="0" eaLnBrk="1" latinLnBrk="0" hangingPunct="1">
                        <a:defRPr sz="3275" kern="1200">
                          <a:solidFill>
                            <a:schemeClr val="dk1"/>
                          </a:solidFill>
                          <a:latin typeface="Calibri" panose="020F0502020204030204"/>
                        </a:defRPr>
                      </a:lvl8pPr>
                      <a:lvl9pPr marL="6650355" algn="l" defTabSz="1662430" rtl="0" eaLnBrk="1" latinLnBrk="0" hangingPunct="1">
                        <a:defRPr sz="3275" kern="1200">
                          <a:solidFill>
                            <a:schemeClr val="dk1"/>
                          </a:solidFill>
                          <a:latin typeface="Calibri" panose="020F0502020204030204"/>
                        </a:defRPr>
                      </a:lvl9pPr>
                    </a:lstStyle>
                    <a:p>
                      <a:pPr algn="just"/>
                      <a:r>
                        <a:rPr lang="en-US" sz="2800" dirty="0" err="1">
                          <a:solidFill>
                            <a:srgbClr val="002060"/>
                          </a:solidFill>
                          <a:latin typeface="Cambria" panose="02040503050406030204" pitchFamily="18" charset="0"/>
                          <a:ea typeface="Cambria" panose="02040503050406030204" pitchFamily="18" charset="0"/>
                        </a:rPr>
                        <a:t>Bác</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đã</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đi</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khắp</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năm</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châu</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bốn</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biển</a:t>
                      </a:r>
                      <a:r>
                        <a:rPr lang="en-US" sz="2800" dirty="0">
                          <a:solidFill>
                            <a:srgbClr val="002060"/>
                          </a:solidFill>
                          <a:latin typeface="Cambria" panose="02040503050406030204" pitchFamily="18" charset="0"/>
                          <a:ea typeface="Cambria" panose="02040503050406030204" pitchFamily="18" charset="0"/>
                        </a:rPr>
                        <a:t>.</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946309324"/>
                  </a:ext>
                </a:extLst>
              </a:tr>
              <a:tr h="1104900">
                <a:tc>
                  <a:txBody>
                    <a:bodyPr/>
                    <a:lstStyle>
                      <a:lvl1pPr marL="0" algn="l" defTabSz="1662430" rtl="0" eaLnBrk="1" latinLnBrk="0" hangingPunct="1">
                        <a:defRPr sz="3275" kern="1200">
                          <a:solidFill>
                            <a:schemeClr val="dk1"/>
                          </a:solidFill>
                          <a:latin typeface="Calibri" panose="020F0502020204030204"/>
                        </a:defRPr>
                      </a:lvl1pPr>
                      <a:lvl2pPr marL="831215" algn="l" defTabSz="1662430" rtl="0" eaLnBrk="1" latinLnBrk="0" hangingPunct="1">
                        <a:defRPr sz="3275" kern="1200">
                          <a:solidFill>
                            <a:schemeClr val="dk1"/>
                          </a:solidFill>
                          <a:latin typeface="Calibri" panose="020F0502020204030204"/>
                        </a:defRPr>
                      </a:lvl2pPr>
                      <a:lvl3pPr marL="1662430" algn="l" defTabSz="1662430" rtl="0" eaLnBrk="1" latinLnBrk="0" hangingPunct="1">
                        <a:defRPr sz="3275" kern="1200">
                          <a:solidFill>
                            <a:schemeClr val="dk1"/>
                          </a:solidFill>
                          <a:latin typeface="Calibri" panose="020F0502020204030204"/>
                        </a:defRPr>
                      </a:lvl3pPr>
                      <a:lvl4pPr marL="2493645" algn="l" defTabSz="1662430" rtl="0" eaLnBrk="1" latinLnBrk="0" hangingPunct="1">
                        <a:defRPr sz="3275" kern="1200">
                          <a:solidFill>
                            <a:schemeClr val="dk1"/>
                          </a:solidFill>
                          <a:latin typeface="Calibri" panose="020F0502020204030204"/>
                        </a:defRPr>
                      </a:lvl4pPr>
                      <a:lvl5pPr marL="3324860" algn="l" defTabSz="1662430" rtl="0" eaLnBrk="1" latinLnBrk="0" hangingPunct="1">
                        <a:defRPr sz="3275" kern="1200">
                          <a:solidFill>
                            <a:schemeClr val="dk1"/>
                          </a:solidFill>
                          <a:latin typeface="Calibri" panose="020F0502020204030204"/>
                        </a:defRPr>
                      </a:lvl5pPr>
                      <a:lvl6pPr marL="4156075" algn="l" defTabSz="1662430" rtl="0" eaLnBrk="1" latinLnBrk="0" hangingPunct="1">
                        <a:defRPr sz="3275" kern="1200">
                          <a:solidFill>
                            <a:schemeClr val="dk1"/>
                          </a:solidFill>
                          <a:latin typeface="Calibri" panose="020F0502020204030204"/>
                        </a:defRPr>
                      </a:lvl6pPr>
                      <a:lvl7pPr marL="4987925" algn="l" defTabSz="1662430" rtl="0" eaLnBrk="1" latinLnBrk="0" hangingPunct="1">
                        <a:defRPr sz="3275" kern="1200">
                          <a:solidFill>
                            <a:schemeClr val="dk1"/>
                          </a:solidFill>
                          <a:latin typeface="Calibri" panose="020F0502020204030204"/>
                        </a:defRPr>
                      </a:lvl7pPr>
                      <a:lvl8pPr marL="5819140" algn="l" defTabSz="1662430" rtl="0" eaLnBrk="1" latinLnBrk="0" hangingPunct="1">
                        <a:defRPr sz="3275" kern="1200">
                          <a:solidFill>
                            <a:schemeClr val="dk1"/>
                          </a:solidFill>
                          <a:latin typeface="Calibri" panose="020F0502020204030204"/>
                        </a:defRPr>
                      </a:lvl8pPr>
                      <a:lvl9pPr marL="6650355" algn="l" defTabSz="1662430" rtl="0" eaLnBrk="1" latinLnBrk="0" hangingPunct="1">
                        <a:defRPr sz="3275" kern="1200">
                          <a:solidFill>
                            <a:schemeClr val="dk1"/>
                          </a:solidFill>
                          <a:latin typeface="Calibri" panose="020F0502020204030204"/>
                        </a:defRPr>
                      </a:lvl9pPr>
                    </a:lstStyle>
                    <a:p>
                      <a:pPr algn="just"/>
                      <a:r>
                        <a:rPr lang="en-US" sz="2800" kern="1200" dirty="0" err="1">
                          <a:solidFill>
                            <a:srgbClr val="002060"/>
                          </a:solidFill>
                          <a:effectLst/>
                          <a:latin typeface="Cambria" panose="02040503050406030204" pitchFamily="18" charset="0"/>
                          <a:ea typeface="Cambria" panose="02040503050406030204" pitchFamily="18" charset="0"/>
                          <a:cs typeface="+mn-cs"/>
                        </a:rPr>
                        <a:t>Bác</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Hồ</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đọc</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i="1" kern="1200" dirty="0" err="1">
                          <a:solidFill>
                            <a:srgbClr val="002060"/>
                          </a:solidFill>
                          <a:effectLst/>
                          <a:latin typeface="Cambria" panose="02040503050406030204" pitchFamily="18" charset="0"/>
                          <a:ea typeface="Cambria" panose="02040503050406030204" pitchFamily="18" charset="0"/>
                          <a:cs typeface="+mn-cs"/>
                        </a:rPr>
                        <a:t>Tuyên</a:t>
                      </a:r>
                      <a:r>
                        <a:rPr lang="en-US" sz="2800" i="1" kern="1200" dirty="0">
                          <a:solidFill>
                            <a:srgbClr val="002060"/>
                          </a:solidFill>
                          <a:effectLst/>
                          <a:latin typeface="Cambria" panose="02040503050406030204" pitchFamily="18" charset="0"/>
                          <a:ea typeface="Cambria" panose="02040503050406030204" pitchFamily="18" charset="0"/>
                          <a:cs typeface="+mn-cs"/>
                        </a:rPr>
                        <a:t> </a:t>
                      </a:r>
                      <a:r>
                        <a:rPr lang="en-US" sz="2800" i="1" kern="1200" dirty="0" err="1">
                          <a:solidFill>
                            <a:srgbClr val="002060"/>
                          </a:solidFill>
                          <a:effectLst/>
                          <a:latin typeface="Cambria" panose="02040503050406030204" pitchFamily="18" charset="0"/>
                          <a:ea typeface="Cambria" panose="02040503050406030204" pitchFamily="18" charset="0"/>
                          <a:cs typeface="+mn-cs"/>
                        </a:rPr>
                        <a:t>ngôn</a:t>
                      </a:r>
                      <a:r>
                        <a:rPr lang="en-US" sz="2800" i="1" kern="1200" dirty="0">
                          <a:solidFill>
                            <a:srgbClr val="002060"/>
                          </a:solidFill>
                          <a:effectLst/>
                          <a:latin typeface="Cambria" panose="02040503050406030204" pitchFamily="18" charset="0"/>
                          <a:ea typeface="Cambria" panose="02040503050406030204" pitchFamily="18" charset="0"/>
                          <a:cs typeface="+mn-cs"/>
                        </a:rPr>
                        <a:t> </a:t>
                      </a:r>
                      <a:r>
                        <a:rPr lang="en-US" sz="2800" i="1" kern="1200" dirty="0" err="1">
                          <a:solidFill>
                            <a:srgbClr val="002060"/>
                          </a:solidFill>
                          <a:effectLst/>
                          <a:latin typeface="Cambria" panose="02040503050406030204" pitchFamily="18" charset="0"/>
                          <a:ea typeface="Cambria" panose="02040503050406030204" pitchFamily="18" charset="0"/>
                          <a:cs typeface="+mn-cs"/>
                        </a:rPr>
                        <a:t>độc</a:t>
                      </a:r>
                      <a:r>
                        <a:rPr lang="en-US" sz="2800" i="1" kern="1200" dirty="0">
                          <a:solidFill>
                            <a:srgbClr val="002060"/>
                          </a:solidFill>
                          <a:effectLst/>
                          <a:latin typeface="Cambria" panose="02040503050406030204" pitchFamily="18" charset="0"/>
                          <a:ea typeface="Cambria" panose="02040503050406030204" pitchFamily="18" charset="0"/>
                          <a:cs typeface="+mn-cs"/>
                        </a:rPr>
                        <a:t> </a:t>
                      </a:r>
                      <a:r>
                        <a:rPr lang="en-US" sz="2800" i="1" kern="1200" dirty="0" err="1">
                          <a:solidFill>
                            <a:srgbClr val="002060"/>
                          </a:solidFill>
                          <a:effectLst/>
                          <a:latin typeface="Cambria" panose="02040503050406030204" pitchFamily="18" charset="0"/>
                          <a:ea typeface="Cambria" panose="02040503050406030204" pitchFamily="18" charset="0"/>
                          <a:cs typeface="+mn-cs"/>
                        </a:rPr>
                        <a:t>lập</a:t>
                      </a:r>
                      <a:r>
                        <a:rPr lang="en-US" sz="2800" i="1" kern="1200" dirty="0">
                          <a:solidFill>
                            <a:srgbClr val="002060"/>
                          </a:solidFill>
                          <a:effectLst/>
                          <a:latin typeface="Cambria" panose="02040503050406030204" pitchFamily="18" charset="0"/>
                          <a:ea typeface="Cambria" panose="02040503050406030204" pitchFamily="18" charset="0"/>
                          <a:cs typeface="+mn-cs"/>
                        </a:rPr>
                        <a:t>.</a:t>
                      </a:r>
                      <a:endParaRPr lang="en-US" sz="2800" dirty="0">
                        <a:solidFill>
                          <a:srgbClr val="002060"/>
                        </a:solidFill>
                        <a:latin typeface="Cambria" panose="02040503050406030204" pitchFamily="18" charset="0"/>
                        <a:ea typeface="Cambria" panose="02040503050406030204" pitchFamily="18"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63617942"/>
                  </a:ext>
                </a:extLst>
              </a:tr>
              <a:tr h="1152525">
                <a:tc>
                  <a:txBody>
                    <a:bodyPr/>
                    <a:lstStyle>
                      <a:lvl1pPr marL="0" algn="l" defTabSz="1662430" rtl="0" eaLnBrk="1" latinLnBrk="0" hangingPunct="1">
                        <a:defRPr sz="3275" kern="1200">
                          <a:solidFill>
                            <a:schemeClr val="dk1"/>
                          </a:solidFill>
                          <a:latin typeface="Calibri" panose="020F0502020204030204"/>
                        </a:defRPr>
                      </a:lvl1pPr>
                      <a:lvl2pPr marL="831215" algn="l" defTabSz="1662430" rtl="0" eaLnBrk="1" latinLnBrk="0" hangingPunct="1">
                        <a:defRPr sz="3275" kern="1200">
                          <a:solidFill>
                            <a:schemeClr val="dk1"/>
                          </a:solidFill>
                          <a:latin typeface="Calibri" panose="020F0502020204030204"/>
                        </a:defRPr>
                      </a:lvl2pPr>
                      <a:lvl3pPr marL="1662430" algn="l" defTabSz="1662430" rtl="0" eaLnBrk="1" latinLnBrk="0" hangingPunct="1">
                        <a:defRPr sz="3275" kern="1200">
                          <a:solidFill>
                            <a:schemeClr val="dk1"/>
                          </a:solidFill>
                          <a:latin typeface="Calibri" panose="020F0502020204030204"/>
                        </a:defRPr>
                      </a:lvl3pPr>
                      <a:lvl4pPr marL="2493645" algn="l" defTabSz="1662430" rtl="0" eaLnBrk="1" latinLnBrk="0" hangingPunct="1">
                        <a:defRPr sz="3275" kern="1200">
                          <a:solidFill>
                            <a:schemeClr val="dk1"/>
                          </a:solidFill>
                          <a:latin typeface="Calibri" panose="020F0502020204030204"/>
                        </a:defRPr>
                      </a:lvl4pPr>
                      <a:lvl5pPr marL="3324860" algn="l" defTabSz="1662430" rtl="0" eaLnBrk="1" latinLnBrk="0" hangingPunct="1">
                        <a:defRPr sz="3275" kern="1200">
                          <a:solidFill>
                            <a:schemeClr val="dk1"/>
                          </a:solidFill>
                          <a:latin typeface="Calibri" panose="020F0502020204030204"/>
                        </a:defRPr>
                      </a:lvl5pPr>
                      <a:lvl6pPr marL="4156075" algn="l" defTabSz="1662430" rtl="0" eaLnBrk="1" latinLnBrk="0" hangingPunct="1">
                        <a:defRPr sz="3275" kern="1200">
                          <a:solidFill>
                            <a:schemeClr val="dk1"/>
                          </a:solidFill>
                          <a:latin typeface="Calibri" panose="020F0502020204030204"/>
                        </a:defRPr>
                      </a:lvl6pPr>
                      <a:lvl7pPr marL="4987925" algn="l" defTabSz="1662430" rtl="0" eaLnBrk="1" latinLnBrk="0" hangingPunct="1">
                        <a:defRPr sz="3275" kern="1200">
                          <a:solidFill>
                            <a:schemeClr val="dk1"/>
                          </a:solidFill>
                          <a:latin typeface="Calibri" panose="020F0502020204030204"/>
                        </a:defRPr>
                      </a:lvl7pPr>
                      <a:lvl8pPr marL="5819140" algn="l" defTabSz="1662430" rtl="0" eaLnBrk="1" latinLnBrk="0" hangingPunct="1">
                        <a:defRPr sz="3275" kern="1200">
                          <a:solidFill>
                            <a:schemeClr val="dk1"/>
                          </a:solidFill>
                          <a:latin typeface="Calibri" panose="020F0502020204030204"/>
                        </a:defRPr>
                      </a:lvl8pPr>
                      <a:lvl9pPr marL="6650355" algn="l" defTabSz="1662430" rtl="0" eaLnBrk="1" latinLnBrk="0" hangingPunct="1">
                        <a:defRPr sz="3275" kern="1200">
                          <a:solidFill>
                            <a:schemeClr val="dk1"/>
                          </a:solidFill>
                          <a:latin typeface="Calibri" panose="020F0502020204030204"/>
                        </a:defRPr>
                      </a:lvl9pPr>
                    </a:lstStyle>
                    <a:p>
                      <a:pPr algn="just"/>
                      <a:r>
                        <a:rPr lang="en-US" sz="2800" kern="1200" dirty="0" err="1">
                          <a:solidFill>
                            <a:srgbClr val="002060"/>
                          </a:solidFill>
                          <a:effectLst/>
                          <a:latin typeface="Cambria" panose="02040503050406030204" pitchFamily="18" charset="0"/>
                          <a:ea typeface="Cambria" panose="02040503050406030204" pitchFamily="18" charset="0"/>
                          <a:cs typeface="+mn-cs"/>
                        </a:rPr>
                        <a:t>Vườn</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cây</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Bác</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Hồ</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xanh</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tốt</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quanh</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năm</a:t>
                      </a:r>
                      <a:r>
                        <a:rPr lang="en-US" sz="2800" kern="1200" dirty="0">
                          <a:solidFill>
                            <a:srgbClr val="002060"/>
                          </a:solidFill>
                          <a:effectLst/>
                          <a:latin typeface="Cambria" panose="02040503050406030204" pitchFamily="18" charset="0"/>
                          <a:ea typeface="Cambria" panose="02040503050406030204" pitchFamily="18" charset="0"/>
                          <a:cs typeface="+mn-cs"/>
                        </a:rPr>
                        <a:t>.</a:t>
                      </a:r>
                      <a:endParaRPr lang="en-US" sz="2800" dirty="0">
                        <a:solidFill>
                          <a:srgbClr val="002060"/>
                        </a:solidFill>
                        <a:latin typeface="Cambria" panose="02040503050406030204" pitchFamily="18" charset="0"/>
                        <a:ea typeface="Cambria" panose="02040503050406030204" pitchFamily="18"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083133736"/>
                  </a:ext>
                </a:extLst>
              </a:tr>
            </a:tbl>
          </a:graphicData>
        </a:graphic>
      </p:graphicFrame>
      <p:cxnSp>
        <p:nvCxnSpPr>
          <p:cNvPr id="8" name="Straight Connector 7">
            <a:extLst>
              <a:ext uri="{FF2B5EF4-FFF2-40B4-BE49-F238E27FC236}">
                <a16:creationId xmlns:a16="http://schemas.microsoft.com/office/drawing/2014/main" id="{C638B9AF-6D4F-3ED2-FB13-67FECFC53DA6}"/>
              </a:ext>
            </a:extLst>
          </p:cNvPr>
          <p:cNvCxnSpPr>
            <a:cxnSpLocks/>
          </p:cNvCxnSpPr>
          <p:nvPr/>
        </p:nvCxnSpPr>
        <p:spPr>
          <a:xfrm>
            <a:off x="2043015" y="2469502"/>
            <a:ext cx="4562475" cy="0"/>
          </a:xfrm>
          <a:prstGeom prst="line">
            <a:avLst/>
          </a:prstGeom>
          <a:noFill/>
          <a:ln w="57150" cap="flat" cmpd="sng" algn="ctr">
            <a:solidFill>
              <a:srgbClr val="FF0000"/>
            </a:solidFill>
            <a:prstDash val="solid"/>
            <a:miter lim="800000"/>
          </a:ln>
          <a:effectLst/>
        </p:spPr>
      </p:cxnSp>
      <p:cxnSp>
        <p:nvCxnSpPr>
          <p:cNvPr id="9" name="Straight Connector 8">
            <a:extLst>
              <a:ext uri="{FF2B5EF4-FFF2-40B4-BE49-F238E27FC236}">
                <a16:creationId xmlns:a16="http://schemas.microsoft.com/office/drawing/2014/main" id="{BA7DDF2E-6CEE-E125-E9BE-4FE081534442}"/>
              </a:ext>
            </a:extLst>
          </p:cNvPr>
          <p:cNvCxnSpPr/>
          <p:nvPr/>
        </p:nvCxnSpPr>
        <p:spPr>
          <a:xfrm>
            <a:off x="1375488" y="2488164"/>
            <a:ext cx="561975" cy="0"/>
          </a:xfrm>
          <a:prstGeom prst="line">
            <a:avLst/>
          </a:prstGeom>
          <a:noFill/>
          <a:ln w="57150" cap="flat" cmpd="sng" algn="ctr">
            <a:solidFill>
              <a:srgbClr val="FF0000"/>
            </a:solidFill>
            <a:prstDash val="solid"/>
            <a:miter lim="800000"/>
          </a:ln>
          <a:effectLst/>
        </p:spPr>
      </p:cxnSp>
      <p:sp>
        <p:nvSpPr>
          <p:cNvPr id="10" name="TextBox 9">
            <a:extLst>
              <a:ext uri="{FF2B5EF4-FFF2-40B4-BE49-F238E27FC236}">
                <a16:creationId xmlns:a16="http://schemas.microsoft.com/office/drawing/2014/main" id="{DC8970D1-94F1-5FAF-0C51-B9B523AF878B}"/>
              </a:ext>
            </a:extLst>
          </p:cNvPr>
          <p:cNvSpPr txBox="1"/>
          <p:nvPr/>
        </p:nvSpPr>
        <p:spPr>
          <a:xfrm>
            <a:off x="1358576" y="2480388"/>
            <a:ext cx="714375" cy="523220"/>
          </a:xfrm>
          <a:prstGeom prst="rect">
            <a:avLst/>
          </a:prstGeom>
          <a:noFill/>
        </p:spPr>
        <p:txBody>
          <a:bodyPr wrap="square" rtlCol="0">
            <a:spAutoFit/>
          </a:bodyPr>
          <a:lstStyle/>
          <a:p>
            <a:r>
              <a:rPr lang="en-US" sz="2800" b="1" dirty="0">
                <a:solidFill>
                  <a:srgbClr val="FF0000"/>
                </a:solidFill>
                <a:latin typeface="Cambria" panose="02040503050406030204" pitchFamily="18" charset="0"/>
                <a:ea typeface="Cambria" panose="02040503050406030204" pitchFamily="18" charset="0"/>
              </a:rPr>
              <a:t>CN</a:t>
            </a:r>
          </a:p>
        </p:txBody>
      </p:sp>
      <p:sp>
        <p:nvSpPr>
          <p:cNvPr id="11" name="TextBox 10">
            <a:extLst>
              <a:ext uri="{FF2B5EF4-FFF2-40B4-BE49-F238E27FC236}">
                <a16:creationId xmlns:a16="http://schemas.microsoft.com/office/drawing/2014/main" id="{A9A25249-792F-6611-0948-A97743727600}"/>
              </a:ext>
            </a:extLst>
          </p:cNvPr>
          <p:cNvSpPr txBox="1"/>
          <p:nvPr/>
        </p:nvSpPr>
        <p:spPr>
          <a:xfrm>
            <a:off x="3502285" y="2441704"/>
            <a:ext cx="714375" cy="523220"/>
          </a:xfrm>
          <a:prstGeom prst="rect">
            <a:avLst/>
          </a:prstGeom>
          <a:noFill/>
        </p:spPr>
        <p:txBody>
          <a:bodyPr wrap="square" rtlCol="0">
            <a:spAutoFit/>
          </a:bodyPr>
          <a:lstStyle/>
          <a:p>
            <a:r>
              <a:rPr lang="en-US" sz="2800" b="1" dirty="0">
                <a:solidFill>
                  <a:srgbClr val="FF0000"/>
                </a:solidFill>
                <a:latin typeface="Cambria" panose="02040503050406030204" pitchFamily="18" charset="0"/>
                <a:ea typeface="Cambria" panose="02040503050406030204" pitchFamily="18" charset="0"/>
              </a:rPr>
              <a:t>VN</a:t>
            </a:r>
          </a:p>
        </p:txBody>
      </p:sp>
      <p:sp>
        <p:nvSpPr>
          <p:cNvPr id="12" name="TextBox 11">
            <a:extLst>
              <a:ext uri="{FF2B5EF4-FFF2-40B4-BE49-F238E27FC236}">
                <a16:creationId xmlns:a16="http://schemas.microsoft.com/office/drawing/2014/main" id="{7CF041EC-326D-820A-FD77-15812201B38C}"/>
              </a:ext>
            </a:extLst>
          </p:cNvPr>
          <p:cNvSpPr txBox="1"/>
          <p:nvPr/>
        </p:nvSpPr>
        <p:spPr>
          <a:xfrm>
            <a:off x="1510781" y="3442413"/>
            <a:ext cx="714375" cy="523220"/>
          </a:xfrm>
          <a:prstGeom prst="rect">
            <a:avLst/>
          </a:prstGeom>
          <a:noFill/>
        </p:spPr>
        <p:txBody>
          <a:bodyPr wrap="square" rtlCol="0">
            <a:spAutoFit/>
          </a:bodyPr>
          <a:lstStyle/>
          <a:p>
            <a:r>
              <a:rPr lang="en-US" sz="2800" b="1" dirty="0">
                <a:solidFill>
                  <a:srgbClr val="FF0000"/>
                </a:solidFill>
                <a:latin typeface="Cambria" panose="02040503050406030204" pitchFamily="18" charset="0"/>
                <a:ea typeface="Cambria" panose="02040503050406030204" pitchFamily="18" charset="0"/>
              </a:rPr>
              <a:t>CN</a:t>
            </a:r>
          </a:p>
        </p:txBody>
      </p:sp>
      <p:cxnSp>
        <p:nvCxnSpPr>
          <p:cNvPr id="13" name="Straight Connector 12">
            <a:extLst>
              <a:ext uri="{FF2B5EF4-FFF2-40B4-BE49-F238E27FC236}">
                <a16:creationId xmlns:a16="http://schemas.microsoft.com/office/drawing/2014/main" id="{C1DF1650-6F97-A933-942E-ED488F8A6AB3}"/>
              </a:ext>
            </a:extLst>
          </p:cNvPr>
          <p:cNvCxnSpPr>
            <a:cxnSpLocks/>
          </p:cNvCxnSpPr>
          <p:nvPr/>
        </p:nvCxnSpPr>
        <p:spPr>
          <a:xfrm>
            <a:off x="1376265" y="3497813"/>
            <a:ext cx="1028700" cy="0"/>
          </a:xfrm>
          <a:prstGeom prst="line">
            <a:avLst/>
          </a:prstGeom>
          <a:noFill/>
          <a:ln w="57150" cap="flat" cmpd="sng" algn="ctr">
            <a:solidFill>
              <a:srgbClr val="FF0000"/>
            </a:solidFill>
            <a:prstDash val="solid"/>
            <a:miter lim="800000"/>
          </a:ln>
          <a:effectLst/>
        </p:spPr>
      </p:cxnSp>
      <p:cxnSp>
        <p:nvCxnSpPr>
          <p:cNvPr id="14" name="Straight Connector 13">
            <a:extLst>
              <a:ext uri="{FF2B5EF4-FFF2-40B4-BE49-F238E27FC236}">
                <a16:creationId xmlns:a16="http://schemas.microsoft.com/office/drawing/2014/main" id="{0CD1CD73-A28A-B497-A692-724D8DEDA21B}"/>
              </a:ext>
            </a:extLst>
          </p:cNvPr>
          <p:cNvCxnSpPr>
            <a:cxnSpLocks/>
          </p:cNvCxnSpPr>
          <p:nvPr/>
        </p:nvCxnSpPr>
        <p:spPr>
          <a:xfrm>
            <a:off x="2537732" y="3516668"/>
            <a:ext cx="3486150" cy="0"/>
          </a:xfrm>
          <a:prstGeom prst="line">
            <a:avLst/>
          </a:prstGeom>
          <a:noFill/>
          <a:ln w="57150" cap="flat" cmpd="sng" algn="ctr">
            <a:solidFill>
              <a:srgbClr val="FF0000"/>
            </a:solidFill>
            <a:prstDash val="solid"/>
            <a:miter lim="800000"/>
          </a:ln>
          <a:effectLst/>
        </p:spPr>
      </p:cxnSp>
      <p:sp>
        <p:nvSpPr>
          <p:cNvPr id="15" name="TextBox 14">
            <a:extLst>
              <a:ext uri="{FF2B5EF4-FFF2-40B4-BE49-F238E27FC236}">
                <a16:creationId xmlns:a16="http://schemas.microsoft.com/office/drawing/2014/main" id="{8EB1464E-6258-A935-C7C0-185BC31D37D0}"/>
              </a:ext>
            </a:extLst>
          </p:cNvPr>
          <p:cNvSpPr txBox="1"/>
          <p:nvPr/>
        </p:nvSpPr>
        <p:spPr>
          <a:xfrm>
            <a:off x="3575957" y="3460102"/>
            <a:ext cx="714375" cy="523220"/>
          </a:xfrm>
          <a:prstGeom prst="rect">
            <a:avLst/>
          </a:prstGeom>
          <a:noFill/>
        </p:spPr>
        <p:txBody>
          <a:bodyPr wrap="square" rtlCol="0">
            <a:spAutoFit/>
          </a:bodyPr>
          <a:lstStyle/>
          <a:p>
            <a:r>
              <a:rPr lang="en-US" sz="2800" b="1" dirty="0">
                <a:solidFill>
                  <a:srgbClr val="FF0000"/>
                </a:solidFill>
                <a:latin typeface="Cambria" panose="02040503050406030204" pitchFamily="18" charset="0"/>
                <a:ea typeface="Cambria" panose="02040503050406030204" pitchFamily="18" charset="0"/>
              </a:rPr>
              <a:t>VN</a:t>
            </a:r>
          </a:p>
        </p:txBody>
      </p:sp>
      <p:cxnSp>
        <p:nvCxnSpPr>
          <p:cNvPr id="16" name="Straight Connector 15">
            <a:extLst>
              <a:ext uri="{FF2B5EF4-FFF2-40B4-BE49-F238E27FC236}">
                <a16:creationId xmlns:a16="http://schemas.microsoft.com/office/drawing/2014/main" id="{FC1AAA60-9829-E5BE-435F-B81B0C98A28E}"/>
              </a:ext>
            </a:extLst>
          </p:cNvPr>
          <p:cNvCxnSpPr>
            <a:cxnSpLocks/>
          </p:cNvCxnSpPr>
          <p:nvPr/>
        </p:nvCxnSpPr>
        <p:spPr>
          <a:xfrm>
            <a:off x="1415336" y="4603685"/>
            <a:ext cx="2419350" cy="0"/>
          </a:xfrm>
          <a:prstGeom prst="line">
            <a:avLst/>
          </a:prstGeom>
          <a:noFill/>
          <a:ln w="57150" cap="flat" cmpd="sng" algn="ctr">
            <a:solidFill>
              <a:srgbClr val="FF0000"/>
            </a:solidFill>
            <a:prstDash val="solid"/>
            <a:miter lim="800000"/>
          </a:ln>
          <a:effectLst/>
        </p:spPr>
      </p:cxnSp>
      <p:cxnSp>
        <p:nvCxnSpPr>
          <p:cNvPr id="17" name="Straight Connector 16">
            <a:extLst>
              <a:ext uri="{FF2B5EF4-FFF2-40B4-BE49-F238E27FC236}">
                <a16:creationId xmlns:a16="http://schemas.microsoft.com/office/drawing/2014/main" id="{FEA8D605-0E17-DFA2-8C41-D28882A3F65B}"/>
              </a:ext>
            </a:extLst>
          </p:cNvPr>
          <p:cNvCxnSpPr>
            <a:cxnSpLocks/>
          </p:cNvCxnSpPr>
          <p:nvPr/>
        </p:nvCxnSpPr>
        <p:spPr>
          <a:xfrm>
            <a:off x="4042099" y="4632066"/>
            <a:ext cx="3019425" cy="0"/>
          </a:xfrm>
          <a:prstGeom prst="line">
            <a:avLst/>
          </a:prstGeom>
          <a:noFill/>
          <a:ln w="57150" cap="flat" cmpd="sng" algn="ctr">
            <a:solidFill>
              <a:srgbClr val="FF0000"/>
            </a:solidFill>
            <a:prstDash val="solid"/>
            <a:miter lim="800000"/>
          </a:ln>
          <a:effectLst/>
        </p:spPr>
      </p:cxnSp>
      <p:sp>
        <p:nvSpPr>
          <p:cNvPr id="18" name="TextBox 17">
            <a:extLst>
              <a:ext uri="{FF2B5EF4-FFF2-40B4-BE49-F238E27FC236}">
                <a16:creationId xmlns:a16="http://schemas.microsoft.com/office/drawing/2014/main" id="{97BE02EB-BC86-C33E-2C98-0A838ECD0853}"/>
              </a:ext>
            </a:extLst>
          </p:cNvPr>
          <p:cNvSpPr txBox="1"/>
          <p:nvPr/>
        </p:nvSpPr>
        <p:spPr>
          <a:xfrm>
            <a:off x="2142931" y="4602713"/>
            <a:ext cx="714375" cy="523220"/>
          </a:xfrm>
          <a:prstGeom prst="rect">
            <a:avLst/>
          </a:prstGeom>
          <a:noFill/>
        </p:spPr>
        <p:txBody>
          <a:bodyPr wrap="square" rtlCol="0">
            <a:spAutoFit/>
          </a:bodyPr>
          <a:lstStyle/>
          <a:p>
            <a:r>
              <a:rPr lang="en-US" sz="2800" b="1" dirty="0">
                <a:solidFill>
                  <a:srgbClr val="FF0000"/>
                </a:solidFill>
                <a:latin typeface="Cambria" panose="02040503050406030204" pitchFamily="18" charset="0"/>
                <a:ea typeface="Cambria" panose="02040503050406030204" pitchFamily="18" charset="0"/>
              </a:rPr>
              <a:t>CN</a:t>
            </a:r>
          </a:p>
        </p:txBody>
      </p:sp>
      <p:sp>
        <p:nvSpPr>
          <p:cNvPr id="19" name="TextBox 18">
            <a:extLst>
              <a:ext uri="{FF2B5EF4-FFF2-40B4-BE49-F238E27FC236}">
                <a16:creationId xmlns:a16="http://schemas.microsoft.com/office/drawing/2014/main" id="{00EE403B-6C1E-0C95-F8CD-63BBC21007F0}"/>
              </a:ext>
            </a:extLst>
          </p:cNvPr>
          <p:cNvSpPr txBox="1"/>
          <p:nvPr/>
        </p:nvSpPr>
        <p:spPr>
          <a:xfrm>
            <a:off x="4832674" y="4622346"/>
            <a:ext cx="714375" cy="523220"/>
          </a:xfrm>
          <a:prstGeom prst="rect">
            <a:avLst/>
          </a:prstGeom>
          <a:noFill/>
        </p:spPr>
        <p:txBody>
          <a:bodyPr wrap="square" rtlCol="0">
            <a:spAutoFit/>
          </a:bodyPr>
          <a:lstStyle/>
          <a:p>
            <a:r>
              <a:rPr lang="en-US" sz="2800" b="1" dirty="0">
                <a:solidFill>
                  <a:srgbClr val="FF0000"/>
                </a:solidFill>
                <a:latin typeface="Cambria" panose="02040503050406030204" pitchFamily="18" charset="0"/>
                <a:ea typeface="Cambria" panose="02040503050406030204" pitchFamily="18" charset="0"/>
              </a:rPr>
              <a:t>VN</a:t>
            </a:r>
          </a:p>
        </p:txBody>
      </p:sp>
    </p:spTree>
    <p:extLst>
      <p:ext uri="{BB962C8B-B14F-4D97-AF65-F5344CB8AC3E}">
        <p14:creationId xmlns:p14="http://schemas.microsoft.com/office/powerpoint/2010/main" val="369674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arn(inVertical)">
                                      <p:cBhvr>
                                        <p:cTn id="23" dur="500"/>
                                        <p:tgtEl>
                                          <p:spTgt spid="13"/>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arn(inVertical)">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barn(inVertical)">
                                      <p:cBhvr>
                                        <p:cTn id="31" dur="500"/>
                                        <p:tgtEl>
                                          <p:spTgt spid="14"/>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barn(inVertical)">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barn(inVertical)">
                                      <p:cBhvr>
                                        <p:cTn id="39" dur="500"/>
                                        <p:tgtEl>
                                          <p:spTgt spid="16"/>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barn(inVertical)">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arn(inVertical)">
                                      <p:cBhvr>
                                        <p:cTn id="47" dur="500"/>
                                        <p:tgtEl>
                                          <p:spTgt spid="17"/>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barn(inVertical)">
                                      <p:cBhvr>
                                        <p:cTn id="5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5" grpId="0"/>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97FCBFE-CE4F-1FD3-F7B1-1013AF5EC80A}"/>
              </a:ext>
            </a:extLst>
          </p:cNvPr>
          <p:cNvSpPr txBox="1"/>
          <p:nvPr/>
        </p:nvSpPr>
        <p:spPr>
          <a:xfrm>
            <a:off x="120909" y="191376"/>
            <a:ext cx="10515600" cy="646331"/>
          </a:xfrm>
          <a:prstGeom prst="rect">
            <a:avLst/>
          </a:prstGeom>
          <a:noFill/>
        </p:spPr>
        <p:txBody>
          <a:bodyPr wrap="square">
            <a:spAutoFit/>
          </a:bodyPr>
          <a:lstStyle/>
          <a:p>
            <a:pPr algn="just">
              <a:defRPr/>
            </a:pPr>
            <a:r>
              <a:rPr lang="vi-VN" altLang="en-US" sz="36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Tìm thành phần được thêm vào mỗi câu ở cột B.</a:t>
            </a:r>
          </a:p>
        </p:txBody>
      </p:sp>
      <p:graphicFrame>
        <p:nvGraphicFramePr>
          <p:cNvPr id="5" name="Table 4">
            <a:extLst>
              <a:ext uri="{FF2B5EF4-FFF2-40B4-BE49-F238E27FC236}">
                <a16:creationId xmlns:a16="http://schemas.microsoft.com/office/drawing/2014/main" id="{3C4871BC-1938-56EE-045A-D7E3E3A09276}"/>
              </a:ext>
            </a:extLst>
          </p:cNvPr>
          <p:cNvGraphicFramePr>
            <a:graphicFrameLocks noGrp="1"/>
          </p:cNvGraphicFramePr>
          <p:nvPr>
            <p:extLst>
              <p:ext uri="{D42A27DB-BD31-4B8C-83A1-F6EECF244321}">
                <p14:modId xmlns:p14="http://schemas.microsoft.com/office/powerpoint/2010/main" val="471435325"/>
              </p:ext>
            </p:extLst>
          </p:nvPr>
        </p:nvGraphicFramePr>
        <p:xfrm>
          <a:off x="343873" y="951182"/>
          <a:ext cx="9820274" cy="4071409"/>
        </p:xfrm>
        <a:graphic>
          <a:graphicData uri="http://schemas.openxmlformats.org/drawingml/2006/table">
            <a:tbl>
              <a:tblPr firstRow="1" bandRow="1"/>
              <a:tblGrid>
                <a:gridCol w="9820274">
                  <a:extLst>
                    <a:ext uri="{9D8B030D-6E8A-4147-A177-3AD203B41FA5}">
                      <a16:colId xmlns:a16="http://schemas.microsoft.com/office/drawing/2014/main" val="3931057938"/>
                    </a:ext>
                  </a:extLst>
                </a:gridCol>
              </a:tblGrid>
              <a:tr h="677851">
                <a:tc>
                  <a:txBody>
                    <a:bodyPr/>
                    <a:lstStyle>
                      <a:lvl1pPr marL="0" algn="l" defTabSz="1662430" rtl="0" eaLnBrk="1" latinLnBrk="0" hangingPunct="1">
                        <a:defRPr sz="3275" b="1" kern="1200">
                          <a:solidFill>
                            <a:schemeClr val="lt1"/>
                          </a:solidFill>
                          <a:latin typeface="Calibri" panose="020F0502020204030204"/>
                        </a:defRPr>
                      </a:lvl1pPr>
                      <a:lvl2pPr marL="831215" algn="l" defTabSz="1662430" rtl="0" eaLnBrk="1" latinLnBrk="0" hangingPunct="1">
                        <a:defRPr sz="3275" b="1" kern="1200">
                          <a:solidFill>
                            <a:schemeClr val="lt1"/>
                          </a:solidFill>
                          <a:latin typeface="Calibri" panose="020F0502020204030204"/>
                        </a:defRPr>
                      </a:lvl2pPr>
                      <a:lvl3pPr marL="1662430" algn="l" defTabSz="1662430" rtl="0" eaLnBrk="1" latinLnBrk="0" hangingPunct="1">
                        <a:defRPr sz="3275" b="1" kern="1200">
                          <a:solidFill>
                            <a:schemeClr val="lt1"/>
                          </a:solidFill>
                          <a:latin typeface="Calibri" panose="020F0502020204030204"/>
                        </a:defRPr>
                      </a:lvl3pPr>
                      <a:lvl4pPr marL="2493645" algn="l" defTabSz="1662430" rtl="0" eaLnBrk="1" latinLnBrk="0" hangingPunct="1">
                        <a:defRPr sz="3275" b="1" kern="1200">
                          <a:solidFill>
                            <a:schemeClr val="lt1"/>
                          </a:solidFill>
                          <a:latin typeface="Calibri" panose="020F0502020204030204"/>
                        </a:defRPr>
                      </a:lvl4pPr>
                      <a:lvl5pPr marL="3324860" algn="l" defTabSz="1662430" rtl="0" eaLnBrk="1" latinLnBrk="0" hangingPunct="1">
                        <a:defRPr sz="3275" b="1" kern="1200">
                          <a:solidFill>
                            <a:schemeClr val="lt1"/>
                          </a:solidFill>
                          <a:latin typeface="Calibri" panose="020F0502020204030204"/>
                        </a:defRPr>
                      </a:lvl5pPr>
                      <a:lvl6pPr marL="4156075" algn="l" defTabSz="1662430" rtl="0" eaLnBrk="1" latinLnBrk="0" hangingPunct="1">
                        <a:defRPr sz="3275" b="1" kern="1200">
                          <a:solidFill>
                            <a:schemeClr val="lt1"/>
                          </a:solidFill>
                          <a:latin typeface="Calibri" panose="020F0502020204030204"/>
                        </a:defRPr>
                      </a:lvl6pPr>
                      <a:lvl7pPr marL="4987925" algn="l" defTabSz="1662430" rtl="0" eaLnBrk="1" latinLnBrk="0" hangingPunct="1">
                        <a:defRPr sz="3275" b="1" kern="1200">
                          <a:solidFill>
                            <a:schemeClr val="lt1"/>
                          </a:solidFill>
                          <a:latin typeface="Calibri" panose="020F0502020204030204"/>
                        </a:defRPr>
                      </a:lvl7pPr>
                      <a:lvl8pPr marL="5819140" algn="l" defTabSz="1662430" rtl="0" eaLnBrk="1" latinLnBrk="0" hangingPunct="1">
                        <a:defRPr sz="3275" b="1" kern="1200">
                          <a:solidFill>
                            <a:schemeClr val="lt1"/>
                          </a:solidFill>
                          <a:latin typeface="Calibri" panose="020F0502020204030204"/>
                        </a:defRPr>
                      </a:lvl8pPr>
                      <a:lvl9pPr marL="6650355" algn="l" defTabSz="1662430" rtl="0" eaLnBrk="1" latinLnBrk="0" hangingPunct="1">
                        <a:defRPr sz="3275" b="1" kern="1200">
                          <a:solidFill>
                            <a:schemeClr val="lt1"/>
                          </a:solidFill>
                          <a:latin typeface="Calibri" panose="020F0502020204030204"/>
                        </a:defRPr>
                      </a:lvl9pPr>
                    </a:lstStyle>
                    <a:p>
                      <a:pPr algn="ctr"/>
                      <a:r>
                        <a:rPr lang="en-US" sz="2800" dirty="0">
                          <a:solidFill>
                            <a:srgbClr val="002060"/>
                          </a:solidFill>
                          <a:latin typeface="Cambria" panose="02040503050406030204" pitchFamily="18" charset="0"/>
                          <a:ea typeface="Cambria" panose="02040503050406030204" pitchFamily="18" charset="0"/>
                        </a:rPr>
                        <a:t>B</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81DEFF"/>
                    </a:solidFill>
                  </a:tcPr>
                </a:tc>
                <a:extLst>
                  <a:ext uri="{0D108BD9-81ED-4DB2-BD59-A6C34878D82A}">
                    <a16:rowId xmlns:a16="http://schemas.microsoft.com/office/drawing/2014/main" val="980363629"/>
                  </a:ext>
                </a:extLst>
              </a:tr>
              <a:tr h="1131186">
                <a:tc>
                  <a:txBody>
                    <a:bodyPr/>
                    <a:lstStyle>
                      <a:lvl1pPr marL="0" algn="l" defTabSz="1662430" rtl="0" eaLnBrk="1" latinLnBrk="0" hangingPunct="1">
                        <a:defRPr sz="3275" kern="1200">
                          <a:solidFill>
                            <a:schemeClr val="dk1"/>
                          </a:solidFill>
                          <a:latin typeface="Calibri" panose="020F0502020204030204"/>
                        </a:defRPr>
                      </a:lvl1pPr>
                      <a:lvl2pPr marL="831215" algn="l" defTabSz="1662430" rtl="0" eaLnBrk="1" latinLnBrk="0" hangingPunct="1">
                        <a:defRPr sz="3275" kern="1200">
                          <a:solidFill>
                            <a:schemeClr val="dk1"/>
                          </a:solidFill>
                          <a:latin typeface="Calibri" panose="020F0502020204030204"/>
                        </a:defRPr>
                      </a:lvl2pPr>
                      <a:lvl3pPr marL="1662430" algn="l" defTabSz="1662430" rtl="0" eaLnBrk="1" latinLnBrk="0" hangingPunct="1">
                        <a:defRPr sz="3275" kern="1200">
                          <a:solidFill>
                            <a:schemeClr val="dk1"/>
                          </a:solidFill>
                          <a:latin typeface="Calibri" panose="020F0502020204030204"/>
                        </a:defRPr>
                      </a:lvl3pPr>
                      <a:lvl4pPr marL="2493645" algn="l" defTabSz="1662430" rtl="0" eaLnBrk="1" latinLnBrk="0" hangingPunct="1">
                        <a:defRPr sz="3275" kern="1200">
                          <a:solidFill>
                            <a:schemeClr val="dk1"/>
                          </a:solidFill>
                          <a:latin typeface="Calibri" panose="020F0502020204030204"/>
                        </a:defRPr>
                      </a:lvl4pPr>
                      <a:lvl5pPr marL="3324860" algn="l" defTabSz="1662430" rtl="0" eaLnBrk="1" latinLnBrk="0" hangingPunct="1">
                        <a:defRPr sz="3275" kern="1200">
                          <a:solidFill>
                            <a:schemeClr val="dk1"/>
                          </a:solidFill>
                          <a:latin typeface="Calibri" panose="020F0502020204030204"/>
                        </a:defRPr>
                      </a:lvl5pPr>
                      <a:lvl6pPr marL="4156075" algn="l" defTabSz="1662430" rtl="0" eaLnBrk="1" latinLnBrk="0" hangingPunct="1">
                        <a:defRPr sz="3275" kern="1200">
                          <a:solidFill>
                            <a:schemeClr val="dk1"/>
                          </a:solidFill>
                          <a:latin typeface="Calibri" panose="020F0502020204030204"/>
                        </a:defRPr>
                      </a:lvl6pPr>
                      <a:lvl7pPr marL="4987925" algn="l" defTabSz="1662430" rtl="0" eaLnBrk="1" latinLnBrk="0" hangingPunct="1">
                        <a:defRPr sz="3275" kern="1200">
                          <a:solidFill>
                            <a:schemeClr val="dk1"/>
                          </a:solidFill>
                          <a:latin typeface="Calibri" panose="020F0502020204030204"/>
                        </a:defRPr>
                      </a:lvl7pPr>
                      <a:lvl8pPr marL="5819140" algn="l" defTabSz="1662430" rtl="0" eaLnBrk="1" latinLnBrk="0" hangingPunct="1">
                        <a:defRPr sz="3275" kern="1200">
                          <a:solidFill>
                            <a:schemeClr val="dk1"/>
                          </a:solidFill>
                          <a:latin typeface="Calibri" panose="020F0502020204030204"/>
                        </a:defRPr>
                      </a:lvl8pPr>
                      <a:lvl9pPr marL="6650355" algn="l" defTabSz="1662430" rtl="0" eaLnBrk="1" latinLnBrk="0" hangingPunct="1">
                        <a:defRPr sz="3275" kern="1200">
                          <a:solidFill>
                            <a:schemeClr val="dk1"/>
                          </a:solidFill>
                          <a:latin typeface="Calibri" panose="020F0502020204030204"/>
                        </a:defRPr>
                      </a:lvl9pPr>
                    </a:lstStyle>
                    <a:p>
                      <a:pPr algn="just"/>
                      <a:r>
                        <a:rPr lang="en-US" sz="2800" kern="1200" dirty="0" err="1">
                          <a:solidFill>
                            <a:schemeClr val="dk1"/>
                          </a:solidFill>
                          <a:effectLst/>
                          <a:latin typeface="Cambria" panose="02040503050406030204" pitchFamily="18" charset="0"/>
                          <a:ea typeface="Cambria" panose="02040503050406030204" pitchFamily="18" charset="0"/>
                          <a:cs typeface="+mn-cs"/>
                        </a:rPr>
                        <a:t>Để</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tìm</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đường</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cứu</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nước</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Bác</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đã</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đi</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khắp</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năm</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châu</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bốn</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biển</a:t>
                      </a:r>
                      <a:r>
                        <a:rPr lang="en-US" sz="2800" kern="1200" dirty="0">
                          <a:solidFill>
                            <a:schemeClr val="dk1"/>
                          </a:solidFill>
                          <a:effectLst/>
                          <a:latin typeface="Cambria" panose="02040503050406030204" pitchFamily="18" charset="0"/>
                          <a:ea typeface="Cambria" panose="02040503050406030204" pitchFamily="18" charset="0"/>
                          <a:cs typeface="+mn-cs"/>
                        </a:rPr>
                        <a:t>.</a:t>
                      </a:r>
                      <a:endParaRPr lang="en-US" sz="2800" dirty="0">
                        <a:solidFill>
                          <a:srgbClr val="002060"/>
                        </a:solidFill>
                        <a:latin typeface="Cambria" panose="02040503050406030204" pitchFamily="18" charset="0"/>
                        <a:ea typeface="Cambria" panose="02040503050406030204" pitchFamily="18"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946309324"/>
                  </a:ext>
                </a:extLst>
              </a:tr>
              <a:tr h="1131186">
                <a:tc>
                  <a:txBody>
                    <a:bodyPr/>
                    <a:lstStyle>
                      <a:lvl1pPr marL="0" algn="l" defTabSz="1662430" rtl="0" eaLnBrk="1" latinLnBrk="0" hangingPunct="1">
                        <a:defRPr sz="3275" kern="1200">
                          <a:solidFill>
                            <a:schemeClr val="dk1"/>
                          </a:solidFill>
                          <a:latin typeface="Calibri" panose="020F0502020204030204"/>
                        </a:defRPr>
                      </a:lvl1pPr>
                      <a:lvl2pPr marL="831215" algn="l" defTabSz="1662430" rtl="0" eaLnBrk="1" latinLnBrk="0" hangingPunct="1">
                        <a:defRPr sz="3275" kern="1200">
                          <a:solidFill>
                            <a:schemeClr val="dk1"/>
                          </a:solidFill>
                          <a:latin typeface="Calibri" panose="020F0502020204030204"/>
                        </a:defRPr>
                      </a:lvl2pPr>
                      <a:lvl3pPr marL="1662430" algn="l" defTabSz="1662430" rtl="0" eaLnBrk="1" latinLnBrk="0" hangingPunct="1">
                        <a:defRPr sz="3275" kern="1200">
                          <a:solidFill>
                            <a:schemeClr val="dk1"/>
                          </a:solidFill>
                          <a:latin typeface="Calibri" panose="020F0502020204030204"/>
                        </a:defRPr>
                      </a:lvl3pPr>
                      <a:lvl4pPr marL="2493645" algn="l" defTabSz="1662430" rtl="0" eaLnBrk="1" latinLnBrk="0" hangingPunct="1">
                        <a:defRPr sz="3275" kern="1200">
                          <a:solidFill>
                            <a:schemeClr val="dk1"/>
                          </a:solidFill>
                          <a:latin typeface="Calibri" panose="020F0502020204030204"/>
                        </a:defRPr>
                      </a:lvl4pPr>
                      <a:lvl5pPr marL="3324860" algn="l" defTabSz="1662430" rtl="0" eaLnBrk="1" latinLnBrk="0" hangingPunct="1">
                        <a:defRPr sz="3275" kern="1200">
                          <a:solidFill>
                            <a:schemeClr val="dk1"/>
                          </a:solidFill>
                          <a:latin typeface="Calibri" panose="020F0502020204030204"/>
                        </a:defRPr>
                      </a:lvl5pPr>
                      <a:lvl6pPr marL="4156075" algn="l" defTabSz="1662430" rtl="0" eaLnBrk="1" latinLnBrk="0" hangingPunct="1">
                        <a:defRPr sz="3275" kern="1200">
                          <a:solidFill>
                            <a:schemeClr val="dk1"/>
                          </a:solidFill>
                          <a:latin typeface="Calibri" panose="020F0502020204030204"/>
                        </a:defRPr>
                      </a:lvl6pPr>
                      <a:lvl7pPr marL="4987925" algn="l" defTabSz="1662430" rtl="0" eaLnBrk="1" latinLnBrk="0" hangingPunct="1">
                        <a:defRPr sz="3275" kern="1200">
                          <a:solidFill>
                            <a:schemeClr val="dk1"/>
                          </a:solidFill>
                          <a:latin typeface="Calibri" panose="020F0502020204030204"/>
                        </a:defRPr>
                      </a:lvl7pPr>
                      <a:lvl8pPr marL="5819140" algn="l" defTabSz="1662430" rtl="0" eaLnBrk="1" latinLnBrk="0" hangingPunct="1">
                        <a:defRPr sz="3275" kern="1200">
                          <a:solidFill>
                            <a:schemeClr val="dk1"/>
                          </a:solidFill>
                          <a:latin typeface="Calibri" panose="020F0502020204030204"/>
                        </a:defRPr>
                      </a:lvl8pPr>
                      <a:lvl9pPr marL="6650355" algn="l" defTabSz="1662430" rtl="0" eaLnBrk="1" latinLnBrk="0" hangingPunct="1">
                        <a:defRPr sz="3275" kern="1200">
                          <a:solidFill>
                            <a:schemeClr val="dk1"/>
                          </a:solidFill>
                          <a:latin typeface="Calibri" panose="020F0502020204030204"/>
                        </a:defRPr>
                      </a:lvl9pPr>
                    </a:lstStyle>
                    <a:p>
                      <a:pPr algn="just"/>
                      <a:r>
                        <a:rPr lang="en-US" sz="2800" kern="1200" dirty="0" err="1">
                          <a:solidFill>
                            <a:schemeClr val="dk1"/>
                          </a:solidFill>
                          <a:effectLst/>
                          <a:latin typeface="Cambria" panose="02040503050406030204" pitchFamily="18" charset="0"/>
                          <a:ea typeface="Cambria" panose="02040503050406030204" pitchFamily="18" charset="0"/>
                          <a:cs typeface="+mn-cs"/>
                        </a:rPr>
                        <a:t>Ngày</a:t>
                      </a:r>
                      <a:r>
                        <a:rPr lang="en-US" sz="2800" kern="1200" dirty="0">
                          <a:solidFill>
                            <a:schemeClr val="dk1"/>
                          </a:solidFill>
                          <a:effectLst/>
                          <a:latin typeface="Cambria" panose="02040503050406030204" pitchFamily="18" charset="0"/>
                          <a:ea typeface="Cambria" panose="02040503050406030204" pitchFamily="18" charset="0"/>
                          <a:cs typeface="+mn-cs"/>
                        </a:rPr>
                        <a:t> 2 </a:t>
                      </a:r>
                      <a:r>
                        <a:rPr lang="en-US" sz="2800" kern="1200" dirty="0" err="1">
                          <a:solidFill>
                            <a:schemeClr val="dk1"/>
                          </a:solidFill>
                          <a:effectLst/>
                          <a:latin typeface="Cambria" panose="02040503050406030204" pitchFamily="18" charset="0"/>
                          <a:ea typeface="Cambria" panose="02040503050406030204" pitchFamily="18" charset="0"/>
                          <a:cs typeface="+mn-cs"/>
                        </a:rPr>
                        <a:t>tháng</a:t>
                      </a:r>
                      <a:r>
                        <a:rPr lang="en-US" sz="2800" kern="1200" dirty="0">
                          <a:solidFill>
                            <a:schemeClr val="dk1"/>
                          </a:solidFill>
                          <a:effectLst/>
                          <a:latin typeface="Cambria" panose="02040503050406030204" pitchFamily="18" charset="0"/>
                          <a:ea typeface="Cambria" panose="02040503050406030204" pitchFamily="18" charset="0"/>
                          <a:cs typeface="+mn-cs"/>
                        </a:rPr>
                        <a:t> 9 </a:t>
                      </a:r>
                      <a:r>
                        <a:rPr lang="en-US" sz="2800" kern="1200" dirty="0" err="1">
                          <a:solidFill>
                            <a:schemeClr val="dk1"/>
                          </a:solidFill>
                          <a:effectLst/>
                          <a:latin typeface="Cambria" panose="02040503050406030204" pitchFamily="18" charset="0"/>
                          <a:ea typeface="Cambria" panose="02040503050406030204" pitchFamily="18" charset="0"/>
                          <a:cs typeface="+mn-cs"/>
                        </a:rPr>
                        <a:t>năm</a:t>
                      </a:r>
                      <a:r>
                        <a:rPr lang="en-US" sz="2800" kern="1200" dirty="0">
                          <a:solidFill>
                            <a:schemeClr val="dk1"/>
                          </a:solidFill>
                          <a:effectLst/>
                          <a:latin typeface="Cambria" panose="02040503050406030204" pitchFamily="18" charset="0"/>
                          <a:ea typeface="Cambria" panose="02040503050406030204" pitchFamily="18" charset="0"/>
                          <a:cs typeface="+mn-cs"/>
                        </a:rPr>
                        <a:t> 1945, </a:t>
                      </a:r>
                      <a:r>
                        <a:rPr lang="en-US" sz="2800" kern="1200" dirty="0" err="1">
                          <a:solidFill>
                            <a:schemeClr val="dk1"/>
                          </a:solidFill>
                          <a:effectLst/>
                          <a:latin typeface="Cambria" panose="02040503050406030204" pitchFamily="18" charset="0"/>
                          <a:ea typeface="Cambria" panose="02040503050406030204" pitchFamily="18" charset="0"/>
                          <a:cs typeface="+mn-cs"/>
                        </a:rPr>
                        <a:t>Bác</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Hồ</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đọc</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i="1" kern="1200" dirty="0" err="1">
                          <a:solidFill>
                            <a:schemeClr val="dk1"/>
                          </a:solidFill>
                          <a:effectLst/>
                          <a:latin typeface="Cambria" panose="02040503050406030204" pitchFamily="18" charset="0"/>
                          <a:ea typeface="Cambria" panose="02040503050406030204" pitchFamily="18" charset="0"/>
                          <a:cs typeface="+mn-cs"/>
                        </a:rPr>
                        <a:t>Tuyên</a:t>
                      </a:r>
                      <a:r>
                        <a:rPr lang="en-US" sz="2800" i="1" kern="1200" dirty="0">
                          <a:solidFill>
                            <a:schemeClr val="dk1"/>
                          </a:solidFill>
                          <a:effectLst/>
                          <a:latin typeface="Cambria" panose="02040503050406030204" pitchFamily="18" charset="0"/>
                          <a:ea typeface="Cambria" panose="02040503050406030204" pitchFamily="18" charset="0"/>
                          <a:cs typeface="+mn-cs"/>
                        </a:rPr>
                        <a:t> </a:t>
                      </a:r>
                      <a:r>
                        <a:rPr lang="en-US" sz="2800" i="1" kern="1200" dirty="0" err="1">
                          <a:solidFill>
                            <a:schemeClr val="dk1"/>
                          </a:solidFill>
                          <a:effectLst/>
                          <a:latin typeface="Cambria" panose="02040503050406030204" pitchFamily="18" charset="0"/>
                          <a:ea typeface="Cambria" panose="02040503050406030204" pitchFamily="18" charset="0"/>
                          <a:cs typeface="+mn-cs"/>
                        </a:rPr>
                        <a:t>ngôn</a:t>
                      </a:r>
                      <a:r>
                        <a:rPr lang="en-US" sz="2800" i="1" kern="1200" dirty="0">
                          <a:solidFill>
                            <a:schemeClr val="dk1"/>
                          </a:solidFill>
                          <a:effectLst/>
                          <a:latin typeface="Cambria" panose="02040503050406030204" pitchFamily="18" charset="0"/>
                          <a:ea typeface="Cambria" panose="02040503050406030204" pitchFamily="18" charset="0"/>
                          <a:cs typeface="+mn-cs"/>
                        </a:rPr>
                        <a:t> </a:t>
                      </a:r>
                      <a:r>
                        <a:rPr lang="en-US" sz="2800" i="1" kern="1200" dirty="0" err="1">
                          <a:solidFill>
                            <a:schemeClr val="dk1"/>
                          </a:solidFill>
                          <a:effectLst/>
                          <a:latin typeface="Cambria" panose="02040503050406030204" pitchFamily="18" charset="0"/>
                          <a:ea typeface="Cambria" panose="02040503050406030204" pitchFamily="18" charset="0"/>
                          <a:cs typeface="+mn-cs"/>
                        </a:rPr>
                        <a:t>độc</a:t>
                      </a:r>
                      <a:r>
                        <a:rPr lang="en-US" sz="2800" i="1" kern="1200" dirty="0">
                          <a:solidFill>
                            <a:schemeClr val="dk1"/>
                          </a:solidFill>
                          <a:effectLst/>
                          <a:latin typeface="Cambria" panose="02040503050406030204" pitchFamily="18" charset="0"/>
                          <a:ea typeface="Cambria" panose="02040503050406030204" pitchFamily="18" charset="0"/>
                          <a:cs typeface="+mn-cs"/>
                        </a:rPr>
                        <a:t> </a:t>
                      </a:r>
                      <a:r>
                        <a:rPr lang="en-US" sz="2800" i="1" kern="1200" dirty="0" err="1">
                          <a:solidFill>
                            <a:schemeClr val="dk1"/>
                          </a:solidFill>
                          <a:effectLst/>
                          <a:latin typeface="Cambria" panose="02040503050406030204" pitchFamily="18" charset="0"/>
                          <a:ea typeface="Cambria" panose="02040503050406030204" pitchFamily="18" charset="0"/>
                          <a:cs typeface="+mn-cs"/>
                        </a:rPr>
                        <a:t>lập</a:t>
                      </a:r>
                      <a:r>
                        <a:rPr lang="en-US" sz="2800" i="1" kern="1200" dirty="0">
                          <a:solidFill>
                            <a:schemeClr val="dk1"/>
                          </a:solidFill>
                          <a:effectLst/>
                          <a:latin typeface="Cambria" panose="02040503050406030204" pitchFamily="18" charset="0"/>
                          <a:ea typeface="Cambria" panose="02040503050406030204" pitchFamily="18" charset="0"/>
                          <a:cs typeface="+mn-cs"/>
                        </a:rPr>
                        <a:t>.</a:t>
                      </a:r>
                      <a:endParaRPr lang="en-US" sz="2800" dirty="0">
                        <a:solidFill>
                          <a:srgbClr val="002060"/>
                        </a:solidFill>
                        <a:latin typeface="Cambria" panose="02040503050406030204" pitchFamily="18" charset="0"/>
                        <a:ea typeface="Cambria" panose="02040503050406030204" pitchFamily="18"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63617942"/>
                  </a:ext>
                </a:extLst>
              </a:tr>
              <a:tr h="1131186">
                <a:tc>
                  <a:txBody>
                    <a:bodyPr/>
                    <a:lstStyle>
                      <a:lvl1pPr marL="0" algn="l" defTabSz="1662430" rtl="0" eaLnBrk="1" latinLnBrk="0" hangingPunct="1">
                        <a:defRPr sz="3275" kern="1200">
                          <a:solidFill>
                            <a:schemeClr val="dk1"/>
                          </a:solidFill>
                          <a:latin typeface="Calibri" panose="020F0502020204030204"/>
                        </a:defRPr>
                      </a:lvl1pPr>
                      <a:lvl2pPr marL="831215" algn="l" defTabSz="1662430" rtl="0" eaLnBrk="1" latinLnBrk="0" hangingPunct="1">
                        <a:defRPr sz="3275" kern="1200">
                          <a:solidFill>
                            <a:schemeClr val="dk1"/>
                          </a:solidFill>
                          <a:latin typeface="Calibri" panose="020F0502020204030204"/>
                        </a:defRPr>
                      </a:lvl2pPr>
                      <a:lvl3pPr marL="1662430" algn="l" defTabSz="1662430" rtl="0" eaLnBrk="1" latinLnBrk="0" hangingPunct="1">
                        <a:defRPr sz="3275" kern="1200">
                          <a:solidFill>
                            <a:schemeClr val="dk1"/>
                          </a:solidFill>
                          <a:latin typeface="Calibri" panose="020F0502020204030204"/>
                        </a:defRPr>
                      </a:lvl3pPr>
                      <a:lvl4pPr marL="2493645" algn="l" defTabSz="1662430" rtl="0" eaLnBrk="1" latinLnBrk="0" hangingPunct="1">
                        <a:defRPr sz="3275" kern="1200">
                          <a:solidFill>
                            <a:schemeClr val="dk1"/>
                          </a:solidFill>
                          <a:latin typeface="Calibri" panose="020F0502020204030204"/>
                        </a:defRPr>
                      </a:lvl4pPr>
                      <a:lvl5pPr marL="3324860" algn="l" defTabSz="1662430" rtl="0" eaLnBrk="1" latinLnBrk="0" hangingPunct="1">
                        <a:defRPr sz="3275" kern="1200">
                          <a:solidFill>
                            <a:schemeClr val="dk1"/>
                          </a:solidFill>
                          <a:latin typeface="Calibri" panose="020F0502020204030204"/>
                        </a:defRPr>
                      </a:lvl5pPr>
                      <a:lvl6pPr marL="4156075" algn="l" defTabSz="1662430" rtl="0" eaLnBrk="1" latinLnBrk="0" hangingPunct="1">
                        <a:defRPr sz="3275" kern="1200">
                          <a:solidFill>
                            <a:schemeClr val="dk1"/>
                          </a:solidFill>
                          <a:latin typeface="Calibri" panose="020F0502020204030204"/>
                        </a:defRPr>
                      </a:lvl6pPr>
                      <a:lvl7pPr marL="4987925" algn="l" defTabSz="1662430" rtl="0" eaLnBrk="1" latinLnBrk="0" hangingPunct="1">
                        <a:defRPr sz="3275" kern="1200">
                          <a:solidFill>
                            <a:schemeClr val="dk1"/>
                          </a:solidFill>
                          <a:latin typeface="Calibri" panose="020F0502020204030204"/>
                        </a:defRPr>
                      </a:lvl7pPr>
                      <a:lvl8pPr marL="5819140" algn="l" defTabSz="1662430" rtl="0" eaLnBrk="1" latinLnBrk="0" hangingPunct="1">
                        <a:defRPr sz="3275" kern="1200">
                          <a:solidFill>
                            <a:schemeClr val="dk1"/>
                          </a:solidFill>
                          <a:latin typeface="Calibri" panose="020F0502020204030204"/>
                        </a:defRPr>
                      </a:lvl8pPr>
                      <a:lvl9pPr marL="6650355" algn="l" defTabSz="1662430" rtl="0" eaLnBrk="1" latinLnBrk="0" hangingPunct="1">
                        <a:defRPr sz="3275" kern="1200">
                          <a:solidFill>
                            <a:schemeClr val="dk1"/>
                          </a:solidFill>
                          <a:latin typeface="Calibri" panose="020F0502020204030204"/>
                        </a:defRPr>
                      </a:lvl9pPr>
                    </a:lstStyle>
                    <a:p>
                      <a:pPr algn="just"/>
                      <a:r>
                        <a:rPr lang="en-US" sz="2800" kern="1200" dirty="0">
                          <a:solidFill>
                            <a:schemeClr val="dk1"/>
                          </a:solidFill>
                          <a:effectLst/>
                          <a:latin typeface="Cambria" panose="02040503050406030204" pitchFamily="18" charset="0"/>
                          <a:ea typeface="Cambria" panose="02040503050406030204" pitchFamily="18" charset="0"/>
                          <a:cs typeface="+mn-cs"/>
                        </a:rPr>
                        <a:t>Trong </a:t>
                      </a:r>
                      <a:r>
                        <a:rPr lang="en-US" sz="2800" kern="1200" dirty="0" err="1">
                          <a:solidFill>
                            <a:schemeClr val="dk1"/>
                          </a:solidFill>
                          <a:effectLst/>
                          <a:latin typeface="Cambria" panose="02040503050406030204" pitchFamily="18" charset="0"/>
                          <a:ea typeface="Cambria" panose="02040503050406030204" pitchFamily="18" charset="0"/>
                          <a:cs typeface="+mn-cs"/>
                        </a:rPr>
                        <a:t>Phủ</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Chủ</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tịch</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vườn</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cây</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Bác</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Hồ</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xanh</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tốt</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quanh</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năm</a:t>
                      </a:r>
                      <a:r>
                        <a:rPr lang="en-US" sz="2800" kern="1200" dirty="0">
                          <a:solidFill>
                            <a:schemeClr val="dk1"/>
                          </a:solidFill>
                          <a:effectLst/>
                          <a:latin typeface="Cambria" panose="02040503050406030204" pitchFamily="18" charset="0"/>
                          <a:ea typeface="Cambria" panose="02040503050406030204" pitchFamily="18" charset="0"/>
                          <a:cs typeface="+mn-cs"/>
                        </a:rPr>
                        <a:t>.</a:t>
                      </a:r>
                      <a:endParaRPr lang="en-US" sz="2800" dirty="0">
                        <a:solidFill>
                          <a:srgbClr val="002060"/>
                        </a:solidFill>
                        <a:latin typeface="Cambria" panose="02040503050406030204" pitchFamily="18" charset="0"/>
                        <a:ea typeface="Cambria" panose="02040503050406030204" pitchFamily="18"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083133736"/>
                  </a:ext>
                </a:extLst>
              </a:tr>
            </a:tbl>
          </a:graphicData>
        </a:graphic>
      </p:graphicFrame>
      <p:cxnSp>
        <p:nvCxnSpPr>
          <p:cNvPr id="6" name="Straight Connector 5">
            <a:extLst>
              <a:ext uri="{FF2B5EF4-FFF2-40B4-BE49-F238E27FC236}">
                <a16:creationId xmlns:a16="http://schemas.microsoft.com/office/drawing/2014/main" id="{5ACB3534-C663-8A4C-5397-00507C1B9AAC}"/>
              </a:ext>
            </a:extLst>
          </p:cNvPr>
          <p:cNvCxnSpPr>
            <a:cxnSpLocks/>
          </p:cNvCxnSpPr>
          <p:nvPr/>
        </p:nvCxnSpPr>
        <p:spPr>
          <a:xfrm>
            <a:off x="373614" y="2117077"/>
            <a:ext cx="3705225" cy="0"/>
          </a:xfrm>
          <a:prstGeom prst="line">
            <a:avLst/>
          </a:prstGeom>
          <a:noFill/>
          <a:ln w="57150" cap="flat" cmpd="sng" algn="ctr">
            <a:solidFill>
              <a:srgbClr val="FF0000"/>
            </a:solidFill>
            <a:prstDash val="solid"/>
            <a:miter lim="800000"/>
          </a:ln>
          <a:effectLst/>
        </p:spPr>
      </p:cxnSp>
      <p:cxnSp>
        <p:nvCxnSpPr>
          <p:cNvPr id="7" name="Straight Connector 6">
            <a:extLst>
              <a:ext uri="{FF2B5EF4-FFF2-40B4-BE49-F238E27FC236}">
                <a16:creationId xmlns:a16="http://schemas.microsoft.com/office/drawing/2014/main" id="{1C9E4F48-66C1-EFF7-440E-A196AD3B6D4B}"/>
              </a:ext>
            </a:extLst>
          </p:cNvPr>
          <p:cNvCxnSpPr>
            <a:cxnSpLocks/>
          </p:cNvCxnSpPr>
          <p:nvPr/>
        </p:nvCxnSpPr>
        <p:spPr>
          <a:xfrm>
            <a:off x="448841" y="3278544"/>
            <a:ext cx="3800475" cy="0"/>
          </a:xfrm>
          <a:prstGeom prst="line">
            <a:avLst/>
          </a:prstGeom>
          <a:noFill/>
          <a:ln w="57150" cap="flat" cmpd="sng" algn="ctr">
            <a:solidFill>
              <a:srgbClr val="FF0000"/>
            </a:solidFill>
            <a:prstDash val="solid"/>
            <a:miter lim="800000"/>
          </a:ln>
          <a:effectLst/>
        </p:spPr>
      </p:cxnSp>
      <p:cxnSp>
        <p:nvCxnSpPr>
          <p:cNvPr id="8" name="Straight Connector 7">
            <a:extLst>
              <a:ext uri="{FF2B5EF4-FFF2-40B4-BE49-F238E27FC236}">
                <a16:creationId xmlns:a16="http://schemas.microsoft.com/office/drawing/2014/main" id="{4C4E6B50-99B0-B218-3052-9F1CBBD6D4CB}"/>
              </a:ext>
            </a:extLst>
          </p:cNvPr>
          <p:cNvCxnSpPr>
            <a:cxnSpLocks/>
          </p:cNvCxnSpPr>
          <p:nvPr/>
        </p:nvCxnSpPr>
        <p:spPr>
          <a:xfrm>
            <a:off x="373808" y="4393163"/>
            <a:ext cx="3009900" cy="0"/>
          </a:xfrm>
          <a:prstGeom prst="line">
            <a:avLst/>
          </a:prstGeom>
          <a:noFill/>
          <a:ln w="57150" cap="flat" cmpd="sng" algn="ctr">
            <a:solidFill>
              <a:srgbClr val="FF0000"/>
            </a:solidFill>
            <a:prstDash val="solid"/>
            <a:miter lim="800000"/>
          </a:ln>
          <a:effectLst/>
        </p:spPr>
      </p:cxnSp>
    </p:spTree>
    <p:extLst>
      <p:ext uri="{BB962C8B-B14F-4D97-AF65-F5344CB8AC3E}">
        <p14:creationId xmlns:p14="http://schemas.microsoft.com/office/powerpoint/2010/main" val="1667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31364" y="2174617"/>
            <a:ext cx="10827760" cy="615553"/>
          </a:xfrm>
          <a:prstGeom prst="rect">
            <a:avLst/>
          </a:prstGeom>
        </p:spPr>
        <p:txBody>
          <a:bodyPr wrap="square">
            <a:spAutoFit/>
          </a:bodyPr>
          <a:lstStyle/>
          <a:p>
            <a:pPr algn="just"/>
            <a:r>
              <a:rPr lang="en-US" sz="3400" dirty="0" err="1">
                <a:solidFill>
                  <a:schemeClr val="dk1"/>
                </a:solidFill>
                <a:latin typeface="Times New Roman" panose="02020603050405020304" pitchFamily="18" charset="0"/>
                <a:ea typeface="Cambria" panose="02040503050406030204" pitchFamily="18" charset="0"/>
                <a:cs typeface="Times New Roman" panose="02020603050405020304" pitchFamily="18" charset="0"/>
              </a:rPr>
              <a:t>Để</a:t>
            </a:r>
            <a:r>
              <a:rPr lang="en-US" sz="3400" dirty="0">
                <a:solidFill>
                  <a:schemeClr val="dk1"/>
                </a:solidFill>
                <a:latin typeface="Times New Roman" panose="02020603050405020304" pitchFamily="18" charset="0"/>
                <a:ea typeface="Cambria" panose="02040503050406030204" pitchFamily="18" charset="0"/>
                <a:cs typeface="Times New Roman" panose="02020603050405020304" pitchFamily="18" charset="0"/>
              </a:rPr>
              <a:t> </a:t>
            </a:r>
            <a:r>
              <a:rPr lang="en-US" sz="3400" dirty="0" err="1">
                <a:solidFill>
                  <a:schemeClr val="dk1"/>
                </a:solidFill>
                <a:latin typeface="Times New Roman" panose="02020603050405020304" pitchFamily="18" charset="0"/>
                <a:ea typeface="Cambria" panose="02040503050406030204" pitchFamily="18" charset="0"/>
                <a:cs typeface="Times New Roman" panose="02020603050405020304" pitchFamily="18" charset="0"/>
              </a:rPr>
              <a:t>tìm</a:t>
            </a:r>
            <a:r>
              <a:rPr lang="en-US" sz="3400" dirty="0">
                <a:solidFill>
                  <a:schemeClr val="dk1"/>
                </a:solidFill>
                <a:latin typeface="Times New Roman" panose="02020603050405020304" pitchFamily="18" charset="0"/>
                <a:ea typeface="Cambria" panose="02040503050406030204" pitchFamily="18" charset="0"/>
                <a:cs typeface="Times New Roman" panose="02020603050405020304" pitchFamily="18" charset="0"/>
              </a:rPr>
              <a:t> </a:t>
            </a:r>
            <a:r>
              <a:rPr lang="en-US" sz="3400" dirty="0" err="1">
                <a:solidFill>
                  <a:schemeClr val="dk1"/>
                </a:solidFill>
                <a:latin typeface="Times New Roman" panose="02020603050405020304" pitchFamily="18" charset="0"/>
                <a:ea typeface="Cambria" panose="02040503050406030204" pitchFamily="18" charset="0"/>
                <a:cs typeface="Times New Roman" panose="02020603050405020304" pitchFamily="18" charset="0"/>
              </a:rPr>
              <a:t>đường</a:t>
            </a:r>
            <a:r>
              <a:rPr lang="en-US" sz="3400" dirty="0">
                <a:solidFill>
                  <a:schemeClr val="dk1"/>
                </a:solidFill>
                <a:latin typeface="Times New Roman" panose="02020603050405020304" pitchFamily="18" charset="0"/>
                <a:ea typeface="Cambria" panose="02040503050406030204" pitchFamily="18" charset="0"/>
                <a:cs typeface="Times New Roman" panose="02020603050405020304" pitchFamily="18" charset="0"/>
              </a:rPr>
              <a:t> </a:t>
            </a:r>
            <a:r>
              <a:rPr lang="en-US" sz="3400" dirty="0" err="1">
                <a:solidFill>
                  <a:schemeClr val="dk1"/>
                </a:solidFill>
                <a:latin typeface="Times New Roman" panose="02020603050405020304" pitchFamily="18" charset="0"/>
                <a:ea typeface="Cambria" panose="02040503050406030204" pitchFamily="18" charset="0"/>
                <a:cs typeface="Times New Roman" panose="02020603050405020304" pitchFamily="18" charset="0"/>
              </a:rPr>
              <a:t>cứu</a:t>
            </a:r>
            <a:r>
              <a:rPr lang="en-US" sz="3400" dirty="0">
                <a:solidFill>
                  <a:schemeClr val="dk1"/>
                </a:solidFill>
                <a:latin typeface="Times New Roman" panose="02020603050405020304" pitchFamily="18" charset="0"/>
                <a:ea typeface="Cambria" panose="02040503050406030204" pitchFamily="18" charset="0"/>
                <a:cs typeface="Times New Roman" panose="02020603050405020304" pitchFamily="18" charset="0"/>
              </a:rPr>
              <a:t> </a:t>
            </a:r>
            <a:r>
              <a:rPr lang="en-US" sz="3400" dirty="0" err="1">
                <a:solidFill>
                  <a:schemeClr val="dk1"/>
                </a:solidFill>
                <a:latin typeface="Times New Roman" panose="02020603050405020304" pitchFamily="18" charset="0"/>
                <a:ea typeface="Cambria" panose="02040503050406030204" pitchFamily="18" charset="0"/>
                <a:cs typeface="Times New Roman" panose="02020603050405020304" pitchFamily="18" charset="0"/>
              </a:rPr>
              <a:t>nước</a:t>
            </a:r>
            <a:r>
              <a:rPr lang="en-US" sz="3400" dirty="0">
                <a:solidFill>
                  <a:schemeClr val="dk1"/>
                </a:solidFill>
                <a:latin typeface="Times New Roman" panose="02020603050405020304" pitchFamily="18" charset="0"/>
                <a:ea typeface="Cambria" panose="02040503050406030204" pitchFamily="18" charset="0"/>
                <a:cs typeface="Times New Roman" panose="02020603050405020304" pitchFamily="18" charset="0"/>
              </a:rPr>
              <a:t>, </a:t>
            </a:r>
            <a:r>
              <a:rPr lang="en-US" sz="3400" dirty="0" err="1">
                <a:solidFill>
                  <a:schemeClr val="dk1"/>
                </a:solidFill>
                <a:latin typeface="Times New Roman" panose="02020603050405020304" pitchFamily="18" charset="0"/>
                <a:ea typeface="Cambria" panose="02040503050406030204" pitchFamily="18" charset="0"/>
                <a:cs typeface="Times New Roman" panose="02020603050405020304" pitchFamily="18" charset="0"/>
              </a:rPr>
              <a:t>Bác</a:t>
            </a:r>
            <a:r>
              <a:rPr lang="en-US" sz="3400" dirty="0">
                <a:solidFill>
                  <a:schemeClr val="dk1"/>
                </a:solidFill>
                <a:latin typeface="Times New Roman" panose="02020603050405020304" pitchFamily="18" charset="0"/>
                <a:ea typeface="Cambria" panose="02040503050406030204" pitchFamily="18" charset="0"/>
                <a:cs typeface="Times New Roman" panose="02020603050405020304" pitchFamily="18" charset="0"/>
              </a:rPr>
              <a:t> </a:t>
            </a:r>
            <a:r>
              <a:rPr lang="en-US" sz="3400" dirty="0" err="1">
                <a:solidFill>
                  <a:schemeClr val="dk1"/>
                </a:solidFill>
                <a:latin typeface="Times New Roman" panose="02020603050405020304" pitchFamily="18" charset="0"/>
                <a:ea typeface="Cambria" panose="02040503050406030204" pitchFamily="18" charset="0"/>
                <a:cs typeface="Times New Roman" panose="02020603050405020304" pitchFamily="18" charset="0"/>
              </a:rPr>
              <a:t>đã</a:t>
            </a:r>
            <a:r>
              <a:rPr lang="en-US" sz="3400" dirty="0">
                <a:solidFill>
                  <a:schemeClr val="dk1"/>
                </a:solidFill>
                <a:latin typeface="Times New Roman" panose="02020603050405020304" pitchFamily="18" charset="0"/>
                <a:ea typeface="Cambria" panose="02040503050406030204" pitchFamily="18" charset="0"/>
                <a:cs typeface="Times New Roman" panose="02020603050405020304" pitchFamily="18" charset="0"/>
              </a:rPr>
              <a:t> </a:t>
            </a:r>
            <a:r>
              <a:rPr lang="en-US" sz="3400" dirty="0" err="1">
                <a:solidFill>
                  <a:schemeClr val="dk1"/>
                </a:solidFill>
                <a:latin typeface="Times New Roman" panose="02020603050405020304" pitchFamily="18" charset="0"/>
                <a:ea typeface="Cambria" panose="02040503050406030204" pitchFamily="18" charset="0"/>
                <a:cs typeface="Times New Roman" panose="02020603050405020304" pitchFamily="18" charset="0"/>
              </a:rPr>
              <a:t>đi</a:t>
            </a:r>
            <a:r>
              <a:rPr lang="en-US" sz="3400" dirty="0">
                <a:solidFill>
                  <a:schemeClr val="dk1"/>
                </a:solidFill>
                <a:latin typeface="Times New Roman" panose="02020603050405020304" pitchFamily="18" charset="0"/>
                <a:ea typeface="Cambria" panose="02040503050406030204" pitchFamily="18" charset="0"/>
                <a:cs typeface="Times New Roman" panose="02020603050405020304" pitchFamily="18" charset="0"/>
              </a:rPr>
              <a:t> </a:t>
            </a:r>
            <a:r>
              <a:rPr lang="en-US" sz="3400" dirty="0" err="1">
                <a:solidFill>
                  <a:schemeClr val="dk1"/>
                </a:solidFill>
                <a:latin typeface="Times New Roman" panose="02020603050405020304" pitchFamily="18" charset="0"/>
                <a:ea typeface="Cambria" panose="02040503050406030204" pitchFamily="18" charset="0"/>
                <a:cs typeface="Times New Roman" panose="02020603050405020304" pitchFamily="18" charset="0"/>
              </a:rPr>
              <a:t>khắp</a:t>
            </a:r>
            <a:r>
              <a:rPr lang="en-US" sz="3400" dirty="0">
                <a:solidFill>
                  <a:schemeClr val="dk1"/>
                </a:solidFill>
                <a:latin typeface="Times New Roman" panose="02020603050405020304" pitchFamily="18" charset="0"/>
                <a:ea typeface="Cambria" panose="02040503050406030204" pitchFamily="18" charset="0"/>
                <a:cs typeface="Times New Roman" panose="02020603050405020304" pitchFamily="18" charset="0"/>
              </a:rPr>
              <a:t> </a:t>
            </a:r>
            <a:r>
              <a:rPr lang="en-US" sz="3400" dirty="0" err="1">
                <a:solidFill>
                  <a:schemeClr val="dk1"/>
                </a:solidFill>
                <a:latin typeface="Times New Roman" panose="02020603050405020304" pitchFamily="18" charset="0"/>
                <a:ea typeface="Cambria" panose="02040503050406030204" pitchFamily="18" charset="0"/>
                <a:cs typeface="Times New Roman" panose="02020603050405020304" pitchFamily="18" charset="0"/>
              </a:rPr>
              <a:t>năm</a:t>
            </a:r>
            <a:r>
              <a:rPr lang="en-US" sz="3400" dirty="0">
                <a:solidFill>
                  <a:schemeClr val="dk1"/>
                </a:solidFill>
                <a:latin typeface="Times New Roman" panose="02020603050405020304" pitchFamily="18" charset="0"/>
                <a:ea typeface="Cambria" panose="02040503050406030204" pitchFamily="18" charset="0"/>
                <a:cs typeface="Times New Roman" panose="02020603050405020304" pitchFamily="18" charset="0"/>
              </a:rPr>
              <a:t> </a:t>
            </a:r>
            <a:r>
              <a:rPr lang="en-US" sz="3400" dirty="0" err="1">
                <a:solidFill>
                  <a:schemeClr val="dk1"/>
                </a:solidFill>
                <a:latin typeface="Times New Roman" panose="02020603050405020304" pitchFamily="18" charset="0"/>
                <a:ea typeface="Cambria" panose="02040503050406030204" pitchFamily="18" charset="0"/>
                <a:cs typeface="Times New Roman" panose="02020603050405020304" pitchFamily="18" charset="0"/>
              </a:rPr>
              <a:t>châu</a:t>
            </a:r>
            <a:r>
              <a:rPr lang="en-US" sz="3400" dirty="0">
                <a:solidFill>
                  <a:schemeClr val="dk1"/>
                </a:solidFill>
                <a:latin typeface="Times New Roman" panose="02020603050405020304" pitchFamily="18" charset="0"/>
                <a:ea typeface="Cambria" panose="02040503050406030204" pitchFamily="18" charset="0"/>
                <a:cs typeface="Times New Roman" panose="02020603050405020304" pitchFamily="18" charset="0"/>
              </a:rPr>
              <a:t>, </a:t>
            </a:r>
            <a:r>
              <a:rPr lang="en-US" sz="3400" dirty="0" err="1">
                <a:solidFill>
                  <a:schemeClr val="dk1"/>
                </a:solidFill>
                <a:latin typeface="Times New Roman" panose="02020603050405020304" pitchFamily="18" charset="0"/>
                <a:ea typeface="Cambria" panose="02040503050406030204" pitchFamily="18" charset="0"/>
                <a:cs typeface="Times New Roman" panose="02020603050405020304" pitchFamily="18" charset="0"/>
              </a:rPr>
              <a:t>bốn</a:t>
            </a:r>
            <a:r>
              <a:rPr lang="en-US" sz="3400" dirty="0">
                <a:solidFill>
                  <a:schemeClr val="dk1"/>
                </a:solidFill>
                <a:latin typeface="Times New Roman" panose="02020603050405020304" pitchFamily="18" charset="0"/>
                <a:ea typeface="Cambria" panose="02040503050406030204" pitchFamily="18" charset="0"/>
                <a:cs typeface="Times New Roman" panose="02020603050405020304" pitchFamily="18" charset="0"/>
              </a:rPr>
              <a:t> </a:t>
            </a:r>
            <a:r>
              <a:rPr lang="en-US" sz="3400" dirty="0" err="1">
                <a:solidFill>
                  <a:schemeClr val="dk1"/>
                </a:solidFill>
                <a:latin typeface="Times New Roman" panose="02020603050405020304" pitchFamily="18" charset="0"/>
                <a:ea typeface="Cambria" panose="02040503050406030204" pitchFamily="18" charset="0"/>
                <a:cs typeface="Times New Roman" panose="02020603050405020304" pitchFamily="18" charset="0"/>
              </a:rPr>
              <a:t>biển</a:t>
            </a:r>
            <a:r>
              <a:rPr lang="en-US" sz="3400" dirty="0">
                <a:solidFill>
                  <a:schemeClr val="dk1"/>
                </a:solidFill>
                <a:latin typeface="Times New Roman" panose="02020603050405020304" pitchFamily="18" charset="0"/>
                <a:ea typeface="Cambria" panose="02040503050406030204" pitchFamily="18" charset="0"/>
                <a:cs typeface="Times New Roman" panose="02020603050405020304" pitchFamily="18" charset="0"/>
              </a:rPr>
              <a:t>.</a:t>
            </a:r>
            <a:endParaRPr lang="en-US" sz="3400" dirty="0">
              <a:solidFill>
                <a:srgbClr val="002060"/>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F615BA74-121E-9018-2E9F-14C96E5183C6}"/>
              </a:ext>
            </a:extLst>
          </p:cNvPr>
          <p:cNvSpPr txBox="1">
            <a:spLocks noChangeArrowheads="1"/>
          </p:cNvSpPr>
          <p:nvPr/>
        </p:nvSpPr>
        <p:spPr bwMode="auto">
          <a:xfrm>
            <a:off x="729538" y="333867"/>
            <a:ext cx="9321281" cy="954107"/>
          </a:xfrm>
          <a:prstGeom prst="rect">
            <a:avLst/>
          </a:prstGeom>
          <a:solidFill>
            <a:srgbClr val="FFFF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2. Thành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phần</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thêm</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vào</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mỗi</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câu</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ở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cột</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B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của</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bài</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tập</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1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bổ</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sung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thông</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tin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gì</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cho</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câu</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a:t>
            </a:r>
          </a:p>
        </p:txBody>
      </p:sp>
      <p:sp>
        <p:nvSpPr>
          <p:cNvPr id="6" name="TextBox 5">
            <a:extLst>
              <a:ext uri="{FF2B5EF4-FFF2-40B4-BE49-F238E27FC236}">
                <a16:creationId xmlns:a16="http://schemas.microsoft.com/office/drawing/2014/main" id="{298C2510-E4A6-F393-3386-EAF35EC6BAA3}"/>
              </a:ext>
            </a:extLst>
          </p:cNvPr>
          <p:cNvSpPr txBox="1"/>
          <p:nvPr/>
        </p:nvSpPr>
        <p:spPr>
          <a:xfrm>
            <a:off x="1166326" y="2738147"/>
            <a:ext cx="11172825" cy="553998"/>
          </a:xfrm>
          <a:prstGeom prst="rect">
            <a:avLst/>
          </a:prstGeom>
          <a:noFill/>
        </p:spPr>
        <p:txBody>
          <a:bodyPr wrap="square" rtlCol="0">
            <a:spAutoFit/>
          </a:bodyPr>
          <a:lstStyle/>
          <a:p>
            <a:r>
              <a:rPr lang="vi-VN" sz="3000" b="1" i="1" dirty="0">
                <a:solidFill>
                  <a:srgbClr val="FF0000"/>
                </a:solidFill>
                <a:latin typeface="Cambria" panose="02040503050406030204" pitchFamily="18" charset="0"/>
                <a:ea typeface="Cambria" panose="02040503050406030204" pitchFamily="18" charset="0"/>
              </a:rPr>
              <a:t>Để tìm đường cứu nước </a:t>
            </a:r>
            <a:r>
              <a:rPr lang="vi-VN" sz="3000" b="1" dirty="0">
                <a:solidFill>
                  <a:srgbClr val="FF0000"/>
                </a:solidFill>
                <a:latin typeface="Cambria" panose="02040503050406030204" pitchFamily="18" charset="0"/>
                <a:ea typeface="Cambria" panose="02040503050406030204" pitchFamily="18" charset="0"/>
              </a:rPr>
              <a:t>bổ sung thông tin về </a:t>
            </a:r>
            <a:r>
              <a:rPr lang="vi-VN" sz="3000" b="1" dirty="0">
                <a:solidFill>
                  <a:srgbClr val="00B050"/>
                </a:solidFill>
                <a:latin typeface="Cambria" panose="02040503050406030204" pitchFamily="18" charset="0"/>
                <a:ea typeface="Cambria" panose="02040503050406030204" pitchFamily="18" charset="0"/>
              </a:rPr>
              <a:t>mục đích cho câu.</a:t>
            </a:r>
            <a:endParaRPr lang="en-US" sz="3000" b="1" dirty="0">
              <a:solidFill>
                <a:srgbClr val="00B050"/>
              </a:solidFill>
              <a:latin typeface="Cambria" panose="02040503050406030204" pitchFamily="18" charset="0"/>
              <a:ea typeface="Cambria" panose="02040503050406030204" pitchFamily="18" charset="0"/>
            </a:endParaRPr>
          </a:p>
        </p:txBody>
      </p:sp>
      <p:cxnSp>
        <p:nvCxnSpPr>
          <p:cNvPr id="7" name="Straight Connector 6">
            <a:extLst>
              <a:ext uri="{FF2B5EF4-FFF2-40B4-BE49-F238E27FC236}">
                <a16:creationId xmlns:a16="http://schemas.microsoft.com/office/drawing/2014/main" id="{5ACB3534-C663-8A4C-5397-00507C1B9AAC}"/>
              </a:ext>
            </a:extLst>
          </p:cNvPr>
          <p:cNvCxnSpPr>
            <a:cxnSpLocks/>
          </p:cNvCxnSpPr>
          <p:nvPr/>
        </p:nvCxnSpPr>
        <p:spPr>
          <a:xfrm flipV="1">
            <a:off x="1266826" y="2728427"/>
            <a:ext cx="4170394" cy="36350"/>
          </a:xfrm>
          <a:prstGeom prst="line">
            <a:avLst/>
          </a:prstGeom>
          <a:noFill/>
          <a:ln w="57150" cap="flat" cmpd="sng" algn="ctr">
            <a:solidFill>
              <a:srgbClr val="FF0000"/>
            </a:solidFill>
            <a:prstDash val="solid"/>
            <a:miter lim="800000"/>
          </a:ln>
          <a:effectLst/>
        </p:spPr>
      </p:cxnSp>
      <p:sp>
        <p:nvSpPr>
          <p:cNvPr id="9" name="Rectangle 8"/>
          <p:cNvSpPr/>
          <p:nvPr/>
        </p:nvSpPr>
        <p:spPr>
          <a:xfrm>
            <a:off x="1259244" y="3345972"/>
            <a:ext cx="11262049" cy="615553"/>
          </a:xfrm>
          <a:prstGeom prst="rect">
            <a:avLst/>
          </a:prstGeom>
        </p:spPr>
        <p:txBody>
          <a:bodyPr wrap="square">
            <a:spAutoFit/>
          </a:bodyPr>
          <a:lstStyle/>
          <a:p>
            <a:pPr lvl="0" algn="just" defTabSz="1662430"/>
            <a:r>
              <a:rPr lang="en-US" sz="3400" dirty="0" err="1">
                <a:solidFill>
                  <a:prstClr val="black"/>
                </a:solidFill>
                <a:latin typeface="Times New Roman" panose="02020603050405020304" pitchFamily="18" charset="0"/>
                <a:ea typeface="Cambria" panose="02040503050406030204" pitchFamily="18" charset="0"/>
                <a:cs typeface="Times New Roman" panose="02020603050405020304" pitchFamily="18" charset="0"/>
              </a:rPr>
              <a:t>Ngày</a:t>
            </a:r>
            <a:r>
              <a:rPr lang="en-US" sz="3400" dirty="0">
                <a:solidFill>
                  <a:prstClr val="black"/>
                </a:solidFill>
                <a:latin typeface="Times New Roman" panose="02020603050405020304" pitchFamily="18" charset="0"/>
                <a:ea typeface="Cambria" panose="02040503050406030204" pitchFamily="18" charset="0"/>
                <a:cs typeface="Times New Roman" panose="02020603050405020304" pitchFamily="18" charset="0"/>
              </a:rPr>
              <a:t> 2 </a:t>
            </a:r>
            <a:r>
              <a:rPr lang="en-US" sz="3400" dirty="0" err="1">
                <a:solidFill>
                  <a:prstClr val="black"/>
                </a:solidFill>
                <a:latin typeface="Times New Roman" panose="02020603050405020304" pitchFamily="18" charset="0"/>
                <a:ea typeface="Cambria" panose="02040503050406030204" pitchFamily="18" charset="0"/>
                <a:cs typeface="Times New Roman" panose="02020603050405020304" pitchFamily="18" charset="0"/>
              </a:rPr>
              <a:t>tháng</a:t>
            </a:r>
            <a:r>
              <a:rPr lang="en-US" sz="3400" dirty="0">
                <a:solidFill>
                  <a:prstClr val="black"/>
                </a:solidFill>
                <a:latin typeface="Times New Roman" panose="02020603050405020304" pitchFamily="18" charset="0"/>
                <a:ea typeface="Cambria" panose="02040503050406030204" pitchFamily="18" charset="0"/>
                <a:cs typeface="Times New Roman" panose="02020603050405020304" pitchFamily="18" charset="0"/>
              </a:rPr>
              <a:t> 9 </a:t>
            </a:r>
            <a:r>
              <a:rPr lang="en-US" sz="3400" dirty="0" err="1">
                <a:solidFill>
                  <a:prstClr val="black"/>
                </a:solidFill>
                <a:latin typeface="Times New Roman" panose="02020603050405020304" pitchFamily="18" charset="0"/>
                <a:ea typeface="Cambria" panose="02040503050406030204" pitchFamily="18" charset="0"/>
                <a:cs typeface="Times New Roman" panose="02020603050405020304" pitchFamily="18" charset="0"/>
              </a:rPr>
              <a:t>năm</a:t>
            </a:r>
            <a:r>
              <a:rPr lang="en-US" sz="3400" dirty="0">
                <a:solidFill>
                  <a:prstClr val="black"/>
                </a:solidFill>
                <a:latin typeface="Times New Roman" panose="02020603050405020304" pitchFamily="18" charset="0"/>
                <a:ea typeface="Cambria" panose="02040503050406030204" pitchFamily="18" charset="0"/>
                <a:cs typeface="Times New Roman" panose="02020603050405020304" pitchFamily="18" charset="0"/>
              </a:rPr>
              <a:t> 1945, </a:t>
            </a:r>
            <a:r>
              <a:rPr lang="en-US" sz="3400" dirty="0" err="1">
                <a:solidFill>
                  <a:prstClr val="black"/>
                </a:solidFill>
                <a:latin typeface="Times New Roman" panose="02020603050405020304" pitchFamily="18" charset="0"/>
                <a:ea typeface="Cambria" panose="02040503050406030204" pitchFamily="18" charset="0"/>
                <a:cs typeface="Times New Roman" panose="02020603050405020304" pitchFamily="18" charset="0"/>
              </a:rPr>
              <a:t>Bác</a:t>
            </a:r>
            <a:r>
              <a:rPr lang="en-US" sz="3400" dirty="0">
                <a:solidFill>
                  <a:prstClr val="black"/>
                </a:solidFill>
                <a:latin typeface="Times New Roman" panose="02020603050405020304" pitchFamily="18" charset="0"/>
                <a:ea typeface="Cambria" panose="02040503050406030204" pitchFamily="18" charset="0"/>
                <a:cs typeface="Times New Roman" panose="02020603050405020304" pitchFamily="18" charset="0"/>
              </a:rPr>
              <a:t> </a:t>
            </a:r>
            <a:r>
              <a:rPr lang="en-US" sz="3400" dirty="0" err="1">
                <a:solidFill>
                  <a:prstClr val="black"/>
                </a:solidFill>
                <a:latin typeface="Times New Roman" panose="02020603050405020304" pitchFamily="18" charset="0"/>
                <a:ea typeface="Cambria" panose="02040503050406030204" pitchFamily="18" charset="0"/>
                <a:cs typeface="Times New Roman" panose="02020603050405020304" pitchFamily="18" charset="0"/>
              </a:rPr>
              <a:t>Hồ</a:t>
            </a:r>
            <a:r>
              <a:rPr lang="en-US" sz="3400" dirty="0">
                <a:solidFill>
                  <a:prstClr val="black"/>
                </a:solidFill>
                <a:latin typeface="Times New Roman" panose="02020603050405020304" pitchFamily="18" charset="0"/>
                <a:ea typeface="Cambria" panose="02040503050406030204" pitchFamily="18" charset="0"/>
                <a:cs typeface="Times New Roman" panose="02020603050405020304" pitchFamily="18" charset="0"/>
              </a:rPr>
              <a:t> </a:t>
            </a:r>
            <a:r>
              <a:rPr lang="en-US" sz="3400" dirty="0" err="1">
                <a:solidFill>
                  <a:prstClr val="black"/>
                </a:solidFill>
                <a:latin typeface="Times New Roman" panose="02020603050405020304" pitchFamily="18" charset="0"/>
                <a:ea typeface="Cambria" panose="02040503050406030204" pitchFamily="18" charset="0"/>
                <a:cs typeface="Times New Roman" panose="02020603050405020304" pitchFamily="18" charset="0"/>
              </a:rPr>
              <a:t>đọc</a:t>
            </a:r>
            <a:r>
              <a:rPr lang="en-US" sz="3400" dirty="0">
                <a:solidFill>
                  <a:prstClr val="black"/>
                </a:solidFill>
                <a:latin typeface="Times New Roman" panose="02020603050405020304" pitchFamily="18" charset="0"/>
                <a:ea typeface="Cambria" panose="02040503050406030204" pitchFamily="18" charset="0"/>
                <a:cs typeface="Times New Roman" panose="02020603050405020304" pitchFamily="18" charset="0"/>
              </a:rPr>
              <a:t> </a:t>
            </a:r>
            <a:r>
              <a:rPr lang="en-US" sz="3400" i="1" dirty="0" err="1">
                <a:solidFill>
                  <a:prstClr val="black"/>
                </a:solidFill>
                <a:latin typeface="Times New Roman" panose="02020603050405020304" pitchFamily="18" charset="0"/>
                <a:ea typeface="Cambria" panose="02040503050406030204" pitchFamily="18" charset="0"/>
                <a:cs typeface="Times New Roman" panose="02020603050405020304" pitchFamily="18" charset="0"/>
              </a:rPr>
              <a:t>Tuyên</a:t>
            </a:r>
            <a:r>
              <a:rPr lang="en-US" sz="3400" i="1" dirty="0">
                <a:solidFill>
                  <a:prstClr val="black"/>
                </a:solidFill>
                <a:latin typeface="Times New Roman" panose="02020603050405020304" pitchFamily="18" charset="0"/>
                <a:ea typeface="Cambria" panose="02040503050406030204" pitchFamily="18" charset="0"/>
                <a:cs typeface="Times New Roman" panose="02020603050405020304" pitchFamily="18" charset="0"/>
              </a:rPr>
              <a:t> </a:t>
            </a:r>
            <a:r>
              <a:rPr lang="en-US" sz="3400" i="1" dirty="0" err="1">
                <a:solidFill>
                  <a:prstClr val="black"/>
                </a:solidFill>
                <a:latin typeface="Times New Roman" panose="02020603050405020304" pitchFamily="18" charset="0"/>
                <a:ea typeface="Cambria" panose="02040503050406030204" pitchFamily="18" charset="0"/>
                <a:cs typeface="Times New Roman" panose="02020603050405020304" pitchFamily="18" charset="0"/>
              </a:rPr>
              <a:t>ngôn</a:t>
            </a:r>
            <a:r>
              <a:rPr lang="en-US" sz="3400" i="1" dirty="0">
                <a:solidFill>
                  <a:prstClr val="black"/>
                </a:solidFill>
                <a:latin typeface="Times New Roman" panose="02020603050405020304" pitchFamily="18" charset="0"/>
                <a:ea typeface="Cambria" panose="02040503050406030204" pitchFamily="18" charset="0"/>
                <a:cs typeface="Times New Roman" panose="02020603050405020304" pitchFamily="18" charset="0"/>
              </a:rPr>
              <a:t> </a:t>
            </a:r>
            <a:r>
              <a:rPr lang="en-US" sz="3400" i="1" dirty="0" err="1">
                <a:solidFill>
                  <a:prstClr val="black"/>
                </a:solidFill>
                <a:latin typeface="Times New Roman" panose="02020603050405020304" pitchFamily="18" charset="0"/>
                <a:ea typeface="Cambria" panose="02040503050406030204" pitchFamily="18" charset="0"/>
                <a:cs typeface="Times New Roman" panose="02020603050405020304" pitchFamily="18" charset="0"/>
              </a:rPr>
              <a:t>độc</a:t>
            </a:r>
            <a:r>
              <a:rPr lang="en-US" sz="3400" i="1" dirty="0">
                <a:solidFill>
                  <a:prstClr val="black"/>
                </a:solidFill>
                <a:latin typeface="Times New Roman" panose="02020603050405020304" pitchFamily="18" charset="0"/>
                <a:ea typeface="Cambria" panose="02040503050406030204" pitchFamily="18" charset="0"/>
                <a:cs typeface="Times New Roman" panose="02020603050405020304" pitchFamily="18" charset="0"/>
              </a:rPr>
              <a:t> </a:t>
            </a:r>
            <a:r>
              <a:rPr lang="en-US" sz="3400" i="1" dirty="0" err="1">
                <a:solidFill>
                  <a:prstClr val="black"/>
                </a:solidFill>
                <a:latin typeface="Times New Roman" panose="02020603050405020304" pitchFamily="18" charset="0"/>
                <a:ea typeface="Cambria" panose="02040503050406030204" pitchFamily="18" charset="0"/>
                <a:cs typeface="Times New Roman" panose="02020603050405020304" pitchFamily="18" charset="0"/>
              </a:rPr>
              <a:t>lập</a:t>
            </a:r>
            <a:r>
              <a:rPr lang="en-US" sz="3400" i="1" dirty="0">
                <a:solidFill>
                  <a:prstClr val="black"/>
                </a:solidFill>
                <a:latin typeface="Times New Roman" panose="02020603050405020304" pitchFamily="18" charset="0"/>
                <a:ea typeface="Cambria" panose="02040503050406030204" pitchFamily="18" charset="0"/>
                <a:cs typeface="Times New Roman" panose="02020603050405020304" pitchFamily="18" charset="0"/>
              </a:rPr>
              <a:t>.</a:t>
            </a:r>
            <a:endParaRPr lang="en-US" sz="3400" dirty="0">
              <a:solidFill>
                <a:srgbClr val="002060"/>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2510163F-74F8-0A6B-67CC-713A9DEB971E}"/>
              </a:ext>
            </a:extLst>
          </p:cNvPr>
          <p:cNvSpPr txBox="1"/>
          <p:nvPr/>
        </p:nvSpPr>
        <p:spPr>
          <a:xfrm>
            <a:off x="1676984" y="3969593"/>
            <a:ext cx="11172825" cy="553998"/>
          </a:xfrm>
          <a:prstGeom prst="rect">
            <a:avLst/>
          </a:prstGeom>
          <a:noFill/>
        </p:spPr>
        <p:txBody>
          <a:bodyPr wrap="square" rtlCol="0">
            <a:spAutoFit/>
          </a:bodyPr>
          <a:lstStyle/>
          <a:p>
            <a:r>
              <a:rPr lang="vi-VN" sz="3000" b="1" i="1" dirty="0">
                <a:solidFill>
                  <a:srgbClr val="FF0000"/>
                </a:solidFill>
                <a:latin typeface="Cambria" panose="02040503050406030204" pitchFamily="18" charset="0"/>
                <a:ea typeface="Cambria" panose="02040503050406030204" pitchFamily="18" charset="0"/>
              </a:rPr>
              <a:t>Ngày 2 tháng 9 năm 1945 </a:t>
            </a:r>
            <a:r>
              <a:rPr lang="vi-VN" sz="3000" b="1" dirty="0">
                <a:solidFill>
                  <a:srgbClr val="FF0000"/>
                </a:solidFill>
                <a:latin typeface="Cambria" panose="02040503050406030204" pitchFamily="18" charset="0"/>
                <a:ea typeface="Cambria" panose="02040503050406030204" pitchFamily="18" charset="0"/>
              </a:rPr>
              <a:t>bổ sung thông tin về </a:t>
            </a:r>
            <a:r>
              <a:rPr lang="vi-VN" sz="3000" b="1" dirty="0">
                <a:solidFill>
                  <a:srgbClr val="00B050"/>
                </a:solidFill>
                <a:latin typeface="Cambria" panose="02040503050406030204" pitchFamily="18" charset="0"/>
                <a:ea typeface="Cambria" panose="02040503050406030204" pitchFamily="18" charset="0"/>
              </a:rPr>
              <a:t>thời gian</a:t>
            </a:r>
            <a:r>
              <a:rPr lang="vi-VN" sz="3000" b="1" dirty="0">
                <a:solidFill>
                  <a:srgbClr val="FF0000"/>
                </a:solidFill>
                <a:latin typeface="Cambria" panose="02040503050406030204" pitchFamily="18" charset="0"/>
                <a:ea typeface="Cambria" panose="02040503050406030204" pitchFamily="18" charset="0"/>
              </a:rPr>
              <a:t>.</a:t>
            </a:r>
            <a:endParaRPr lang="en-US" sz="3000" b="1" dirty="0">
              <a:solidFill>
                <a:srgbClr val="FF0000"/>
              </a:solidFill>
              <a:latin typeface="Cambria" panose="02040503050406030204" pitchFamily="18" charset="0"/>
              <a:ea typeface="Cambria" panose="02040503050406030204" pitchFamily="18" charset="0"/>
            </a:endParaRPr>
          </a:p>
        </p:txBody>
      </p:sp>
      <p:sp>
        <p:nvSpPr>
          <p:cNvPr id="11" name="Rectangle 10"/>
          <p:cNvSpPr/>
          <p:nvPr/>
        </p:nvSpPr>
        <p:spPr>
          <a:xfrm>
            <a:off x="1569291" y="4473808"/>
            <a:ext cx="11563739" cy="615553"/>
          </a:xfrm>
          <a:prstGeom prst="rect">
            <a:avLst/>
          </a:prstGeom>
        </p:spPr>
        <p:txBody>
          <a:bodyPr wrap="square">
            <a:spAutoFit/>
          </a:bodyPr>
          <a:lstStyle/>
          <a:p>
            <a:pPr lvl="0" algn="just" defTabSz="1662430"/>
            <a:r>
              <a:rPr lang="en-US" sz="3400" dirty="0" err="1">
                <a:solidFill>
                  <a:prstClr val="black"/>
                </a:solidFill>
                <a:latin typeface="Times New Roman" panose="02020603050405020304" pitchFamily="18" charset="0"/>
                <a:ea typeface="Cambria" panose="02040503050406030204" pitchFamily="18" charset="0"/>
                <a:cs typeface="Times New Roman" panose="02020603050405020304" pitchFamily="18" charset="0"/>
              </a:rPr>
              <a:t>Trong</a:t>
            </a:r>
            <a:r>
              <a:rPr lang="en-US" sz="3400" dirty="0">
                <a:solidFill>
                  <a:prstClr val="black"/>
                </a:solidFill>
                <a:latin typeface="Times New Roman" panose="02020603050405020304" pitchFamily="18" charset="0"/>
                <a:ea typeface="Cambria" panose="02040503050406030204" pitchFamily="18" charset="0"/>
                <a:cs typeface="Times New Roman" panose="02020603050405020304" pitchFamily="18" charset="0"/>
              </a:rPr>
              <a:t> </a:t>
            </a:r>
            <a:r>
              <a:rPr lang="en-US" sz="3400" dirty="0" err="1">
                <a:solidFill>
                  <a:prstClr val="black"/>
                </a:solidFill>
                <a:latin typeface="Times New Roman" panose="02020603050405020304" pitchFamily="18" charset="0"/>
                <a:ea typeface="Cambria" panose="02040503050406030204" pitchFamily="18" charset="0"/>
                <a:cs typeface="Times New Roman" panose="02020603050405020304" pitchFamily="18" charset="0"/>
              </a:rPr>
              <a:t>Phủ</a:t>
            </a:r>
            <a:r>
              <a:rPr lang="en-US" sz="3400" dirty="0">
                <a:solidFill>
                  <a:prstClr val="black"/>
                </a:solidFill>
                <a:latin typeface="Times New Roman" panose="02020603050405020304" pitchFamily="18" charset="0"/>
                <a:ea typeface="Cambria" panose="02040503050406030204" pitchFamily="18" charset="0"/>
                <a:cs typeface="Times New Roman" panose="02020603050405020304" pitchFamily="18" charset="0"/>
              </a:rPr>
              <a:t> </a:t>
            </a:r>
            <a:r>
              <a:rPr lang="en-US" sz="3400" dirty="0" err="1">
                <a:solidFill>
                  <a:prstClr val="black"/>
                </a:solidFill>
                <a:latin typeface="Times New Roman" panose="02020603050405020304" pitchFamily="18" charset="0"/>
                <a:ea typeface="Cambria" panose="02040503050406030204" pitchFamily="18" charset="0"/>
                <a:cs typeface="Times New Roman" panose="02020603050405020304" pitchFamily="18" charset="0"/>
              </a:rPr>
              <a:t>Chủ</a:t>
            </a:r>
            <a:r>
              <a:rPr lang="en-US" sz="3400" dirty="0">
                <a:solidFill>
                  <a:prstClr val="black"/>
                </a:solidFill>
                <a:latin typeface="Times New Roman" panose="02020603050405020304" pitchFamily="18" charset="0"/>
                <a:ea typeface="Cambria" panose="02040503050406030204" pitchFamily="18" charset="0"/>
                <a:cs typeface="Times New Roman" panose="02020603050405020304" pitchFamily="18" charset="0"/>
              </a:rPr>
              <a:t> </a:t>
            </a:r>
            <a:r>
              <a:rPr lang="en-US" sz="3400" dirty="0" err="1">
                <a:solidFill>
                  <a:prstClr val="black"/>
                </a:solidFill>
                <a:latin typeface="Times New Roman" panose="02020603050405020304" pitchFamily="18" charset="0"/>
                <a:ea typeface="Cambria" panose="02040503050406030204" pitchFamily="18" charset="0"/>
                <a:cs typeface="Times New Roman" panose="02020603050405020304" pitchFamily="18" charset="0"/>
              </a:rPr>
              <a:t>tịch</a:t>
            </a:r>
            <a:r>
              <a:rPr lang="en-US" sz="3400" dirty="0">
                <a:solidFill>
                  <a:prstClr val="black"/>
                </a:solidFill>
                <a:latin typeface="Times New Roman" panose="02020603050405020304" pitchFamily="18" charset="0"/>
                <a:ea typeface="Cambria" panose="02040503050406030204" pitchFamily="18" charset="0"/>
                <a:cs typeface="Times New Roman" panose="02020603050405020304" pitchFamily="18" charset="0"/>
              </a:rPr>
              <a:t>, </a:t>
            </a:r>
            <a:r>
              <a:rPr lang="en-US" sz="3400" dirty="0" err="1">
                <a:solidFill>
                  <a:prstClr val="black"/>
                </a:solidFill>
                <a:latin typeface="Times New Roman" panose="02020603050405020304" pitchFamily="18" charset="0"/>
                <a:ea typeface="Cambria" panose="02040503050406030204" pitchFamily="18" charset="0"/>
                <a:cs typeface="Times New Roman" panose="02020603050405020304" pitchFamily="18" charset="0"/>
              </a:rPr>
              <a:t>vườn</a:t>
            </a:r>
            <a:r>
              <a:rPr lang="en-US" sz="3400" dirty="0">
                <a:solidFill>
                  <a:prstClr val="black"/>
                </a:solidFill>
                <a:latin typeface="Times New Roman" panose="02020603050405020304" pitchFamily="18" charset="0"/>
                <a:ea typeface="Cambria" panose="02040503050406030204" pitchFamily="18" charset="0"/>
                <a:cs typeface="Times New Roman" panose="02020603050405020304" pitchFamily="18" charset="0"/>
              </a:rPr>
              <a:t> </a:t>
            </a:r>
            <a:r>
              <a:rPr lang="en-US" sz="3400" dirty="0" err="1">
                <a:solidFill>
                  <a:prstClr val="black"/>
                </a:solidFill>
                <a:latin typeface="Times New Roman" panose="02020603050405020304" pitchFamily="18" charset="0"/>
                <a:ea typeface="Cambria" panose="02040503050406030204" pitchFamily="18" charset="0"/>
                <a:cs typeface="Times New Roman" panose="02020603050405020304" pitchFamily="18" charset="0"/>
              </a:rPr>
              <a:t>cây</a:t>
            </a:r>
            <a:r>
              <a:rPr lang="en-US" sz="3400" dirty="0">
                <a:solidFill>
                  <a:prstClr val="black"/>
                </a:solidFill>
                <a:latin typeface="Times New Roman" panose="02020603050405020304" pitchFamily="18" charset="0"/>
                <a:ea typeface="Cambria" panose="02040503050406030204" pitchFamily="18" charset="0"/>
                <a:cs typeface="Times New Roman" panose="02020603050405020304" pitchFamily="18" charset="0"/>
              </a:rPr>
              <a:t> </a:t>
            </a:r>
            <a:r>
              <a:rPr lang="en-US" sz="3400" dirty="0" err="1">
                <a:solidFill>
                  <a:prstClr val="black"/>
                </a:solidFill>
                <a:latin typeface="Times New Roman" panose="02020603050405020304" pitchFamily="18" charset="0"/>
                <a:ea typeface="Cambria" panose="02040503050406030204" pitchFamily="18" charset="0"/>
                <a:cs typeface="Times New Roman" panose="02020603050405020304" pitchFamily="18" charset="0"/>
              </a:rPr>
              <a:t>Bác</a:t>
            </a:r>
            <a:r>
              <a:rPr lang="en-US" sz="3400" dirty="0">
                <a:solidFill>
                  <a:prstClr val="black"/>
                </a:solidFill>
                <a:latin typeface="Times New Roman" panose="02020603050405020304" pitchFamily="18" charset="0"/>
                <a:ea typeface="Cambria" panose="02040503050406030204" pitchFamily="18" charset="0"/>
                <a:cs typeface="Times New Roman" panose="02020603050405020304" pitchFamily="18" charset="0"/>
              </a:rPr>
              <a:t> </a:t>
            </a:r>
            <a:r>
              <a:rPr lang="en-US" sz="3400" dirty="0" err="1">
                <a:solidFill>
                  <a:prstClr val="black"/>
                </a:solidFill>
                <a:latin typeface="Times New Roman" panose="02020603050405020304" pitchFamily="18" charset="0"/>
                <a:ea typeface="Cambria" panose="02040503050406030204" pitchFamily="18" charset="0"/>
                <a:cs typeface="Times New Roman" panose="02020603050405020304" pitchFamily="18" charset="0"/>
              </a:rPr>
              <a:t>Hồ</a:t>
            </a:r>
            <a:r>
              <a:rPr lang="en-US" sz="3400" dirty="0">
                <a:solidFill>
                  <a:prstClr val="black"/>
                </a:solidFill>
                <a:latin typeface="Times New Roman" panose="02020603050405020304" pitchFamily="18" charset="0"/>
                <a:ea typeface="Cambria" panose="02040503050406030204" pitchFamily="18" charset="0"/>
                <a:cs typeface="Times New Roman" panose="02020603050405020304" pitchFamily="18" charset="0"/>
              </a:rPr>
              <a:t> </a:t>
            </a:r>
            <a:r>
              <a:rPr lang="en-US" sz="3400" dirty="0" err="1">
                <a:solidFill>
                  <a:prstClr val="black"/>
                </a:solidFill>
                <a:latin typeface="Times New Roman" panose="02020603050405020304" pitchFamily="18" charset="0"/>
                <a:ea typeface="Cambria" panose="02040503050406030204" pitchFamily="18" charset="0"/>
                <a:cs typeface="Times New Roman" panose="02020603050405020304" pitchFamily="18" charset="0"/>
              </a:rPr>
              <a:t>xanh</a:t>
            </a:r>
            <a:r>
              <a:rPr lang="en-US" sz="3400" dirty="0">
                <a:solidFill>
                  <a:prstClr val="black"/>
                </a:solidFill>
                <a:latin typeface="Times New Roman" panose="02020603050405020304" pitchFamily="18" charset="0"/>
                <a:ea typeface="Cambria" panose="02040503050406030204" pitchFamily="18" charset="0"/>
                <a:cs typeface="Times New Roman" panose="02020603050405020304" pitchFamily="18" charset="0"/>
              </a:rPr>
              <a:t> </a:t>
            </a:r>
            <a:r>
              <a:rPr lang="en-US" sz="3400" dirty="0" err="1">
                <a:solidFill>
                  <a:prstClr val="black"/>
                </a:solidFill>
                <a:latin typeface="Times New Roman" panose="02020603050405020304" pitchFamily="18" charset="0"/>
                <a:ea typeface="Cambria" panose="02040503050406030204" pitchFamily="18" charset="0"/>
                <a:cs typeface="Times New Roman" panose="02020603050405020304" pitchFamily="18" charset="0"/>
              </a:rPr>
              <a:t>tốt</a:t>
            </a:r>
            <a:r>
              <a:rPr lang="en-US" sz="3400" dirty="0">
                <a:solidFill>
                  <a:prstClr val="black"/>
                </a:solidFill>
                <a:latin typeface="Times New Roman" panose="02020603050405020304" pitchFamily="18" charset="0"/>
                <a:ea typeface="Cambria" panose="02040503050406030204" pitchFamily="18" charset="0"/>
                <a:cs typeface="Times New Roman" panose="02020603050405020304" pitchFamily="18" charset="0"/>
              </a:rPr>
              <a:t> </a:t>
            </a:r>
            <a:r>
              <a:rPr lang="en-US" sz="3400" dirty="0" err="1">
                <a:solidFill>
                  <a:prstClr val="black"/>
                </a:solidFill>
                <a:latin typeface="Times New Roman" panose="02020603050405020304" pitchFamily="18" charset="0"/>
                <a:ea typeface="Cambria" panose="02040503050406030204" pitchFamily="18" charset="0"/>
                <a:cs typeface="Times New Roman" panose="02020603050405020304" pitchFamily="18" charset="0"/>
              </a:rPr>
              <a:t>quanh</a:t>
            </a:r>
            <a:r>
              <a:rPr lang="en-US" sz="3400" dirty="0">
                <a:solidFill>
                  <a:prstClr val="black"/>
                </a:solidFill>
                <a:latin typeface="Times New Roman" panose="02020603050405020304" pitchFamily="18" charset="0"/>
                <a:ea typeface="Cambria" panose="02040503050406030204" pitchFamily="18" charset="0"/>
                <a:cs typeface="Times New Roman" panose="02020603050405020304" pitchFamily="18" charset="0"/>
              </a:rPr>
              <a:t> </a:t>
            </a:r>
            <a:r>
              <a:rPr lang="en-US" sz="3400" dirty="0" err="1">
                <a:solidFill>
                  <a:prstClr val="black"/>
                </a:solidFill>
                <a:latin typeface="Times New Roman" panose="02020603050405020304" pitchFamily="18" charset="0"/>
                <a:ea typeface="Cambria" panose="02040503050406030204" pitchFamily="18" charset="0"/>
                <a:cs typeface="Times New Roman" panose="02020603050405020304" pitchFamily="18" charset="0"/>
              </a:rPr>
              <a:t>năm</a:t>
            </a:r>
            <a:r>
              <a:rPr lang="en-US" sz="3400" dirty="0">
                <a:solidFill>
                  <a:prstClr val="black"/>
                </a:solidFill>
                <a:latin typeface="Times New Roman" panose="02020603050405020304" pitchFamily="18" charset="0"/>
                <a:ea typeface="Cambria" panose="02040503050406030204" pitchFamily="18" charset="0"/>
                <a:cs typeface="Times New Roman" panose="02020603050405020304" pitchFamily="18" charset="0"/>
              </a:rPr>
              <a:t>.</a:t>
            </a:r>
            <a:endParaRPr lang="en-US" sz="3400" dirty="0">
              <a:solidFill>
                <a:srgbClr val="002060"/>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A6161ED6-8DEE-FB9D-6CFF-D5B67DB5C33A}"/>
              </a:ext>
            </a:extLst>
          </p:cNvPr>
          <p:cNvSpPr txBox="1"/>
          <p:nvPr/>
        </p:nvSpPr>
        <p:spPr>
          <a:xfrm>
            <a:off x="2392913" y="5148167"/>
            <a:ext cx="11172825" cy="553998"/>
          </a:xfrm>
          <a:prstGeom prst="rect">
            <a:avLst/>
          </a:prstGeom>
          <a:noFill/>
        </p:spPr>
        <p:txBody>
          <a:bodyPr wrap="square" rtlCol="0">
            <a:spAutoFit/>
          </a:bodyPr>
          <a:lstStyle/>
          <a:p>
            <a:r>
              <a:rPr lang="vi-VN" sz="3000" b="1" i="1" dirty="0">
                <a:solidFill>
                  <a:srgbClr val="FF0000"/>
                </a:solidFill>
                <a:latin typeface="Cambria" panose="02040503050406030204" pitchFamily="18" charset="0"/>
                <a:ea typeface="Cambria" panose="02040503050406030204" pitchFamily="18" charset="0"/>
              </a:rPr>
              <a:t>Trong Phủ Chủ tịch </a:t>
            </a:r>
            <a:r>
              <a:rPr lang="vi-VN" sz="3000" b="1" dirty="0">
                <a:solidFill>
                  <a:srgbClr val="FF0000"/>
                </a:solidFill>
                <a:latin typeface="Cambria" panose="02040503050406030204" pitchFamily="18" charset="0"/>
                <a:ea typeface="Cambria" panose="02040503050406030204" pitchFamily="18" charset="0"/>
              </a:rPr>
              <a:t>bổ sung thông tin về nơi chốn.</a:t>
            </a:r>
            <a:endParaRPr lang="en-US" sz="3000" b="1" dirty="0">
              <a:solidFill>
                <a:srgbClr val="FF0000"/>
              </a:solidFill>
              <a:latin typeface="Cambria" panose="02040503050406030204" pitchFamily="18" charset="0"/>
              <a:ea typeface="Cambria" panose="02040503050406030204" pitchFamily="18" charset="0"/>
            </a:endParaRPr>
          </a:p>
        </p:txBody>
      </p:sp>
      <p:cxnSp>
        <p:nvCxnSpPr>
          <p:cNvPr id="13" name="Straight Connector 12">
            <a:extLst>
              <a:ext uri="{FF2B5EF4-FFF2-40B4-BE49-F238E27FC236}">
                <a16:creationId xmlns:a16="http://schemas.microsoft.com/office/drawing/2014/main" id="{5ACB3534-C663-8A4C-5397-00507C1B9AAC}"/>
              </a:ext>
            </a:extLst>
          </p:cNvPr>
          <p:cNvCxnSpPr>
            <a:cxnSpLocks/>
          </p:cNvCxnSpPr>
          <p:nvPr/>
        </p:nvCxnSpPr>
        <p:spPr>
          <a:xfrm flipV="1">
            <a:off x="1400176" y="3892420"/>
            <a:ext cx="4468973" cy="36351"/>
          </a:xfrm>
          <a:prstGeom prst="line">
            <a:avLst/>
          </a:prstGeom>
          <a:noFill/>
          <a:ln w="57150" cap="flat" cmpd="sng" algn="ctr">
            <a:solidFill>
              <a:srgbClr val="FF0000"/>
            </a:solidFill>
            <a:prstDash val="solid"/>
            <a:miter lim="800000"/>
          </a:ln>
          <a:effectLst/>
        </p:spPr>
      </p:cxnSp>
      <p:cxnSp>
        <p:nvCxnSpPr>
          <p:cNvPr id="15" name="Straight Connector 14">
            <a:extLst>
              <a:ext uri="{FF2B5EF4-FFF2-40B4-BE49-F238E27FC236}">
                <a16:creationId xmlns:a16="http://schemas.microsoft.com/office/drawing/2014/main" id="{5ACB3534-C663-8A4C-5397-00507C1B9AAC}"/>
              </a:ext>
            </a:extLst>
          </p:cNvPr>
          <p:cNvCxnSpPr>
            <a:cxnSpLocks/>
          </p:cNvCxnSpPr>
          <p:nvPr/>
        </p:nvCxnSpPr>
        <p:spPr>
          <a:xfrm flipV="1">
            <a:off x="1712752" y="5011899"/>
            <a:ext cx="3451936" cy="45683"/>
          </a:xfrm>
          <a:prstGeom prst="line">
            <a:avLst/>
          </a:prstGeom>
          <a:noFill/>
          <a:ln w="57150" cap="flat" cmpd="sng" algn="ctr">
            <a:solidFill>
              <a:srgbClr val="FF0000"/>
            </a:solidFill>
            <a:prstDash val="solid"/>
            <a:miter lim="800000"/>
          </a:ln>
          <a:effectLst/>
        </p:spPr>
      </p:cxnSp>
      <p:sp>
        <p:nvSpPr>
          <p:cNvPr id="18" name="TextBox 17">
            <a:extLst>
              <a:ext uri="{FF2B5EF4-FFF2-40B4-BE49-F238E27FC236}">
                <a16:creationId xmlns:a16="http://schemas.microsoft.com/office/drawing/2014/main" id="{A6161ED6-8DEE-FB9D-6CFF-D5B67DB5C33A}"/>
              </a:ext>
            </a:extLst>
          </p:cNvPr>
          <p:cNvSpPr txBox="1"/>
          <p:nvPr/>
        </p:nvSpPr>
        <p:spPr>
          <a:xfrm>
            <a:off x="2402438" y="5148167"/>
            <a:ext cx="11172825" cy="553998"/>
          </a:xfrm>
          <a:prstGeom prst="rect">
            <a:avLst/>
          </a:prstGeom>
          <a:noFill/>
        </p:spPr>
        <p:txBody>
          <a:bodyPr wrap="square" rtlCol="0">
            <a:spAutoFit/>
          </a:bodyPr>
          <a:lstStyle/>
          <a:p>
            <a:r>
              <a:rPr lang="vi-VN" sz="3000" b="1" i="1" dirty="0">
                <a:solidFill>
                  <a:srgbClr val="FF0000"/>
                </a:solidFill>
                <a:latin typeface="Cambria" panose="02040503050406030204" pitchFamily="18" charset="0"/>
                <a:ea typeface="Cambria" panose="02040503050406030204" pitchFamily="18" charset="0"/>
              </a:rPr>
              <a:t>Trong Phủ Chủ tịch </a:t>
            </a:r>
            <a:r>
              <a:rPr lang="vi-VN" sz="3000" b="1" dirty="0">
                <a:solidFill>
                  <a:srgbClr val="FF0000"/>
                </a:solidFill>
                <a:latin typeface="Cambria" panose="02040503050406030204" pitchFamily="18" charset="0"/>
                <a:ea typeface="Cambria" panose="02040503050406030204" pitchFamily="18" charset="0"/>
              </a:rPr>
              <a:t>bổ sung thông tin về </a:t>
            </a:r>
            <a:r>
              <a:rPr lang="vi-VN" sz="3000" b="1" dirty="0">
                <a:solidFill>
                  <a:srgbClr val="00B050"/>
                </a:solidFill>
                <a:latin typeface="Cambria" panose="02040503050406030204" pitchFamily="18" charset="0"/>
                <a:ea typeface="Cambria" panose="02040503050406030204" pitchFamily="18" charset="0"/>
              </a:rPr>
              <a:t>nơi chốn</a:t>
            </a:r>
            <a:r>
              <a:rPr lang="vi-VN" sz="3000" b="1" dirty="0">
                <a:solidFill>
                  <a:srgbClr val="FF0000"/>
                </a:solidFill>
                <a:latin typeface="Cambria" panose="02040503050406030204" pitchFamily="18" charset="0"/>
                <a:ea typeface="Cambria" panose="02040503050406030204" pitchFamily="18" charset="0"/>
              </a:rPr>
              <a:t>.</a:t>
            </a:r>
            <a:endParaRPr lang="en-US" sz="3000" b="1" dirty="0">
              <a:solidFill>
                <a:srgbClr val="FF0000"/>
              </a:solidFill>
              <a:latin typeface="Cambria" panose="02040503050406030204" pitchFamily="18" charset="0"/>
              <a:ea typeface="Cambria" panose="02040503050406030204" pitchFamily="18" charset="0"/>
            </a:endParaRPr>
          </a:p>
        </p:txBody>
      </p:sp>
      <p:cxnSp>
        <p:nvCxnSpPr>
          <p:cNvPr id="19" name="Straight Connector 18">
            <a:extLst>
              <a:ext uri="{FF2B5EF4-FFF2-40B4-BE49-F238E27FC236}">
                <a16:creationId xmlns:a16="http://schemas.microsoft.com/office/drawing/2014/main" id="{5ACB3534-C663-8A4C-5397-00507C1B9AAC}"/>
              </a:ext>
            </a:extLst>
          </p:cNvPr>
          <p:cNvCxnSpPr>
            <a:cxnSpLocks/>
          </p:cNvCxnSpPr>
          <p:nvPr/>
        </p:nvCxnSpPr>
        <p:spPr>
          <a:xfrm>
            <a:off x="9086850" y="3267075"/>
            <a:ext cx="3000375" cy="9525"/>
          </a:xfrm>
          <a:prstGeom prst="line">
            <a:avLst/>
          </a:prstGeom>
          <a:noFill/>
          <a:ln w="57150" cap="flat" cmpd="sng" algn="ctr">
            <a:solidFill>
              <a:srgbClr val="FF0000"/>
            </a:solidFill>
            <a:prstDash val="solid"/>
            <a:miter lim="800000"/>
          </a:ln>
          <a:effectLst/>
        </p:spPr>
      </p:cxnSp>
      <p:cxnSp>
        <p:nvCxnSpPr>
          <p:cNvPr id="22" name="Straight Connector 21">
            <a:extLst>
              <a:ext uri="{FF2B5EF4-FFF2-40B4-BE49-F238E27FC236}">
                <a16:creationId xmlns:a16="http://schemas.microsoft.com/office/drawing/2014/main" id="{5ACB3534-C663-8A4C-5397-00507C1B9AAC}"/>
              </a:ext>
            </a:extLst>
          </p:cNvPr>
          <p:cNvCxnSpPr>
            <a:cxnSpLocks/>
          </p:cNvCxnSpPr>
          <p:nvPr/>
        </p:nvCxnSpPr>
        <p:spPr>
          <a:xfrm>
            <a:off x="9848850" y="4505325"/>
            <a:ext cx="1628775" cy="0"/>
          </a:xfrm>
          <a:prstGeom prst="line">
            <a:avLst/>
          </a:prstGeom>
          <a:noFill/>
          <a:ln w="57150" cap="flat" cmpd="sng" algn="ctr">
            <a:solidFill>
              <a:srgbClr val="FF0000"/>
            </a:solidFill>
            <a:prstDash val="solid"/>
            <a:miter lim="800000"/>
          </a:ln>
          <a:effectLst/>
        </p:spPr>
      </p:cxnSp>
      <p:cxnSp>
        <p:nvCxnSpPr>
          <p:cNvPr id="25" name="Straight Connector 24">
            <a:extLst>
              <a:ext uri="{FF2B5EF4-FFF2-40B4-BE49-F238E27FC236}">
                <a16:creationId xmlns:a16="http://schemas.microsoft.com/office/drawing/2014/main" id="{5ACB3534-C663-8A4C-5397-00507C1B9AAC}"/>
              </a:ext>
            </a:extLst>
          </p:cNvPr>
          <p:cNvCxnSpPr>
            <a:cxnSpLocks/>
          </p:cNvCxnSpPr>
          <p:nvPr/>
        </p:nvCxnSpPr>
        <p:spPr>
          <a:xfrm flipV="1">
            <a:off x="9342277" y="5686425"/>
            <a:ext cx="1630523" cy="18858"/>
          </a:xfrm>
          <a:prstGeom prst="line">
            <a:avLst/>
          </a:prstGeom>
          <a:noFill/>
          <a:ln w="57150" cap="flat" cmpd="sng" algn="ctr">
            <a:solidFill>
              <a:srgbClr val="FF0000"/>
            </a:solidFill>
            <a:prstDash val="solid"/>
            <a:miter lim="800000"/>
          </a:ln>
          <a:effectLst/>
        </p:spPr>
      </p:cxnSp>
      <p:sp>
        <p:nvSpPr>
          <p:cNvPr id="27" name="Rectangle: Rounded Corners 13">
            <a:extLst>
              <a:ext uri="{FF2B5EF4-FFF2-40B4-BE49-F238E27FC236}">
                <a16:creationId xmlns:a16="http://schemas.microsoft.com/office/drawing/2014/main" id="{F8CB0CA0-7F43-5768-DC26-9A34D97ED7E6}"/>
              </a:ext>
            </a:extLst>
          </p:cNvPr>
          <p:cNvSpPr/>
          <p:nvPr/>
        </p:nvSpPr>
        <p:spPr>
          <a:xfrm>
            <a:off x="791353" y="1343219"/>
            <a:ext cx="2962275" cy="818955"/>
          </a:xfrm>
          <a:prstGeom prst="roundRect">
            <a:avLst/>
          </a:prstGeom>
          <a:solidFill>
            <a:srgbClr val="00B0F0"/>
          </a:solidFill>
          <a:ln w="57150" cap="flat" cmpd="sng" algn="ctr">
            <a:solidFill>
              <a:srgbClr val="70AD47"/>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err="1" smtClean="0">
                <a:ln>
                  <a:noFill/>
                </a:ln>
                <a:solidFill>
                  <a:prstClr val="black"/>
                </a:solidFill>
                <a:effectLst/>
                <a:uLnTx/>
                <a:uFillTx/>
                <a:latin typeface="Cambria" panose="02040503050406030204" pitchFamily="18" charset="0"/>
                <a:ea typeface="Cambria" panose="02040503050406030204" pitchFamily="18" charset="0"/>
                <a:cs typeface="+mn-cs"/>
              </a:rPr>
              <a:t>Thời</a:t>
            </a:r>
            <a:r>
              <a:rPr kumimoji="0" lang="en-US" sz="40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4000" b="0" i="0" u="none" strike="noStrike" kern="0" cap="none" spc="0" normalizeH="0" baseline="0" noProof="0" dirty="0" err="1" smtClean="0">
                <a:ln>
                  <a:noFill/>
                </a:ln>
                <a:solidFill>
                  <a:prstClr val="black"/>
                </a:solidFill>
                <a:effectLst/>
                <a:uLnTx/>
                <a:uFillTx/>
                <a:latin typeface="Cambria" panose="02040503050406030204" pitchFamily="18" charset="0"/>
                <a:ea typeface="Cambria" panose="02040503050406030204" pitchFamily="18" charset="0"/>
                <a:cs typeface="+mn-cs"/>
              </a:rPr>
              <a:t>gian</a:t>
            </a:r>
            <a:endParaRPr kumimoji="0" lang="en-US" sz="40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8" name="Rectangle: Rounded Corners 14">
            <a:extLst>
              <a:ext uri="{FF2B5EF4-FFF2-40B4-BE49-F238E27FC236}">
                <a16:creationId xmlns:a16="http://schemas.microsoft.com/office/drawing/2014/main" id="{FE837C14-C067-DC96-877F-22A58BBD90A3}"/>
              </a:ext>
            </a:extLst>
          </p:cNvPr>
          <p:cNvSpPr/>
          <p:nvPr/>
        </p:nvSpPr>
        <p:spPr>
          <a:xfrm>
            <a:off x="3986309" y="1266436"/>
            <a:ext cx="2962275" cy="924314"/>
          </a:xfrm>
          <a:prstGeom prst="roundRect">
            <a:avLst/>
          </a:prstGeom>
          <a:solidFill>
            <a:srgbClr val="FFFF00"/>
          </a:solidFill>
          <a:ln w="57150" cap="flat" cmpd="sng" algn="ctr">
            <a:solidFill>
              <a:srgbClr val="70AD47"/>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err="1" smtClean="0">
                <a:ln>
                  <a:noFill/>
                </a:ln>
                <a:solidFill>
                  <a:prstClr val="black"/>
                </a:solidFill>
                <a:effectLst/>
                <a:uLnTx/>
                <a:uFillTx/>
                <a:latin typeface="Cambria" panose="02040503050406030204" pitchFamily="18" charset="0"/>
                <a:ea typeface="Cambria" panose="02040503050406030204" pitchFamily="18" charset="0"/>
                <a:cs typeface="+mn-cs"/>
              </a:rPr>
              <a:t>Nơi</a:t>
            </a:r>
            <a:r>
              <a:rPr kumimoji="0" lang="en-US" sz="40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4000" b="0" i="0" u="none" strike="noStrike" kern="0" cap="none" spc="0" normalizeH="0" baseline="0" noProof="0" dirty="0" err="1" smtClean="0">
                <a:ln>
                  <a:noFill/>
                </a:ln>
                <a:solidFill>
                  <a:prstClr val="black"/>
                </a:solidFill>
                <a:effectLst/>
                <a:uLnTx/>
                <a:uFillTx/>
                <a:latin typeface="Cambria" panose="02040503050406030204" pitchFamily="18" charset="0"/>
                <a:ea typeface="Cambria" panose="02040503050406030204" pitchFamily="18" charset="0"/>
                <a:cs typeface="+mn-cs"/>
              </a:rPr>
              <a:t>chốn</a:t>
            </a:r>
            <a:endParaRPr kumimoji="0" lang="en-US" sz="40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9" name="Rectangle: Rounded Corners 15">
            <a:extLst>
              <a:ext uri="{FF2B5EF4-FFF2-40B4-BE49-F238E27FC236}">
                <a16:creationId xmlns:a16="http://schemas.microsoft.com/office/drawing/2014/main" id="{9648067E-A8BE-DE0A-8403-88B2E72E7761}"/>
              </a:ext>
            </a:extLst>
          </p:cNvPr>
          <p:cNvSpPr/>
          <p:nvPr/>
        </p:nvSpPr>
        <p:spPr>
          <a:xfrm>
            <a:off x="7303148" y="1254968"/>
            <a:ext cx="2962275" cy="888158"/>
          </a:xfrm>
          <a:prstGeom prst="roundRect">
            <a:avLst/>
          </a:prstGeom>
          <a:solidFill>
            <a:srgbClr val="FFC000">
              <a:lumMod val="40000"/>
              <a:lumOff val="60000"/>
            </a:srgbClr>
          </a:solidFill>
          <a:ln w="57150" cap="flat" cmpd="sng" algn="ctr">
            <a:solidFill>
              <a:srgbClr val="70AD47"/>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err="1" smtClean="0">
                <a:ln>
                  <a:noFill/>
                </a:ln>
                <a:solidFill>
                  <a:prstClr val="black"/>
                </a:solidFill>
                <a:effectLst/>
                <a:uLnTx/>
                <a:uFillTx/>
                <a:latin typeface="Cambria" panose="02040503050406030204" pitchFamily="18" charset="0"/>
                <a:ea typeface="Cambria" panose="02040503050406030204" pitchFamily="18" charset="0"/>
                <a:cs typeface="+mn-cs"/>
              </a:rPr>
              <a:t>Mục</a:t>
            </a:r>
            <a:r>
              <a:rPr kumimoji="0" lang="en-US" sz="40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4000" b="0" i="0" u="none" strike="noStrike" kern="0" cap="none" spc="0" normalizeH="0" baseline="0" noProof="0" dirty="0" err="1" smtClean="0">
                <a:ln>
                  <a:noFill/>
                </a:ln>
                <a:solidFill>
                  <a:prstClr val="black"/>
                </a:solidFill>
                <a:effectLst/>
                <a:uLnTx/>
                <a:uFillTx/>
                <a:latin typeface="Cambria" panose="02040503050406030204" pitchFamily="18" charset="0"/>
                <a:ea typeface="Cambria" panose="02040503050406030204" pitchFamily="18" charset="0"/>
                <a:cs typeface="+mn-cs"/>
              </a:rPr>
              <a:t>đích</a:t>
            </a:r>
            <a:endParaRPr kumimoji="0" lang="en-US" sz="40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3490988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arn(inVertical)">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arn(inVertical)">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barn(inVertical)">
                                      <p:cBhvr>
                                        <p:cTn id="36" dur="500"/>
                                        <p:tgtEl>
                                          <p:spTgt spid="19"/>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down)">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barn(inVertical)">
                                      <p:cBhvr>
                                        <p:cTn id="46" dur="5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barn(inVertical)">
                                      <p:cBhvr>
                                        <p:cTn id="51" dur="500"/>
                                        <p:tgtEl>
                                          <p:spTgt spid="10"/>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nodeType="click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barn(inVertical)">
                                      <p:cBhvr>
                                        <p:cTn id="56" dur="500"/>
                                        <p:tgtEl>
                                          <p:spTgt spid="22"/>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wipe(down)">
                                      <p:cBhvr>
                                        <p:cTn id="61" dur="500"/>
                                        <p:tgtEl>
                                          <p:spTgt spid="11"/>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nodeType="click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barn(inVertical)">
                                      <p:cBhvr>
                                        <p:cTn id="66" dur="500"/>
                                        <p:tgtEl>
                                          <p:spTgt spid="15"/>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barn(inVertical)">
                                      <p:cBhvr>
                                        <p:cTn id="71" dur="500"/>
                                        <p:tgtEl>
                                          <p:spTgt spid="12"/>
                                        </p:tgtEl>
                                      </p:cBhvr>
                                    </p:animEffect>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18"/>
                                        </p:tgtEl>
                                        <p:attrNameLst>
                                          <p:attrName>style.visibility</p:attrName>
                                        </p:attrNameLst>
                                      </p:cBhvr>
                                      <p:to>
                                        <p:strVal val="visible"/>
                                      </p:to>
                                    </p:set>
                                    <p:animEffect transition="in" filter="barn(inVertical)">
                                      <p:cBhvr>
                                        <p:cTn id="76" dur="500"/>
                                        <p:tgtEl>
                                          <p:spTgt spid="18"/>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nodeType="click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barn(inVertical)">
                                      <p:cBhvr>
                                        <p:cTn id="8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9" grpId="0"/>
      <p:bldP spid="10" grpId="0"/>
      <p:bldP spid="11" grpId="0"/>
      <p:bldP spid="12" grpId="0"/>
      <p:bldP spid="18" grpId="0"/>
      <p:bldP spid="27" grpId="0" animBg="1"/>
      <p:bldP spid="28" grpId="0" animBg="1"/>
      <p:bldP spid="2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615BA74-121E-9018-2E9F-14C96E5183C6}"/>
              </a:ext>
            </a:extLst>
          </p:cNvPr>
          <p:cNvSpPr txBox="1">
            <a:spLocks noChangeArrowheads="1"/>
          </p:cNvSpPr>
          <p:nvPr/>
        </p:nvSpPr>
        <p:spPr bwMode="auto">
          <a:xfrm>
            <a:off x="502493" y="94577"/>
            <a:ext cx="9321281" cy="1077218"/>
          </a:xfrm>
          <a:prstGeom prst="rect">
            <a:avLst/>
          </a:prstGeom>
          <a:solidFill>
            <a:srgbClr val="FFFF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en-US" sz="32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3. </a:t>
            </a:r>
            <a:r>
              <a:rPr lang="vi-VN" altLang="en-US" sz="32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Nhận xét các thành phần được thêm vào các câu ở cột B của bài tập 1.</a:t>
            </a:r>
            <a:endParaRPr lang="en-US" altLang="en-US" sz="32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1A6B7E27-0122-CBE3-8564-9EF64EF0107B}"/>
              </a:ext>
            </a:extLst>
          </p:cNvPr>
          <p:cNvPicPr>
            <a:picLocks noChangeAspect="1"/>
          </p:cNvPicPr>
          <p:nvPr/>
        </p:nvPicPr>
        <p:blipFill>
          <a:blip r:embed="rId2"/>
          <a:stretch>
            <a:fillRect/>
          </a:stretch>
        </p:blipFill>
        <p:spPr>
          <a:xfrm>
            <a:off x="428625" y="1194299"/>
            <a:ext cx="10229850" cy="3482476"/>
          </a:xfrm>
          <a:prstGeom prst="rect">
            <a:avLst/>
          </a:prstGeom>
        </p:spPr>
      </p:pic>
      <p:cxnSp>
        <p:nvCxnSpPr>
          <p:cNvPr id="6" name="Straight Connector 5">
            <a:extLst>
              <a:ext uri="{FF2B5EF4-FFF2-40B4-BE49-F238E27FC236}">
                <a16:creationId xmlns:a16="http://schemas.microsoft.com/office/drawing/2014/main" id="{8591A6AE-94A0-1EC7-E690-0DDDF96DAED6}"/>
              </a:ext>
            </a:extLst>
          </p:cNvPr>
          <p:cNvCxnSpPr>
            <a:cxnSpLocks/>
          </p:cNvCxnSpPr>
          <p:nvPr/>
        </p:nvCxnSpPr>
        <p:spPr>
          <a:xfrm flipV="1">
            <a:off x="733425" y="2219325"/>
            <a:ext cx="6696075" cy="393"/>
          </a:xfrm>
          <a:prstGeom prst="line">
            <a:avLst/>
          </a:prstGeom>
          <a:noFill/>
          <a:ln w="38100" cap="flat" cmpd="sng" algn="ctr">
            <a:solidFill>
              <a:srgbClr val="FF0000"/>
            </a:solidFill>
            <a:prstDash val="solid"/>
            <a:miter lim="800000"/>
          </a:ln>
          <a:effectLst/>
        </p:spPr>
      </p:cxnSp>
      <p:sp>
        <p:nvSpPr>
          <p:cNvPr id="7" name="Oval 6">
            <a:extLst>
              <a:ext uri="{FF2B5EF4-FFF2-40B4-BE49-F238E27FC236}">
                <a16:creationId xmlns:a16="http://schemas.microsoft.com/office/drawing/2014/main" id="{DFDF8268-47E0-45B9-21E4-6D23586A2EB6}"/>
              </a:ext>
            </a:extLst>
          </p:cNvPr>
          <p:cNvSpPr/>
          <p:nvPr/>
        </p:nvSpPr>
        <p:spPr>
          <a:xfrm>
            <a:off x="7957652" y="2914650"/>
            <a:ext cx="443397" cy="285750"/>
          </a:xfrm>
          <a:prstGeom prst="ellipse">
            <a:avLst/>
          </a:prstGeom>
          <a:no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37C8711C-3F15-8610-2EE6-45BC6C920688}"/>
              </a:ext>
            </a:extLst>
          </p:cNvPr>
          <p:cNvCxnSpPr>
            <a:cxnSpLocks/>
          </p:cNvCxnSpPr>
          <p:nvPr/>
        </p:nvCxnSpPr>
        <p:spPr>
          <a:xfrm flipV="1">
            <a:off x="668110" y="3133725"/>
            <a:ext cx="7332890" cy="66676"/>
          </a:xfrm>
          <a:prstGeom prst="line">
            <a:avLst/>
          </a:prstGeom>
          <a:noFill/>
          <a:ln w="38100" cap="flat" cmpd="sng" algn="ctr">
            <a:solidFill>
              <a:srgbClr val="FF0000"/>
            </a:solidFill>
            <a:prstDash val="solid"/>
            <a:miter lim="800000"/>
          </a:ln>
          <a:effectLst/>
        </p:spPr>
      </p:cxnSp>
      <p:sp>
        <p:nvSpPr>
          <p:cNvPr id="9" name="Oval 8">
            <a:extLst>
              <a:ext uri="{FF2B5EF4-FFF2-40B4-BE49-F238E27FC236}">
                <a16:creationId xmlns:a16="http://schemas.microsoft.com/office/drawing/2014/main" id="{20BE9D37-D916-D880-DC34-BB83ADB16FF2}"/>
              </a:ext>
            </a:extLst>
          </p:cNvPr>
          <p:cNvSpPr/>
          <p:nvPr/>
        </p:nvSpPr>
        <p:spPr>
          <a:xfrm>
            <a:off x="7467601" y="2029990"/>
            <a:ext cx="285750" cy="332209"/>
          </a:xfrm>
          <a:prstGeom prst="ellipse">
            <a:avLst/>
          </a:prstGeom>
          <a:no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cxnSp>
        <p:nvCxnSpPr>
          <p:cNvPr id="10" name="Straight Connector 9">
            <a:extLst>
              <a:ext uri="{FF2B5EF4-FFF2-40B4-BE49-F238E27FC236}">
                <a16:creationId xmlns:a16="http://schemas.microsoft.com/office/drawing/2014/main" id="{2811B068-3F78-B07D-4463-75FD354D9DFC}"/>
              </a:ext>
            </a:extLst>
          </p:cNvPr>
          <p:cNvCxnSpPr>
            <a:cxnSpLocks/>
          </p:cNvCxnSpPr>
          <p:nvPr/>
        </p:nvCxnSpPr>
        <p:spPr>
          <a:xfrm flipV="1">
            <a:off x="706600" y="4057650"/>
            <a:ext cx="5484650" cy="10109"/>
          </a:xfrm>
          <a:prstGeom prst="line">
            <a:avLst/>
          </a:prstGeom>
          <a:noFill/>
          <a:ln w="38100" cap="flat" cmpd="sng" algn="ctr">
            <a:solidFill>
              <a:srgbClr val="FF0000"/>
            </a:solidFill>
            <a:prstDash val="solid"/>
            <a:miter lim="800000"/>
          </a:ln>
          <a:effectLst/>
        </p:spPr>
      </p:cxnSp>
      <p:sp>
        <p:nvSpPr>
          <p:cNvPr id="11" name="Oval 10">
            <a:extLst>
              <a:ext uri="{FF2B5EF4-FFF2-40B4-BE49-F238E27FC236}">
                <a16:creationId xmlns:a16="http://schemas.microsoft.com/office/drawing/2014/main" id="{D77813ED-54C2-332F-C378-9D5C5F67116A}"/>
              </a:ext>
            </a:extLst>
          </p:cNvPr>
          <p:cNvSpPr/>
          <p:nvPr/>
        </p:nvSpPr>
        <p:spPr>
          <a:xfrm>
            <a:off x="6136239" y="3762375"/>
            <a:ext cx="350285" cy="361950"/>
          </a:xfrm>
          <a:prstGeom prst="ellipse">
            <a:avLst/>
          </a:prstGeom>
          <a:no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2" name="Rectangle: Rounded Corners 13">
            <a:extLst>
              <a:ext uri="{FF2B5EF4-FFF2-40B4-BE49-F238E27FC236}">
                <a16:creationId xmlns:a16="http://schemas.microsoft.com/office/drawing/2014/main" id="{F8CB0CA0-7F43-5768-DC26-9A34D97ED7E6}"/>
              </a:ext>
            </a:extLst>
          </p:cNvPr>
          <p:cNvSpPr/>
          <p:nvPr/>
        </p:nvSpPr>
        <p:spPr>
          <a:xfrm>
            <a:off x="2114550" y="4571417"/>
            <a:ext cx="2381250" cy="838783"/>
          </a:xfrm>
          <a:prstGeom prst="roundRect">
            <a:avLst/>
          </a:prstGeom>
          <a:solidFill>
            <a:srgbClr val="70AD47">
              <a:lumMod val="20000"/>
              <a:lumOff val="80000"/>
            </a:srgbClr>
          </a:solidFill>
          <a:ln w="57150" cap="flat" cmpd="sng" algn="ctr">
            <a:solidFill>
              <a:srgbClr val="70AD47"/>
            </a:solidFill>
            <a:prstDash val="sysDot"/>
            <a:miter lim="800000"/>
          </a:ln>
          <a:effectLst/>
        </p:spPr>
        <p:txBody>
          <a:bodyPr rtlCol="0" anchor="ct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a. </a:t>
            </a:r>
            <a:r>
              <a:rPr kumimoji="0" lang="en-US" sz="3600" b="0" i="0" u="none" strike="noStrike" kern="0" cap="none" spc="0" normalizeH="0" baseline="0" noProof="0" dirty="0" err="1" smtClean="0">
                <a:ln>
                  <a:noFill/>
                </a:ln>
                <a:solidFill>
                  <a:prstClr val="black"/>
                </a:solidFill>
                <a:effectLst/>
                <a:uLnTx/>
                <a:uFillTx/>
                <a:latin typeface="Cambria" panose="02040503050406030204" pitchFamily="18" charset="0"/>
                <a:ea typeface="Cambria" panose="02040503050406030204" pitchFamily="18" charset="0"/>
                <a:cs typeface="+mn-cs"/>
              </a:rPr>
              <a:t>Về</a:t>
            </a:r>
            <a:r>
              <a:rPr kumimoji="0" lang="en-US" sz="36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0" i="0" u="none" strike="noStrike" kern="0" cap="none" spc="0" normalizeH="0" baseline="0" noProof="0" dirty="0" err="1" smtClean="0">
                <a:ln>
                  <a:noFill/>
                </a:ln>
                <a:solidFill>
                  <a:prstClr val="black"/>
                </a:solidFill>
                <a:effectLst/>
                <a:uLnTx/>
                <a:uFillTx/>
                <a:latin typeface="Cambria" panose="02040503050406030204" pitchFamily="18" charset="0"/>
                <a:ea typeface="Cambria" panose="02040503050406030204" pitchFamily="18" charset="0"/>
                <a:cs typeface="+mn-cs"/>
              </a:rPr>
              <a:t>vị</a:t>
            </a:r>
            <a:r>
              <a:rPr kumimoji="0" lang="en-US" sz="36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0" i="0" u="none" strike="noStrike" kern="0" cap="none" spc="0" normalizeH="0" baseline="0" noProof="0" dirty="0" err="1" smtClean="0">
                <a:ln>
                  <a:noFill/>
                </a:ln>
                <a:solidFill>
                  <a:prstClr val="black"/>
                </a:solidFill>
                <a:effectLst/>
                <a:uLnTx/>
                <a:uFillTx/>
                <a:latin typeface="Cambria" panose="02040503050406030204" pitchFamily="18" charset="0"/>
                <a:ea typeface="Cambria" panose="02040503050406030204" pitchFamily="18" charset="0"/>
                <a:cs typeface="+mn-cs"/>
              </a:rPr>
              <a:t>trí</a:t>
            </a:r>
            <a:r>
              <a:rPr lang="en-US" sz="3600" kern="0" dirty="0">
                <a:solidFill>
                  <a:prstClr val="black"/>
                </a:solidFill>
                <a:latin typeface="Cambria" panose="02040503050406030204" pitchFamily="18" charset="0"/>
                <a:ea typeface="Cambria" panose="02040503050406030204" pitchFamily="18" charset="0"/>
              </a:rPr>
              <a:t>:</a:t>
            </a:r>
            <a:endParaRPr kumimoji="0" lang="en-US" sz="36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3" name="TextBox 12">
            <a:extLst>
              <a:ext uri="{FF2B5EF4-FFF2-40B4-BE49-F238E27FC236}">
                <a16:creationId xmlns:a16="http://schemas.microsoft.com/office/drawing/2014/main" id="{6DA69826-7CC3-9CAB-DBF2-E24FA8F30C5F}"/>
              </a:ext>
            </a:extLst>
          </p:cNvPr>
          <p:cNvSpPr txBox="1"/>
          <p:nvPr/>
        </p:nvSpPr>
        <p:spPr>
          <a:xfrm>
            <a:off x="4324349" y="4728677"/>
            <a:ext cx="8277225" cy="584775"/>
          </a:xfrm>
          <a:prstGeom prst="rect">
            <a:avLst/>
          </a:prstGeom>
          <a:noFill/>
        </p:spPr>
        <p:txBody>
          <a:bodyPr wrap="square" rtlCol="0">
            <a:spAutoFit/>
          </a:bodyPr>
          <a:lstStyle/>
          <a:p>
            <a:r>
              <a:rPr lang="vi-VN" sz="3200" b="1" i="1" dirty="0">
                <a:solidFill>
                  <a:srgbClr val="FF0000"/>
                </a:solidFill>
                <a:latin typeface="+mj-lt"/>
                <a:ea typeface="Cambria" panose="02040503050406030204" pitchFamily="18" charset="0"/>
              </a:rPr>
              <a:t>Thành phần được thêm vào đứng ở đầu câu</a:t>
            </a:r>
            <a:endParaRPr lang="en-US" sz="3200" b="1" dirty="0">
              <a:solidFill>
                <a:srgbClr val="FF0000"/>
              </a:solidFill>
              <a:latin typeface="+mj-lt"/>
              <a:ea typeface="Cambria" panose="02040503050406030204" pitchFamily="18" charset="0"/>
            </a:endParaRPr>
          </a:p>
        </p:txBody>
      </p:sp>
      <p:sp>
        <p:nvSpPr>
          <p:cNvPr id="14" name="Rectangle: Rounded Corners 11">
            <a:extLst>
              <a:ext uri="{FF2B5EF4-FFF2-40B4-BE49-F238E27FC236}">
                <a16:creationId xmlns:a16="http://schemas.microsoft.com/office/drawing/2014/main" id="{9D8F81DC-0F9E-F8AE-A5E4-54DD0CE15DB1}"/>
              </a:ext>
            </a:extLst>
          </p:cNvPr>
          <p:cNvSpPr/>
          <p:nvPr/>
        </p:nvSpPr>
        <p:spPr>
          <a:xfrm>
            <a:off x="2638425" y="5243512"/>
            <a:ext cx="9144000" cy="661988"/>
          </a:xfrm>
          <a:prstGeom prst="roundRect">
            <a:avLst/>
          </a:prstGeom>
          <a:solidFill>
            <a:srgbClr val="70AD47">
              <a:lumMod val="20000"/>
              <a:lumOff val="80000"/>
            </a:srgbClr>
          </a:solidFill>
          <a:ln w="57150" cap="flat" cmpd="sng" algn="ctr">
            <a:solidFill>
              <a:srgbClr val="70AD47"/>
            </a:solidFill>
            <a:prstDash val="sysDot"/>
            <a:miter lim="800000"/>
          </a:ln>
          <a:effectLst/>
        </p:spPr>
        <p:txBody>
          <a:bodyPr rtlCol="0" anchor="ct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smtClean="0">
                <a:ln>
                  <a:noFill/>
                </a:ln>
                <a:solidFill>
                  <a:prstClr val="black"/>
                </a:solidFill>
                <a:effectLst/>
                <a:uLnTx/>
                <a:uFillTx/>
                <a:latin typeface="Times New Roman" panose="02020603050405020304" pitchFamily="18" charset="0"/>
                <a:ea typeface="Cambria" panose="02040503050406030204" pitchFamily="18" charset="0"/>
                <a:cs typeface="Times New Roman" panose="02020603050405020304" pitchFamily="18" charset="0"/>
              </a:rPr>
              <a:t>b. </a:t>
            </a:r>
            <a:r>
              <a:rPr kumimoji="0" lang="en-US" sz="3200" b="0" i="0" u="none" strike="noStrike" kern="0" cap="none" spc="0" normalizeH="0" baseline="0" noProof="0" dirty="0" err="1" smtClean="0">
                <a:ln>
                  <a:noFill/>
                </a:ln>
                <a:solidFill>
                  <a:prstClr val="black"/>
                </a:solidFill>
                <a:effectLst/>
                <a:uLnTx/>
                <a:uFillTx/>
                <a:latin typeface="Times New Roman" panose="02020603050405020304" pitchFamily="18" charset="0"/>
                <a:ea typeface="Cambria" panose="02040503050406030204" pitchFamily="18" charset="0"/>
                <a:cs typeface="Times New Roman" panose="02020603050405020304" pitchFamily="18" charset="0"/>
              </a:rPr>
              <a:t>Về</a:t>
            </a:r>
            <a:r>
              <a:rPr kumimoji="0" lang="en-US" sz="3200" b="0" i="0" u="none" strike="noStrike" kern="0" cap="none" spc="0" normalizeH="0" baseline="0" noProof="0" dirty="0" smtClean="0">
                <a:ln>
                  <a:noFill/>
                </a:ln>
                <a:solidFill>
                  <a:prstClr val="black"/>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3200" b="0" i="0" u="none" strike="noStrike" kern="0" cap="none" spc="0" normalizeH="0" baseline="0" noProof="0" dirty="0" err="1" smtClean="0">
                <a:ln>
                  <a:noFill/>
                </a:ln>
                <a:solidFill>
                  <a:prstClr val="black"/>
                </a:solidFill>
                <a:effectLst/>
                <a:uLnTx/>
                <a:uFillTx/>
                <a:latin typeface="Times New Roman" panose="02020603050405020304" pitchFamily="18" charset="0"/>
                <a:ea typeface="Cambria" panose="02040503050406030204" pitchFamily="18" charset="0"/>
                <a:cs typeface="Times New Roman" panose="02020603050405020304" pitchFamily="18" charset="0"/>
              </a:rPr>
              <a:t>dấu</a:t>
            </a:r>
            <a:r>
              <a:rPr kumimoji="0" lang="en-US" sz="3200" b="0" i="0" u="none" strike="noStrike" kern="0" cap="none" spc="0" normalizeH="0" baseline="0" noProof="0" dirty="0" smtClean="0">
                <a:ln>
                  <a:noFill/>
                </a:ln>
                <a:solidFill>
                  <a:prstClr val="black"/>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3200" b="0" i="0" u="none" strike="noStrike" kern="0" cap="none" spc="0" normalizeH="0" baseline="0" noProof="0" dirty="0" err="1" smtClean="0">
                <a:ln>
                  <a:noFill/>
                </a:ln>
                <a:solidFill>
                  <a:prstClr val="black"/>
                </a:solidFill>
                <a:effectLst/>
                <a:uLnTx/>
                <a:uFillTx/>
                <a:latin typeface="Times New Roman" panose="02020603050405020304" pitchFamily="18" charset="0"/>
                <a:ea typeface="Cambria" panose="02040503050406030204" pitchFamily="18" charset="0"/>
                <a:cs typeface="Times New Roman" panose="02020603050405020304" pitchFamily="18" charset="0"/>
              </a:rPr>
              <a:t>hiệu</a:t>
            </a:r>
            <a:r>
              <a:rPr kumimoji="0" lang="en-US" sz="3200" b="0" i="0" u="none" strike="noStrike" kern="0" cap="none" spc="0" normalizeH="0" baseline="0" noProof="0" dirty="0" smtClean="0">
                <a:ln>
                  <a:noFill/>
                </a:ln>
                <a:solidFill>
                  <a:prstClr val="black"/>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3200" b="0" i="0" u="none" strike="noStrike" kern="0" cap="none" spc="0" normalizeH="0" baseline="0" noProof="0" dirty="0" err="1" smtClean="0">
                <a:ln>
                  <a:noFill/>
                </a:ln>
                <a:solidFill>
                  <a:prstClr val="black"/>
                </a:solidFill>
                <a:effectLst/>
                <a:uLnTx/>
                <a:uFillTx/>
                <a:latin typeface="Times New Roman" panose="02020603050405020304" pitchFamily="18" charset="0"/>
                <a:ea typeface="Cambria" panose="02040503050406030204" pitchFamily="18" charset="0"/>
                <a:cs typeface="Times New Roman" panose="02020603050405020304" pitchFamily="18" charset="0"/>
              </a:rPr>
              <a:t>ngăn</a:t>
            </a:r>
            <a:r>
              <a:rPr kumimoji="0" lang="en-US" sz="3200" b="0" i="0" u="none" strike="noStrike" kern="0" cap="none" spc="0" normalizeH="0" baseline="0" noProof="0" dirty="0" smtClean="0">
                <a:ln>
                  <a:noFill/>
                </a:ln>
                <a:solidFill>
                  <a:prstClr val="black"/>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3200" b="0" i="0" u="none" strike="noStrike" kern="0" cap="none" spc="0" normalizeH="0" baseline="0" noProof="0" dirty="0" err="1" smtClean="0">
                <a:ln>
                  <a:noFill/>
                </a:ln>
                <a:solidFill>
                  <a:prstClr val="black"/>
                </a:solidFill>
                <a:effectLst/>
                <a:uLnTx/>
                <a:uFillTx/>
                <a:latin typeface="Times New Roman" panose="02020603050405020304" pitchFamily="18" charset="0"/>
                <a:ea typeface="Cambria" panose="02040503050406030204" pitchFamily="18" charset="0"/>
                <a:cs typeface="Times New Roman" panose="02020603050405020304" pitchFamily="18" charset="0"/>
              </a:rPr>
              <a:t>cách</a:t>
            </a:r>
            <a:r>
              <a:rPr kumimoji="0" lang="en-US" sz="3200" b="0" i="0" u="none" strike="noStrike" kern="0" cap="none" spc="0" normalizeH="0" baseline="0" noProof="0" dirty="0" smtClean="0">
                <a:ln>
                  <a:noFill/>
                </a:ln>
                <a:solidFill>
                  <a:prstClr val="black"/>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3200" b="0" i="0" u="none" strike="noStrike" kern="0" cap="none" spc="0" normalizeH="0" baseline="0" noProof="0" dirty="0" err="1" smtClean="0">
                <a:ln>
                  <a:noFill/>
                </a:ln>
                <a:solidFill>
                  <a:prstClr val="black"/>
                </a:solidFill>
                <a:effectLst/>
                <a:uLnTx/>
                <a:uFillTx/>
                <a:latin typeface="Times New Roman" panose="02020603050405020304" pitchFamily="18" charset="0"/>
                <a:ea typeface="Cambria" panose="02040503050406030204" pitchFamily="18" charset="0"/>
                <a:cs typeface="Times New Roman" panose="02020603050405020304" pitchFamily="18" charset="0"/>
              </a:rPr>
              <a:t>với</a:t>
            </a:r>
            <a:r>
              <a:rPr kumimoji="0" lang="en-US" sz="3200" b="0" i="0" u="none" strike="noStrike" kern="0" cap="none" spc="0" normalizeH="0" baseline="0" noProof="0" dirty="0" smtClean="0">
                <a:ln>
                  <a:noFill/>
                </a:ln>
                <a:solidFill>
                  <a:prstClr val="black"/>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3200" b="0" i="0" u="none" strike="noStrike" kern="0" cap="none" spc="0" normalizeH="0" baseline="0" noProof="0" dirty="0" err="1" smtClean="0">
                <a:ln>
                  <a:noFill/>
                </a:ln>
                <a:solidFill>
                  <a:prstClr val="black"/>
                </a:solidFill>
                <a:effectLst/>
                <a:uLnTx/>
                <a:uFillTx/>
                <a:latin typeface="Times New Roman" panose="02020603050405020304" pitchFamily="18" charset="0"/>
                <a:ea typeface="Cambria" panose="02040503050406030204" pitchFamily="18" charset="0"/>
                <a:cs typeface="Times New Roman" panose="02020603050405020304" pitchFamily="18" charset="0"/>
              </a:rPr>
              <a:t>chủ</a:t>
            </a:r>
            <a:r>
              <a:rPr kumimoji="0" lang="en-US" sz="3200" b="0" i="0" u="none" strike="noStrike" kern="0" cap="none" spc="0" normalizeH="0" baseline="0" noProof="0" dirty="0" smtClean="0">
                <a:ln>
                  <a:noFill/>
                </a:ln>
                <a:solidFill>
                  <a:prstClr val="black"/>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3200" b="0" i="0" u="none" strike="noStrike" kern="0" cap="none" spc="0" normalizeH="0" baseline="0" noProof="0" dirty="0" err="1" smtClean="0">
                <a:ln>
                  <a:noFill/>
                </a:ln>
                <a:solidFill>
                  <a:prstClr val="black"/>
                </a:solidFill>
                <a:effectLst/>
                <a:uLnTx/>
                <a:uFillTx/>
                <a:latin typeface="Times New Roman" panose="02020603050405020304" pitchFamily="18" charset="0"/>
                <a:ea typeface="Cambria" panose="02040503050406030204" pitchFamily="18" charset="0"/>
                <a:cs typeface="Times New Roman" panose="02020603050405020304" pitchFamily="18" charset="0"/>
              </a:rPr>
              <a:t>ngữ</a:t>
            </a:r>
            <a:r>
              <a:rPr kumimoji="0" lang="en-US" sz="3200" b="0" i="0" u="none" strike="noStrike" kern="0" cap="none" spc="0" normalizeH="0" baseline="0" noProof="0" dirty="0" smtClean="0">
                <a:ln>
                  <a:noFill/>
                </a:ln>
                <a:solidFill>
                  <a:prstClr val="black"/>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3200" b="0" i="0" u="none" strike="noStrike" kern="0" cap="none" spc="0" normalizeH="0" baseline="0" noProof="0" dirty="0" err="1" smtClean="0">
                <a:ln>
                  <a:noFill/>
                </a:ln>
                <a:solidFill>
                  <a:prstClr val="black"/>
                </a:solidFill>
                <a:effectLst/>
                <a:uLnTx/>
                <a:uFillTx/>
                <a:latin typeface="Times New Roman" panose="02020603050405020304" pitchFamily="18" charset="0"/>
                <a:ea typeface="Cambria" panose="02040503050406030204" pitchFamily="18" charset="0"/>
                <a:cs typeface="Times New Roman" panose="02020603050405020304" pitchFamily="18" charset="0"/>
              </a:rPr>
              <a:t>và</a:t>
            </a:r>
            <a:r>
              <a:rPr kumimoji="0" lang="en-US" sz="3200" b="0" i="0" u="none" strike="noStrike" kern="0" cap="none" spc="0" normalizeH="0" baseline="0" noProof="0" dirty="0" smtClean="0">
                <a:ln>
                  <a:noFill/>
                </a:ln>
                <a:solidFill>
                  <a:prstClr val="black"/>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3200" b="0" i="0" u="none" strike="noStrike" kern="0" cap="none" spc="0" normalizeH="0" baseline="0" noProof="0" dirty="0" err="1" smtClean="0">
                <a:ln>
                  <a:noFill/>
                </a:ln>
                <a:solidFill>
                  <a:prstClr val="black"/>
                </a:solidFill>
                <a:effectLst/>
                <a:uLnTx/>
                <a:uFillTx/>
                <a:latin typeface="Times New Roman" panose="02020603050405020304" pitchFamily="18" charset="0"/>
                <a:ea typeface="Cambria" panose="02040503050406030204" pitchFamily="18" charset="0"/>
                <a:cs typeface="Times New Roman" panose="02020603050405020304" pitchFamily="18" charset="0"/>
              </a:rPr>
              <a:t>vị</a:t>
            </a:r>
            <a:r>
              <a:rPr kumimoji="0" lang="en-US" sz="3200" b="0" i="0" u="none" strike="noStrike" kern="0" cap="none" spc="0" normalizeH="0" baseline="0" noProof="0" dirty="0" smtClean="0">
                <a:ln>
                  <a:noFill/>
                </a:ln>
                <a:solidFill>
                  <a:prstClr val="black"/>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3200" b="0" i="0" u="none" strike="noStrike" kern="0" cap="none" spc="0" normalizeH="0" baseline="0" noProof="0" dirty="0" err="1" smtClean="0">
                <a:ln>
                  <a:noFill/>
                </a:ln>
                <a:solidFill>
                  <a:prstClr val="black"/>
                </a:solidFill>
                <a:effectLst/>
                <a:uLnTx/>
                <a:uFillTx/>
                <a:latin typeface="Times New Roman" panose="02020603050405020304" pitchFamily="18" charset="0"/>
                <a:ea typeface="Cambria" panose="02040503050406030204" pitchFamily="18" charset="0"/>
                <a:cs typeface="Times New Roman" panose="02020603050405020304" pitchFamily="18" charset="0"/>
              </a:rPr>
              <a:t>ngữ</a:t>
            </a:r>
            <a:r>
              <a:rPr kumimoji="0" lang="en-US" sz="3200" b="0" i="0" u="none" strike="noStrike" kern="0" cap="none" spc="0" normalizeH="0" baseline="0" noProof="0" dirty="0" smtClean="0">
                <a:ln>
                  <a:noFill/>
                </a:ln>
                <a:solidFill>
                  <a:prstClr val="black"/>
                </a:solidFill>
                <a:effectLst/>
                <a:uLnTx/>
                <a:uFillTx/>
                <a:latin typeface="Times New Roman" panose="02020603050405020304" pitchFamily="18" charset="0"/>
                <a:ea typeface="Cambria" panose="02040503050406030204" pitchFamily="18" charset="0"/>
                <a:cs typeface="Times New Roman" panose="02020603050405020304" pitchFamily="18" charset="0"/>
              </a:rPr>
              <a:t>.</a:t>
            </a:r>
          </a:p>
        </p:txBody>
      </p:sp>
      <p:sp>
        <p:nvSpPr>
          <p:cNvPr id="15" name="TextBox 14">
            <a:extLst>
              <a:ext uri="{FF2B5EF4-FFF2-40B4-BE49-F238E27FC236}">
                <a16:creationId xmlns:a16="http://schemas.microsoft.com/office/drawing/2014/main" id="{D89CCA2B-4D8C-BE17-5513-675C511207CE}"/>
              </a:ext>
            </a:extLst>
          </p:cNvPr>
          <p:cNvSpPr txBox="1"/>
          <p:nvPr/>
        </p:nvSpPr>
        <p:spPr>
          <a:xfrm>
            <a:off x="2800349" y="5780782"/>
            <a:ext cx="9191626" cy="1077218"/>
          </a:xfrm>
          <a:prstGeom prst="rect">
            <a:avLst/>
          </a:prstGeom>
          <a:noFill/>
        </p:spPr>
        <p:txBody>
          <a:bodyPr wrap="square" rtlCol="0">
            <a:spAutoFit/>
          </a:bodyPr>
          <a:lstStyle/>
          <a:p>
            <a:r>
              <a:rPr lang="vi-VN" sz="3200" b="1" i="1" dirty="0">
                <a:solidFill>
                  <a:srgbClr val="7030A0"/>
                </a:solidFill>
                <a:latin typeface="+mj-lt"/>
                <a:ea typeface="Cambria" panose="02040503050406030204" pitchFamily="18" charset="0"/>
              </a:rPr>
              <a:t>Thành phần này được ngăn cách với 2 </a:t>
            </a:r>
            <a:r>
              <a:rPr lang="vi-VN" sz="3200" b="1" i="1" dirty="0" smtClean="0">
                <a:solidFill>
                  <a:srgbClr val="7030A0"/>
                </a:solidFill>
                <a:latin typeface="+mj-lt"/>
                <a:ea typeface="Cambria" panose="02040503050406030204" pitchFamily="18" charset="0"/>
              </a:rPr>
              <a:t>thành </a:t>
            </a:r>
            <a:r>
              <a:rPr lang="vi-VN" sz="3200" b="1" i="1" dirty="0">
                <a:solidFill>
                  <a:srgbClr val="7030A0"/>
                </a:solidFill>
                <a:latin typeface="+mj-lt"/>
                <a:ea typeface="Cambria" panose="02040503050406030204" pitchFamily="18" charset="0"/>
              </a:rPr>
              <a:t>phần chính của câu bằng dấu phẩy</a:t>
            </a:r>
            <a:endParaRPr lang="en-US" sz="3200" b="1" dirty="0">
              <a:solidFill>
                <a:srgbClr val="7030A0"/>
              </a:solidFill>
              <a:latin typeface="+mj-lt"/>
              <a:ea typeface="Cambria" panose="02040503050406030204" pitchFamily="18" charset="0"/>
            </a:endParaRPr>
          </a:p>
        </p:txBody>
      </p:sp>
    </p:spTree>
    <p:extLst>
      <p:ext uri="{BB962C8B-B14F-4D97-AF65-F5344CB8AC3E}">
        <p14:creationId xmlns:p14="http://schemas.microsoft.com/office/powerpoint/2010/main" val="200051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par>
                                <p:cTn id="19" presetID="16" presetClass="entr" presetSubtype="21"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inVertical)">
                                      <p:cBhvr>
                                        <p:cTn id="21" dur="5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arn(inVertical)">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500"/>
                                        <p:tgtEl>
                                          <p:spTgt spid="7"/>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down)">
                                      <p:cBhvr>
                                        <p:cTn id="44" dur="500"/>
                                        <p:tgtEl>
                                          <p:spTgt spid="9"/>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down)">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barn(inVertical)">
                                      <p:cBhvr>
                                        <p:cTn id="5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9" grpId="0" animBg="1"/>
      <p:bldP spid="11" grpId="0" animBg="1"/>
      <p:bldP spid="12" grpId="0" animBg="1"/>
      <p:bldP spid="13" grpId="0"/>
      <p:bldP spid="14" grpId="0" animBg="1"/>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1">
            <a:extLst>
              <a:ext uri="{FF2B5EF4-FFF2-40B4-BE49-F238E27FC236}">
                <a16:creationId xmlns:a16="http://schemas.microsoft.com/office/drawing/2014/main" id="{4454C9E7-5350-B06F-0EE0-E9D5DBDAF941}"/>
              </a:ext>
            </a:extLst>
          </p:cNvPr>
          <p:cNvSpPr/>
          <p:nvPr/>
        </p:nvSpPr>
        <p:spPr>
          <a:xfrm>
            <a:off x="742951" y="2447925"/>
            <a:ext cx="2371724" cy="923925"/>
          </a:xfrm>
          <a:prstGeom prst="roundRect">
            <a:avLst/>
          </a:prstGeom>
          <a:solidFill>
            <a:srgbClr val="70AD47">
              <a:lumMod val="20000"/>
              <a:lumOff val="80000"/>
            </a:srgbClr>
          </a:solidFill>
          <a:ln w="57150" cap="flat" cmpd="sng" algn="ctr">
            <a:solidFill>
              <a:srgbClr val="70AD47"/>
            </a:solidFill>
            <a:prstDash val="sysDot"/>
            <a:miter lim="800000"/>
          </a:ln>
          <a:effectLst/>
        </p:spPr>
        <p:txBody>
          <a:bodyPr rtlCol="0" anchor="ct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err="1" smtClean="0">
                <a:ln>
                  <a:noFill/>
                </a:ln>
                <a:solidFill>
                  <a:prstClr val="black"/>
                </a:solidFill>
                <a:effectLst/>
                <a:uLnTx/>
                <a:uFillTx/>
                <a:latin typeface="Cambria" panose="02040503050406030204" pitchFamily="18" charset="0"/>
                <a:ea typeface="Cambria" panose="02040503050406030204" pitchFamily="18" charset="0"/>
                <a:cs typeface="+mn-cs"/>
              </a:rPr>
              <a:t>Trạng</a:t>
            </a:r>
            <a:r>
              <a:rPr kumimoji="0" lang="en-US" sz="36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0" i="0" u="none" strike="noStrike" kern="0" cap="none" spc="0" normalizeH="0" baseline="0" noProof="0" dirty="0" err="1" smtClean="0">
                <a:ln>
                  <a:noFill/>
                </a:ln>
                <a:solidFill>
                  <a:prstClr val="black"/>
                </a:solidFill>
                <a:effectLst/>
                <a:uLnTx/>
                <a:uFillTx/>
                <a:latin typeface="Cambria" panose="02040503050406030204" pitchFamily="18" charset="0"/>
                <a:ea typeface="Cambria" panose="02040503050406030204" pitchFamily="18" charset="0"/>
                <a:cs typeface="+mn-cs"/>
              </a:rPr>
              <a:t>ngữ</a:t>
            </a:r>
            <a:endParaRPr kumimoji="0" lang="en-US" sz="36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5" name="Rectangle: Rounded Corners 4">
            <a:extLst>
              <a:ext uri="{FF2B5EF4-FFF2-40B4-BE49-F238E27FC236}">
                <a16:creationId xmlns:a16="http://schemas.microsoft.com/office/drawing/2014/main" id="{7FB9886B-AFBE-2A8F-B4A4-5FFEF1BE73AF}"/>
              </a:ext>
            </a:extLst>
          </p:cNvPr>
          <p:cNvSpPr/>
          <p:nvPr/>
        </p:nvSpPr>
        <p:spPr>
          <a:xfrm>
            <a:off x="3713584" y="621652"/>
            <a:ext cx="5772150" cy="923925"/>
          </a:xfrm>
          <a:prstGeom prst="roundRect">
            <a:avLst/>
          </a:prstGeom>
          <a:solidFill>
            <a:srgbClr val="FFC000">
              <a:lumMod val="20000"/>
              <a:lumOff val="80000"/>
            </a:srgbClr>
          </a:solidFill>
          <a:ln w="57150" cap="flat" cmpd="sng" algn="ctr">
            <a:solidFill>
              <a:srgbClr val="70AD47"/>
            </a:solidFill>
            <a:prstDash val="sysDot"/>
            <a:miter lim="800000"/>
          </a:ln>
          <a:effectLst/>
        </p:spPr>
        <p:txBody>
          <a:bodyPr rtlCol="0" anchor="ct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err="1" smtClean="0">
                <a:ln>
                  <a:noFill/>
                </a:ln>
                <a:solidFill>
                  <a:prstClr val="black"/>
                </a:solidFill>
                <a:effectLst/>
                <a:uLnTx/>
                <a:uFillTx/>
                <a:latin typeface="Cambria" panose="02040503050406030204" pitchFamily="18" charset="0"/>
                <a:ea typeface="Cambria" panose="02040503050406030204" pitchFamily="18" charset="0"/>
                <a:cs typeface="+mn-cs"/>
              </a:rPr>
              <a:t>Là</a:t>
            </a:r>
            <a:r>
              <a:rPr kumimoji="0" lang="en-US" sz="36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0" i="0" u="none" strike="noStrike" kern="0" cap="none" spc="0" normalizeH="0" baseline="0" noProof="0" dirty="0" err="1" smtClean="0">
                <a:ln>
                  <a:noFill/>
                </a:ln>
                <a:solidFill>
                  <a:prstClr val="black"/>
                </a:solidFill>
                <a:effectLst/>
                <a:uLnTx/>
                <a:uFillTx/>
                <a:latin typeface="Cambria" panose="02040503050406030204" pitchFamily="18" charset="0"/>
                <a:ea typeface="Cambria" panose="02040503050406030204" pitchFamily="18" charset="0"/>
                <a:cs typeface="+mn-cs"/>
              </a:rPr>
              <a:t>thành</a:t>
            </a:r>
            <a:r>
              <a:rPr kumimoji="0" lang="en-US" sz="36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0" i="0" u="none" strike="noStrike" kern="0" cap="none" spc="0" normalizeH="0" baseline="0" noProof="0" dirty="0" err="1" smtClean="0">
                <a:ln>
                  <a:noFill/>
                </a:ln>
                <a:solidFill>
                  <a:prstClr val="black"/>
                </a:solidFill>
                <a:effectLst/>
                <a:uLnTx/>
                <a:uFillTx/>
                <a:latin typeface="Cambria" panose="02040503050406030204" pitchFamily="18" charset="0"/>
                <a:ea typeface="Cambria" panose="02040503050406030204" pitchFamily="18" charset="0"/>
                <a:cs typeface="+mn-cs"/>
              </a:rPr>
              <a:t>phần</a:t>
            </a:r>
            <a:r>
              <a:rPr kumimoji="0" lang="en-US" sz="36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0" i="0" u="none" strike="noStrike" kern="0" cap="none" spc="0" normalizeH="0" baseline="0" noProof="0" dirty="0" err="1" smtClean="0">
                <a:ln>
                  <a:noFill/>
                </a:ln>
                <a:solidFill>
                  <a:prstClr val="black"/>
                </a:solidFill>
                <a:effectLst/>
                <a:uLnTx/>
                <a:uFillTx/>
                <a:latin typeface="Cambria" panose="02040503050406030204" pitchFamily="18" charset="0"/>
                <a:ea typeface="Cambria" panose="02040503050406030204" pitchFamily="18" charset="0"/>
                <a:cs typeface="+mn-cs"/>
              </a:rPr>
              <a:t>phụ</a:t>
            </a:r>
            <a:r>
              <a:rPr kumimoji="0" lang="en-US" sz="36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0" i="0" u="none" strike="noStrike" kern="0" cap="none" spc="0" normalizeH="0" baseline="0" noProof="0" dirty="0" err="1" smtClean="0">
                <a:ln>
                  <a:noFill/>
                </a:ln>
                <a:solidFill>
                  <a:prstClr val="black"/>
                </a:solidFill>
                <a:effectLst/>
                <a:uLnTx/>
                <a:uFillTx/>
                <a:latin typeface="Cambria" panose="02040503050406030204" pitchFamily="18" charset="0"/>
                <a:ea typeface="Cambria" panose="02040503050406030204" pitchFamily="18" charset="0"/>
                <a:cs typeface="+mn-cs"/>
              </a:rPr>
              <a:t>của</a:t>
            </a:r>
            <a:r>
              <a:rPr kumimoji="0" lang="en-US" sz="36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0" i="0" u="none" strike="noStrike" kern="0" cap="none" spc="0" normalizeH="0" baseline="0" noProof="0" dirty="0" err="1" smtClean="0">
                <a:ln>
                  <a:noFill/>
                </a:ln>
                <a:solidFill>
                  <a:prstClr val="black"/>
                </a:solidFill>
                <a:effectLst/>
                <a:uLnTx/>
                <a:uFillTx/>
                <a:latin typeface="Cambria" panose="02040503050406030204" pitchFamily="18" charset="0"/>
                <a:ea typeface="Cambria" panose="02040503050406030204" pitchFamily="18" charset="0"/>
                <a:cs typeface="+mn-cs"/>
              </a:rPr>
              <a:t>câu</a:t>
            </a:r>
            <a:r>
              <a:rPr kumimoji="0" lang="en-US" sz="36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a:t>
            </a:r>
          </a:p>
        </p:txBody>
      </p:sp>
      <p:sp>
        <p:nvSpPr>
          <p:cNvPr id="6" name="Rectangle: Rounded Corners 7">
            <a:extLst>
              <a:ext uri="{FF2B5EF4-FFF2-40B4-BE49-F238E27FC236}">
                <a16:creationId xmlns:a16="http://schemas.microsoft.com/office/drawing/2014/main" id="{3761AE4D-753B-4594-07AE-5191B57FF310}"/>
              </a:ext>
            </a:extLst>
          </p:cNvPr>
          <p:cNvSpPr/>
          <p:nvPr/>
        </p:nvSpPr>
        <p:spPr>
          <a:xfrm>
            <a:off x="3686176" y="1946210"/>
            <a:ext cx="7258049" cy="1381125"/>
          </a:xfrm>
          <a:prstGeom prst="roundRect">
            <a:avLst/>
          </a:prstGeom>
          <a:solidFill>
            <a:srgbClr val="FFC000">
              <a:lumMod val="20000"/>
              <a:lumOff val="80000"/>
            </a:srgbClr>
          </a:solidFill>
          <a:ln w="57150" cap="flat" cmpd="sng" algn="ctr">
            <a:solidFill>
              <a:srgbClr val="70AD47"/>
            </a:solidFill>
            <a:prstDash val="sysDot"/>
            <a:miter lim="800000"/>
          </a:ln>
          <a:effectLst/>
        </p:spPr>
        <p:txBody>
          <a:bodyPr rtlCol="0" anchor="ct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B</a:t>
            </a:r>
            <a:r>
              <a:rPr kumimoji="0" lang="vi-VN" sz="28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ổ sung thông tin về thời gian, nơi chốn, mục đích, nguyên nhân, phương tiện,... của sự việc n</a:t>
            </a:r>
            <a:r>
              <a:rPr lang="en-US" sz="2800" kern="0" dirty="0">
                <a:solidFill>
                  <a:prstClr val="black"/>
                </a:solidFill>
                <a:latin typeface="Cambria" panose="02040503050406030204" pitchFamily="18" charset="0"/>
                <a:ea typeface="Cambria" panose="02040503050406030204" pitchFamily="18" charset="0"/>
              </a:rPr>
              <a:t>ê</a:t>
            </a:r>
            <a:r>
              <a:rPr kumimoji="0" lang="vi-VN" sz="28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u trong câu.</a:t>
            </a:r>
            <a:endParaRPr kumimoji="0" lang="en-US" sz="28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7" name="Rectangle: Rounded Corners 16">
            <a:extLst>
              <a:ext uri="{FF2B5EF4-FFF2-40B4-BE49-F238E27FC236}">
                <a16:creationId xmlns:a16="http://schemas.microsoft.com/office/drawing/2014/main" id="{4F2F7E14-B873-D8B8-7C58-36127FC7CE70}"/>
              </a:ext>
            </a:extLst>
          </p:cNvPr>
          <p:cNvSpPr/>
          <p:nvPr/>
        </p:nvSpPr>
        <p:spPr>
          <a:xfrm>
            <a:off x="3619501" y="4333874"/>
            <a:ext cx="7258049" cy="1047751"/>
          </a:xfrm>
          <a:prstGeom prst="roundRect">
            <a:avLst/>
          </a:prstGeom>
          <a:solidFill>
            <a:srgbClr val="FFC000">
              <a:lumMod val="20000"/>
              <a:lumOff val="80000"/>
            </a:srgbClr>
          </a:solidFill>
          <a:ln w="57150" cap="flat" cmpd="sng" algn="ctr">
            <a:solidFill>
              <a:srgbClr val="70AD47"/>
            </a:solidFill>
            <a:prstDash val="sysDot"/>
            <a:miter lim="800000"/>
          </a:ln>
          <a:effectLst/>
        </p:spPr>
        <p:txBody>
          <a:bodyPr rtlCol="0" anchor="ct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T</a:t>
            </a:r>
            <a:r>
              <a:rPr kumimoji="0" lang="vi-VN" sz="28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hường đứng đầu câu, ngăn cách với hai thành phần chính của câu bằng </a:t>
            </a:r>
            <a:r>
              <a:rPr kumimoji="0" lang="vi-VN" sz="2800" b="0" i="1"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dấu phẩy.</a:t>
            </a:r>
            <a:endParaRPr kumimoji="0" lang="en-US" sz="2800" b="0" i="1"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8" name="Straight Connector 7">
            <a:extLst>
              <a:ext uri="{FF2B5EF4-FFF2-40B4-BE49-F238E27FC236}">
                <a16:creationId xmlns:a16="http://schemas.microsoft.com/office/drawing/2014/main" id="{80818961-F2DB-FE7A-0268-B128AEC80DDD}"/>
              </a:ext>
            </a:extLst>
          </p:cNvPr>
          <p:cNvCxnSpPr>
            <a:cxnSpLocks/>
          </p:cNvCxnSpPr>
          <p:nvPr/>
        </p:nvCxnSpPr>
        <p:spPr>
          <a:xfrm flipV="1">
            <a:off x="3133336" y="1419517"/>
            <a:ext cx="542926" cy="1247775"/>
          </a:xfrm>
          <a:prstGeom prst="line">
            <a:avLst/>
          </a:prstGeom>
          <a:noFill/>
          <a:ln w="57150" cap="flat" cmpd="sng" algn="ctr">
            <a:solidFill>
              <a:srgbClr val="002060"/>
            </a:solidFill>
            <a:prstDash val="solid"/>
            <a:miter lim="800000"/>
          </a:ln>
          <a:effectLst/>
        </p:spPr>
      </p:cxnSp>
      <p:cxnSp>
        <p:nvCxnSpPr>
          <p:cNvPr id="9" name="Straight Connector 8">
            <a:extLst>
              <a:ext uri="{FF2B5EF4-FFF2-40B4-BE49-F238E27FC236}">
                <a16:creationId xmlns:a16="http://schemas.microsoft.com/office/drawing/2014/main" id="{F462B1E6-E369-1272-C68C-BE413D09F183}"/>
              </a:ext>
            </a:extLst>
          </p:cNvPr>
          <p:cNvCxnSpPr>
            <a:cxnSpLocks/>
          </p:cNvCxnSpPr>
          <p:nvPr/>
        </p:nvCxnSpPr>
        <p:spPr>
          <a:xfrm flipV="1">
            <a:off x="3114675" y="2649894"/>
            <a:ext cx="542925" cy="26729"/>
          </a:xfrm>
          <a:prstGeom prst="line">
            <a:avLst/>
          </a:prstGeom>
          <a:noFill/>
          <a:ln w="57150" cap="flat" cmpd="sng" algn="ctr">
            <a:solidFill>
              <a:srgbClr val="002060"/>
            </a:solidFill>
            <a:prstDash val="solid"/>
            <a:miter lim="800000"/>
          </a:ln>
          <a:effectLst/>
        </p:spPr>
      </p:cxnSp>
      <p:cxnSp>
        <p:nvCxnSpPr>
          <p:cNvPr id="11" name="Straight Connector 10">
            <a:extLst>
              <a:ext uri="{FF2B5EF4-FFF2-40B4-BE49-F238E27FC236}">
                <a16:creationId xmlns:a16="http://schemas.microsoft.com/office/drawing/2014/main" id="{6808EE30-ECFA-1FA0-B491-32FF40FFF701}"/>
              </a:ext>
            </a:extLst>
          </p:cNvPr>
          <p:cNvCxnSpPr>
            <a:cxnSpLocks/>
          </p:cNvCxnSpPr>
          <p:nvPr/>
        </p:nvCxnSpPr>
        <p:spPr>
          <a:xfrm>
            <a:off x="3135086" y="2733869"/>
            <a:ext cx="484415" cy="2123881"/>
          </a:xfrm>
          <a:prstGeom prst="line">
            <a:avLst/>
          </a:prstGeom>
          <a:noFill/>
          <a:ln w="57150" cap="flat" cmpd="sng" algn="ctr">
            <a:solidFill>
              <a:srgbClr val="002060"/>
            </a:solidFill>
            <a:prstDash val="solid"/>
            <a:miter lim="800000"/>
          </a:ln>
          <a:effectLst/>
        </p:spPr>
      </p:cxnSp>
    </p:spTree>
    <p:extLst>
      <p:ext uri="{BB962C8B-B14F-4D97-AF65-F5344CB8AC3E}">
        <p14:creationId xmlns:p14="http://schemas.microsoft.com/office/powerpoint/2010/main" val="3728346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2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00"/>
                                        <p:tgtEl>
                                          <p:spTgt spid="6"/>
                                        </p:tgtEl>
                                      </p:cBhvr>
                                    </p:animEffect>
                                  </p:childTnLst>
                                </p:cTn>
                              </p:par>
                              <p:par>
                                <p:cTn id="21" presetID="22" presetClass="entr" presetSubtype="4"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down)">
                                      <p:cBhvr>
                                        <p:cTn id="28" dur="500"/>
                                        <p:tgtEl>
                                          <p:spTgt spid="7"/>
                                        </p:tgtEl>
                                      </p:cBhvr>
                                    </p:animEffect>
                                  </p:childTnLst>
                                </p:cTn>
                              </p:par>
                              <p:par>
                                <p:cTn id="29" presetID="22" presetClass="entr" presetSubtype="4"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615BA74-121E-9018-2E9F-14C96E5183C6}"/>
              </a:ext>
            </a:extLst>
          </p:cNvPr>
          <p:cNvSpPr txBox="1">
            <a:spLocks noChangeArrowheads="1"/>
          </p:cNvSpPr>
          <p:nvPr/>
        </p:nvSpPr>
        <p:spPr bwMode="auto">
          <a:xfrm>
            <a:off x="972134" y="649553"/>
            <a:ext cx="9321281" cy="954107"/>
          </a:xfrm>
          <a:prstGeom prst="rect">
            <a:avLst/>
          </a:prstGeom>
          <a:solidFill>
            <a:srgbClr val="FFFF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en-US" sz="2800" b="1" kern="0" dirty="0" err="1"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4.Tìm</a:t>
            </a:r>
            <a:r>
              <a:rPr lang="en-US" altLang="en-US" sz="2800" b="1" kern="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trạng</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ngữ</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của</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các</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câu</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trong</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đoạn</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văn</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sau</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và</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cho</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biết</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mỗi</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trạng</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ngữ</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bổ</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sung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thông</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tin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gì</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cho</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câu</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a:t>
            </a:r>
          </a:p>
        </p:txBody>
      </p:sp>
      <p:sp>
        <p:nvSpPr>
          <p:cNvPr id="5" name="Rectangle: Rounded Corners 14">
            <a:extLst>
              <a:ext uri="{FF2B5EF4-FFF2-40B4-BE49-F238E27FC236}">
                <a16:creationId xmlns:a16="http://schemas.microsoft.com/office/drawing/2014/main" id="{06A8B0EC-6A5D-A2C9-541D-60D4D070BC7E}"/>
              </a:ext>
            </a:extLst>
          </p:cNvPr>
          <p:cNvSpPr/>
          <p:nvPr/>
        </p:nvSpPr>
        <p:spPr>
          <a:xfrm>
            <a:off x="1181101" y="2152649"/>
            <a:ext cx="10295552" cy="2390775"/>
          </a:xfrm>
          <a:prstGeom prst="roundRect">
            <a:avLst/>
          </a:prstGeom>
          <a:solidFill>
            <a:sysClr val="window" lastClr="FFFFFF"/>
          </a:solidFill>
          <a:ln w="57150" cap="flat" cmpd="sng" algn="ctr">
            <a:solidFill>
              <a:srgbClr val="00B0F0"/>
            </a:solidFill>
            <a:prstDash val="solid"/>
            <a:miter lim="800000"/>
          </a:ln>
          <a:effectLst/>
        </p:spPr>
        <p:txBody>
          <a:bodyPr rtlCol="0" anchor="ct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2800" b="0" i="0" u="none" strike="noStrike" kern="0" cap="none" spc="0" normalizeH="0" baseline="0" noProof="0" dirty="0" smtClean="0">
                <a:ln>
                  <a:noFill/>
                </a:ln>
                <a:solidFill>
                  <a:srgbClr val="000000"/>
                </a:solidFill>
                <a:effectLst/>
                <a:uLnTx/>
                <a:uFillTx/>
                <a:latin typeface="Cambria" panose="02040503050406030204" pitchFamily="18" charset="0"/>
                <a:ea typeface="Cambria" panose="02040503050406030204" pitchFamily="18" charset="0"/>
                <a:cs typeface="+mn-cs"/>
              </a:rPr>
              <a:t>Năm 938, trên sông Bạch Đằng, Ngô Quyền đã chỉ huy quân dân ta đánh bại quân Nam Hán. Sau chiến thắng oanh liệt đó, ông lên ngôi vua và chọn Cổ Loa làm kinh đô. Ngày nay, đền thờ và l</a:t>
            </a:r>
            <a:r>
              <a:rPr lang="en-US" sz="2800" kern="0" dirty="0">
                <a:solidFill>
                  <a:srgbClr val="000000"/>
                </a:solidFill>
                <a:latin typeface="Cambria" panose="02040503050406030204" pitchFamily="18" charset="0"/>
                <a:ea typeface="Cambria" panose="02040503050406030204" pitchFamily="18" charset="0"/>
              </a:rPr>
              <a:t>ă</a:t>
            </a:r>
            <a:r>
              <a:rPr kumimoji="0" lang="vi-VN" sz="2800" b="0" i="0" u="none" strike="noStrike" kern="0" cap="none" spc="0" normalizeH="0" baseline="0" noProof="0" dirty="0" smtClean="0">
                <a:ln>
                  <a:noFill/>
                </a:ln>
                <a:solidFill>
                  <a:srgbClr val="000000"/>
                </a:solidFill>
                <a:effectLst/>
                <a:uLnTx/>
                <a:uFillTx/>
                <a:latin typeface="Cambria" panose="02040503050406030204" pitchFamily="18" charset="0"/>
                <a:ea typeface="Cambria" panose="02040503050406030204" pitchFamily="18" charset="0"/>
                <a:cs typeface="+mn-cs"/>
              </a:rPr>
              <a:t>ng Ngô Quyền ở thị xã Sơn Tây đã trở thành một địa chỉ du lịch tâm linh nổi tiếng.</a:t>
            </a:r>
            <a:endParaRPr kumimoji="0" lang="en-US" sz="28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1340820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5F0E0C3-0A2D-34CE-702F-67293B99A8F6}"/>
              </a:ext>
            </a:extLst>
          </p:cNvPr>
          <p:cNvGraphicFramePr>
            <a:graphicFrameLocks noGrp="1"/>
          </p:cNvGraphicFramePr>
          <p:nvPr>
            <p:extLst>
              <p:ext uri="{D42A27DB-BD31-4B8C-83A1-F6EECF244321}">
                <p14:modId xmlns:p14="http://schemas.microsoft.com/office/powerpoint/2010/main" val="1311687465"/>
              </p:ext>
            </p:extLst>
          </p:nvPr>
        </p:nvGraphicFramePr>
        <p:xfrm>
          <a:off x="854723" y="175142"/>
          <a:ext cx="9458325" cy="5181601"/>
        </p:xfrm>
        <a:graphic>
          <a:graphicData uri="http://schemas.openxmlformats.org/drawingml/2006/table">
            <a:tbl>
              <a:tblPr/>
              <a:tblGrid>
                <a:gridCol w="1771650">
                  <a:extLst>
                    <a:ext uri="{9D8B030D-6E8A-4147-A177-3AD203B41FA5}">
                      <a16:colId xmlns:a16="http://schemas.microsoft.com/office/drawing/2014/main" val="3215041989"/>
                    </a:ext>
                  </a:extLst>
                </a:gridCol>
                <a:gridCol w="4533900">
                  <a:extLst>
                    <a:ext uri="{9D8B030D-6E8A-4147-A177-3AD203B41FA5}">
                      <a16:colId xmlns:a16="http://schemas.microsoft.com/office/drawing/2014/main" val="3557246026"/>
                    </a:ext>
                  </a:extLst>
                </a:gridCol>
                <a:gridCol w="3152775">
                  <a:extLst>
                    <a:ext uri="{9D8B030D-6E8A-4147-A177-3AD203B41FA5}">
                      <a16:colId xmlns:a16="http://schemas.microsoft.com/office/drawing/2014/main" val="3068702113"/>
                    </a:ext>
                  </a:extLst>
                </a:gridCol>
              </a:tblGrid>
              <a:tr h="1107144">
                <a:tc>
                  <a:txBody>
                    <a:bodyPr/>
                    <a:lstStyle>
                      <a:lvl1pPr marL="0" algn="l" defTabSz="1662430" rtl="0" eaLnBrk="1" latinLnBrk="0" hangingPunct="1">
                        <a:defRPr sz="3275" kern="1200">
                          <a:solidFill>
                            <a:schemeClr val="tx1"/>
                          </a:solidFill>
                          <a:latin typeface="Calibri" panose="020F0502020204030204"/>
                        </a:defRPr>
                      </a:lvl1pPr>
                      <a:lvl2pPr marL="831215" algn="l" defTabSz="1662430" rtl="0" eaLnBrk="1" latinLnBrk="0" hangingPunct="1">
                        <a:defRPr sz="3275" kern="1200">
                          <a:solidFill>
                            <a:schemeClr val="tx1"/>
                          </a:solidFill>
                          <a:latin typeface="Calibri" panose="020F0502020204030204"/>
                        </a:defRPr>
                      </a:lvl2pPr>
                      <a:lvl3pPr marL="1662430" algn="l" defTabSz="1662430" rtl="0" eaLnBrk="1" latinLnBrk="0" hangingPunct="1">
                        <a:defRPr sz="3275" kern="1200">
                          <a:solidFill>
                            <a:schemeClr val="tx1"/>
                          </a:solidFill>
                          <a:latin typeface="Calibri" panose="020F0502020204030204"/>
                        </a:defRPr>
                      </a:lvl3pPr>
                      <a:lvl4pPr marL="2493645" algn="l" defTabSz="1662430" rtl="0" eaLnBrk="1" latinLnBrk="0" hangingPunct="1">
                        <a:defRPr sz="3275" kern="1200">
                          <a:solidFill>
                            <a:schemeClr val="tx1"/>
                          </a:solidFill>
                          <a:latin typeface="Calibri" panose="020F0502020204030204"/>
                        </a:defRPr>
                      </a:lvl4pPr>
                      <a:lvl5pPr marL="3324860" algn="l" defTabSz="1662430" rtl="0" eaLnBrk="1" latinLnBrk="0" hangingPunct="1">
                        <a:defRPr sz="3275" kern="1200">
                          <a:solidFill>
                            <a:schemeClr val="tx1"/>
                          </a:solidFill>
                          <a:latin typeface="Calibri" panose="020F0502020204030204"/>
                        </a:defRPr>
                      </a:lvl5pPr>
                      <a:lvl6pPr marL="4156075" algn="l" defTabSz="1662430" rtl="0" eaLnBrk="1" latinLnBrk="0" hangingPunct="1">
                        <a:defRPr sz="3275" kern="1200">
                          <a:solidFill>
                            <a:schemeClr val="tx1"/>
                          </a:solidFill>
                          <a:latin typeface="Calibri" panose="020F0502020204030204"/>
                        </a:defRPr>
                      </a:lvl6pPr>
                      <a:lvl7pPr marL="4987925" algn="l" defTabSz="1662430" rtl="0" eaLnBrk="1" latinLnBrk="0" hangingPunct="1">
                        <a:defRPr sz="3275" kern="1200">
                          <a:solidFill>
                            <a:schemeClr val="tx1"/>
                          </a:solidFill>
                          <a:latin typeface="Calibri" panose="020F0502020204030204"/>
                        </a:defRPr>
                      </a:lvl7pPr>
                      <a:lvl8pPr marL="5819140" algn="l" defTabSz="1662430" rtl="0" eaLnBrk="1" latinLnBrk="0" hangingPunct="1">
                        <a:defRPr sz="3275" kern="1200">
                          <a:solidFill>
                            <a:schemeClr val="tx1"/>
                          </a:solidFill>
                          <a:latin typeface="Calibri" panose="020F0502020204030204"/>
                        </a:defRPr>
                      </a:lvl8pPr>
                      <a:lvl9pPr marL="6650355" algn="l" defTabSz="1662430" rtl="0" eaLnBrk="1" latinLnBrk="0" hangingPunct="1">
                        <a:defRPr sz="3275" kern="1200">
                          <a:solidFill>
                            <a:schemeClr val="tx1"/>
                          </a:solidFill>
                          <a:latin typeface="Calibri" panose="020F0502020204030204"/>
                        </a:defRPr>
                      </a:lvl9pPr>
                    </a:lstStyle>
                    <a:p>
                      <a:pPr algn="ctr" fontAlgn="t" latinLnBrk="0"/>
                      <a:r>
                        <a:rPr lang="en-US" sz="3200" b="0" dirty="0">
                          <a:effectLst/>
                          <a:latin typeface="Cambria" panose="02040503050406030204" pitchFamily="18" charset="0"/>
                          <a:ea typeface="Cambria" panose="02040503050406030204" pitchFamily="18" charset="0"/>
                        </a:rPr>
                        <a:t>STT</a:t>
                      </a:r>
                    </a:p>
                  </a:txBody>
                  <a:tcPr marL="31750" marR="31750" marT="31750" marB="3175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1662430" rtl="0" eaLnBrk="1" latinLnBrk="0" hangingPunct="1">
                        <a:defRPr sz="3275" kern="1200">
                          <a:solidFill>
                            <a:schemeClr val="tx1"/>
                          </a:solidFill>
                          <a:latin typeface="Calibri" panose="020F0502020204030204"/>
                        </a:defRPr>
                      </a:lvl1pPr>
                      <a:lvl2pPr marL="831215" algn="l" defTabSz="1662430" rtl="0" eaLnBrk="1" latinLnBrk="0" hangingPunct="1">
                        <a:defRPr sz="3275" kern="1200">
                          <a:solidFill>
                            <a:schemeClr val="tx1"/>
                          </a:solidFill>
                          <a:latin typeface="Calibri" panose="020F0502020204030204"/>
                        </a:defRPr>
                      </a:lvl2pPr>
                      <a:lvl3pPr marL="1662430" algn="l" defTabSz="1662430" rtl="0" eaLnBrk="1" latinLnBrk="0" hangingPunct="1">
                        <a:defRPr sz="3275" kern="1200">
                          <a:solidFill>
                            <a:schemeClr val="tx1"/>
                          </a:solidFill>
                          <a:latin typeface="Calibri" panose="020F0502020204030204"/>
                        </a:defRPr>
                      </a:lvl3pPr>
                      <a:lvl4pPr marL="2493645" algn="l" defTabSz="1662430" rtl="0" eaLnBrk="1" latinLnBrk="0" hangingPunct="1">
                        <a:defRPr sz="3275" kern="1200">
                          <a:solidFill>
                            <a:schemeClr val="tx1"/>
                          </a:solidFill>
                          <a:latin typeface="Calibri" panose="020F0502020204030204"/>
                        </a:defRPr>
                      </a:lvl4pPr>
                      <a:lvl5pPr marL="3324860" algn="l" defTabSz="1662430" rtl="0" eaLnBrk="1" latinLnBrk="0" hangingPunct="1">
                        <a:defRPr sz="3275" kern="1200">
                          <a:solidFill>
                            <a:schemeClr val="tx1"/>
                          </a:solidFill>
                          <a:latin typeface="Calibri" panose="020F0502020204030204"/>
                        </a:defRPr>
                      </a:lvl5pPr>
                      <a:lvl6pPr marL="4156075" algn="l" defTabSz="1662430" rtl="0" eaLnBrk="1" latinLnBrk="0" hangingPunct="1">
                        <a:defRPr sz="3275" kern="1200">
                          <a:solidFill>
                            <a:schemeClr val="tx1"/>
                          </a:solidFill>
                          <a:latin typeface="Calibri" panose="020F0502020204030204"/>
                        </a:defRPr>
                      </a:lvl6pPr>
                      <a:lvl7pPr marL="4987925" algn="l" defTabSz="1662430" rtl="0" eaLnBrk="1" latinLnBrk="0" hangingPunct="1">
                        <a:defRPr sz="3275" kern="1200">
                          <a:solidFill>
                            <a:schemeClr val="tx1"/>
                          </a:solidFill>
                          <a:latin typeface="Calibri" panose="020F0502020204030204"/>
                        </a:defRPr>
                      </a:lvl7pPr>
                      <a:lvl8pPr marL="5819140" algn="l" defTabSz="1662430" rtl="0" eaLnBrk="1" latinLnBrk="0" hangingPunct="1">
                        <a:defRPr sz="3275" kern="1200">
                          <a:solidFill>
                            <a:schemeClr val="tx1"/>
                          </a:solidFill>
                          <a:latin typeface="Calibri" panose="020F0502020204030204"/>
                        </a:defRPr>
                      </a:lvl8pPr>
                      <a:lvl9pPr marL="6650355" algn="l" defTabSz="1662430" rtl="0" eaLnBrk="1" latinLnBrk="0" hangingPunct="1">
                        <a:defRPr sz="3275" kern="1200">
                          <a:solidFill>
                            <a:schemeClr val="tx1"/>
                          </a:solidFill>
                          <a:latin typeface="Calibri" panose="020F0502020204030204"/>
                        </a:defRPr>
                      </a:lvl9pPr>
                    </a:lstStyle>
                    <a:p>
                      <a:pPr algn="ctr" fontAlgn="t" latinLnBrk="0"/>
                      <a:r>
                        <a:rPr lang="en-US" sz="3200" b="1" dirty="0" err="1">
                          <a:effectLst/>
                          <a:latin typeface="Cambria" panose="02040503050406030204" pitchFamily="18" charset="0"/>
                          <a:ea typeface="Cambria" panose="02040503050406030204" pitchFamily="18" charset="0"/>
                        </a:rPr>
                        <a:t>Trạng</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ngữ</a:t>
                      </a:r>
                      <a:endParaRPr lang="en-US" sz="3200" b="0" dirty="0">
                        <a:effectLst/>
                        <a:latin typeface="Cambria" panose="02040503050406030204" pitchFamily="18" charset="0"/>
                        <a:ea typeface="Cambria" panose="02040503050406030204" pitchFamily="18" charset="0"/>
                      </a:endParaRPr>
                    </a:p>
                  </a:txBody>
                  <a:tcPr marL="31750" marR="31750" marT="31750" marB="3175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1662430" rtl="0" eaLnBrk="1" latinLnBrk="0" hangingPunct="1">
                        <a:defRPr sz="3275" kern="1200">
                          <a:solidFill>
                            <a:schemeClr val="tx1"/>
                          </a:solidFill>
                          <a:latin typeface="Calibri" panose="020F0502020204030204"/>
                        </a:defRPr>
                      </a:lvl1pPr>
                      <a:lvl2pPr marL="831215" algn="l" defTabSz="1662430" rtl="0" eaLnBrk="1" latinLnBrk="0" hangingPunct="1">
                        <a:defRPr sz="3275" kern="1200">
                          <a:solidFill>
                            <a:schemeClr val="tx1"/>
                          </a:solidFill>
                          <a:latin typeface="Calibri" panose="020F0502020204030204"/>
                        </a:defRPr>
                      </a:lvl2pPr>
                      <a:lvl3pPr marL="1662430" algn="l" defTabSz="1662430" rtl="0" eaLnBrk="1" latinLnBrk="0" hangingPunct="1">
                        <a:defRPr sz="3275" kern="1200">
                          <a:solidFill>
                            <a:schemeClr val="tx1"/>
                          </a:solidFill>
                          <a:latin typeface="Calibri" panose="020F0502020204030204"/>
                        </a:defRPr>
                      </a:lvl3pPr>
                      <a:lvl4pPr marL="2493645" algn="l" defTabSz="1662430" rtl="0" eaLnBrk="1" latinLnBrk="0" hangingPunct="1">
                        <a:defRPr sz="3275" kern="1200">
                          <a:solidFill>
                            <a:schemeClr val="tx1"/>
                          </a:solidFill>
                          <a:latin typeface="Calibri" panose="020F0502020204030204"/>
                        </a:defRPr>
                      </a:lvl4pPr>
                      <a:lvl5pPr marL="3324860" algn="l" defTabSz="1662430" rtl="0" eaLnBrk="1" latinLnBrk="0" hangingPunct="1">
                        <a:defRPr sz="3275" kern="1200">
                          <a:solidFill>
                            <a:schemeClr val="tx1"/>
                          </a:solidFill>
                          <a:latin typeface="Calibri" panose="020F0502020204030204"/>
                        </a:defRPr>
                      </a:lvl5pPr>
                      <a:lvl6pPr marL="4156075" algn="l" defTabSz="1662430" rtl="0" eaLnBrk="1" latinLnBrk="0" hangingPunct="1">
                        <a:defRPr sz="3275" kern="1200">
                          <a:solidFill>
                            <a:schemeClr val="tx1"/>
                          </a:solidFill>
                          <a:latin typeface="Calibri" panose="020F0502020204030204"/>
                        </a:defRPr>
                      </a:lvl6pPr>
                      <a:lvl7pPr marL="4987925" algn="l" defTabSz="1662430" rtl="0" eaLnBrk="1" latinLnBrk="0" hangingPunct="1">
                        <a:defRPr sz="3275" kern="1200">
                          <a:solidFill>
                            <a:schemeClr val="tx1"/>
                          </a:solidFill>
                          <a:latin typeface="Calibri" panose="020F0502020204030204"/>
                        </a:defRPr>
                      </a:lvl7pPr>
                      <a:lvl8pPr marL="5819140" algn="l" defTabSz="1662430" rtl="0" eaLnBrk="1" latinLnBrk="0" hangingPunct="1">
                        <a:defRPr sz="3275" kern="1200">
                          <a:solidFill>
                            <a:schemeClr val="tx1"/>
                          </a:solidFill>
                          <a:latin typeface="Calibri" panose="020F0502020204030204"/>
                        </a:defRPr>
                      </a:lvl8pPr>
                      <a:lvl9pPr marL="6650355" algn="l" defTabSz="1662430" rtl="0" eaLnBrk="1" latinLnBrk="0" hangingPunct="1">
                        <a:defRPr sz="3275" kern="1200">
                          <a:solidFill>
                            <a:schemeClr val="tx1"/>
                          </a:solidFill>
                          <a:latin typeface="Calibri" panose="020F0502020204030204"/>
                        </a:defRPr>
                      </a:lvl9pPr>
                    </a:lstStyle>
                    <a:p>
                      <a:pPr algn="ctr" fontAlgn="t" latinLnBrk="0"/>
                      <a:r>
                        <a:rPr lang="en-US" sz="3200" b="1" dirty="0" err="1">
                          <a:effectLst/>
                          <a:latin typeface="Cambria" panose="02040503050406030204" pitchFamily="18" charset="0"/>
                          <a:ea typeface="Cambria" panose="02040503050406030204" pitchFamily="18" charset="0"/>
                        </a:rPr>
                        <a:t>Bổ</a:t>
                      </a:r>
                      <a:r>
                        <a:rPr lang="en-US" sz="3200" b="1" dirty="0">
                          <a:effectLst/>
                          <a:latin typeface="Cambria" panose="02040503050406030204" pitchFamily="18" charset="0"/>
                          <a:ea typeface="Cambria" panose="02040503050406030204" pitchFamily="18" charset="0"/>
                        </a:rPr>
                        <a:t> sung </a:t>
                      </a:r>
                      <a:r>
                        <a:rPr lang="en-US" sz="3200" b="1" dirty="0" err="1">
                          <a:effectLst/>
                          <a:latin typeface="Cambria" panose="02040503050406030204" pitchFamily="18" charset="0"/>
                          <a:ea typeface="Cambria" panose="02040503050406030204" pitchFamily="18" charset="0"/>
                        </a:rPr>
                        <a:t>thông</a:t>
                      </a:r>
                      <a:r>
                        <a:rPr lang="en-US" sz="3200" b="1" dirty="0">
                          <a:effectLst/>
                          <a:latin typeface="Cambria" panose="02040503050406030204" pitchFamily="18" charset="0"/>
                          <a:ea typeface="Cambria" panose="02040503050406030204" pitchFamily="18" charset="0"/>
                        </a:rPr>
                        <a:t> tin</a:t>
                      </a:r>
                      <a:endParaRPr lang="en-US" sz="3200" b="0" dirty="0">
                        <a:effectLst/>
                        <a:latin typeface="Cambria" panose="02040503050406030204" pitchFamily="18" charset="0"/>
                        <a:ea typeface="Cambria" panose="02040503050406030204" pitchFamily="18" charset="0"/>
                      </a:endParaRPr>
                    </a:p>
                  </a:txBody>
                  <a:tcPr marL="31750" marR="31750" marT="31750" marB="3175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extLst>
                  <a:ext uri="{0D108BD9-81ED-4DB2-BD59-A6C34878D82A}">
                    <a16:rowId xmlns:a16="http://schemas.microsoft.com/office/drawing/2014/main" val="2386310283"/>
                  </a:ext>
                </a:extLst>
              </a:tr>
              <a:tr h="874057">
                <a:tc rowSpan="2">
                  <a:txBody>
                    <a:bodyPr/>
                    <a:lstStyle>
                      <a:lvl1pPr marL="0" algn="l" defTabSz="1662430" rtl="0" eaLnBrk="1" latinLnBrk="0" hangingPunct="1">
                        <a:defRPr sz="3275" kern="1200">
                          <a:solidFill>
                            <a:schemeClr val="tx1"/>
                          </a:solidFill>
                          <a:latin typeface="Calibri" panose="020F0502020204030204"/>
                        </a:defRPr>
                      </a:lvl1pPr>
                      <a:lvl2pPr marL="831215" algn="l" defTabSz="1662430" rtl="0" eaLnBrk="1" latinLnBrk="0" hangingPunct="1">
                        <a:defRPr sz="3275" kern="1200">
                          <a:solidFill>
                            <a:schemeClr val="tx1"/>
                          </a:solidFill>
                          <a:latin typeface="Calibri" panose="020F0502020204030204"/>
                        </a:defRPr>
                      </a:lvl2pPr>
                      <a:lvl3pPr marL="1662430" algn="l" defTabSz="1662430" rtl="0" eaLnBrk="1" latinLnBrk="0" hangingPunct="1">
                        <a:defRPr sz="3275" kern="1200">
                          <a:solidFill>
                            <a:schemeClr val="tx1"/>
                          </a:solidFill>
                          <a:latin typeface="Calibri" panose="020F0502020204030204"/>
                        </a:defRPr>
                      </a:lvl3pPr>
                      <a:lvl4pPr marL="2493645" algn="l" defTabSz="1662430" rtl="0" eaLnBrk="1" latinLnBrk="0" hangingPunct="1">
                        <a:defRPr sz="3275" kern="1200">
                          <a:solidFill>
                            <a:schemeClr val="tx1"/>
                          </a:solidFill>
                          <a:latin typeface="Calibri" panose="020F0502020204030204"/>
                        </a:defRPr>
                      </a:lvl4pPr>
                      <a:lvl5pPr marL="3324860" algn="l" defTabSz="1662430" rtl="0" eaLnBrk="1" latinLnBrk="0" hangingPunct="1">
                        <a:defRPr sz="3275" kern="1200">
                          <a:solidFill>
                            <a:schemeClr val="tx1"/>
                          </a:solidFill>
                          <a:latin typeface="Calibri" panose="020F0502020204030204"/>
                        </a:defRPr>
                      </a:lvl5pPr>
                      <a:lvl6pPr marL="4156075" algn="l" defTabSz="1662430" rtl="0" eaLnBrk="1" latinLnBrk="0" hangingPunct="1">
                        <a:defRPr sz="3275" kern="1200">
                          <a:solidFill>
                            <a:schemeClr val="tx1"/>
                          </a:solidFill>
                          <a:latin typeface="Calibri" panose="020F0502020204030204"/>
                        </a:defRPr>
                      </a:lvl6pPr>
                      <a:lvl7pPr marL="4987925" algn="l" defTabSz="1662430" rtl="0" eaLnBrk="1" latinLnBrk="0" hangingPunct="1">
                        <a:defRPr sz="3275" kern="1200">
                          <a:solidFill>
                            <a:schemeClr val="tx1"/>
                          </a:solidFill>
                          <a:latin typeface="Calibri" panose="020F0502020204030204"/>
                        </a:defRPr>
                      </a:lvl7pPr>
                      <a:lvl8pPr marL="5819140" algn="l" defTabSz="1662430" rtl="0" eaLnBrk="1" latinLnBrk="0" hangingPunct="1">
                        <a:defRPr sz="3275" kern="1200">
                          <a:solidFill>
                            <a:schemeClr val="tx1"/>
                          </a:solidFill>
                          <a:latin typeface="Calibri" panose="020F0502020204030204"/>
                        </a:defRPr>
                      </a:lvl8pPr>
                      <a:lvl9pPr marL="6650355" algn="l" defTabSz="1662430" rtl="0" eaLnBrk="1" latinLnBrk="0" hangingPunct="1">
                        <a:defRPr sz="3275" kern="1200">
                          <a:solidFill>
                            <a:schemeClr val="tx1"/>
                          </a:solidFill>
                          <a:latin typeface="Calibri" panose="020F0502020204030204"/>
                        </a:defRPr>
                      </a:lvl9pPr>
                    </a:lstStyle>
                    <a:p>
                      <a:pPr algn="just" fontAlgn="t" latinLnBrk="0"/>
                      <a:r>
                        <a:rPr lang="en-US" sz="3200" b="0" dirty="0" err="1">
                          <a:effectLst/>
                          <a:latin typeface="Cambria" panose="02040503050406030204" pitchFamily="18" charset="0"/>
                          <a:ea typeface="Cambria" panose="02040503050406030204" pitchFamily="18" charset="0"/>
                        </a:rPr>
                        <a:t>Câu</a:t>
                      </a:r>
                      <a:r>
                        <a:rPr lang="en-US" sz="3200" b="0" dirty="0">
                          <a:effectLst/>
                          <a:latin typeface="Cambria" panose="02040503050406030204" pitchFamily="18" charset="0"/>
                          <a:ea typeface="Cambria" panose="02040503050406030204" pitchFamily="18" charset="0"/>
                        </a:rPr>
                        <a:t> 1</a:t>
                      </a:r>
                    </a:p>
                  </a:txBody>
                  <a:tcPr marL="31750" marR="31750" marT="31750" marB="3175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1662430" rtl="0" eaLnBrk="1" latinLnBrk="0" hangingPunct="1">
                        <a:defRPr sz="3275" kern="1200">
                          <a:solidFill>
                            <a:schemeClr val="tx1"/>
                          </a:solidFill>
                          <a:latin typeface="Calibri" panose="020F0502020204030204"/>
                        </a:defRPr>
                      </a:lvl1pPr>
                      <a:lvl2pPr marL="831215" algn="l" defTabSz="1662430" rtl="0" eaLnBrk="1" latinLnBrk="0" hangingPunct="1">
                        <a:defRPr sz="3275" kern="1200">
                          <a:solidFill>
                            <a:schemeClr val="tx1"/>
                          </a:solidFill>
                          <a:latin typeface="Calibri" panose="020F0502020204030204"/>
                        </a:defRPr>
                      </a:lvl2pPr>
                      <a:lvl3pPr marL="1662430" algn="l" defTabSz="1662430" rtl="0" eaLnBrk="1" latinLnBrk="0" hangingPunct="1">
                        <a:defRPr sz="3275" kern="1200">
                          <a:solidFill>
                            <a:schemeClr val="tx1"/>
                          </a:solidFill>
                          <a:latin typeface="Calibri" panose="020F0502020204030204"/>
                        </a:defRPr>
                      </a:lvl3pPr>
                      <a:lvl4pPr marL="2493645" algn="l" defTabSz="1662430" rtl="0" eaLnBrk="1" latinLnBrk="0" hangingPunct="1">
                        <a:defRPr sz="3275" kern="1200">
                          <a:solidFill>
                            <a:schemeClr val="tx1"/>
                          </a:solidFill>
                          <a:latin typeface="Calibri" panose="020F0502020204030204"/>
                        </a:defRPr>
                      </a:lvl4pPr>
                      <a:lvl5pPr marL="3324860" algn="l" defTabSz="1662430" rtl="0" eaLnBrk="1" latinLnBrk="0" hangingPunct="1">
                        <a:defRPr sz="3275" kern="1200">
                          <a:solidFill>
                            <a:schemeClr val="tx1"/>
                          </a:solidFill>
                          <a:latin typeface="Calibri" panose="020F0502020204030204"/>
                        </a:defRPr>
                      </a:lvl5pPr>
                      <a:lvl6pPr marL="4156075" algn="l" defTabSz="1662430" rtl="0" eaLnBrk="1" latinLnBrk="0" hangingPunct="1">
                        <a:defRPr sz="3275" kern="1200">
                          <a:solidFill>
                            <a:schemeClr val="tx1"/>
                          </a:solidFill>
                          <a:latin typeface="Calibri" panose="020F0502020204030204"/>
                        </a:defRPr>
                      </a:lvl6pPr>
                      <a:lvl7pPr marL="4987925" algn="l" defTabSz="1662430" rtl="0" eaLnBrk="1" latinLnBrk="0" hangingPunct="1">
                        <a:defRPr sz="3275" kern="1200">
                          <a:solidFill>
                            <a:schemeClr val="tx1"/>
                          </a:solidFill>
                          <a:latin typeface="Calibri" panose="020F0502020204030204"/>
                        </a:defRPr>
                      </a:lvl7pPr>
                      <a:lvl8pPr marL="5819140" algn="l" defTabSz="1662430" rtl="0" eaLnBrk="1" latinLnBrk="0" hangingPunct="1">
                        <a:defRPr sz="3275" kern="1200">
                          <a:solidFill>
                            <a:schemeClr val="tx1"/>
                          </a:solidFill>
                          <a:latin typeface="Calibri" panose="020F0502020204030204"/>
                        </a:defRPr>
                      </a:lvl8pPr>
                      <a:lvl9pPr marL="6650355" algn="l" defTabSz="1662430" rtl="0" eaLnBrk="1" latinLnBrk="0" hangingPunct="1">
                        <a:defRPr sz="3275" kern="1200">
                          <a:solidFill>
                            <a:schemeClr val="tx1"/>
                          </a:solidFill>
                          <a:latin typeface="Calibri" panose="020F0502020204030204"/>
                        </a:defRPr>
                      </a:lvl9pPr>
                    </a:lstStyle>
                    <a:p>
                      <a:pPr algn="just" fontAlgn="t" latinLnBrk="0"/>
                      <a:endParaRPr lang="en-US" sz="3200" b="0" dirty="0">
                        <a:effectLst/>
                        <a:latin typeface="Cambria" panose="02040503050406030204" pitchFamily="18" charset="0"/>
                        <a:ea typeface="Cambria" panose="02040503050406030204" pitchFamily="18" charset="0"/>
                      </a:endParaRPr>
                    </a:p>
                  </a:txBody>
                  <a:tcPr marL="31750" marR="31750" marT="31750" marB="3175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1662430" rtl="0" eaLnBrk="1" latinLnBrk="0" hangingPunct="1">
                        <a:defRPr sz="3275" kern="1200">
                          <a:solidFill>
                            <a:schemeClr val="tx1"/>
                          </a:solidFill>
                          <a:latin typeface="Calibri" panose="020F0502020204030204"/>
                        </a:defRPr>
                      </a:lvl1pPr>
                      <a:lvl2pPr marL="831215" algn="l" defTabSz="1662430" rtl="0" eaLnBrk="1" latinLnBrk="0" hangingPunct="1">
                        <a:defRPr sz="3275" kern="1200">
                          <a:solidFill>
                            <a:schemeClr val="tx1"/>
                          </a:solidFill>
                          <a:latin typeface="Calibri" panose="020F0502020204030204"/>
                        </a:defRPr>
                      </a:lvl2pPr>
                      <a:lvl3pPr marL="1662430" algn="l" defTabSz="1662430" rtl="0" eaLnBrk="1" latinLnBrk="0" hangingPunct="1">
                        <a:defRPr sz="3275" kern="1200">
                          <a:solidFill>
                            <a:schemeClr val="tx1"/>
                          </a:solidFill>
                          <a:latin typeface="Calibri" panose="020F0502020204030204"/>
                        </a:defRPr>
                      </a:lvl3pPr>
                      <a:lvl4pPr marL="2493645" algn="l" defTabSz="1662430" rtl="0" eaLnBrk="1" latinLnBrk="0" hangingPunct="1">
                        <a:defRPr sz="3275" kern="1200">
                          <a:solidFill>
                            <a:schemeClr val="tx1"/>
                          </a:solidFill>
                          <a:latin typeface="Calibri" panose="020F0502020204030204"/>
                        </a:defRPr>
                      </a:lvl4pPr>
                      <a:lvl5pPr marL="3324860" algn="l" defTabSz="1662430" rtl="0" eaLnBrk="1" latinLnBrk="0" hangingPunct="1">
                        <a:defRPr sz="3275" kern="1200">
                          <a:solidFill>
                            <a:schemeClr val="tx1"/>
                          </a:solidFill>
                          <a:latin typeface="Calibri" panose="020F0502020204030204"/>
                        </a:defRPr>
                      </a:lvl5pPr>
                      <a:lvl6pPr marL="4156075" algn="l" defTabSz="1662430" rtl="0" eaLnBrk="1" latinLnBrk="0" hangingPunct="1">
                        <a:defRPr sz="3275" kern="1200">
                          <a:solidFill>
                            <a:schemeClr val="tx1"/>
                          </a:solidFill>
                          <a:latin typeface="Calibri" panose="020F0502020204030204"/>
                        </a:defRPr>
                      </a:lvl6pPr>
                      <a:lvl7pPr marL="4987925" algn="l" defTabSz="1662430" rtl="0" eaLnBrk="1" latinLnBrk="0" hangingPunct="1">
                        <a:defRPr sz="3275" kern="1200">
                          <a:solidFill>
                            <a:schemeClr val="tx1"/>
                          </a:solidFill>
                          <a:latin typeface="Calibri" panose="020F0502020204030204"/>
                        </a:defRPr>
                      </a:lvl7pPr>
                      <a:lvl8pPr marL="5819140" algn="l" defTabSz="1662430" rtl="0" eaLnBrk="1" latinLnBrk="0" hangingPunct="1">
                        <a:defRPr sz="3275" kern="1200">
                          <a:solidFill>
                            <a:schemeClr val="tx1"/>
                          </a:solidFill>
                          <a:latin typeface="Calibri" panose="020F0502020204030204"/>
                        </a:defRPr>
                      </a:lvl8pPr>
                      <a:lvl9pPr marL="6650355" algn="l" defTabSz="1662430" rtl="0" eaLnBrk="1" latinLnBrk="0" hangingPunct="1">
                        <a:defRPr sz="3275" kern="1200">
                          <a:solidFill>
                            <a:schemeClr val="tx1"/>
                          </a:solidFill>
                          <a:latin typeface="Calibri" panose="020F0502020204030204"/>
                        </a:defRPr>
                      </a:lvl9pPr>
                    </a:lstStyle>
                    <a:p>
                      <a:pPr algn="just" fontAlgn="t" latinLnBrk="0"/>
                      <a:endParaRPr lang="en-US" sz="3200" b="0" dirty="0">
                        <a:effectLst/>
                        <a:latin typeface="Cambria" panose="02040503050406030204" pitchFamily="18" charset="0"/>
                        <a:ea typeface="Cambria" panose="02040503050406030204" pitchFamily="18" charset="0"/>
                      </a:endParaRPr>
                    </a:p>
                  </a:txBody>
                  <a:tcPr marL="31750" marR="31750" marT="31750" marB="3175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4043802871"/>
                  </a:ext>
                </a:extLst>
              </a:tr>
              <a:tr h="904875">
                <a:tc vMerge="1">
                  <a:txBody>
                    <a:bodyPr/>
                    <a:lstStyle/>
                    <a:p>
                      <a:pPr algn="just" fontAlgn="t" latinLnBrk="0"/>
                      <a:endParaRPr lang="en-US" sz="3200" b="0" dirty="0">
                        <a:effectLst/>
                        <a:latin typeface="Cambria" panose="02040503050406030204" pitchFamily="18" charset="0"/>
                        <a:ea typeface="Cambria" panose="02040503050406030204" pitchFamily="18" charset="0"/>
                      </a:endParaRPr>
                    </a:p>
                  </a:txBody>
                  <a:tcPr marL="31750" marR="31750" marT="31750" marB="317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lvl1pPr marL="0" algn="l" defTabSz="1662430" rtl="0" eaLnBrk="1" latinLnBrk="0" hangingPunct="1">
                        <a:defRPr sz="3275" kern="1200">
                          <a:solidFill>
                            <a:schemeClr val="tx1"/>
                          </a:solidFill>
                          <a:latin typeface="Calibri" panose="020F0502020204030204"/>
                        </a:defRPr>
                      </a:lvl1pPr>
                      <a:lvl2pPr marL="831215" algn="l" defTabSz="1662430" rtl="0" eaLnBrk="1" latinLnBrk="0" hangingPunct="1">
                        <a:defRPr sz="3275" kern="1200">
                          <a:solidFill>
                            <a:schemeClr val="tx1"/>
                          </a:solidFill>
                          <a:latin typeface="Calibri" panose="020F0502020204030204"/>
                        </a:defRPr>
                      </a:lvl2pPr>
                      <a:lvl3pPr marL="1662430" algn="l" defTabSz="1662430" rtl="0" eaLnBrk="1" latinLnBrk="0" hangingPunct="1">
                        <a:defRPr sz="3275" kern="1200">
                          <a:solidFill>
                            <a:schemeClr val="tx1"/>
                          </a:solidFill>
                          <a:latin typeface="Calibri" panose="020F0502020204030204"/>
                        </a:defRPr>
                      </a:lvl3pPr>
                      <a:lvl4pPr marL="2493645" algn="l" defTabSz="1662430" rtl="0" eaLnBrk="1" latinLnBrk="0" hangingPunct="1">
                        <a:defRPr sz="3275" kern="1200">
                          <a:solidFill>
                            <a:schemeClr val="tx1"/>
                          </a:solidFill>
                          <a:latin typeface="Calibri" panose="020F0502020204030204"/>
                        </a:defRPr>
                      </a:lvl4pPr>
                      <a:lvl5pPr marL="3324860" algn="l" defTabSz="1662430" rtl="0" eaLnBrk="1" latinLnBrk="0" hangingPunct="1">
                        <a:defRPr sz="3275" kern="1200">
                          <a:solidFill>
                            <a:schemeClr val="tx1"/>
                          </a:solidFill>
                          <a:latin typeface="Calibri" panose="020F0502020204030204"/>
                        </a:defRPr>
                      </a:lvl5pPr>
                      <a:lvl6pPr marL="4156075" algn="l" defTabSz="1662430" rtl="0" eaLnBrk="1" latinLnBrk="0" hangingPunct="1">
                        <a:defRPr sz="3275" kern="1200">
                          <a:solidFill>
                            <a:schemeClr val="tx1"/>
                          </a:solidFill>
                          <a:latin typeface="Calibri" panose="020F0502020204030204"/>
                        </a:defRPr>
                      </a:lvl6pPr>
                      <a:lvl7pPr marL="4987925" algn="l" defTabSz="1662430" rtl="0" eaLnBrk="1" latinLnBrk="0" hangingPunct="1">
                        <a:defRPr sz="3275" kern="1200">
                          <a:solidFill>
                            <a:schemeClr val="tx1"/>
                          </a:solidFill>
                          <a:latin typeface="Calibri" panose="020F0502020204030204"/>
                        </a:defRPr>
                      </a:lvl7pPr>
                      <a:lvl8pPr marL="5819140" algn="l" defTabSz="1662430" rtl="0" eaLnBrk="1" latinLnBrk="0" hangingPunct="1">
                        <a:defRPr sz="3275" kern="1200">
                          <a:solidFill>
                            <a:schemeClr val="tx1"/>
                          </a:solidFill>
                          <a:latin typeface="Calibri" panose="020F0502020204030204"/>
                        </a:defRPr>
                      </a:lvl8pPr>
                      <a:lvl9pPr marL="6650355" algn="l" defTabSz="1662430" rtl="0" eaLnBrk="1" latinLnBrk="0" hangingPunct="1">
                        <a:defRPr sz="3275" kern="1200">
                          <a:solidFill>
                            <a:schemeClr val="tx1"/>
                          </a:solidFill>
                          <a:latin typeface="Calibri" panose="020F0502020204030204"/>
                        </a:defRPr>
                      </a:lvl9pPr>
                    </a:lstStyle>
                    <a:p>
                      <a:pPr algn="just" fontAlgn="t" latinLnBrk="0"/>
                      <a:endParaRPr lang="en-US" sz="3200" b="0" dirty="0">
                        <a:effectLst/>
                        <a:latin typeface="Cambria" panose="02040503050406030204" pitchFamily="18" charset="0"/>
                        <a:ea typeface="Cambria" panose="02040503050406030204" pitchFamily="18" charset="0"/>
                      </a:endParaRPr>
                    </a:p>
                  </a:txBody>
                  <a:tcPr marL="31750" marR="31750" marT="31750" marB="3175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1662430" rtl="0" eaLnBrk="1" latinLnBrk="0" hangingPunct="1">
                        <a:defRPr sz="3275" kern="1200">
                          <a:solidFill>
                            <a:schemeClr val="tx1"/>
                          </a:solidFill>
                          <a:latin typeface="Calibri" panose="020F0502020204030204"/>
                        </a:defRPr>
                      </a:lvl1pPr>
                      <a:lvl2pPr marL="831215" algn="l" defTabSz="1662430" rtl="0" eaLnBrk="1" latinLnBrk="0" hangingPunct="1">
                        <a:defRPr sz="3275" kern="1200">
                          <a:solidFill>
                            <a:schemeClr val="tx1"/>
                          </a:solidFill>
                          <a:latin typeface="Calibri" panose="020F0502020204030204"/>
                        </a:defRPr>
                      </a:lvl2pPr>
                      <a:lvl3pPr marL="1662430" algn="l" defTabSz="1662430" rtl="0" eaLnBrk="1" latinLnBrk="0" hangingPunct="1">
                        <a:defRPr sz="3275" kern="1200">
                          <a:solidFill>
                            <a:schemeClr val="tx1"/>
                          </a:solidFill>
                          <a:latin typeface="Calibri" panose="020F0502020204030204"/>
                        </a:defRPr>
                      </a:lvl3pPr>
                      <a:lvl4pPr marL="2493645" algn="l" defTabSz="1662430" rtl="0" eaLnBrk="1" latinLnBrk="0" hangingPunct="1">
                        <a:defRPr sz="3275" kern="1200">
                          <a:solidFill>
                            <a:schemeClr val="tx1"/>
                          </a:solidFill>
                          <a:latin typeface="Calibri" panose="020F0502020204030204"/>
                        </a:defRPr>
                      </a:lvl4pPr>
                      <a:lvl5pPr marL="3324860" algn="l" defTabSz="1662430" rtl="0" eaLnBrk="1" latinLnBrk="0" hangingPunct="1">
                        <a:defRPr sz="3275" kern="1200">
                          <a:solidFill>
                            <a:schemeClr val="tx1"/>
                          </a:solidFill>
                          <a:latin typeface="Calibri" panose="020F0502020204030204"/>
                        </a:defRPr>
                      </a:lvl5pPr>
                      <a:lvl6pPr marL="4156075" algn="l" defTabSz="1662430" rtl="0" eaLnBrk="1" latinLnBrk="0" hangingPunct="1">
                        <a:defRPr sz="3275" kern="1200">
                          <a:solidFill>
                            <a:schemeClr val="tx1"/>
                          </a:solidFill>
                          <a:latin typeface="Calibri" panose="020F0502020204030204"/>
                        </a:defRPr>
                      </a:lvl6pPr>
                      <a:lvl7pPr marL="4987925" algn="l" defTabSz="1662430" rtl="0" eaLnBrk="1" latinLnBrk="0" hangingPunct="1">
                        <a:defRPr sz="3275" kern="1200">
                          <a:solidFill>
                            <a:schemeClr val="tx1"/>
                          </a:solidFill>
                          <a:latin typeface="Calibri" panose="020F0502020204030204"/>
                        </a:defRPr>
                      </a:lvl7pPr>
                      <a:lvl8pPr marL="5819140" algn="l" defTabSz="1662430" rtl="0" eaLnBrk="1" latinLnBrk="0" hangingPunct="1">
                        <a:defRPr sz="3275" kern="1200">
                          <a:solidFill>
                            <a:schemeClr val="tx1"/>
                          </a:solidFill>
                          <a:latin typeface="Calibri" panose="020F0502020204030204"/>
                        </a:defRPr>
                      </a:lvl8pPr>
                      <a:lvl9pPr marL="6650355" algn="l" defTabSz="1662430" rtl="0" eaLnBrk="1" latinLnBrk="0" hangingPunct="1">
                        <a:defRPr sz="3275" kern="1200">
                          <a:solidFill>
                            <a:schemeClr val="tx1"/>
                          </a:solidFill>
                          <a:latin typeface="Calibri" panose="020F0502020204030204"/>
                        </a:defRPr>
                      </a:lvl9pPr>
                    </a:lstStyle>
                    <a:p>
                      <a:pPr algn="just" fontAlgn="t" latinLnBrk="0"/>
                      <a:endParaRPr lang="vi-VN" sz="3200" b="0" dirty="0">
                        <a:effectLst/>
                        <a:latin typeface="Cambria" panose="02040503050406030204" pitchFamily="18" charset="0"/>
                        <a:ea typeface="Cambria" panose="02040503050406030204" pitchFamily="18" charset="0"/>
                      </a:endParaRPr>
                    </a:p>
                  </a:txBody>
                  <a:tcPr marL="31750" marR="31750" marT="31750" marB="3175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757882740"/>
                  </a:ext>
                </a:extLst>
              </a:tr>
              <a:tr h="1257300">
                <a:tc>
                  <a:txBody>
                    <a:bodyPr/>
                    <a:lstStyle>
                      <a:lvl1pPr marL="0" algn="l" defTabSz="1662430" rtl="0" eaLnBrk="1" latinLnBrk="0" hangingPunct="1">
                        <a:defRPr sz="3275" kern="1200">
                          <a:solidFill>
                            <a:schemeClr val="tx1"/>
                          </a:solidFill>
                          <a:latin typeface="Calibri" panose="020F0502020204030204"/>
                        </a:defRPr>
                      </a:lvl1pPr>
                      <a:lvl2pPr marL="831215" algn="l" defTabSz="1662430" rtl="0" eaLnBrk="1" latinLnBrk="0" hangingPunct="1">
                        <a:defRPr sz="3275" kern="1200">
                          <a:solidFill>
                            <a:schemeClr val="tx1"/>
                          </a:solidFill>
                          <a:latin typeface="Calibri" panose="020F0502020204030204"/>
                        </a:defRPr>
                      </a:lvl2pPr>
                      <a:lvl3pPr marL="1662430" algn="l" defTabSz="1662430" rtl="0" eaLnBrk="1" latinLnBrk="0" hangingPunct="1">
                        <a:defRPr sz="3275" kern="1200">
                          <a:solidFill>
                            <a:schemeClr val="tx1"/>
                          </a:solidFill>
                          <a:latin typeface="Calibri" panose="020F0502020204030204"/>
                        </a:defRPr>
                      </a:lvl3pPr>
                      <a:lvl4pPr marL="2493645" algn="l" defTabSz="1662430" rtl="0" eaLnBrk="1" latinLnBrk="0" hangingPunct="1">
                        <a:defRPr sz="3275" kern="1200">
                          <a:solidFill>
                            <a:schemeClr val="tx1"/>
                          </a:solidFill>
                          <a:latin typeface="Calibri" panose="020F0502020204030204"/>
                        </a:defRPr>
                      </a:lvl4pPr>
                      <a:lvl5pPr marL="3324860" algn="l" defTabSz="1662430" rtl="0" eaLnBrk="1" latinLnBrk="0" hangingPunct="1">
                        <a:defRPr sz="3275" kern="1200">
                          <a:solidFill>
                            <a:schemeClr val="tx1"/>
                          </a:solidFill>
                          <a:latin typeface="Calibri" panose="020F0502020204030204"/>
                        </a:defRPr>
                      </a:lvl5pPr>
                      <a:lvl6pPr marL="4156075" algn="l" defTabSz="1662430" rtl="0" eaLnBrk="1" latinLnBrk="0" hangingPunct="1">
                        <a:defRPr sz="3275" kern="1200">
                          <a:solidFill>
                            <a:schemeClr val="tx1"/>
                          </a:solidFill>
                          <a:latin typeface="Calibri" panose="020F0502020204030204"/>
                        </a:defRPr>
                      </a:lvl6pPr>
                      <a:lvl7pPr marL="4987925" algn="l" defTabSz="1662430" rtl="0" eaLnBrk="1" latinLnBrk="0" hangingPunct="1">
                        <a:defRPr sz="3275" kern="1200">
                          <a:solidFill>
                            <a:schemeClr val="tx1"/>
                          </a:solidFill>
                          <a:latin typeface="Calibri" panose="020F0502020204030204"/>
                        </a:defRPr>
                      </a:lvl7pPr>
                      <a:lvl8pPr marL="5819140" algn="l" defTabSz="1662430" rtl="0" eaLnBrk="1" latinLnBrk="0" hangingPunct="1">
                        <a:defRPr sz="3275" kern="1200">
                          <a:solidFill>
                            <a:schemeClr val="tx1"/>
                          </a:solidFill>
                          <a:latin typeface="Calibri" panose="020F0502020204030204"/>
                        </a:defRPr>
                      </a:lvl8pPr>
                      <a:lvl9pPr marL="6650355" algn="l" defTabSz="1662430" rtl="0" eaLnBrk="1" latinLnBrk="0" hangingPunct="1">
                        <a:defRPr sz="3275" kern="1200">
                          <a:solidFill>
                            <a:schemeClr val="tx1"/>
                          </a:solidFill>
                          <a:latin typeface="Calibri" panose="020F0502020204030204"/>
                        </a:defRPr>
                      </a:lvl9pPr>
                    </a:lstStyle>
                    <a:p>
                      <a:pPr algn="just" fontAlgn="t" latinLnBrk="0"/>
                      <a:r>
                        <a:rPr lang="en-US" sz="3200" b="0" dirty="0" err="1">
                          <a:effectLst/>
                          <a:latin typeface="Cambria" panose="02040503050406030204" pitchFamily="18" charset="0"/>
                          <a:ea typeface="Cambria" panose="02040503050406030204" pitchFamily="18" charset="0"/>
                        </a:rPr>
                        <a:t>Câu</a:t>
                      </a:r>
                      <a:r>
                        <a:rPr lang="en-US" sz="3200" b="0" dirty="0">
                          <a:effectLst/>
                          <a:latin typeface="Cambria" panose="02040503050406030204" pitchFamily="18" charset="0"/>
                          <a:ea typeface="Cambria" panose="02040503050406030204" pitchFamily="18" charset="0"/>
                        </a:rPr>
                        <a:t> 2</a:t>
                      </a:r>
                    </a:p>
                  </a:txBody>
                  <a:tcPr marL="31750" marR="31750" marT="31750" marB="3175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1662430" rtl="0" eaLnBrk="1" latinLnBrk="0" hangingPunct="1">
                        <a:defRPr sz="3275" kern="1200">
                          <a:solidFill>
                            <a:schemeClr val="tx1"/>
                          </a:solidFill>
                          <a:latin typeface="Calibri" panose="020F0502020204030204"/>
                        </a:defRPr>
                      </a:lvl1pPr>
                      <a:lvl2pPr marL="831215" algn="l" defTabSz="1662430" rtl="0" eaLnBrk="1" latinLnBrk="0" hangingPunct="1">
                        <a:defRPr sz="3275" kern="1200">
                          <a:solidFill>
                            <a:schemeClr val="tx1"/>
                          </a:solidFill>
                          <a:latin typeface="Calibri" panose="020F0502020204030204"/>
                        </a:defRPr>
                      </a:lvl2pPr>
                      <a:lvl3pPr marL="1662430" algn="l" defTabSz="1662430" rtl="0" eaLnBrk="1" latinLnBrk="0" hangingPunct="1">
                        <a:defRPr sz="3275" kern="1200">
                          <a:solidFill>
                            <a:schemeClr val="tx1"/>
                          </a:solidFill>
                          <a:latin typeface="Calibri" panose="020F0502020204030204"/>
                        </a:defRPr>
                      </a:lvl3pPr>
                      <a:lvl4pPr marL="2493645" algn="l" defTabSz="1662430" rtl="0" eaLnBrk="1" latinLnBrk="0" hangingPunct="1">
                        <a:defRPr sz="3275" kern="1200">
                          <a:solidFill>
                            <a:schemeClr val="tx1"/>
                          </a:solidFill>
                          <a:latin typeface="Calibri" panose="020F0502020204030204"/>
                        </a:defRPr>
                      </a:lvl4pPr>
                      <a:lvl5pPr marL="3324860" algn="l" defTabSz="1662430" rtl="0" eaLnBrk="1" latinLnBrk="0" hangingPunct="1">
                        <a:defRPr sz="3275" kern="1200">
                          <a:solidFill>
                            <a:schemeClr val="tx1"/>
                          </a:solidFill>
                          <a:latin typeface="Calibri" panose="020F0502020204030204"/>
                        </a:defRPr>
                      </a:lvl5pPr>
                      <a:lvl6pPr marL="4156075" algn="l" defTabSz="1662430" rtl="0" eaLnBrk="1" latinLnBrk="0" hangingPunct="1">
                        <a:defRPr sz="3275" kern="1200">
                          <a:solidFill>
                            <a:schemeClr val="tx1"/>
                          </a:solidFill>
                          <a:latin typeface="Calibri" panose="020F0502020204030204"/>
                        </a:defRPr>
                      </a:lvl6pPr>
                      <a:lvl7pPr marL="4987925" algn="l" defTabSz="1662430" rtl="0" eaLnBrk="1" latinLnBrk="0" hangingPunct="1">
                        <a:defRPr sz="3275" kern="1200">
                          <a:solidFill>
                            <a:schemeClr val="tx1"/>
                          </a:solidFill>
                          <a:latin typeface="Calibri" panose="020F0502020204030204"/>
                        </a:defRPr>
                      </a:lvl7pPr>
                      <a:lvl8pPr marL="5819140" algn="l" defTabSz="1662430" rtl="0" eaLnBrk="1" latinLnBrk="0" hangingPunct="1">
                        <a:defRPr sz="3275" kern="1200">
                          <a:solidFill>
                            <a:schemeClr val="tx1"/>
                          </a:solidFill>
                          <a:latin typeface="Calibri" panose="020F0502020204030204"/>
                        </a:defRPr>
                      </a:lvl8pPr>
                      <a:lvl9pPr marL="6650355" algn="l" defTabSz="1662430" rtl="0" eaLnBrk="1" latinLnBrk="0" hangingPunct="1">
                        <a:defRPr sz="3275" kern="1200">
                          <a:solidFill>
                            <a:schemeClr val="tx1"/>
                          </a:solidFill>
                          <a:latin typeface="Calibri" panose="020F0502020204030204"/>
                        </a:defRPr>
                      </a:lvl9pPr>
                    </a:lstStyle>
                    <a:p>
                      <a:pPr algn="just" fontAlgn="t" latinLnBrk="0"/>
                      <a:endParaRPr lang="en-US" sz="3200" b="0" dirty="0">
                        <a:effectLst/>
                        <a:latin typeface="Cambria" panose="02040503050406030204" pitchFamily="18" charset="0"/>
                        <a:ea typeface="Cambria" panose="02040503050406030204" pitchFamily="18" charset="0"/>
                      </a:endParaRPr>
                    </a:p>
                  </a:txBody>
                  <a:tcPr marL="31750" marR="31750" marT="31750" marB="3175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1662430" rtl="0" eaLnBrk="1" latinLnBrk="0" hangingPunct="1">
                        <a:defRPr sz="3275" kern="1200">
                          <a:solidFill>
                            <a:schemeClr val="tx1"/>
                          </a:solidFill>
                          <a:latin typeface="Calibri" panose="020F0502020204030204"/>
                        </a:defRPr>
                      </a:lvl1pPr>
                      <a:lvl2pPr marL="831215" algn="l" defTabSz="1662430" rtl="0" eaLnBrk="1" latinLnBrk="0" hangingPunct="1">
                        <a:defRPr sz="3275" kern="1200">
                          <a:solidFill>
                            <a:schemeClr val="tx1"/>
                          </a:solidFill>
                          <a:latin typeface="Calibri" panose="020F0502020204030204"/>
                        </a:defRPr>
                      </a:lvl2pPr>
                      <a:lvl3pPr marL="1662430" algn="l" defTabSz="1662430" rtl="0" eaLnBrk="1" latinLnBrk="0" hangingPunct="1">
                        <a:defRPr sz="3275" kern="1200">
                          <a:solidFill>
                            <a:schemeClr val="tx1"/>
                          </a:solidFill>
                          <a:latin typeface="Calibri" panose="020F0502020204030204"/>
                        </a:defRPr>
                      </a:lvl3pPr>
                      <a:lvl4pPr marL="2493645" algn="l" defTabSz="1662430" rtl="0" eaLnBrk="1" latinLnBrk="0" hangingPunct="1">
                        <a:defRPr sz="3275" kern="1200">
                          <a:solidFill>
                            <a:schemeClr val="tx1"/>
                          </a:solidFill>
                          <a:latin typeface="Calibri" panose="020F0502020204030204"/>
                        </a:defRPr>
                      </a:lvl4pPr>
                      <a:lvl5pPr marL="3324860" algn="l" defTabSz="1662430" rtl="0" eaLnBrk="1" latinLnBrk="0" hangingPunct="1">
                        <a:defRPr sz="3275" kern="1200">
                          <a:solidFill>
                            <a:schemeClr val="tx1"/>
                          </a:solidFill>
                          <a:latin typeface="Calibri" panose="020F0502020204030204"/>
                        </a:defRPr>
                      </a:lvl5pPr>
                      <a:lvl6pPr marL="4156075" algn="l" defTabSz="1662430" rtl="0" eaLnBrk="1" latinLnBrk="0" hangingPunct="1">
                        <a:defRPr sz="3275" kern="1200">
                          <a:solidFill>
                            <a:schemeClr val="tx1"/>
                          </a:solidFill>
                          <a:latin typeface="Calibri" panose="020F0502020204030204"/>
                        </a:defRPr>
                      </a:lvl6pPr>
                      <a:lvl7pPr marL="4987925" algn="l" defTabSz="1662430" rtl="0" eaLnBrk="1" latinLnBrk="0" hangingPunct="1">
                        <a:defRPr sz="3275" kern="1200">
                          <a:solidFill>
                            <a:schemeClr val="tx1"/>
                          </a:solidFill>
                          <a:latin typeface="Calibri" panose="020F0502020204030204"/>
                        </a:defRPr>
                      </a:lvl7pPr>
                      <a:lvl8pPr marL="5819140" algn="l" defTabSz="1662430" rtl="0" eaLnBrk="1" latinLnBrk="0" hangingPunct="1">
                        <a:defRPr sz="3275" kern="1200">
                          <a:solidFill>
                            <a:schemeClr val="tx1"/>
                          </a:solidFill>
                          <a:latin typeface="Calibri" panose="020F0502020204030204"/>
                        </a:defRPr>
                      </a:lvl8pPr>
                      <a:lvl9pPr marL="6650355" algn="l" defTabSz="1662430" rtl="0" eaLnBrk="1" latinLnBrk="0" hangingPunct="1">
                        <a:defRPr sz="3275" kern="1200">
                          <a:solidFill>
                            <a:schemeClr val="tx1"/>
                          </a:solidFill>
                          <a:latin typeface="Calibri" panose="020F0502020204030204"/>
                        </a:defRPr>
                      </a:lvl9pPr>
                    </a:lstStyle>
                    <a:p>
                      <a:pPr algn="just" fontAlgn="t" latinLnBrk="0"/>
                      <a:endParaRPr lang="en-US" sz="3200" b="0" dirty="0">
                        <a:effectLst/>
                        <a:latin typeface="Cambria" panose="02040503050406030204" pitchFamily="18" charset="0"/>
                        <a:ea typeface="Cambria" panose="02040503050406030204" pitchFamily="18" charset="0"/>
                      </a:endParaRPr>
                    </a:p>
                  </a:txBody>
                  <a:tcPr marL="31750" marR="31750" marT="31750" marB="3175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676874645"/>
                  </a:ext>
                </a:extLst>
              </a:tr>
              <a:tr h="1038225">
                <a:tc>
                  <a:txBody>
                    <a:bodyPr/>
                    <a:lstStyle>
                      <a:lvl1pPr marL="0" algn="l" defTabSz="1662430" rtl="0" eaLnBrk="1" latinLnBrk="0" hangingPunct="1">
                        <a:defRPr sz="3275" kern="1200">
                          <a:solidFill>
                            <a:schemeClr val="tx1"/>
                          </a:solidFill>
                          <a:latin typeface="Calibri" panose="020F0502020204030204"/>
                        </a:defRPr>
                      </a:lvl1pPr>
                      <a:lvl2pPr marL="831215" algn="l" defTabSz="1662430" rtl="0" eaLnBrk="1" latinLnBrk="0" hangingPunct="1">
                        <a:defRPr sz="3275" kern="1200">
                          <a:solidFill>
                            <a:schemeClr val="tx1"/>
                          </a:solidFill>
                          <a:latin typeface="Calibri" panose="020F0502020204030204"/>
                        </a:defRPr>
                      </a:lvl2pPr>
                      <a:lvl3pPr marL="1662430" algn="l" defTabSz="1662430" rtl="0" eaLnBrk="1" latinLnBrk="0" hangingPunct="1">
                        <a:defRPr sz="3275" kern="1200">
                          <a:solidFill>
                            <a:schemeClr val="tx1"/>
                          </a:solidFill>
                          <a:latin typeface="Calibri" panose="020F0502020204030204"/>
                        </a:defRPr>
                      </a:lvl3pPr>
                      <a:lvl4pPr marL="2493645" algn="l" defTabSz="1662430" rtl="0" eaLnBrk="1" latinLnBrk="0" hangingPunct="1">
                        <a:defRPr sz="3275" kern="1200">
                          <a:solidFill>
                            <a:schemeClr val="tx1"/>
                          </a:solidFill>
                          <a:latin typeface="Calibri" panose="020F0502020204030204"/>
                        </a:defRPr>
                      </a:lvl4pPr>
                      <a:lvl5pPr marL="3324860" algn="l" defTabSz="1662430" rtl="0" eaLnBrk="1" latinLnBrk="0" hangingPunct="1">
                        <a:defRPr sz="3275" kern="1200">
                          <a:solidFill>
                            <a:schemeClr val="tx1"/>
                          </a:solidFill>
                          <a:latin typeface="Calibri" panose="020F0502020204030204"/>
                        </a:defRPr>
                      </a:lvl5pPr>
                      <a:lvl6pPr marL="4156075" algn="l" defTabSz="1662430" rtl="0" eaLnBrk="1" latinLnBrk="0" hangingPunct="1">
                        <a:defRPr sz="3275" kern="1200">
                          <a:solidFill>
                            <a:schemeClr val="tx1"/>
                          </a:solidFill>
                          <a:latin typeface="Calibri" panose="020F0502020204030204"/>
                        </a:defRPr>
                      </a:lvl6pPr>
                      <a:lvl7pPr marL="4987925" algn="l" defTabSz="1662430" rtl="0" eaLnBrk="1" latinLnBrk="0" hangingPunct="1">
                        <a:defRPr sz="3275" kern="1200">
                          <a:solidFill>
                            <a:schemeClr val="tx1"/>
                          </a:solidFill>
                          <a:latin typeface="Calibri" panose="020F0502020204030204"/>
                        </a:defRPr>
                      </a:lvl7pPr>
                      <a:lvl8pPr marL="5819140" algn="l" defTabSz="1662430" rtl="0" eaLnBrk="1" latinLnBrk="0" hangingPunct="1">
                        <a:defRPr sz="3275" kern="1200">
                          <a:solidFill>
                            <a:schemeClr val="tx1"/>
                          </a:solidFill>
                          <a:latin typeface="Calibri" panose="020F0502020204030204"/>
                        </a:defRPr>
                      </a:lvl8pPr>
                      <a:lvl9pPr marL="6650355" algn="l" defTabSz="1662430" rtl="0" eaLnBrk="1" latinLnBrk="0" hangingPunct="1">
                        <a:defRPr sz="3275" kern="1200">
                          <a:solidFill>
                            <a:schemeClr val="tx1"/>
                          </a:solidFill>
                          <a:latin typeface="Calibri" panose="020F0502020204030204"/>
                        </a:defRPr>
                      </a:lvl9pPr>
                    </a:lstStyle>
                    <a:p>
                      <a:pPr algn="just" fontAlgn="t" latinLnBrk="0"/>
                      <a:r>
                        <a:rPr lang="en-US" sz="3200" b="0" dirty="0" err="1">
                          <a:effectLst/>
                          <a:latin typeface="Cambria" panose="02040503050406030204" pitchFamily="18" charset="0"/>
                          <a:ea typeface="Cambria" panose="02040503050406030204" pitchFamily="18" charset="0"/>
                        </a:rPr>
                        <a:t>Câu</a:t>
                      </a:r>
                      <a:r>
                        <a:rPr lang="en-US" sz="3200" b="0" dirty="0">
                          <a:effectLst/>
                          <a:latin typeface="Cambria" panose="02040503050406030204" pitchFamily="18" charset="0"/>
                          <a:ea typeface="Cambria" panose="02040503050406030204" pitchFamily="18" charset="0"/>
                        </a:rPr>
                        <a:t> 3</a:t>
                      </a:r>
                    </a:p>
                  </a:txBody>
                  <a:tcPr marL="31750" marR="31750" marT="31750" marB="3175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1662430" rtl="0" eaLnBrk="1" latinLnBrk="0" hangingPunct="1">
                        <a:defRPr sz="3275" kern="1200">
                          <a:solidFill>
                            <a:schemeClr val="tx1"/>
                          </a:solidFill>
                          <a:latin typeface="Calibri" panose="020F0502020204030204"/>
                        </a:defRPr>
                      </a:lvl1pPr>
                      <a:lvl2pPr marL="831215" algn="l" defTabSz="1662430" rtl="0" eaLnBrk="1" latinLnBrk="0" hangingPunct="1">
                        <a:defRPr sz="3275" kern="1200">
                          <a:solidFill>
                            <a:schemeClr val="tx1"/>
                          </a:solidFill>
                          <a:latin typeface="Calibri" panose="020F0502020204030204"/>
                        </a:defRPr>
                      </a:lvl2pPr>
                      <a:lvl3pPr marL="1662430" algn="l" defTabSz="1662430" rtl="0" eaLnBrk="1" latinLnBrk="0" hangingPunct="1">
                        <a:defRPr sz="3275" kern="1200">
                          <a:solidFill>
                            <a:schemeClr val="tx1"/>
                          </a:solidFill>
                          <a:latin typeface="Calibri" panose="020F0502020204030204"/>
                        </a:defRPr>
                      </a:lvl3pPr>
                      <a:lvl4pPr marL="2493645" algn="l" defTabSz="1662430" rtl="0" eaLnBrk="1" latinLnBrk="0" hangingPunct="1">
                        <a:defRPr sz="3275" kern="1200">
                          <a:solidFill>
                            <a:schemeClr val="tx1"/>
                          </a:solidFill>
                          <a:latin typeface="Calibri" panose="020F0502020204030204"/>
                        </a:defRPr>
                      </a:lvl4pPr>
                      <a:lvl5pPr marL="3324860" algn="l" defTabSz="1662430" rtl="0" eaLnBrk="1" latinLnBrk="0" hangingPunct="1">
                        <a:defRPr sz="3275" kern="1200">
                          <a:solidFill>
                            <a:schemeClr val="tx1"/>
                          </a:solidFill>
                          <a:latin typeface="Calibri" panose="020F0502020204030204"/>
                        </a:defRPr>
                      </a:lvl5pPr>
                      <a:lvl6pPr marL="4156075" algn="l" defTabSz="1662430" rtl="0" eaLnBrk="1" latinLnBrk="0" hangingPunct="1">
                        <a:defRPr sz="3275" kern="1200">
                          <a:solidFill>
                            <a:schemeClr val="tx1"/>
                          </a:solidFill>
                          <a:latin typeface="Calibri" panose="020F0502020204030204"/>
                        </a:defRPr>
                      </a:lvl6pPr>
                      <a:lvl7pPr marL="4987925" algn="l" defTabSz="1662430" rtl="0" eaLnBrk="1" latinLnBrk="0" hangingPunct="1">
                        <a:defRPr sz="3275" kern="1200">
                          <a:solidFill>
                            <a:schemeClr val="tx1"/>
                          </a:solidFill>
                          <a:latin typeface="Calibri" panose="020F0502020204030204"/>
                        </a:defRPr>
                      </a:lvl7pPr>
                      <a:lvl8pPr marL="5819140" algn="l" defTabSz="1662430" rtl="0" eaLnBrk="1" latinLnBrk="0" hangingPunct="1">
                        <a:defRPr sz="3275" kern="1200">
                          <a:solidFill>
                            <a:schemeClr val="tx1"/>
                          </a:solidFill>
                          <a:latin typeface="Calibri" panose="020F0502020204030204"/>
                        </a:defRPr>
                      </a:lvl8pPr>
                      <a:lvl9pPr marL="6650355" algn="l" defTabSz="1662430" rtl="0" eaLnBrk="1" latinLnBrk="0" hangingPunct="1">
                        <a:defRPr sz="3275" kern="1200">
                          <a:solidFill>
                            <a:schemeClr val="tx1"/>
                          </a:solidFill>
                          <a:latin typeface="Calibri" panose="020F0502020204030204"/>
                        </a:defRPr>
                      </a:lvl9pPr>
                    </a:lstStyle>
                    <a:p>
                      <a:pPr algn="just" fontAlgn="t" latinLnBrk="0"/>
                      <a:endParaRPr lang="en-US" sz="3200" b="0" dirty="0">
                        <a:effectLst/>
                        <a:latin typeface="Cambria" panose="02040503050406030204" pitchFamily="18" charset="0"/>
                        <a:ea typeface="Cambria" panose="02040503050406030204" pitchFamily="18" charset="0"/>
                      </a:endParaRPr>
                    </a:p>
                  </a:txBody>
                  <a:tcPr marL="31750" marR="31750" marT="31750" marB="3175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1662430" rtl="0" eaLnBrk="1" latinLnBrk="0" hangingPunct="1">
                        <a:defRPr sz="3275" kern="1200">
                          <a:solidFill>
                            <a:schemeClr val="tx1"/>
                          </a:solidFill>
                          <a:latin typeface="Calibri" panose="020F0502020204030204"/>
                        </a:defRPr>
                      </a:lvl1pPr>
                      <a:lvl2pPr marL="831215" algn="l" defTabSz="1662430" rtl="0" eaLnBrk="1" latinLnBrk="0" hangingPunct="1">
                        <a:defRPr sz="3275" kern="1200">
                          <a:solidFill>
                            <a:schemeClr val="tx1"/>
                          </a:solidFill>
                          <a:latin typeface="Calibri" panose="020F0502020204030204"/>
                        </a:defRPr>
                      </a:lvl2pPr>
                      <a:lvl3pPr marL="1662430" algn="l" defTabSz="1662430" rtl="0" eaLnBrk="1" latinLnBrk="0" hangingPunct="1">
                        <a:defRPr sz="3275" kern="1200">
                          <a:solidFill>
                            <a:schemeClr val="tx1"/>
                          </a:solidFill>
                          <a:latin typeface="Calibri" panose="020F0502020204030204"/>
                        </a:defRPr>
                      </a:lvl3pPr>
                      <a:lvl4pPr marL="2493645" algn="l" defTabSz="1662430" rtl="0" eaLnBrk="1" latinLnBrk="0" hangingPunct="1">
                        <a:defRPr sz="3275" kern="1200">
                          <a:solidFill>
                            <a:schemeClr val="tx1"/>
                          </a:solidFill>
                          <a:latin typeface="Calibri" panose="020F0502020204030204"/>
                        </a:defRPr>
                      </a:lvl4pPr>
                      <a:lvl5pPr marL="3324860" algn="l" defTabSz="1662430" rtl="0" eaLnBrk="1" latinLnBrk="0" hangingPunct="1">
                        <a:defRPr sz="3275" kern="1200">
                          <a:solidFill>
                            <a:schemeClr val="tx1"/>
                          </a:solidFill>
                          <a:latin typeface="Calibri" panose="020F0502020204030204"/>
                        </a:defRPr>
                      </a:lvl5pPr>
                      <a:lvl6pPr marL="4156075" algn="l" defTabSz="1662430" rtl="0" eaLnBrk="1" latinLnBrk="0" hangingPunct="1">
                        <a:defRPr sz="3275" kern="1200">
                          <a:solidFill>
                            <a:schemeClr val="tx1"/>
                          </a:solidFill>
                          <a:latin typeface="Calibri" panose="020F0502020204030204"/>
                        </a:defRPr>
                      </a:lvl6pPr>
                      <a:lvl7pPr marL="4987925" algn="l" defTabSz="1662430" rtl="0" eaLnBrk="1" latinLnBrk="0" hangingPunct="1">
                        <a:defRPr sz="3275" kern="1200">
                          <a:solidFill>
                            <a:schemeClr val="tx1"/>
                          </a:solidFill>
                          <a:latin typeface="Calibri" panose="020F0502020204030204"/>
                        </a:defRPr>
                      </a:lvl7pPr>
                      <a:lvl8pPr marL="5819140" algn="l" defTabSz="1662430" rtl="0" eaLnBrk="1" latinLnBrk="0" hangingPunct="1">
                        <a:defRPr sz="3275" kern="1200">
                          <a:solidFill>
                            <a:schemeClr val="tx1"/>
                          </a:solidFill>
                          <a:latin typeface="Calibri" panose="020F0502020204030204"/>
                        </a:defRPr>
                      </a:lvl8pPr>
                      <a:lvl9pPr marL="6650355" algn="l" defTabSz="1662430" rtl="0" eaLnBrk="1" latinLnBrk="0" hangingPunct="1">
                        <a:defRPr sz="3275" kern="1200">
                          <a:solidFill>
                            <a:schemeClr val="tx1"/>
                          </a:solidFill>
                          <a:latin typeface="Calibri" panose="020F0502020204030204"/>
                        </a:defRPr>
                      </a:lvl9pPr>
                    </a:lstStyle>
                    <a:p>
                      <a:pPr algn="just" fontAlgn="t" latinLnBrk="0"/>
                      <a:endParaRPr lang="en-US" sz="3200" b="0" dirty="0">
                        <a:effectLst/>
                        <a:latin typeface="Cambria" panose="02040503050406030204" pitchFamily="18" charset="0"/>
                        <a:ea typeface="Cambria" panose="02040503050406030204" pitchFamily="18" charset="0"/>
                      </a:endParaRPr>
                    </a:p>
                  </a:txBody>
                  <a:tcPr marL="31750" marR="31750" marT="31750" marB="3175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813008029"/>
                  </a:ext>
                </a:extLst>
              </a:tr>
            </a:tbl>
          </a:graphicData>
        </a:graphic>
      </p:graphicFrame>
      <p:sp>
        <p:nvSpPr>
          <p:cNvPr id="5" name="TextBox 4">
            <a:extLst>
              <a:ext uri="{FF2B5EF4-FFF2-40B4-BE49-F238E27FC236}">
                <a16:creationId xmlns:a16="http://schemas.microsoft.com/office/drawing/2014/main" id="{D40EE8A6-1031-7FED-6EB6-B98F53FD7C18}"/>
              </a:ext>
            </a:extLst>
          </p:cNvPr>
          <p:cNvSpPr txBox="1"/>
          <p:nvPr/>
        </p:nvSpPr>
        <p:spPr>
          <a:xfrm>
            <a:off x="2727843" y="1271102"/>
            <a:ext cx="3419475" cy="646331"/>
          </a:xfrm>
          <a:prstGeom prst="rect">
            <a:avLst/>
          </a:prstGeom>
          <a:noFill/>
        </p:spPr>
        <p:txBody>
          <a:bodyPr wrap="square" rtlCol="0">
            <a:spAutoFit/>
          </a:bodyPr>
          <a:lstStyle/>
          <a:p>
            <a:pPr algn="ctr"/>
            <a:r>
              <a:rPr lang="en-US" sz="3600" dirty="0" err="1">
                <a:solidFill>
                  <a:prstClr val="black"/>
                </a:solidFill>
                <a:latin typeface="Cambria" panose="02040503050406030204" pitchFamily="18" charset="0"/>
                <a:ea typeface="Cambria" panose="02040503050406030204" pitchFamily="18" charset="0"/>
              </a:rPr>
              <a:t>Năm</a:t>
            </a:r>
            <a:r>
              <a:rPr lang="en-US" sz="3600" dirty="0">
                <a:solidFill>
                  <a:prstClr val="black"/>
                </a:solidFill>
                <a:latin typeface="Cambria" panose="02040503050406030204" pitchFamily="18" charset="0"/>
                <a:ea typeface="Cambria" panose="02040503050406030204" pitchFamily="18" charset="0"/>
              </a:rPr>
              <a:t> 938</a:t>
            </a:r>
          </a:p>
        </p:txBody>
      </p:sp>
      <p:sp>
        <p:nvSpPr>
          <p:cNvPr id="6" name="TextBox 5">
            <a:extLst>
              <a:ext uri="{FF2B5EF4-FFF2-40B4-BE49-F238E27FC236}">
                <a16:creationId xmlns:a16="http://schemas.microsoft.com/office/drawing/2014/main" id="{F45B5D66-D62B-D429-0E20-C5D22C5C8DBF}"/>
              </a:ext>
            </a:extLst>
          </p:cNvPr>
          <p:cNvSpPr txBox="1"/>
          <p:nvPr/>
        </p:nvSpPr>
        <p:spPr>
          <a:xfrm>
            <a:off x="6783550" y="1337777"/>
            <a:ext cx="3419475" cy="646331"/>
          </a:xfrm>
          <a:prstGeom prst="rect">
            <a:avLst/>
          </a:prstGeom>
          <a:noFill/>
        </p:spPr>
        <p:txBody>
          <a:bodyPr wrap="square" rtlCol="0">
            <a:spAutoFit/>
          </a:bodyPr>
          <a:lstStyle/>
          <a:p>
            <a:pPr algn="ctr"/>
            <a:r>
              <a:rPr lang="en-US" sz="3600" dirty="0" err="1">
                <a:solidFill>
                  <a:prstClr val="black"/>
                </a:solidFill>
                <a:latin typeface="Cambria" panose="02040503050406030204" pitchFamily="18" charset="0"/>
                <a:ea typeface="Cambria" panose="02040503050406030204" pitchFamily="18" charset="0"/>
              </a:rPr>
              <a:t>Thời</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gian</a:t>
            </a:r>
            <a:endParaRPr lang="en-US" sz="3600" dirty="0">
              <a:solidFill>
                <a:prstClr val="black"/>
              </a:solidFill>
              <a:latin typeface="Cambria" panose="02040503050406030204" pitchFamily="18" charset="0"/>
              <a:ea typeface="Cambria" panose="02040503050406030204" pitchFamily="18" charset="0"/>
            </a:endParaRPr>
          </a:p>
        </p:txBody>
      </p:sp>
      <p:sp>
        <p:nvSpPr>
          <p:cNvPr id="7" name="TextBox 6">
            <a:extLst>
              <a:ext uri="{FF2B5EF4-FFF2-40B4-BE49-F238E27FC236}">
                <a16:creationId xmlns:a16="http://schemas.microsoft.com/office/drawing/2014/main" id="{616FCCCD-2992-F00A-37D3-8C817420AEF4}"/>
              </a:ext>
            </a:extLst>
          </p:cNvPr>
          <p:cNvSpPr txBox="1"/>
          <p:nvPr/>
        </p:nvSpPr>
        <p:spPr>
          <a:xfrm>
            <a:off x="2786354" y="2233126"/>
            <a:ext cx="4429125" cy="646331"/>
          </a:xfrm>
          <a:prstGeom prst="rect">
            <a:avLst/>
          </a:prstGeom>
          <a:noFill/>
        </p:spPr>
        <p:txBody>
          <a:bodyPr wrap="square" rtlCol="0">
            <a:spAutoFit/>
          </a:bodyPr>
          <a:lstStyle/>
          <a:p>
            <a:pPr algn="ctr"/>
            <a:r>
              <a:rPr lang="en-US" sz="3600" dirty="0" err="1">
                <a:solidFill>
                  <a:prstClr val="black"/>
                </a:solidFill>
                <a:latin typeface="Cambria" panose="02040503050406030204" pitchFamily="18" charset="0"/>
                <a:ea typeface="Cambria" panose="02040503050406030204" pitchFamily="18" charset="0"/>
              </a:rPr>
              <a:t>Trên</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sông</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Bạch</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Đằng</a:t>
            </a:r>
            <a:endParaRPr lang="en-US" sz="3600" dirty="0">
              <a:solidFill>
                <a:prstClr val="black"/>
              </a:solidFill>
              <a:latin typeface="Cambria" panose="02040503050406030204" pitchFamily="18" charset="0"/>
              <a:ea typeface="Cambria" panose="02040503050406030204" pitchFamily="18" charset="0"/>
            </a:endParaRPr>
          </a:p>
        </p:txBody>
      </p:sp>
      <p:sp>
        <p:nvSpPr>
          <p:cNvPr id="8" name="TextBox 7">
            <a:extLst>
              <a:ext uri="{FF2B5EF4-FFF2-40B4-BE49-F238E27FC236}">
                <a16:creationId xmlns:a16="http://schemas.microsoft.com/office/drawing/2014/main" id="{B0C843B0-A1FF-F2D9-F940-EEE02289AB8A}"/>
              </a:ext>
            </a:extLst>
          </p:cNvPr>
          <p:cNvSpPr txBox="1"/>
          <p:nvPr/>
        </p:nvSpPr>
        <p:spPr>
          <a:xfrm>
            <a:off x="6747394" y="2225157"/>
            <a:ext cx="3419475" cy="646331"/>
          </a:xfrm>
          <a:prstGeom prst="rect">
            <a:avLst/>
          </a:prstGeom>
          <a:noFill/>
        </p:spPr>
        <p:txBody>
          <a:bodyPr wrap="square" rtlCol="0">
            <a:spAutoFit/>
          </a:bodyPr>
          <a:lstStyle/>
          <a:p>
            <a:pPr algn="ctr"/>
            <a:r>
              <a:rPr lang="en-US" sz="3600" dirty="0" err="1">
                <a:solidFill>
                  <a:prstClr val="black"/>
                </a:solidFill>
                <a:latin typeface="Cambria" panose="02040503050406030204" pitchFamily="18" charset="0"/>
                <a:ea typeface="Cambria" panose="02040503050406030204" pitchFamily="18" charset="0"/>
              </a:rPr>
              <a:t>Nơi</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chốn</a:t>
            </a:r>
            <a:endParaRPr lang="en-US" sz="3600" dirty="0">
              <a:solidFill>
                <a:prstClr val="black"/>
              </a:solidFill>
              <a:latin typeface="Cambria" panose="02040503050406030204" pitchFamily="18" charset="0"/>
              <a:ea typeface="Cambria" panose="02040503050406030204" pitchFamily="18" charset="0"/>
            </a:endParaRPr>
          </a:p>
        </p:txBody>
      </p:sp>
      <p:sp>
        <p:nvSpPr>
          <p:cNvPr id="9" name="TextBox 8">
            <a:extLst>
              <a:ext uri="{FF2B5EF4-FFF2-40B4-BE49-F238E27FC236}">
                <a16:creationId xmlns:a16="http://schemas.microsoft.com/office/drawing/2014/main" id="{C5F1888C-34DE-A03A-E846-37C3CF5D77F6}"/>
              </a:ext>
            </a:extLst>
          </p:cNvPr>
          <p:cNvSpPr txBox="1"/>
          <p:nvPr/>
        </p:nvSpPr>
        <p:spPr>
          <a:xfrm>
            <a:off x="2682940" y="3136641"/>
            <a:ext cx="4429125" cy="1077218"/>
          </a:xfrm>
          <a:prstGeom prst="rect">
            <a:avLst/>
          </a:prstGeom>
          <a:noFill/>
        </p:spPr>
        <p:txBody>
          <a:bodyPr wrap="square" rtlCol="0">
            <a:spAutoFit/>
          </a:bodyPr>
          <a:lstStyle/>
          <a:p>
            <a:pPr algn="just"/>
            <a:r>
              <a:rPr lang="en-US" sz="3200" dirty="0">
                <a:solidFill>
                  <a:prstClr val="black"/>
                </a:solidFill>
                <a:latin typeface="Cambria" panose="02040503050406030204" pitchFamily="18" charset="0"/>
                <a:ea typeface="Cambria" panose="02040503050406030204" pitchFamily="18" charset="0"/>
              </a:rPr>
              <a:t>Sau </a:t>
            </a:r>
            <a:r>
              <a:rPr lang="en-US" sz="3200" dirty="0" err="1">
                <a:solidFill>
                  <a:prstClr val="black"/>
                </a:solidFill>
                <a:latin typeface="Cambria" panose="02040503050406030204" pitchFamily="18" charset="0"/>
                <a:ea typeface="Cambria" panose="02040503050406030204" pitchFamily="18" charset="0"/>
              </a:rPr>
              <a:t>chiến</a:t>
            </a:r>
            <a:r>
              <a:rPr lang="en-US" sz="3200" dirty="0">
                <a:solidFill>
                  <a:prstClr val="black"/>
                </a:solidFill>
                <a:latin typeface="Cambria" panose="02040503050406030204" pitchFamily="18" charset="0"/>
                <a:ea typeface="Cambria" panose="02040503050406030204" pitchFamily="18" charset="0"/>
              </a:rPr>
              <a:t> </a:t>
            </a:r>
            <a:r>
              <a:rPr lang="en-US" sz="3200" dirty="0" err="1">
                <a:solidFill>
                  <a:prstClr val="black"/>
                </a:solidFill>
                <a:latin typeface="Cambria" panose="02040503050406030204" pitchFamily="18" charset="0"/>
                <a:ea typeface="Cambria" panose="02040503050406030204" pitchFamily="18" charset="0"/>
              </a:rPr>
              <a:t>thắng</a:t>
            </a:r>
            <a:r>
              <a:rPr lang="en-US" sz="3200" dirty="0">
                <a:solidFill>
                  <a:prstClr val="black"/>
                </a:solidFill>
                <a:latin typeface="Cambria" panose="02040503050406030204" pitchFamily="18" charset="0"/>
                <a:ea typeface="Cambria" panose="02040503050406030204" pitchFamily="18" charset="0"/>
              </a:rPr>
              <a:t> </a:t>
            </a:r>
            <a:r>
              <a:rPr lang="en-US" sz="3200" dirty="0" err="1">
                <a:solidFill>
                  <a:prstClr val="black"/>
                </a:solidFill>
                <a:latin typeface="Cambria" panose="02040503050406030204" pitchFamily="18" charset="0"/>
                <a:ea typeface="Cambria" panose="02040503050406030204" pitchFamily="18" charset="0"/>
              </a:rPr>
              <a:t>oanh</a:t>
            </a:r>
            <a:r>
              <a:rPr lang="en-US" sz="3200" dirty="0">
                <a:solidFill>
                  <a:prstClr val="black"/>
                </a:solidFill>
                <a:latin typeface="Cambria" panose="02040503050406030204" pitchFamily="18" charset="0"/>
                <a:ea typeface="Cambria" panose="02040503050406030204" pitchFamily="18" charset="0"/>
              </a:rPr>
              <a:t> </a:t>
            </a:r>
            <a:r>
              <a:rPr lang="en-US" sz="3200" dirty="0" err="1">
                <a:solidFill>
                  <a:prstClr val="black"/>
                </a:solidFill>
                <a:latin typeface="Cambria" panose="02040503050406030204" pitchFamily="18" charset="0"/>
                <a:ea typeface="Cambria" panose="02040503050406030204" pitchFamily="18" charset="0"/>
              </a:rPr>
              <a:t>liệt</a:t>
            </a:r>
            <a:r>
              <a:rPr lang="en-US" sz="3200" dirty="0">
                <a:solidFill>
                  <a:prstClr val="black"/>
                </a:solidFill>
                <a:latin typeface="Cambria" panose="02040503050406030204" pitchFamily="18" charset="0"/>
                <a:ea typeface="Cambria" panose="02040503050406030204" pitchFamily="18" charset="0"/>
              </a:rPr>
              <a:t> </a:t>
            </a:r>
            <a:r>
              <a:rPr lang="en-US" sz="3200" dirty="0" err="1">
                <a:solidFill>
                  <a:prstClr val="black"/>
                </a:solidFill>
                <a:latin typeface="Cambria" panose="02040503050406030204" pitchFamily="18" charset="0"/>
                <a:ea typeface="Cambria" panose="02040503050406030204" pitchFamily="18" charset="0"/>
              </a:rPr>
              <a:t>đó</a:t>
            </a:r>
            <a:endParaRPr lang="en-US" sz="3200" dirty="0">
              <a:solidFill>
                <a:prstClr val="black"/>
              </a:solidFill>
              <a:latin typeface="Cambria" panose="02040503050406030204" pitchFamily="18" charset="0"/>
              <a:ea typeface="Cambria" panose="02040503050406030204" pitchFamily="18" charset="0"/>
            </a:endParaRPr>
          </a:p>
        </p:txBody>
      </p:sp>
      <p:sp>
        <p:nvSpPr>
          <p:cNvPr id="10" name="TextBox 9">
            <a:extLst>
              <a:ext uri="{FF2B5EF4-FFF2-40B4-BE49-F238E27FC236}">
                <a16:creationId xmlns:a16="http://schemas.microsoft.com/office/drawing/2014/main" id="{ACB023B7-E6C7-4BD6-0B33-4C3ABCB0849E}"/>
              </a:ext>
            </a:extLst>
          </p:cNvPr>
          <p:cNvSpPr txBox="1"/>
          <p:nvPr/>
        </p:nvSpPr>
        <p:spPr>
          <a:xfrm>
            <a:off x="6924092" y="3196124"/>
            <a:ext cx="3419475" cy="646331"/>
          </a:xfrm>
          <a:prstGeom prst="rect">
            <a:avLst/>
          </a:prstGeom>
          <a:noFill/>
        </p:spPr>
        <p:txBody>
          <a:bodyPr wrap="square" rtlCol="0">
            <a:spAutoFit/>
          </a:bodyPr>
          <a:lstStyle/>
          <a:p>
            <a:pPr algn="ctr"/>
            <a:r>
              <a:rPr lang="en-US" sz="3600" dirty="0" err="1">
                <a:solidFill>
                  <a:prstClr val="black"/>
                </a:solidFill>
                <a:latin typeface="Cambria" panose="02040503050406030204" pitchFamily="18" charset="0"/>
                <a:ea typeface="Cambria" panose="02040503050406030204" pitchFamily="18" charset="0"/>
              </a:rPr>
              <a:t>Thời</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gian</a:t>
            </a:r>
            <a:endParaRPr lang="en-US" sz="3600" dirty="0">
              <a:solidFill>
                <a:prstClr val="black"/>
              </a:solidFill>
              <a:latin typeface="Cambria" panose="02040503050406030204" pitchFamily="18" charset="0"/>
              <a:ea typeface="Cambria" panose="02040503050406030204" pitchFamily="18" charset="0"/>
            </a:endParaRPr>
          </a:p>
        </p:txBody>
      </p:sp>
      <p:sp>
        <p:nvSpPr>
          <p:cNvPr id="11" name="TextBox 10">
            <a:extLst>
              <a:ext uri="{FF2B5EF4-FFF2-40B4-BE49-F238E27FC236}">
                <a16:creationId xmlns:a16="http://schemas.microsoft.com/office/drawing/2014/main" id="{F9558264-8584-7E53-F0BF-02DF5A12ECA8}"/>
              </a:ext>
            </a:extLst>
          </p:cNvPr>
          <p:cNvSpPr txBox="1"/>
          <p:nvPr/>
        </p:nvSpPr>
        <p:spPr>
          <a:xfrm>
            <a:off x="1821802" y="4300245"/>
            <a:ext cx="4429125" cy="707886"/>
          </a:xfrm>
          <a:prstGeom prst="rect">
            <a:avLst/>
          </a:prstGeom>
          <a:noFill/>
        </p:spPr>
        <p:txBody>
          <a:bodyPr wrap="square" rtlCol="0">
            <a:spAutoFit/>
          </a:bodyPr>
          <a:lstStyle/>
          <a:p>
            <a:pPr algn="ctr"/>
            <a:r>
              <a:rPr lang="en-US" sz="4000" dirty="0" err="1">
                <a:solidFill>
                  <a:prstClr val="black"/>
                </a:solidFill>
                <a:latin typeface="Cambria" panose="02040503050406030204" pitchFamily="18" charset="0"/>
                <a:ea typeface="Cambria" panose="02040503050406030204" pitchFamily="18" charset="0"/>
              </a:rPr>
              <a:t>Ngày</a:t>
            </a:r>
            <a:r>
              <a:rPr lang="en-US" sz="4000" dirty="0">
                <a:solidFill>
                  <a:prstClr val="black"/>
                </a:solidFill>
                <a:latin typeface="Cambria" panose="02040503050406030204" pitchFamily="18" charset="0"/>
                <a:ea typeface="Cambria" panose="02040503050406030204" pitchFamily="18" charset="0"/>
              </a:rPr>
              <a:t> nay</a:t>
            </a:r>
          </a:p>
        </p:txBody>
      </p:sp>
      <p:sp>
        <p:nvSpPr>
          <p:cNvPr id="12" name="TextBox 11">
            <a:extLst>
              <a:ext uri="{FF2B5EF4-FFF2-40B4-BE49-F238E27FC236}">
                <a16:creationId xmlns:a16="http://schemas.microsoft.com/office/drawing/2014/main" id="{90129162-0FFF-95A0-05CF-A0AAF175BBCC}"/>
              </a:ext>
            </a:extLst>
          </p:cNvPr>
          <p:cNvSpPr txBox="1"/>
          <p:nvPr/>
        </p:nvSpPr>
        <p:spPr>
          <a:xfrm>
            <a:off x="6775580" y="4386360"/>
            <a:ext cx="3419475" cy="646331"/>
          </a:xfrm>
          <a:prstGeom prst="rect">
            <a:avLst/>
          </a:prstGeom>
          <a:noFill/>
        </p:spPr>
        <p:txBody>
          <a:bodyPr wrap="square" rtlCol="0">
            <a:spAutoFit/>
          </a:bodyPr>
          <a:lstStyle/>
          <a:p>
            <a:pPr algn="ctr"/>
            <a:r>
              <a:rPr lang="en-US" sz="3600" dirty="0" err="1">
                <a:solidFill>
                  <a:prstClr val="black"/>
                </a:solidFill>
                <a:latin typeface="Cambria" panose="02040503050406030204" pitchFamily="18" charset="0"/>
                <a:ea typeface="Cambria" panose="02040503050406030204" pitchFamily="18" charset="0"/>
              </a:rPr>
              <a:t>Thời</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gian</a:t>
            </a:r>
            <a:endParaRPr lang="en-US" sz="3600" dirty="0">
              <a:solidFill>
                <a:prstClr val="black"/>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228476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down)">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down)">
                                      <p:cBhvr>
                                        <p:cTn id="4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CE1C4AB-6D3E-132C-D034-CE82799671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3199" y="2543840"/>
            <a:ext cx="7933269" cy="4314160"/>
          </a:xfrm>
          <a:prstGeom prst="rect">
            <a:avLst/>
          </a:prstGeom>
        </p:spPr>
      </p:pic>
      <p:pic>
        <p:nvPicPr>
          <p:cNvPr id="6" name="Picture 5">
            <a:extLst>
              <a:ext uri="{FF2B5EF4-FFF2-40B4-BE49-F238E27FC236}">
                <a16:creationId xmlns:a16="http://schemas.microsoft.com/office/drawing/2014/main" id="{A0CB350B-9D14-C179-DBCD-C9DA252B697A}"/>
              </a:ext>
            </a:extLst>
          </p:cNvPr>
          <p:cNvPicPr>
            <a:picLocks noChangeAspect="1"/>
          </p:cNvPicPr>
          <p:nvPr/>
        </p:nvPicPr>
        <p:blipFill>
          <a:blip r:embed="rId3"/>
          <a:stretch>
            <a:fillRect/>
          </a:stretch>
        </p:blipFill>
        <p:spPr>
          <a:xfrm>
            <a:off x="2525593" y="516605"/>
            <a:ext cx="7011008" cy="2353260"/>
          </a:xfrm>
          <a:prstGeom prst="rect">
            <a:avLst/>
          </a:prstGeom>
        </p:spPr>
      </p:pic>
    </p:spTree>
    <p:extLst>
      <p:ext uri="{BB962C8B-B14F-4D97-AF65-F5344CB8AC3E}">
        <p14:creationId xmlns:p14="http://schemas.microsoft.com/office/powerpoint/2010/main" val="274193084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615BA74-121E-9018-2E9F-14C96E5183C6}"/>
              </a:ext>
            </a:extLst>
          </p:cNvPr>
          <p:cNvSpPr txBox="1">
            <a:spLocks noChangeArrowheads="1"/>
          </p:cNvSpPr>
          <p:nvPr/>
        </p:nvSpPr>
        <p:spPr bwMode="auto">
          <a:xfrm>
            <a:off x="552256" y="613787"/>
            <a:ext cx="9601394" cy="646331"/>
          </a:xfrm>
          <a:prstGeom prst="rect">
            <a:avLst/>
          </a:prstGeom>
          <a:solidFill>
            <a:srgbClr val="FFFF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en-US" sz="3600" b="1" kern="0" dirty="0" err="1">
                <a:solidFill>
                  <a:srgbClr val="002060"/>
                </a:solidFill>
                <a:latin typeface="Times New Roman" panose="02020603050405020304" pitchFamily="18" charset="0"/>
                <a:ea typeface="Cambria" panose="02040503050406030204" pitchFamily="18" charset="0"/>
                <a:cs typeface="Times New Roman" panose="02020603050405020304" pitchFamily="18" charset="0"/>
              </a:rPr>
              <a:t>Sắp</a:t>
            </a:r>
            <a:r>
              <a:rPr lang="en-US" altLang="en-US" sz="3600" b="1" kern="0"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 </a:t>
            </a:r>
            <a:r>
              <a:rPr lang="en-US" altLang="en-US" sz="3600" b="1" kern="0" dirty="0" err="1">
                <a:solidFill>
                  <a:srgbClr val="002060"/>
                </a:solidFill>
                <a:latin typeface="Times New Roman" panose="02020603050405020304" pitchFamily="18" charset="0"/>
                <a:ea typeface="Cambria" panose="02040503050406030204" pitchFamily="18" charset="0"/>
                <a:cs typeface="Times New Roman" panose="02020603050405020304" pitchFamily="18" charset="0"/>
              </a:rPr>
              <a:t>xếp</a:t>
            </a:r>
            <a:r>
              <a:rPr lang="en-US" altLang="en-US" sz="3600" b="1" kern="0"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 </a:t>
            </a:r>
            <a:r>
              <a:rPr lang="en-US" altLang="en-US" sz="3600" b="1" kern="0" dirty="0" err="1">
                <a:solidFill>
                  <a:srgbClr val="002060"/>
                </a:solidFill>
                <a:latin typeface="Times New Roman" panose="02020603050405020304" pitchFamily="18" charset="0"/>
                <a:ea typeface="Cambria" panose="02040503050406030204" pitchFamily="18" charset="0"/>
                <a:cs typeface="Times New Roman" panose="02020603050405020304" pitchFamily="18" charset="0"/>
              </a:rPr>
              <a:t>thành</a:t>
            </a:r>
            <a:r>
              <a:rPr lang="en-US" altLang="en-US" sz="3600" b="1" kern="0"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 </a:t>
            </a:r>
            <a:r>
              <a:rPr lang="en-US" altLang="en-US" sz="3600" b="1" kern="0" dirty="0" err="1">
                <a:solidFill>
                  <a:srgbClr val="002060"/>
                </a:solidFill>
                <a:latin typeface="Times New Roman" panose="02020603050405020304" pitchFamily="18" charset="0"/>
                <a:ea typeface="Cambria" panose="02040503050406030204" pitchFamily="18" charset="0"/>
                <a:cs typeface="Times New Roman" panose="02020603050405020304" pitchFamily="18" charset="0"/>
              </a:rPr>
              <a:t>câu</a:t>
            </a:r>
            <a:r>
              <a:rPr lang="en-US" altLang="en-US" sz="3600" b="1" kern="0"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 </a:t>
            </a:r>
            <a:r>
              <a:rPr lang="en-US" altLang="en-US" sz="3600" b="1" kern="0" dirty="0" err="1">
                <a:solidFill>
                  <a:srgbClr val="002060"/>
                </a:solidFill>
                <a:latin typeface="Times New Roman" panose="02020603050405020304" pitchFamily="18" charset="0"/>
                <a:ea typeface="Cambria" panose="02040503050406030204" pitchFamily="18" charset="0"/>
                <a:cs typeface="Times New Roman" panose="02020603050405020304" pitchFamily="18" charset="0"/>
              </a:rPr>
              <a:t>hoàn</a:t>
            </a:r>
            <a:r>
              <a:rPr lang="en-US" altLang="en-US" sz="3600" b="1" kern="0"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 </a:t>
            </a:r>
            <a:r>
              <a:rPr lang="en-US" altLang="en-US" sz="3600" b="1" kern="0" dirty="0" err="1">
                <a:solidFill>
                  <a:srgbClr val="002060"/>
                </a:solidFill>
                <a:latin typeface="Times New Roman" panose="02020603050405020304" pitchFamily="18" charset="0"/>
                <a:ea typeface="Cambria" panose="02040503050406030204" pitchFamily="18" charset="0"/>
                <a:cs typeface="Times New Roman" panose="02020603050405020304" pitchFamily="18" charset="0"/>
              </a:rPr>
              <a:t>chỉnh</a:t>
            </a:r>
            <a:r>
              <a:rPr lang="en-US" altLang="en-US" sz="3600" b="1" kern="0"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 </a:t>
            </a:r>
            <a:r>
              <a:rPr lang="en-US" altLang="en-US" sz="3600" b="1" kern="0" dirty="0" err="1">
                <a:solidFill>
                  <a:srgbClr val="002060"/>
                </a:solidFill>
                <a:latin typeface="Times New Roman" panose="02020603050405020304" pitchFamily="18" charset="0"/>
                <a:ea typeface="Cambria" panose="02040503050406030204" pitchFamily="18" charset="0"/>
                <a:cs typeface="Times New Roman" panose="02020603050405020304" pitchFamily="18" charset="0"/>
              </a:rPr>
              <a:t>và</a:t>
            </a:r>
            <a:r>
              <a:rPr lang="en-US" altLang="en-US" sz="3600" b="1" kern="0"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 </a:t>
            </a:r>
            <a:r>
              <a:rPr lang="en-US" altLang="en-US" sz="3600" b="1" kern="0" dirty="0" err="1">
                <a:solidFill>
                  <a:srgbClr val="002060"/>
                </a:solidFill>
                <a:latin typeface="Times New Roman" panose="02020603050405020304" pitchFamily="18" charset="0"/>
                <a:ea typeface="Cambria" panose="02040503050406030204" pitchFamily="18" charset="0"/>
                <a:cs typeface="Times New Roman" panose="02020603050405020304" pitchFamily="18" charset="0"/>
              </a:rPr>
              <a:t>đúng</a:t>
            </a:r>
            <a:r>
              <a:rPr lang="en-US" altLang="en-US" sz="3600" b="1" kern="0"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 </a:t>
            </a:r>
            <a:r>
              <a:rPr lang="en-US" altLang="en-US" sz="3600" b="1" kern="0" dirty="0" err="1" smtClean="0">
                <a:solidFill>
                  <a:srgbClr val="002060"/>
                </a:solidFill>
                <a:latin typeface="Times New Roman" panose="02020603050405020304" pitchFamily="18" charset="0"/>
                <a:ea typeface="Cambria" panose="02040503050406030204" pitchFamily="18" charset="0"/>
                <a:cs typeface="Times New Roman" panose="02020603050405020304" pitchFamily="18" charset="0"/>
              </a:rPr>
              <a:t>nghĩa</a:t>
            </a:r>
            <a:endParaRPr lang="en-US" altLang="en-US" sz="3600" b="1" kern="0" dirty="0">
              <a:solidFill>
                <a:srgbClr val="002060"/>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5" name="Rectangle: Rounded Corners 11">
            <a:extLst>
              <a:ext uri="{FF2B5EF4-FFF2-40B4-BE49-F238E27FC236}">
                <a16:creationId xmlns:a16="http://schemas.microsoft.com/office/drawing/2014/main" id="{1E121C22-7DF3-CE78-2669-68559F814232}"/>
              </a:ext>
            </a:extLst>
          </p:cNvPr>
          <p:cNvSpPr/>
          <p:nvPr/>
        </p:nvSpPr>
        <p:spPr>
          <a:xfrm>
            <a:off x="1672124" y="1822579"/>
            <a:ext cx="8077199" cy="923925"/>
          </a:xfrm>
          <a:prstGeom prst="roundRect">
            <a:avLst/>
          </a:prstGeom>
          <a:solidFill>
            <a:srgbClr val="70AD47">
              <a:lumMod val="20000"/>
              <a:lumOff val="80000"/>
            </a:srgbClr>
          </a:solidFill>
          <a:ln w="57150" cap="flat" cmpd="sng" algn="ctr">
            <a:solidFill>
              <a:srgbClr val="70AD47"/>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44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hót,  chim, Trong vườn,  líu lo</a:t>
            </a:r>
            <a:endParaRPr kumimoji="0" lang="en-US" sz="44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6" name="TextBox 5">
            <a:extLst>
              <a:ext uri="{FF2B5EF4-FFF2-40B4-BE49-F238E27FC236}">
                <a16:creationId xmlns:a16="http://schemas.microsoft.com/office/drawing/2014/main" id="{D15187D6-0758-A261-2EBB-7E09A01DF568}"/>
              </a:ext>
            </a:extLst>
          </p:cNvPr>
          <p:cNvSpPr txBox="1"/>
          <p:nvPr/>
        </p:nvSpPr>
        <p:spPr>
          <a:xfrm>
            <a:off x="1230864" y="3194180"/>
            <a:ext cx="8858250" cy="769441"/>
          </a:xfrm>
          <a:prstGeom prst="rect">
            <a:avLst/>
          </a:prstGeom>
          <a:noFill/>
        </p:spPr>
        <p:txBody>
          <a:bodyPr wrap="square" rtlCol="0">
            <a:spAutoFit/>
          </a:bodyPr>
          <a:lstStyle/>
          <a:p>
            <a:r>
              <a:rPr lang="en-US" sz="4400" b="1" dirty="0">
                <a:solidFill>
                  <a:srgbClr val="FF0000"/>
                </a:solidFill>
                <a:latin typeface="Cambria" panose="02040503050406030204" pitchFamily="18" charset="0"/>
                <a:ea typeface="Cambria" panose="02040503050406030204" pitchFamily="18" charset="0"/>
              </a:rPr>
              <a:t>=&gt; Trong </a:t>
            </a:r>
            <a:r>
              <a:rPr lang="en-US" sz="4400" b="1" dirty="0" err="1">
                <a:solidFill>
                  <a:srgbClr val="FF0000"/>
                </a:solidFill>
                <a:latin typeface="Cambria" panose="02040503050406030204" pitchFamily="18" charset="0"/>
                <a:ea typeface="Cambria" panose="02040503050406030204" pitchFamily="18" charset="0"/>
              </a:rPr>
              <a:t>vườn</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chim</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hót</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líu</a:t>
            </a:r>
            <a:r>
              <a:rPr lang="en-US" sz="4400" b="1" dirty="0">
                <a:solidFill>
                  <a:srgbClr val="FF0000"/>
                </a:solidFill>
                <a:latin typeface="Cambria" panose="02040503050406030204" pitchFamily="18" charset="0"/>
                <a:ea typeface="Cambria" panose="02040503050406030204" pitchFamily="18" charset="0"/>
              </a:rPr>
              <a:t> lo.</a:t>
            </a:r>
          </a:p>
        </p:txBody>
      </p:sp>
    </p:spTree>
    <p:extLst>
      <p:ext uri="{BB962C8B-B14F-4D97-AF65-F5344CB8AC3E}">
        <p14:creationId xmlns:p14="http://schemas.microsoft.com/office/powerpoint/2010/main" val="3040848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wipe(down)">
                                      <p:cBhvr>
                                        <p:cTn id="15"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r="41771" b="65434"/>
          <a:stretch>
            <a:fillRect/>
          </a:stretch>
        </p:blipFill>
        <p:spPr>
          <a:xfrm>
            <a:off x="167952" y="121297"/>
            <a:ext cx="5690447" cy="1586205"/>
          </a:xfrm>
          <a:prstGeom prst="rect">
            <a:avLst/>
          </a:prstGeom>
        </p:spPr>
      </p:pic>
      <p:pic>
        <p:nvPicPr>
          <p:cNvPr id="6" name="图片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766234" y="2616200"/>
            <a:ext cx="10659533" cy="4211320"/>
          </a:xfrm>
          <a:prstGeom prst="rect">
            <a:avLst/>
          </a:prstGeom>
        </p:spPr>
      </p:pic>
      <p:pic>
        <p:nvPicPr>
          <p:cNvPr id="18" name="图片 17"/>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09601" y="2921000"/>
            <a:ext cx="1651847" cy="892387"/>
          </a:xfrm>
          <a:prstGeom prst="rect">
            <a:avLst/>
          </a:prstGeom>
        </p:spPr>
      </p:pic>
      <p:pic>
        <p:nvPicPr>
          <p:cNvPr id="16" name="图片 1"/>
          <p:cNvPicPr>
            <a:picLocks noChangeAspect="1"/>
          </p:cNvPicPr>
          <p:nvPr/>
        </p:nvPicPr>
        <p:blipFill rotWithShape="1">
          <a:blip r:embed="rId5" cstate="print">
            <a:extLst>
              <a:ext uri="{28A0092B-C50C-407E-A947-70E740481C1C}">
                <a14:useLocalDpi xmlns:a14="http://schemas.microsoft.com/office/drawing/2010/main" val="0"/>
              </a:ext>
            </a:extLst>
          </a:blip>
          <a:srcRect l="32760" r="39529"/>
          <a:stretch>
            <a:fillRect/>
          </a:stretch>
        </p:blipFill>
        <p:spPr>
          <a:xfrm flipH="1">
            <a:off x="3438314" y="3401061"/>
            <a:ext cx="1322493" cy="2728807"/>
          </a:xfrm>
          <a:prstGeom prst="rect">
            <a:avLst/>
          </a:prstGeom>
        </p:spPr>
      </p:pic>
      <p:pic>
        <p:nvPicPr>
          <p:cNvPr id="17" name="图片 1"/>
          <p:cNvPicPr>
            <a:picLocks noChangeAspect="1"/>
          </p:cNvPicPr>
          <p:nvPr/>
        </p:nvPicPr>
        <p:blipFill rotWithShape="1">
          <a:blip r:embed="rId5" cstate="print">
            <a:extLst>
              <a:ext uri="{28A0092B-C50C-407E-A947-70E740481C1C}">
                <a14:useLocalDpi xmlns:a14="http://schemas.microsoft.com/office/drawing/2010/main" val="0"/>
              </a:ext>
            </a:extLst>
          </a:blip>
          <a:srcRect l="60979" t="1142" r="11883" b="-1142"/>
          <a:stretch>
            <a:fillRect/>
          </a:stretch>
        </p:blipFill>
        <p:spPr>
          <a:xfrm>
            <a:off x="4876800" y="3003974"/>
            <a:ext cx="1400387" cy="2950633"/>
          </a:xfrm>
          <a:prstGeom prst="rect">
            <a:avLst/>
          </a:prstGeom>
        </p:spPr>
      </p:pic>
      <p:sp>
        <p:nvSpPr>
          <p:cNvPr id="11" name="Rectangle: Rounded Corners 14">
            <a:extLst>
              <a:ext uri="{FF2B5EF4-FFF2-40B4-BE49-F238E27FC236}">
                <a16:creationId xmlns:a16="http://schemas.microsoft.com/office/drawing/2014/main" id="{06A8B0EC-6A5D-A2C9-541D-60D4D070BC7E}"/>
              </a:ext>
            </a:extLst>
          </p:cNvPr>
          <p:cNvSpPr/>
          <p:nvPr/>
        </p:nvSpPr>
        <p:spPr>
          <a:xfrm>
            <a:off x="1041141" y="1098291"/>
            <a:ext cx="10911373" cy="2390775"/>
          </a:xfrm>
          <a:prstGeom prst="roundRect">
            <a:avLst/>
          </a:prstGeom>
          <a:solidFill>
            <a:sysClr val="window" lastClr="FFFFFF"/>
          </a:solidFill>
          <a:ln w="57150" cap="flat" cmpd="sng" algn="ctr">
            <a:solidFill>
              <a:srgbClr val="00B0F0"/>
            </a:solidFill>
            <a:prstDash val="solid"/>
            <a:miter lim="800000"/>
          </a:ln>
          <a:effectLst/>
        </p:spPr>
        <p:txBody>
          <a:bodyPr rtlCol="0" anchor="ctr"/>
          <a:lstStyle/>
          <a:p>
            <a:pPr algn="just"/>
            <a:r>
              <a:rPr lang="en-US" sz="2800" kern="0" dirty="0" smtClean="0">
                <a:solidFill>
                  <a:srgbClr val="000000"/>
                </a:solidFill>
                <a:latin typeface="Cambria" panose="02040503050406030204" pitchFamily="18" charset="0"/>
                <a:ea typeface="Cambria" panose="02040503050406030204" pitchFamily="18" charset="0"/>
              </a:rPr>
              <a:t>   </a:t>
            </a:r>
            <a:r>
              <a:rPr lang="en-US" sz="4000" kern="0"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Củng</a:t>
            </a:r>
            <a:r>
              <a:rPr lang="en-US" sz="4000" kern="0"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4000" kern="0"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cố</a:t>
            </a:r>
            <a:r>
              <a:rPr lang="en-US" sz="4000" kern="0"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 </a:t>
            </a:r>
            <a:r>
              <a:rPr lang="en-US" sz="4000" kern="0"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dặn</a:t>
            </a:r>
            <a:r>
              <a:rPr lang="en-US" sz="4000" kern="0"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4000" kern="0"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dò</a:t>
            </a:r>
            <a:r>
              <a:rPr lang="en-US" sz="4000" kern="0"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p>
          <a:p>
            <a:pPr algn="just"/>
            <a:r>
              <a:rPr lang="en-US" sz="3600" kern="0" dirty="0"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 </a:t>
            </a:r>
            <a:r>
              <a:rPr lang="en-US" sz="3600" kern="0" dirty="0" err="1"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Về</a:t>
            </a:r>
            <a:r>
              <a:rPr lang="en-US" sz="3600" kern="0" dirty="0"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 </a:t>
            </a:r>
            <a:r>
              <a:rPr lang="en-US" sz="3600" kern="0" dirty="0" err="1"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xem</a:t>
            </a:r>
            <a:r>
              <a:rPr lang="en-US" sz="3600" kern="0" dirty="0"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 </a:t>
            </a:r>
            <a:r>
              <a:rPr lang="en-US" sz="3600" kern="0" dirty="0" err="1"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lại</a:t>
            </a:r>
            <a:r>
              <a:rPr lang="en-US" sz="3600" kern="0" dirty="0"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 </a:t>
            </a:r>
            <a:r>
              <a:rPr lang="en-US" sz="3600" kern="0" dirty="0" err="1"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bài</a:t>
            </a:r>
            <a:endParaRPr lang="en-US" sz="3600" kern="0" dirty="0"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endParaRPr>
          </a:p>
          <a:p>
            <a:pPr algn="just"/>
            <a:r>
              <a:rPr lang="en-US" sz="3600" kern="0" dirty="0"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 </a:t>
            </a:r>
            <a:r>
              <a:rPr lang="en-US" sz="3600" kern="0" dirty="0" err="1"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Chuẩn</a:t>
            </a:r>
            <a:r>
              <a:rPr lang="en-US" sz="3600" kern="0" dirty="0"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 </a:t>
            </a:r>
            <a:r>
              <a:rPr lang="en-US" sz="3600" kern="0" dirty="0" err="1"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bị</a:t>
            </a:r>
            <a:r>
              <a:rPr lang="en-US" sz="3600" kern="0" dirty="0"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 </a:t>
            </a:r>
            <a:r>
              <a:rPr lang="en-US" sz="3600" kern="0" dirty="0" err="1"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bài</a:t>
            </a:r>
            <a:r>
              <a:rPr lang="en-US" sz="3600" kern="0" dirty="0"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 </a:t>
            </a:r>
            <a:r>
              <a:rPr lang="en-US" sz="3600" kern="0" dirty="0" err="1"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mới</a:t>
            </a:r>
            <a:r>
              <a:rPr lang="en-US" sz="3600" kern="0" dirty="0"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 </a:t>
            </a:r>
            <a:r>
              <a:rPr lang="en-US" sz="3600" kern="0" dirty="0" err="1"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Trạng</a:t>
            </a:r>
            <a:r>
              <a:rPr lang="en-US" sz="3600" kern="0" dirty="0"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 </a:t>
            </a:r>
            <a:r>
              <a:rPr lang="en-US" sz="3600" kern="0" dirty="0" err="1"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ngữ</a:t>
            </a:r>
            <a:r>
              <a:rPr lang="en-US" sz="3600" kern="0" dirty="0"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 </a:t>
            </a:r>
            <a:r>
              <a:rPr lang="en-US" sz="3600" kern="0" dirty="0" err="1"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chỉ</a:t>
            </a:r>
            <a:r>
              <a:rPr lang="en-US" sz="3600" kern="0" dirty="0"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 </a:t>
            </a:r>
            <a:r>
              <a:rPr lang="en-US" sz="3600" kern="0" dirty="0" err="1"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thời</a:t>
            </a:r>
            <a:r>
              <a:rPr lang="en-US" sz="3600" kern="0" dirty="0"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 </a:t>
            </a:r>
            <a:r>
              <a:rPr lang="en-US" sz="3600" kern="0" dirty="0" err="1"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gian</a:t>
            </a:r>
            <a:r>
              <a:rPr lang="en-US" sz="3600" kern="0" dirty="0"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 </a:t>
            </a:r>
            <a:r>
              <a:rPr lang="en-US" sz="3600" kern="0" dirty="0" err="1"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nơi</a:t>
            </a:r>
            <a:r>
              <a:rPr lang="en-US" sz="3600" kern="0" dirty="0"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 </a:t>
            </a:r>
            <a:r>
              <a:rPr lang="en-US" sz="3600" kern="0" dirty="0" err="1"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chốn</a:t>
            </a:r>
            <a:r>
              <a:rPr lang="en-US" sz="3600" kern="0" dirty="0" smtClean="0">
                <a:solidFill>
                  <a:srgbClr val="000000"/>
                </a:solidFill>
                <a:latin typeface="Times New Roman" panose="02020603050405020304" pitchFamily="18" charset="0"/>
                <a:ea typeface="Cambria" panose="02040503050406030204" pitchFamily="18" charset="0"/>
                <a:cs typeface="Times New Roman" panose="02020603050405020304" pitchFamily="18" charset="0"/>
              </a:rPr>
              <a:t>.</a:t>
            </a:r>
            <a:endParaRPr lang="en-US" sz="3600" kern="0" dirty="0" smtClean="0">
              <a:solidFill>
                <a:prstClr val="black"/>
              </a:solidFill>
              <a:latin typeface="Times New Roman" panose="020206030504050203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9413698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r="41771" b="65434"/>
          <a:stretch>
            <a:fillRect/>
          </a:stretch>
        </p:blipFill>
        <p:spPr>
          <a:xfrm>
            <a:off x="1" y="0"/>
            <a:ext cx="5690447" cy="2370667"/>
          </a:xfrm>
          <a:prstGeom prst="rect">
            <a:avLst/>
          </a:prstGeom>
        </p:spPr>
      </p:pic>
      <p:pic>
        <p:nvPicPr>
          <p:cNvPr id="6" name="图片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766234" y="2616200"/>
            <a:ext cx="10659533" cy="4211320"/>
          </a:xfrm>
          <a:prstGeom prst="rect">
            <a:avLst/>
          </a:prstGeom>
        </p:spPr>
      </p:pic>
      <p:pic>
        <p:nvPicPr>
          <p:cNvPr id="7"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0401" y="358987"/>
            <a:ext cx="2512060" cy="3558540"/>
          </a:xfrm>
          <a:prstGeom prst="rect">
            <a:avLst/>
          </a:prstGeom>
        </p:spPr>
      </p:pic>
      <p:pic>
        <p:nvPicPr>
          <p:cNvPr id="18" name="图片 17"/>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09601" y="2921000"/>
            <a:ext cx="1651847" cy="892387"/>
          </a:xfrm>
          <a:prstGeom prst="rect">
            <a:avLst/>
          </a:prstGeom>
        </p:spPr>
      </p:pic>
      <p:pic>
        <p:nvPicPr>
          <p:cNvPr id="16" name="图片 1"/>
          <p:cNvPicPr>
            <a:picLocks noChangeAspect="1"/>
          </p:cNvPicPr>
          <p:nvPr/>
        </p:nvPicPr>
        <p:blipFill rotWithShape="1">
          <a:blip r:embed="rId6" cstate="print">
            <a:extLst>
              <a:ext uri="{28A0092B-C50C-407E-A947-70E740481C1C}">
                <a14:useLocalDpi xmlns:a14="http://schemas.microsoft.com/office/drawing/2010/main" val="0"/>
              </a:ext>
            </a:extLst>
          </a:blip>
          <a:srcRect l="32760" r="39529"/>
          <a:stretch>
            <a:fillRect/>
          </a:stretch>
        </p:blipFill>
        <p:spPr>
          <a:xfrm flipH="1">
            <a:off x="3438314" y="3401061"/>
            <a:ext cx="1322493" cy="2728807"/>
          </a:xfrm>
          <a:prstGeom prst="rect">
            <a:avLst/>
          </a:prstGeom>
        </p:spPr>
      </p:pic>
      <p:pic>
        <p:nvPicPr>
          <p:cNvPr id="17" name="图片 1"/>
          <p:cNvPicPr>
            <a:picLocks noChangeAspect="1"/>
          </p:cNvPicPr>
          <p:nvPr/>
        </p:nvPicPr>
        <p:blipFill rotWithShape="1">
          <a:blip r:embed="rId6" cstate="print">
            <a:extLst>
              <a:ext uri="{28A0092B-C50C-407E-A947-70E740481C1C}">
                <a14:useLocalDpi xmlns:a14="http://schemas.microsoft.com/office/drawing/2010/main" val="0"/>
              </a:ext>
            </a:extLst>
          </a:blip>
          <a:srcRect l="60979" t="1142" r="11883" b="-1142"/>
          <a:stretch>
            <a:fillRect/>
          </a:stretch>
        </p:blipFill>
        <p:spPr>
          <a:xfrm>
            <a:off x="4876800" y="3003974"/>
            <a:ext cx="1400387" cy="2950633"/>
          </a:xfrm>
          <a:prstGeom prst="rect">
            <a:avLst/>
          </a:prstGeom>
        </p:spPr>
      </p:pic>
      <p:pic>
        <p:nvPicPr>
          <p:cNvPr id="10" name="Picture 9"/>
          <p:cNvPicPr>
            <a:picLocks noChangeAspect="1"/>
          </p:cNvPicPr>
          <p:nvPr/>
        </p:nvPicPr>
        <p:blipFill>
          <a:blip r:embed="rId7"/>
          <a:stretch>
            <a:fillRect/>
          </a:stretch>
        </p:blipFill>
        <p:spPr>
          <a:xfrm>
            <a:off x="1477330" y="1309120"/>
            <a:ext cx="8089900" cy="952500"/>
          </a:xfrm>
          <a:prstGeom prst="rect">
            <a:avLst/>
          </a:prstGeom>
        </p:spPr>
      </p:pic>
    </p:spTree>
    <p:extLst>
      <p:ext uri="{BB962C8B-B14F-4D97-AF65-F5344CB8AC3E}">
        <p14:creationId xmlns:p14="http://schemas.microsoft.com/office/powerpoint/2010/main" val="30737015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1000"/>
                                        <p:tgtEl>
                                          <p:spTgt spid="16"/>
                                        </p:tgtEl>
                                      </p:cBhvr>
                                    </p:animEffect>
                                    <p:anim calcmode="lin" valueType="num">
                                      <p:cBhvr>
                                        <p:cTn id="25" dur="1000" fill="hold"/>
                                        <p:tgtEl>
                                          <p:spTgt spid="16"/>
                                        </p:tgtEl>
                                        <p:attrNameLst>
                                          <p:attrName>ppt_x</p:attrName>
                                        </p:attrNameLst>
                                      </p:cBhvr>
                                      <p:tavLst>
                                        <p:tav tm="0">
                                          <p:val>
                                            <p:strVal val="#ppt_x"/>
                                          </p:val>
                                        </p:tav>
                                        <p:tav tm="100000">
                                          <p:val>
                                            <p:strVal val="#ppt_x"/>
                                          </p:val>
                                        </p:tav>
                                      </p:tavLst>
                                    </p:anim>
                                    <p:anim calcmode="lin" valueType="num">
                                      <p:cBhvr>
                                        <p:cTn id="26" dur="1000" fill="hold"/>
                                        <p:tgtEl>
                                          <p:spTgt spid="16"/>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6" presetClass="entr" presetSubtype="0"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down)">
                                      <p:cBhvr>
                                        <p:cTn id="36" dur="290">
                                          <p:stCondLst>
                                            <p:cond delay="0"/>
                                          </p:stCondLst>
                                        </p:cTn>
                                        <p:tgtEl>
                                          <p:spTgt spid="10"/>
                                        </p:tgtEl>
                                      </p:cBhvr>
                                    </p:animEffect>
                                    <p:anim calcmode="lin" valueType="num">
                                      <p:cBhvr>
                                        <p:cTn id="37" dur="911"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8" dur="332"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9" dur="332" tmFilter="0, 0; 0.125,0.2665; 0.25,0.4; 0.375,0.465; 0.5,0.5;  0.625,0.535; 0.75,0.6; 0.875,0.7335; 1,1">
                                          <p:stCondLst>
                                            <p:cond delay="332"/>
                                          </p:stCondLst>
                                        </p:cTn>
                                        <p:tgtEl>
                                          <p:spTgt spid="10"/>
                                        </p:tgtEl>
                                        <p:attrNameLst>
                                          <p:attrName>ppt_y</p:attrName>
                                        </p:attrNameLst>
                                      </p:cBhvr>
                                      <p:tavLst>
                                        <p:tav tm="0" fmla="#ppt_y-sin(pi*$)/9">
                                          <p:val>
                                            <p:fltVal val="0"/>
                                          </p:val>
                                        </p:tav>
                                        <p:tav tm="100000">
                                          <p:val>
                                            <p:fltVal val="1"/>
                                          </p:val>
                                        </p:tav>
                                      </p:tavLst>
                                    </p:anim>
                                    <p:anim calcmode="lin" valueType="num">
                                      <p:cBhvr>
                                        <p:cTn id="40" dur="166" tmFilter="0, 0; 0.125,0.2665; 0.25,0.4; 0.375,0.465; 0.5,0.5;  0.625,0.535; 0.75,0.6; 0.875,0.7335; 1,1">
                                          <p:stCondLst>
                                            <p:cond delay="662"/>
                                          </p:stCondLst>
                                        </p:cTn>
                                        <p:tgtEl>
                                          <p:spTgt spid="10"/>
                                        </p:tgtEl>
                                        <p:attrNameLst>
                                          <p:attrName>ppt_y</p:attrName>
                                        </p:attrNameLst>
                                      </p:cBhvr>
                                      <p:tavLst>
                                        <p:tav tm="0" fmla="#ppt_y-sin(pi*$)/27">
                                          <p:val>
                                            <p:fltVal val="0"/>
                                          </p:val>
                                        </p:tav>
                                        <p:tav tm="100000">
                                          <p:val>
                                            <p:fltVal val="1"/>
                                          </p:val>
                                        </p:tav>
                                      </p:tavLst>
                                    </p:anim>
                                    <p:anim calcmode="lin" valueType="num">
                                      <p:cBhvr>
                                        <p:cTn id="41" dur="82" tmFilter="0, 0; 0.125,0.2665; 0.25,0.4; 0.375,0.465; 0.5,0.5;  0.625,0.535; 0.75,0.6; 0.875,0.7335; 1,1">
                                          <p:stCondLst>
                                            <p:cond delay="828"/>
                                          </p:stCondLst>
                                        </p:cTn>
                                        <p:tgtEl>
                                          <p:spTgt spid="10"/>
                                        </p:tgtEl>
                                        <p:attrNameLst>
                                          <p:attrName>ppt_y</p:attrName>
                                        </p:attrNameLst>
                                      </p:cBhvr>
                                      <p:tavLst>
                                        <p:tav tm="0" fmla="#ppt_y-sin(pi*$)/81">
                                          <p:val>
                                            <p:fltVal val="0"/>
                                          </p:val>
                                        </p:tav>
                                        <p:tav tm="100000">
                                          <p:val>
                                            <p:fltVal val="1"/>
                                          </p:val>
                                        </p:tav>
                                      </p:tavLst>
                                    </p:anim>
                                    <p:animScale>
                                      <p:cBhvr>
                                        <p:cTn id="42" dur="13">
                                          <p:stCondLst>
                                            <p:cond delay="325"/>
                                          </p:stCondLst>
                                        </p:cTn>
                                        <p:tgtEl>
                                          <p:spTgt spid="10"/>
                                        </p:tgtEl>
                                      </p:cBhvr>
                                      <p:to x="100000" y="60000"/>
                                    </p:animScale>
                                    <p:animScale>
                                      <p:cBhvr>
                                        <p:cTn id="43" dur="83" decel="50000">
                                          <p:stCondLst>
                                            <p:cond delay="338"/>
                                          </p:stCondLst>
                                        </p:cTn>
                                        <p:tgtEl>
                                          <p:spTgt spid="10"/>
                                        </p:tgtEl>
                                      </p:cBhvr>
                                      <p:to x="100000" y="100000"/>
                                    </p:animScale>
                                    <p:animScale>
                                      <p:cBhvr>
                                        <p:cTn id="44" dur="13">
                                          <p:stCondLst>
                                            <p:cond delay="656"/>
                                          </p:stCondLst>
                                        </p:cTn>
                                        <p:tgtEl>
                                          <p:spTgt spid="10"/>
                                        </p:tgtEl>
                                      </p:cBhvr>
                                      <p:to x="100000" y="80000"/>
                                    </p:animScale>
                                    <p:animScale>
                                      <p:cBhvr>
                                        <p:cTn id="45" dur="83" decel="50000">
                                          <p:stCondLst>
                                            <p:cond delay="669"/>
                                          </p:stCondLst>
                                        </p:cTn>
                                        <p:tgtEl>
                                          <p:spTgt spid="10"/>
                                        </p:tgtEl>
                                      </p:cBhvr>
                                      <p:to x="100000" y="100000"/>
                                    </p:animScale>
                                    <p:animScale>
                                      <p:cBhvr>
                                        <p:cTn id="46" dur="13">
                                          <p:stCondLst>
                                            <p:cond delay="821"/>
                                          </p:stCondLst>
                                        </p:cTn>
                                        <p:tgtEl>
                                          <p:spTgt spid="10"/>
                                        </p:tgtEl>
                                      </p:cBhvr>
                                      <p:to x="100000" y="90000"/>
                                    </p:animScale>
                                    <p:animScale>
                                      <p:cBhvr>
                                        <p:cTn id="47" dur="83" decel="50000">
                                          <p:stCondLst>
                                            <p:cond delay="834"/>
                                          </p:stCondLst>
                                        </p:cTn>
                                        <p:tgtEl>
                                          <p:spTgt spid="10"/>
                                        </p:tgtEl>
                                      </p:cBhvr>
                                      <p:to x="100000" y="100000"/>
                                    </p:animScale>
                                    <p:animScale>
                                      <p:cBhvr>
                                        <p:cTn id="48" dur="13">
                                          <p:stCondLst>
                                            <p:cond delay="904"/>
                                          </p:stCondLst>
                                        </p:cTn>
                                        <p:tgtEl>
                                          <p:spTgt spid="10"/>
                                        </p:tgtEl>
                                      </p:cBhvr>
                                      <p:to x="100000" y="95000"/>
                                    </p:animScale>
                                    <p:animScale>
                                      <p:cBhvr>
                                        <p:cTn id="49" dur="83" decel="50000">
                                          <p:stCondLst>
                                            <p:cond delay="917"/>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SHAPE_LOCKS" val="959"/>
</p:tagLst>
</file>

<file path=ppt/tags/tag2.xml><?xml version="1.0" encoding="utf-8"?>
<p:tagLst xmlns:a="http://schemas.openxmlformats.org/drawingml/2006/main" xmlns:r="http://schemas.openxmlformats.org/officeDocument/2006/relationships" xmlns:p="http://schemas.openxmlformats.org/presentationml/2006/main">
  <p:tag name="SHAPE_LOCKS" val="16"/>
</p:tagLst>
</file>

<file path=ppt/tags/tag3.xml><?xml version="1.0" encoding="utf-8"?>
<p:tagLst xmlns:a="http://schemas.openxmlformats.org/drawingml/2006/main" xmlns:r="http://schemas.openxmlformats.org/officeDocument/2006/relationships" xmlns:p="http://schemas.openxmlformats.org/presentationml/2006/main">
  <p:tag name="SHAPE_LOCKS" val="16"/>
</p:tagLst>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自定义 19">
      <a:dk1>
        <a:srgbClr val="000000"/>
      </a:dk1>
      <a:lt1>
        <a:srgbClr val="FFFFFF"/>
      </a:lt1>
      <a:dk2>
        <a:srgbClr val="000000"/>
      </a:dk2>
      <a:lt2>
        <a:srgbClr val="FFFFFF"/>
      </a:lt2>
      <a:accent1>
        <a:srgbClr val="7BC25E"/>
      </a:accent1>
      <a:accent2>
        <a:srgbClr val="F9C567"/>
      </a:accent2>
      <a:accent3>
        <a:srgbClr val="7BC25E"/>
      </a:accent3>
      <a:accent4>
        <a:srgbClr val="F9C567"/>
      </a:accent4>
      <a:accent5>
        <a:srgbClr val="7BC25E"/>
      </a:accent5>
      <a:accent6>
        <a:srgbClr val="F9C567"/>
      </a:accent6>
      <a:hlink>
        <a:srgbClr val="7BC25E"/>
      </a:hlink>
      <a:folHlink>
        <a:srgbClr val="F9C567"/>
      </a:folHlink>
    </a:clrScheme>
    <a:fontScheme name="自定义 1">
      <a:majorFont>
        <a:latin typeface="Montserrat"/>
        <a:ea typeface="Montserrat"/>
        <a:cs typeface=""/>
      </a:majorFont>
      <a:minorFont>
        <a:latin typeface="Montserrat"/>
        <a:ea typeface="Montserra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Theme">
  <a:themeElements>
    <a:clrScheme name="9Slide - 2021">
      <a:dk1>
        <a:sysClr val="windowText" lastClr="000000"/>
      </a:dk1>
      <a:lt1>
        <a:sysClr val="window" lastClr="FFFFFF"/>
      </a:lt1>
      <a:dk2>
        <a:srgbClr val="092D6C"/>
      </a:dk2>
      <a:lt2>
        <a:srgbClr val="FCECD0"/>
      </a:lt2>
      <a:accent1>
        <a:srgbClr val="4FC1E9"/>
      </a:accent1>
      <a:accent2>
        <a:srgbClr val="48CFAD"/>
      </a:accent2>
      <a:accent3>
        <a:srgbClr val="A0D468"/>
      </a:accent3>
      <a:accent4>
        <a:srgbClr val="FFBD45"/>
      </a:accent4>
      <a:accent5>
        <a:srgbClr val="FC6E51"/>
      </a:accent5>
      <a:accent6>
        <a:srgbClr val="ED5565"/>
      </a:accent6>
      <a:hlink>
        <a:srgbClr val="5D9CEC"/>
      </a:hlink>
      <a:folHlink>
        <a:srgbClr val="AC92EC"/>
      </a:folHlink>
    </a:clrScheme>
    <a:fontScheme name="9Slide Fonts">
      <a:majorFont>
        <a:latin typeface="#9Slide02 Tieu de dai"/>
        <a:ea typeface=""/>
        <a:cs typeface=""/>
      </a:majorFont>
      <a:minorFont>
        <a:latin typeface="#9Slide02 Noi dung da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mtClean="0">
            <a:solidFill>
              <a:schemeClr val="tx1">
                <a:lumMod val="50000"/>
                <a:lumOff val="50000"/>
              </a:schemeClr>
            </a:solidFill>
          </a:defRPr>
        </a:defPPr>
      </a:lstStyle>
    </a:txDef>
  </a:objectDefaults>
  <a:extraClrSchemeLst/>
  <a:extLst>
    <a:ext uri="{05A4C25C-085E-4340-85A3-A5531E510DB2}">
      <thm15:themeFamily xmlns:thm15="http://schemas.microsoft.com/office/thememl/2012/main" name="Blank.potx" id="{4C410E64-73D4-4894-A16A-B0A564A2C1B3}" vid="{BD11DD77-7AB8-40E7-98B4-F754939C4E0E}"/>
    </a:ext>
  </a:ext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a:latin typeface="Noto Sans S Chinese DemiLight" panose="020B0400000000000000" pitchFamily="34" charset="-122"/>
            <a:ea typeface="Noto Sans S Chinese DemiLight" panose="020B0400000000000000"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318</TotalTime>
  <Words>754</Words>
  <Application>Microsoft Office PowerPoint</Application>
  <PresentationFormat>Widescreen</PresentationFormat>
  <Paragraphs>88</Paragraphs>
  <Slides>22</Slides>
  <Notes>1</Notes>
  <HiddenSlides>0</HiddenSlides>
  <MMClips>0</MMClips>
  <ScaleCrop>false</ScaleCrop>
  <HeadingPairs>
    <vt:vector size="6" baseType="variant">
      <vt:variant>
        <vt:lpstr>Fonts Used</vt:lpstr>
      </vt:variant>
      <vt:variant>
        <vt:i4>15</vt:i4>
      </vt:variant>
      <vt:variant>
        <vt:lpstr>Theme</vt:lpstr>
      </vt:variant>
      <vt:variant>
        <vt:i4>7</vt:i4>
      </vt:variant>
      <vt:variant>
        <vt:lpstr>Slide Titles</vt:lpstr>
      </vt:variant>
      <vt:variant>
        <vt:i4>22</vt:i4>
      </vt:variant>
    </vt:vector>
  </HeadingPairs>
  <TitlesOfParts>
    <vt:vector size="44" baseType="lpstr">
      <vt:lpstr>Microsoft YaHei</vt:lpstr>
      <vt:lpstr>#9Slide02 Noi dung dai</vt:lpstr>
      <vt:lpstr>#9Slide02 Tieu de dai</vt:lpstr>
      <vt:lpstr>#9Slide03 AllRoundGothic</vt:lpstr>
      <vt:lpstr>Arial</vt:lpstr>
      <vt:lpstr>Calibri</vt:lpstr>
      <vt:lpstr>Cambria</vt:lpstr>
      <vt:lpstr>等线</vt:lpstr>
      <vt:lpstr>等线 Light</vt:lpstr>
      <vt:lpstr>inpin heiti</vt:lpstr>
      <vt:lpstr>Montserrat</vt:lpstr>
      <vt:lpstr>Times New Roman</vt:lpstr>
      <vt:lpstr>字魂105号-简雅黑</vt:lpstr>
      <vt:lpstr>小单纯体</vt:lpstr>
      <vt:lpstr>站酷快乐体2016修订版</vt:lpstr>
      <vt:lpstr>2_Office Theme</vt:lpstr>
      <vt:lpstr>2_Office 主题​​</vt:lpstr>
      <vt:lpstr>3_Office 主题​​</vt:lpstr>
      <vt:lpstr>3_Office Theme</vt:lpstr>
      <vt:lpstr>Office 主题</vt:lpstr>
      <vt:lpstr>1_Office Theme</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hong</cp:lastModifiedBy>
  <cp:revision>50</cp:revision>
  <dcterms:created xsi:type="dcterms:W3CDTF">2023-12-08T09:56:58Z</dcterms:created>
  <dcterms:modified xsi:type="dcterms:W3CDTF">2024-03-11T02:54:50Z</dcterms:modified>
</cp:coreProperties>
</file>