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p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1" r:id="rId2"/>
    <p:sldMasterId id="2147483725" r:id="rId3"/>
    <p:sldMasterId id="2147483737" r:id="rId4"/>
  </p:sldMasterIdLst>
  <p:notesMasterIdLst>
    <p:notesMasterId r:id="rId16"/>
  </p:notesMasterIdLst>
  <p:sldIdLst>
    <p:sldId id="2648" r:id="rId5"/>
    <p:sldId id="2658" r:id="rId6"/>
    <p:sldId id="2660" r:id="rId7"/>
    <p:sldId id="296" r:id="rId8"/>
    <p:sldId id="2662" r:id="rId9"/>
    <p:sldId id="277" r:id="rId10"/>
    <p:sldId id="300" r:id="rId11"/>
    <p:sldId id="2639" r:id="rId12"/>
    <p:sldId id="2640" r:id="rId13"/>
    <p:sldId id="2656" r:id="rId14"/>
    <p:sldId id="264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D00E25-3A14-40FF-B86D-B6ABB8E090E2}" type="datetimeFigureOut">
              <a:rPr lang="en-US" smtClean="0"/>
              <a:t>28/03/2024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E77C51-B4D0-464C-BFC7-FE5A279B9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024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altLang="zh-CN" dirty="0"/>
              <a:t>GV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để</a:t>
            </a:r>
            <a:r>
              <a:rPr lang="en-US" altLang="zh-CN" baseline="0" dirty="0"/>
              <a:t> HS </a:t>
            </a:r>
            <a:r>
              <a:rPr lang="en-US" altLang="zh-CN" baseline="0" dirty="0" err="1"/>
              <a:t>chọn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số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của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viên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kẹo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yêu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thích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bất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kỳ</a:t>
            </a:r>
            <a:r>
              <a:rPr lang="en-US" altLang="zh-CN" baseline="0" dirty="0"/>
              <a:t>.</a:t>
            </a:r>
          </a:p>
          <a:p>
            <a:pPr marL="0" indent="0">
              <a:buNone/>
            </a:pPr>
            <a:r>
              <a:rPr lang="en-US" altLang="zh-CN" baseline="0" dirty="0" err="1"/>
              <a:t>Bấm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vào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Mỗi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viên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kẹo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sẽ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xuất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hiện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ra</a:t>
            </a:r>
            <a:r>
              <a:rPr lang="en-US" altLang="zh-CN" baseline="0" dirty="0"/>
              <a:t> 1 </a:t>
            </a:r>
            <a:r>
              <a:rPr lang="en-US" altLang="zh-CN" baseline="0" dirty="0" err="1"/>
              <a:t>câu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hỏi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và</a:t>
            </a:r>
            <a:r>
              <a:rPr lang="en-US" altLang="zh-CN" baseline="0" dirty="0"/>
              <a:t> HS </a:t>
            </a:r>
            <a:r>
              <a:rPr lang="en-US" altLang="zh-CN" baseline="0" dirty="0" err="1"/>
              <a:t>trả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lời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nhanh</a:t>
            </a:r>
            <a:r>
              <a:rPr lang="en-US" altLang="zh-CN" baseline="0" dirty="0"/>
              <a:t>, </a:t>
            </a:r>
          </a:p>
          <a:p>
            <a:pPr marL="0" indent="0">
              <a:buNone/>
            </a:pPr>
            <a:r>
              <a:rPr lang="en-US" altLang="zh-CN" baseline="0" dirty="0" err="1"/>
              <a:t>Trả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lời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xong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giáo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viên</a:t>
            </a:r>
            <a:r>
              <a:rPr lang="en-US" altLang="zh-CN" baseline="0" dirty="0"/>
              <a:t> BẤM VÀO CÂU HỎI </a:t>
            </a:r>
            <a:r>
              <a:rPr lang="en-US" altLang="zh-CN" baseline="0" dirty="0" err="1"/>
              <a:t>đó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sẽ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xuất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hiện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kết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quả</a:t>
            </a:r>
            <a:endParaRPr lang="en-US" altLang="zh-CN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07F3B4-76E9-4CEE-A376-997F51F980C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印品黑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印品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3102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E1B693-632D-4080-9CF6-EA28B66DC8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782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E1B693-632D-4080-9CF6-EA28B66DC8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4237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E1B693-632D-4080-9CF6-EA28B66DC8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6039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E1B693-632D-4080-9CF6-EA28B66DC8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7901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9088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emf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1.jpg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2024/3/28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81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2024/3/28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44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</p:spTree>
    <p:extLst>
      <p:ext uri="{BB962C8B-B14F-4D97-AF65-F5344CB8AC3E}">
        <p14:creationId xmlns:p14="http://schemas.microsoft.com/office/powerpoint/2010/main" val="2896407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46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337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  <p:extLst>
      <p:ext uri="{BB962C8B-B14F-4D97-AF65-F5344CB8AC3E}">
        <p14:creationId xmlns:p14="http://schemas.microsoft.com/office/powerpoint/2010/main" val="329386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45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  <a:t>2024/3/28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107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00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26899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0D826F-2441-41E8-BB31-6C8A567FAC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90F5413-5366-484C-A942-69C1AEEA0B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2D16F27-BBE4-48DE-BE85-9C93A6E45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78C2-8230-4221-A6A9-C20F8CBCB151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DCAEA5F-453C-4EF0-92D2-4DC0B9DEF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A6D9B90-6595-4FAF-BA6C-FA3359F70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FE8C-04CB-4CBE-8347-2D9A6B30A4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953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BF3DF3-91BB-4634-BC76-36D10E65C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B13E71-213B-415A-9A92-9D8F0437A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2040139-B6EA-4A3F-A2BB-0DEF9BAA1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78C2-8230-4221-A6A9-C20F8CBCB151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055A5C6-34EB-4DF8-BD15-EE03A798B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AAEF80B-1D66-44DA-A81B-3F71DAAA4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FE8C-04CB-4CBE-8347-2D9A6B30A4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60563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66AA57-2786-4F31-B896-3EF16B93D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1DA1509-C8E4-4139-8A09-A4B0D4C8A2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D2FE629-5596-4D70-974D-E0BEFF2E5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78C2-8230-4221-A6A9-C20F8CBCB151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F5E6741-A374-4D0C-A2E4-A54EC7344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41760A9-17DF-47B2-905B-3AC679E47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FE8C-04CB-4CBE-8347-2D9A6B30A4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9383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05F2641-ED2D-44BF-8D69-8EA793CDE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78C2-8230-4221-A6A9-C20F8CBCB151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7F5F253-81BC-4F9F-AA6A-5F9BFDAFC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A984BAD-3F23-4E8C-8D55-8272F392A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FE8C-04CB-4CBE-8347-2D9A6B30A44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09F039D0-6FA3-4BFF-8132-9465F88BC870}"/>
              </a:ext>
            </a:extLst>
          </p:cNvPr>
          <p:cNvGrpSpPr/>
          <p:nvPr userDrawn="1"/>
        </p:nvGrpSpPr>
        <p:grpSpPr>
          <a:xfrm>
            <a:off x="-88901" y="6161635"/>
            <a:ext cx="12280901" cy="2955925"/>
            <a:chOff x="-7938" y="4144963"/>
            <a:chExt cx="12280901" cy="295592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E991E0F-F379-42FC-807F-38402ACCE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38" y="4144963"/>
              <a:ext cx="12280901" cy="2198687"/>
            </a:xfrm>
            <a:custGeom>
              <a:avLst/>
              <a:gdLst>
                <a:gd name="T0" fmla="*/ 1696 w 1696"/>
                <a:gd name="T1" fmla="*/ 31 h 302"/>
                <a:gd name="T2" fmla="*/ 1640 w 1696"/>
                <a:gd name="T3" fmla="*/ 0 h 302"/>
                <a:gd name="T4" fmla="*/ 1568 w 1696"/>
                <a:gd name="T5" fmla="*/ 33 h 302"/>
                <a:gd name="T6" fmla="*/ 1496 w 1696"/>
                <a:gd name="T7" fmla="*/ 0 h 302"/>
                <a:gd name="T8" fmla="*/ 1424 w 1696"/>
                <a:gd name="T9" fmla="*/ 33 h 302"/>
                <a:gd name="T10" fmla="*/ 1352 w 1696"/>
                <a:gd name="T11" fmla="*/ 0 h 302"/>
                <a:gd name="T12" fmla="*/ 1280 w 1696"/>
                <a:gd name="T13" fmla="*/ 33 h 302"/>
                <a:gd name="T14" fmla="*/ 1208 w 1696"/>
                <a:gd name="T15" fmla="*/ 0 h 302"/>
                <a:gd name="T16" fmla="*/ 1136 w 1696"/>
                <a:gd name="T17" fmla="*/ 33 h 302"/>
                <a:gd name="T18" fmla="*/ 1064 w 1696"/>
                <a:gd name="T19" fmla="*/ 0 h 302"/>
                <a:gd name="T20" fmla="*/ 992 w 1696"/>
                <a:gd name="T21" fmla="*/ 33 h 302"/>
                <a:gd name="T22" fmla="*/ 920 w 1696"/>
                <a:gd name="T23" fmla="*/ 0 h 302"/>
                <a:gd name="T24" fmla="*/ 848 w 1696"/>
                <a:gd name="T25" fmla="*/ 33 h 302"/>
                <a:gd name="T26" fmla="*/ 776 w 1696"/>
                <a:gd name="T27" fmla="*/ 0 h 302"/>
                <a:gd name="T28" fmla="*/ 705 w 1696"/>
                <a:gd name="T29" fmla="*/ 33 h 302"/>
                <a:gd name="T30" fmla="*/ 633 w 1696"/>
                <a:gd name="T31" fmla="*/ 0 h 302"/>
                <a:gd name="T32" fmla="*/ 561 w 1696"/>
                <a:gd name="T33" fmla="*/ 33 h 302"/>
                <a:gd name="T34" fmla="*/ 489 w 1696"/>
                <a:gd name="T35" fmla="*/ 0 h 302"/>
                <a:gd name="T36" fmla="*/ 417 w 1696"/>
                <a:gd name="T37" fmla="*/ 33 h 302"/>
                <a:gd name="T38" fmla="*/ 345 w 1696"/>
                <a:gd name="T39" fmla="*/ 0 h 302"/>
                <a:gd name="T40" fmla="*/ 273 w 1696"/>
                <a:gd name="T41" fmla="*/ 33 h 302"/>
                <a:gd name="T42" fmla="*/ 201 w 1696"/>
                <a:gd name="T43" fmla="*/ 0 h 302"/>
                <a:gd name="T44" fmla="*/ 129 w 1696"/>
                <a:gd name="T45" fmla="*/ 33 h 302"/>
                <a:gd name="T46" fmla="*/ 57 w 1696"/>
                <a:gd name="T47" fmla="*/ 0 h 302"/>
                <a:gd name="T48" fmla="*/ 0 w 1696"/>
                <a:gd name="T49" fmla="*/ 31 h 302"/>
                <a:gd name="T50" fmla="*/ 0 w 1696"/>
                <a:gd name="T51" fmla="*/ 302 h 302"/>
                <a:gd name="T52" fmla="*/ 1696 w 1696"/>
                <a:gd name="T53" fmla="*/ 302 h 302"/>
                <a:gd name="T54" fmla="*/ 1696 w 1696"/>
                <a:gd name="T55" fmla="*/ 3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96" h="302">
                  <a:moveTo>
                    <a:pt x="1696" y="31"/>
                  </a:moveTo>
                  <a:cubicBezTo>
                    <a:pt x="1673" y="28"/>
                    <a:pt x="1652" y="16"/>
                    <a:pt x="1640" y="0"/>
                  </a:cubicBezTo>
                  <a:cubicBezTo>
                    <a:pt x="1625" y="20"/>
                    <a:pt x="1599" y="33"/>
                    <a:pt x="1568" y="33"/>
                  </a:cubicBezTo>
                  <a:cubicBezTo>
                    <a:pt x="1538" y="33"/>
                    <a:pt x="1511" y="20"/>
                    <a:pt x="1496" y="0"/>
                  </a:cubicBezTo>
                  <a:cubicBezTo>
                    <a:pt x="1481" y="20"/>
                    <a:pt x="1455" y="33"/>
                    <a:pt x="1424" y="33"/>
                  </a:cubicBezTo>
                  <a:cubicBezTo>
                    <a:pt x="1394" y="33"/>
                    <a:pt x="1367" y="20"/>
                    <a:pt x="1352" y="0"/>
                  </a:cubicBezTo>
                  <a:cubicBezTo>
                    <a:pt x="1337" y="20"/>
                    <a:pt x="1311" y="33"/>
                    <a:pt x="1280" y="33"/>
                  </a:cubicBezTo>
                  <a:cubicBezTo>
                    <a:pt x="1250" y="33"/>
                    <a:pt x="1223" y="20"/>
                    <a:pt x="1208" y="0"/>
                  </a:cubicBezTo>
                  <a:cubicBezTo>
                    <a:pt x="1193" y="20"/>
                    <a:pt x="1167" y="33"/>
                    <a:pt x="1136" y="33"/>
                  </a:cubicBezTo>
                  <a:cubicBezTo>
                    <a:pt x="1106" y="33"/>
                    <a:pt x="1079" y="20"/>
                    <a:pt x="1064" y="0"/>
                  </a:cubicBezTo>
                  <a:cubicBezTo>
                    <a:pt x="1049" y="20"/>
                    <a:pt x="1023" y="33"/>
                    <a:pt x="992" y="33"/>
                  </a:cubicBezTo>
                  <a:cubicBezTo>
                    <a:pt x="962" y="33"/>
                    <a:pt x="935" y="20"/>
                    <a:pt x="920" y="0"/>
                  </a:cubicBezTo>
                  <a:cubicBezTo>
                    <a:pt x="905" y="20"/>
                    <a:pt x="879" y="33"/>
                    <a:pt x="848" y="33"/>
                  </a:cubicBezTo>
                  <a:cubicBezTo>
                    <a:pt x="818" y="33"/>
                    <a:pt x="791" y="20"/>
                    <a:pt x="776" y="0"/>
                  </a:cubicBezTo>
                  <a:cubicBezTo>
                    <a:pt x="762" y="20"/>
                    <a:pt x="735" y="33"/>
                    <a:pt x="705" y="33"/>
                  </a:cubicBezTo>
                  <a:cubicBezTo>
                    <a:pt x="674" y="33"/>
                    <a:pt x="648" y="20"/>
                    <a:pt x="633" y="0"/>
                  </a:cubicBezTo>
                  <a:cubicBezTo>
                    <a:pt x="618" y="20"/>
                    <a:pt x="591" y="33"/>
                    <a:pt x="561" y="33"/>
                  </a:cubicBezTo>
                  <a:cubicBezTo>
                    <a:pt x="530" y="33"/>
                    <a:pt x="504" y="20"/>
                    <a:pt x="489" y="0"/>
                  </a:cubicBezTo>
                  <a:cubicBezTo>
                    <a:pt x="474" y="20"/>
                    <a:pt x="447" y="33"/>
                    <a:pt x="417" y="33"/>
                  </a:cubicBezTo>
                  <a:cubicBezTo>
                    <a:pt x="386" y="33"/>
                    <a:pt x="360" y="20"/>
                    <a:pt x="345" y="0"/>
                  </a:cubicBezTo>
                  <a:cubicBezTo>
                    <a:pt x="330" y="20"/>
                    <a:pt x="303" y="33"/>
                    <a:pt x="273" y="33"/>
                  </a:cubicBezTo>
                  <a:cubicBezTo>
                    <a:pt x="242" y="33"/>
                    <a:pt x="216" y="20"/>
                    <a:pt x="201" y="0"/>
                  </a:cubicBezTo>
                  <a:cubicBezTo>
                    <a:pt x="186" y="20"/>
                    <a:pt x="159" y="33"/>
                    <a:pt x="129" y="33"/>
                  </a:cubicBezTo>
                  <a:cubicBezTo>
                    <a:pt x="98" y="33"/>
                    <a:pt x="72" y="20"/>
                    <a:pt x="57" y="0"/>
                  </a:cubicBezTo>
                  <a:cubicBezTo>
                    <a:pt x="44" y="16"/>
                    <a:pt x="24" y="28"/>
                    <a:pt x="0" y="31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696" y="302"/>
                    <a:pt x="1696" y="302"/>
                    <a:pt x="1696" y="302"/>
                  </a:cubicBezTo>
                  <a:lnTo>
                    <a:pt x="1696" y="31"/>
                  </a:lnTo>
                  <a:close/>
                </a:path>
              </a:pathLst>
            </a:custGeom>
            <a:solidFill>
              <a:srgbClr val="41CFD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0" name="AutoShape 11">
              <a:extLst>
                <a:ext uri="{FF2B5EF4-FFF2-40B4-BE49-F238E27FC236}">
                  <a16:creationId xmlns:a16="http://schemas.microsoft.com/office/drawing/2014/main" id="{6CC12EB5-44CF-488D-88A6-0443461B0DF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0" y="4918075"/>
              <a:ext cx="12272963" cy="2182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1" name="AutoShape 15">
              <a:extLst>
                <a:ext uri="{FF2B5EF4-FFF2-40B4-BE49-F238E27FC236}">
                  <a16:creationId xmlns:a16="http://schemas.microsoft.com/office/drawing/2014/main" id="{BF7F0FD9-BE50-4EB2-80A0-A73AA92BA3B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0" y="4652963"/>
              <a:ext cx="12272963" cy="2205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2" name="AutoShape 19">
              <a:extLst>
                <a:ext uri="{FF2B5EF4-FFF2-40B4-BE49-F238E27FC236}">
                  <a16:creationId xmlns:a16="http://schemas.microsoft.com/office/drawing/2014/main" id="{8A8C74F6-8670-41E9-9666-62036CE8F6D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0" y="4425950"/>
              <a:ext cx="12272963" cy="2182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4B794641-93B5-426F-820E-FF98E1A35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38" y="4418012"/>
              <a:ext cx="12280901" cy="2190751"/>
            </a:xfrm>
            <a:custGeom>
              <a:avLst/>
              <a:gdLst>
                <a:gd name="T0" fmla="*/ 1696 w 1696"/>
                <a:gd name="T1" fmla="*/ 7 h 301"/>
                <a:gd name="T2" fmla="*/ 1631 w 1696"/>
                <a:gd name="T3" fmla="*/ 32 h 301"/>
                <a:gd name="T4" fmla="*/ 1559 w 1696"/>
                <a:gd name="T5" fmla="*/ 0 h 301"/>
                <a:gd name="T6" fmla="*/ 1487 w 1696"/>
                <a:gd name="T7" fmla="*/ 32 h 301"/>
                <a:gd name="T8" fmla="*/ 1415 w 1696"/>
                <a:gd name="T9" fmla="*/ 0 h 301"/>
                <a:gd name="T10" fmla="*/ 1343 w 1696"/>
                <a:gd name="T11" fmla="*/ 32 h 301"/>
                <a:gd name="T12" fmla="*/ 1271 w 1696"/>
                <a:gd name="T13" fmla="*/ 0 h 301"/>
                <a:gd name="T14" fmla="*/ 1199 w 1696"/>
                <a:gd name="T15" fmla="*/ 32 h 301"/>
                <a:gd name="T16" fmla="*/ 1127 w 1696"/>
                <a:gd name="T17" fmla="*/ 0 h 301"/>
                <a:gd name="T18" fmla="*/ 1055 w 1696"/>
                <a:gd name="T19" fmla="*/ 32 h 301"/>
                <a:gd name="T20" fmla="*/ 983 w 1696"/>
                <a:gd name="T21" fmla="*/ 0 h 301"/>
                <a:gd name="T22" fmla="*/ 911 w 1696"/>
                <a:gd name="T23" fmla="*/ 32 h 301"/>
                <a:gd name="T24" fmla="*/ 839 w 1696"/>
                <a:gd name="T25" fmla="*/ 0 h 301"/>
                <a:gd name="T26" fmla="*/ 767 w 1696"/>
                <a:gd name="T27" fmla="*/ 32 h 301"/>
                <a:gd name="T28" fmla="*/ 695 w 1696"/>
                <a:gd name="T29" fmla="*/ 0 h 301"/>
                <a:gd name="T30" fmla="*/ 623 w 1696"/>
                <a:gd name="T31" fmla="*/ 32 h 301"/>
                <a:gd name="T32" fmla="*/ 551 w 1696"/>
                <a:gd name="T33" fmla="*/ 0 h 301"/>
                <a:gd name="T34" fmla="*/ 479 w 1696"/>
                <a:gd name="T35" fmla="*/ 32 h 301"/>
                <a:gd name="T36" fmla="*/ 407 w 1696"/>
                <a:gd name="T37" fmla="*/ 0 h 301"/>
                <a:gd name="T38" fmla="*/ 335 w 1696"/>
                <a:gd name="T39" fmla="*/ 32 h 301"/>
                <a:gd name="T40" fmla="*/ 264 w 1696"/>
                <a:gd name="T41" fmla="*/ 0 h 301"/>
                <a:gd name="T42" fmla="*/ 192 w 1696"/>
                <a:gd name="T43" fmla="*/ 32 h 301"/>
                <a:gd name="T44" fmla="*/ 120 w 1696"/>
                <a:gd name="T45" fmla="*/ 0 h 301"/>
                <a:gd name="T46" fmla="*/ 48 w 1696"/>
                <a:gd name="T47" fmla="*/ 32 h 301"/>
                <a:gd name="T48" fmla="*/ 0 w 1696"/>
                <a:gd name="T49" fmla="*/ 20 h 301"/>
                <a:gd name="T50" fmla="*/ 0 w 1696"/>
                <a:gd name="T51" fmla="*/ 301 h 301"/>
                <a:gd name="T52" fmla="*/ 1696 w 1696"/>
                <a:gd name="T53" fmla="*/ 301 h 301"/>
                <a:gd name="T54" fmla="*/ 1696 w 1696"/>
                <a:gd name="T55" fmla="*/ 7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96" h="301">
                  <a:moveTo>
                    <a:pt x="1696" y="7"/>
                  </a:moveTo>
                  <a:cubicBezTo>
                    <a:pt x="1681" y="22"/>
                    <a:pt x="1657" y="32"/>
                    <a:pt x="1631" y="32"/>
                  </a:cubicBezTo>
                  <a:cubicBezTo>
                    <a:pt x="1601" y="32"/>
                    <a:pt x="1574" y="19"/>
                    <a:pt x="1559" y="0"/>
                  </a:cubicBezTo>
                  <a:cubicBezTo>
                    <a:pt x="1544" y="19"/>
                    <a:pt x="1517" y="32"/>
                    <a:pt x="1487" y="32"/>
                  </a:cubicBezTo>
                  <a:cubicBezTo>
                    <a:pt x="1457" y="32"/>
                    <a:pt x="1430" y="19"/>
                    <a:pt x="1415" y="0"/>
                  </a:cubicBezTo>
                  <a:cubicBezTo>
                    <a:pt x="1400" y="19"/>
                    <a:pt x="1373" y="32"/>
                    <a:pt x="1343" y="32"/>
                  </a:cubicBezTo>
                  <a:cubicBezTo>
                    <a:pt x="1313" y="32"/>
                    <a:pt x="1286" y="19"/>
                    <a:pt x="1271" y="0"/>
                  </a:cubicBezTo>
                  <a:cubicBezTo>
                    <a:pt x="1256" y="19"/>
                    <a:pt x="1229" y="32"/>
                    <a:pt x="1199" y="32"/>
                  </a:cubicBezTo>
                  <a:cubicBezTo>
                    <a:pt x="1169" y="32"/>
                    <a:pt x="1142" y="19"/>
                    <a:pt x="1127" y="0"/>
                  </a:cubicBezTo>
                  <a:cubicBezTo>
                    <a:pt x="1112" y="19"/>
                    <a:pt x="1086" y="32"/>
                    <a:pt x="1055" y="32"/>
                  </a:cubicBezTo>
                  <a:cubicBezTo>
                    <a:pt x="1025" y="32"/>
                    <a:pt x="998" y="19"/>
                    <a:pt x="983" y="0"/>
                  </a:cubicBezTo>
                  <a:cubicBezTo>
                    <a:pt x="968" y="19"/>
                    <a:pt x="942" y="32"/>
                    <a:pt x="911" y="32"/>
                  </a:cubicBezTo>
                  <a:cubicBezTo>
                    <a:pt x="881" y="32"/>
                    <a:pt x="854" y="19"/>
                    <a:pt x="839" y="0"/>
                  </a:cubicBezTo>
                  <a:cubicBezTo>
                    <a:pt x="824" y="19"/>
                    <a:pt x="798" y="32"/>
                    <a:pt x="767" y="32"/>
                  </a:cubicBezTo>
                  <a:cubicBezTo>
                    <a:pt x="737" y="32"/>
                    <a:pt x="710" y="19"/>
                    <a:pt x="695" y="0"/>
                  </a:cubicBezTo>
                  <a:cubicBezTo>
                    <a:pt x="680" y="19"/>
                    <a:pt x="654" y="32"/>
                    <a:pt x="623" y="32"/>
                  </a:cubicBezTo>
                  <a:cubicBezTo>
                    <a:pt x="593" y="32"/>
                    <a:pt x="566" y="19"/>
                    <a:pt x="551" y="0"/>
                  </a:cubicBezTo>
                  <a:cubicBezTo>
                    <a:pt x="536" y="19"/>
                    <a:pt x="510" y="32"/>
                    <a:pt x="479" y="32"/>
                  </a:cubicBezTo>
                  <a:cubicBezTo>
                    <a:pt x="449" y="32"/>
                    <a:pt x="422" y="19"/>
                    <a:pt x="407" y="0"/>
                  </a:cubicBezTo>
                  <a:cubicBezTo>
                    <a:pt x="392" y="19"/>
                    <a:pt x="366" y="32"/>
                    <a:pt x="335" y="32"/>
                  </a:cubicBezTo>
                  <a:cubicBezTo>
                    <a:pt x="305" y="32"/>
                    <a:pt x="278" y="19"/>
                    <a:pt x="264" y="0"/>
                  </a:cubicBezTo>
                  <a:cubicBezTo>
                    <a:pt x="249" y="19"/>
                    <a:pt x="222" y="32"/>
                    <a:pt x="192" y="32"/>
                  </a:cubicBezTo>
                  <a:cubicBezTo>
                    <a:pt x="161" y="32"/>
                    <a:pt x="135" y="19"/>
                    <a:pt x="120" y="0"/>
                  </a:cubicBezTo>
                  <a:cubicBezTo>
                    <a:pt x="105" y="19"/>
                    <a:pt x="78" y="32"/>
                    <a:pt x="48" y="32"/>
                  </a:cubicBezTo>
                  <a:cubicBezTo>
                    <a:pt x="30" y="32"/>
                    <a:pt x="14" y="28"/>
                    <a:pt x="0" y="20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1696" y="301"/>
                    <a:pt x="1696" y="301"/>
                    <a:pt x="1696" y="301"/>
                  </a:cubicBezTo>
                  <a:lnTo>
                    <a:pt x="1696" y="7"/>
                  </a:lnTo>
                  <a:close/>
                </a:path>
              </a:pathLst>
            </a:custGeom>
            <a:solidFill>
              <a:srgbClr val="54E0E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4316789D-6B22-4A5F-B33F-57BB8180B631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38" y="4652963"/>
              <a:ext cx="12280901" cy="2198687"/>
            </a:xfrm>
            <a:custGeom>
              <a:avLst/>
              <a:gdLst>
                <a:gd name="T0" fmla="*/ 1696 w 1696"/>
                <a:gd name="T1" fmla="*/ 31 h 302"/>
                <a:gd name="T2" fmla="*/ 1640 w 1696"/>
                <a:gd name="T3" fmla="*/ 0 h 302"/>
                <a:gd name="T4" fmla="*/ 1568 w 1696"/>
                <a:gd name="T5" fmla="*/ 33 h 302"/>
                <a:gd name="T6" fmla="*/ 1496 w 1696"/>
                <a:gd name="T7" fmla="*/ 0 h 302"/>
                <a:gd name="T8" fmla="*/ 1424 w 1696"/>
                <a:gd name="T9" fmla="*/ 33 h 302"/>
                <a:gd name="T10" fmla="*/ 1352 w 1696"/>
                <a:gd name="T11" fmla="*/ 0 h 302"/>
                <a:gd name="T12" fmla="*/ 1280 w 1696"/>
                <a:gd name="T13" fmla="*/ 33 h 302"/>
                <a:gd name="T14" fmla="*/ 1208 w 1696"/>
                <a:gd name="T15" fmla="*/ 0 h 302"/>
                <a:gd name="T16" fmla="*/ 1136 w 1696"/>
                <a:gd name="T17" fmla="*/ 33 h 302"/>
                <a:gd name="T18" fmla="*/ 1064 w 1696"/>
                <a:gd name="T19" fmla="*/ 0 h 302"/>
                <a:gd name="T20" fmla="*/ 992 w 1696"/>
                <a:gd name="T21" fmla="*/ 33 h 302"/>
                <a:gd name="T22" fmla="*/ 920 w 1696"/>
                <a:gd name="T23" fmla="*/ 0 h 302"/>
                <a:gd name="T24" fmla="*/ 848 w 1696"/>
                <a:gd name="T25" fmla="*/ 33 h 302"/>
                <a:gd name="T26" fmla="*/ 776 w 1696"/>
                <a:gd name="T27" fmla="*/ 0 h 302"/>
                <a:gd name="T28" fmla="*/ 705 w 1696"/>
                <a:gd name="T29" fmla="*/ 33 h 302"/>
                <a:gd name="T30" fmla="*/ 633 w 1696"/>
                <a:gd name="T31" fmla="*/ 0 h 302"/>
                <a:gd name="T32" fmla="*/ 561 w 1696"/>
                <a:gd name="T33" fmla="*/ 33 h 302"/>
                <a:gd name="T34" fmla="*/ 489 w 1696"/>
                <a:gd name="T35" fmla="*/ 0 h 302"/>
                <a:gd name="T36" fmla="*/ 417 w 1696"/>
                <a:gd name="T37" fmla="*/ 33 h 302"/>
                <a:gd name="T38" fmla="*/ 345 w 1696"/>
                <a:gd name="T39" fmla="*/ 0 h 302"/>
                <a:gd name="T40" fmla="*/ 273 w 1696"/>
                <a:gd name="T41" fmla="*/ 33 h 302"/>
                <a:gd name="T42" fmla="*/ 201 w 1696"/>
                <a:gd name="T43" fmla="*/ 0 h 302"/>
                <a:gd name="T44" fmla="*/ 129 w 1696"/>
                <a:gd name="T45" fmla="*/ 33 h 302"/>
                <a:gd name="T46" fmla="*/ 57 w 1696"/>
                <a:gd name="T47" fmla="*/ 0 h 302"/>
                <a:gd name="T48" fmla="*/ 0 w 1696"/>
                <a:gd name="T49" fmla="*/ 31 h 302"/>
                <a:gd name="T50" fmla="*/ 0 w 1696"/>
                <a:gd name="T51" fmla="*/ 302 h 302"/>
                <a:gd name="T52" fmla="*/ 1696 w 1696"/>
                <a:gd name="T53" fmla="*/ 302 h 302"/>
                <a:gd name="T54" fmla="*/ 1696 w 1696"/>
                <a:gd name="T55" fmla="*/ 3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96" h="302">
                  <a:moveTo>
                    <a:pt x="1696" y="31"/>
                  </a:moveTo>
                  <a:cubicBezTo>
                    <a:pt x="1673" y="28"/>
                    <a:pt x="1652" y="16"/>
                    <a:pt x="1640" y="0"/>
                  </a:cubicBezTo>
                  <a:cubicBezTo>
                    <a:pt x="1625" y="20"/>
                    <a:pt x="1599" y="33"/>
                    <a:pt x="1568" y="33"/>
                  </a:cubicBezTo>
                  <a:cubicBezTo>
                    <a:pt x="1538" y="33"/>
                    <a:pt x="1511" y="20"/>
                    <a:pt x="1496" y="0"/>
                  </a:cubicBezTo>
                  <a:cubicBezTo>
                    <a:pt x="1481" y="20"/>
                    <a:pt x="1455" y="33"/>
                    <a:pt x="1424" y="33"/>
                  </a:cubicBezTo>
                  <a:cubicBezTo>
                    <a:pt x="1394" y="33"/>
                    <a:pt x="1367" y="20"/>
                    <a:pt x="1352" y="0"/>
                  </a:cubicBezTo>
                  <a:cubicBezTo>
                    <a:pt x="1337" y="20"/>
                    <a:pt x="1311" y="33"/>
                    <a:pt x="1280" y="33"/>
                  </a:cubicBezTo>
                  <a:cubicBezTo>
                    <a:pt x="1250" y="33"/>
                    <a:pt x="1223" y="20"/>
                    <a:pt x="1208" y="0"/>
                  </a:cubicBezTo>
                  <a:cubicBezTo>
                    <a:pt x="1193" y="20"/>
                    <a:pt x="1167" y="33"/>
                    <a:pt x="1136" y="33"/>
                  </a:cubicBezTo>
                  <a:cubicBezTo>
                    <a:pt x="1106" y="33"/>
                    <a:pt x="1079" y="20"/>
                    <a:pt x="1064" y="0"/>
                  </a:cubicBezTo>
                  <a:cubicBezTo>
                    <a:pt x="1049" y="20"/>
                    <a:pt x="1023" y="33"/>
                    <a:pt x="992" y="33"/>
                  </a:cubicBezTo>
                  <a:cubicBezTo>
                    <a:pt x="962" y="33"/>
                    <a:pt x="935" y="20"/>
                    <a:pt x="920" y="0"/>
                  </a:cubicBezTo>
                  <a:cubicBezTo>
                    <a:pt x="905" y="20"/>
                    <a:pt x="879" y="33"/>
                    <a:pt x="848" y="33"/>
                  </a:cubicBezTo>
                  <a:cubicBezTo>
                    <a:pt x="818" y="33"/>
                    <a:pt x="791" y="20"/>
                    <a:pt x="776" y="0"/>
                  </a:cubicBezTo>
                  <a:cubicBezTo>
                    <a:pt x="762" y="20"/>
                    <a:pt x="735" y="33"/>
                    <a:pt x="705" y="33"/>
                  </a:cubicBezTo>
                  <a:cubicBezTo>
                    <a:pt x="674" y="33"/>
                    <a:pt x="648" y="20"/>
                    <a:pt x="633" y="0"/>
                  </a:cubicBezTo>
                  <a:cubicBezTo>
                    <a:pt x="618" y="20"/>
                    <a:pt x="591" y="33"/>
                    <a:pt x="561" y="33"/>
                  </a:cubicBezTo>
                  <a:cubicBezTo>
                    <a:pt x="530" y="33"/>
                    <a:pt x="504" y="20"/>
                    <a:pt x="489" y="0"/>
                  </a:cubicBezTo>
                  <a:cubicBezTo>
                    <a:pt x="474" y="20"/>
                    <a:pt x="447" y="33"/>
                    <a:pt x="417" y="33"/>
                  </a:cubicBezTo>
                  <a:cubicBezTo>
                    <a:pt x="386" y="33"/>
                    <a:pt x="360" y="20"/>
                    <a:pt x="345" y="0"/>
                  </a:cubicBezTo>
                  <a:cubicBezTo>
                    <a:pt x="330" y="20"/>
                    <a:pt x="303" y="33"/>
                    <a:pt x="273" y="33"/>
                  </a:cubicBezTo>
                  <a:cubicBezTo>
                    <a:pt x="242" y="33"/>
                    <a:pt x="216" y="20"/>
                    <a:pt x="201" y="0"/>
                  </a:cubicBezTo>
                  <a:cubicBezTo>
                    <a:pt x="186" y="20"/>
                    <a:pt x="159" y="33"/>
                    <a:pt x="129" y="33"/>
                  </a:cubicBezTo>
                  <a:cubicBezTo>
                    <a:pt x="98" y="33"/>
                    <a:pt x="72" y="20"/>
                    <a:pt x="57" y="0"/>
                  </a:cubicBezTo>
                  <a:cubicBezTo>
                    <a:pt x="44" y="16"/>
                    <a:pt x="24" y="28"/>
                    <a:pt x="0" y="31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696" y="302"/>
                    <a:pt x="1696" y="302"/>
                    <a:pt x="1696" y="302"/>
                  </a:cubicBezTo>
                  <a:lnTo>
                    <a:pt x="1696" y="31"/>
                  </a:lnTo>
                  <a:close/>
                </a:path>
              </a:pathLst>
            </a:custGeom>
            <a:solidFill>
              <a:srgbClr val="41CFD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18084F94-052C-41E5-9EE9-13C602336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38" y="4910137"/>
              <a:ext cx="12280901" cy="2190751"/>
            </a:xfrm>
            <a:custGeom>
              <a:avLst/>
              <a:gdLst>
                <a:gd name="T0" fmla="*/ 1696 w 1696"/>
                <a:gd name="T1" fmla="*/ 7 h 301"/>
                <a:gd name="T2" fmla="*/ 1631 w 1696"/>
                <a:gd name="T3" fmla="*/ 32 h 301"/>
                <a:gd name="T4" fmla="*/ 1559 w 1696"/>
                <a:gd name="T5" fmla="*/ 0 h 301"/>
                <a:gd name="T6" fmla="*/ 1487 w 1696"/>
                <a:gd name="T7" fmla="*/ 32 h 301"/>
                <a:gd name="T8" fmla="*/ 1415 w 1696"/>
                <a:gd name="T9" fmla="*/ 0 h 301"/>
                <a:gd name="T10" fmla="*/ 1343 w 1696"/>
                <a:gd name="T11" fmla="*/ 32 h 301"/>
                <a:gd name="T12" fmla="*/ 1271 w 1696"/>
                <a:gd name="T13" fmla="*/ 0 h 301"/>
                <a:gd name="T14" fmla="*/ 1199 w 1696"/>
                <a:gd name="T15" fmla="*/ 32 h 301"/>
                <a:gd name="T16" fmla="*/ 1127 w 1696"/>
                <a:gd name="T17" fmla="*/ 0 h 301"/>
                <a:gd name="T18" fmla="*/ 1055 w 1696"/>
                <a:gd name="T19" fmla="*/ 32 h 301"/>
                <a:gd name="T20" fmla="*/ 983 w 1696"/>
                <a:gd name="T21" fmla="*/ 0 h 301"/>
                <a:gd name="T22" fmla="*/ 911 w 1696"/>
                <a:gd name="T23" fmla="*/ 32 h 301"/>
                <a:gd name="T24" fmla="*/ 839 w 1696"/>
                <a:gd name="T25" fmla="*/ 0 h 301"/>
                <a:gd name="T26" fmla="*/ 767 w 1696"/>
                <a:gd name="T27" fmla="*/ 32 h 301"/>
                <a:gd name="T28" fmla="*/ 695 w 1696"/>
                <a:gd name="T29" fmla="*/ 0 h 301"/>
                <a:gd name="T30" fmla="*/ 623 w 1696"/>
                <a:gd name="T31" fmla="*/ 32 h 301"/>
                <a:gd name="T32" fmla="*/ 551 w 1696"/>
                <a:gd name="T33" fmla="*/ 0 h 301"/>
                <a:gd name="T34" fmla="*/ 479 w 1696"/>
                <a:gd name="T35" fmla="*/ 32 h 301"/>
                <a:gd name="T36" fmla="*/ 407 w 1696"/>
                <a:gd name="T37" fmla="*/ 0 h 301"/>
                <a:gd name="T38" fmla="*/ 335 w 1696"/>
                <a:gd name="T39" fmla="*/ 32 h 301"/>
                <a:gd name="T40" fmla="*/ 264 w 1696"/>
                <a:gd name="T41" fmla="*/ 0 h 301"/>
                <a:gd name="T42" fmla="*/ 192 w 1696"/>
                <a:gd name="T43" fmla="*/ 32 h 301"/>
                <a:gd name="T44" fmla="*/ 120 w 1696"/>
                <a:gd name="T45" fmla="*/ 0 h 301"/>
                <a:gd name="T46" fmla="*/ 48 w 1696"/>
                <a:gd name="T47" fmla="*/ 32 h 301"/>
                <a:gd name="T48" fmla="*/ 0 w 1696"/>
                <a:gd name="T49" fmla="*/ 20 h 301"/>
                <a:gd name="T50" fmla="*/ 0 w 1696"/>
                <a:gd name="T51" fmla="*/ 301 h 301"/>
                <a:gd name="T52" fmla="*/ 1696 w 1696"/>
                <a:gd name="T53" fmla="*/ 301 h 301"/>
                <a:gd name="T54" fmla="*/ 1696 w 1696"/>
                <a:gd name="T55" fmla="*/ 7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96" h="301">
                  <a:moveTo>
                    <a:pt x="1696" y="7"/>
                  </a:moveTo>
                  <a:cubicBezTo>
                    <a:pt x="1681" y="22"/>
                    <a:pt x="1657" y="32"/>
                    <a:pt x="1631" y="32"/>
                  </a:cubicBezTo>
                  <a:cubicBezTo>
                    <a:pt x="1601" y="32"/>
                    <a:pt x="1574" y="19"/>
                    <a:pt x="1559" y="0"/>
                  </a:cubicBezTo>
                  <a:cubicBezTo>
                    <a:pt x="1544" y="19"/>
                    <a:pt x="1517" y="32"/>
                    <a:pt x="1487" y="32"/>
                  </a:cubicBezTo>
                  <a:cubicBezTo>
                    <a:pt x="1457" y="32"/>
                    <a:pt x="1430" y="19"/>
                    <a:pt x="1415" y="0"/>
                  </a:cubicBezTo>
                  <a:cubicBezTo>
                    <a:pt x="1400" y="19"/>
                    <a:pt x="1373" y="32"/>
                    <a:pt x="1343" y="32"/>
                  </a:cubicBezTo>
                  <a:cubicBezTo>
                    <a:pt x="1313" y="32"/>
                    <a:pt x="1286" y="19"/>
                    <a:pt x="1271" y="0"/>
                  </a:cubicBezTo>
                  <a:cubicBezTo>
                    <a:pt x="1256" y="19"/>
                    <a:pt x="1229" y="32"/>
                    <a:pt x="1199" y="32"/>
                  </a:cubicBezTo>
                  <a:cubicBezTo>
                    <a:pt x="1169" y="32"/>
                    <a:pt x="1142" y="19"/>
                    <a:pt x="1127" y="0"/>
                  </a:cubicBezTo>
                  <a:cubicBezTo>
                    <a:pt x="1112" y="19"/>
                    <a:pt x="1086" y="32"/>
                    <a:pt x="1055" y="32"/>
                  </a:cubicBezTo>
                  <a:cubicBezTo>
                    <a:pt x="1025" y="32"/>
                    <a:pt x="998" y="19"/>
                    <a:pt x="983" y="0"/>
                  </a:cubicBezTo>
                  <a:cubicBezTo>
                    <a:pt x="968" y="19"/>
                    <a:pt x="942" y="32"/>
                    <a:pt x="911" y="32"/>
                  </a:cubicBezTo>
                  <a:cubicBezTo>
                    <a:pt x="881" y="32"/>
                    <a:pt x="854" y="19"/>
                    <a:pt x="839" y="0"/>
                  </a:cubicBezTo>
                  <a:cubicBezTo>
                    <a:pt x="824" y="19"/>
                    <a:pt x="798" y="32"/>
                    <a:pt x="767" y="32"/>
                  </a:cubicBezTo>
                  <a:cubicBezTo>
                    <a:pt x="737" y="32"/>
                    <a:pt x="710" y="19"/>
                    <a:pt x="695" y="0"/>
                  </a:cubicBezTo>
                  <a:cubicBezTo>
                    <a:pt x="680" y="19"/>
                    <a:pt x="654" y="32"/>
                    <a:pt x="623" y="32"/>
                  </a:cubicBezTo>
                  <a:cubicBezTo>
                    <a:pt x="593" y="32"/>
                    <a:pt x="566" y="19"/>
                    <a:pt x="551" y="0"/>
                  </a:cubicBezTo>
                  <a:cubicBezTo>
                    <a:pt x="536" y="19"/>
                    <a:pt x="510" y="32"/>
                    <a:pt x="479" y="32"/>
                  </a:cubicBezTo>
                  <a:cubicBezTo>
                    <a:pt x="449" y="32"/>
                    <a:pt x="422" y="19"/>
                    <a:pt x="407" y="0"/>
                  </a:cubicBezTo>
                  <a:cubicBezTo>
                    <a:pt x="392" y="19"/>
                    <a:pt x="366" y="32"/>
                    <a:pt x="335" y="32"/>
                  </a:cubicBezTo>
                  <a:cubicBezTo>
                    <a:pt x="305" y="32"/>
                    <a:pt x="278" y="19"/>
                    <a:pt x="264" y="0"/>
                  </a:cubicBezTo>
                  <a:cubicBezTo>
                    <a:pt x="249" y="19"/>
                    <a:pt x="222" y="32"/>
                    <a:pt x="192" y="32"/>
                  </a:cubicBezTo>
                  <a:cubicBezTo>
                    <a:pt x="161" y="32"/>
                    <a:pt x="135" y="19"/>
                    <a:pt x="120" y="0"/>
                  </a:cubicBezTo>
                  <a:cubicBezTo>
                    <a:pt x="105" y="19"/>
                    <a:pt x="78" y="32"/>
                    <a:pt x="48" y="32"/>
                  </a:cubicBezTo>
                  <a:cubicBezTo>
                    <a:pt x="30" y="32"/>
                    <a:pt x="14" y="28"/>
                    <a:pt x="0" y="20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1696" y="301"/>
                    <a:pt x="1696" y="301"/>
                    <a:pt x="1696" y="301"/>
                  </a:cubicBezTo>
                  <a:lnTo>
                    <a:pt x="1696" y="7"/>
                  </a:lnTo>
                  <a:close/>
                </a:path>
              </a:pathLst>
            </a:custGeom>
            <a:solidFill>
              <a:srgbClr val="54E0E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6478163E-2A5E-435F-9447-CAC05053247F}"/>
              </a:ext>
            </a:extLst>
          </p:cNvPr>
          <p:cNvSpPr/>
          <p:nvPr userDrawn="1"/>
        </p:nvSpPr>
        <p:spPr>
          <a:xfrm>
            <a:off x="-972820" y="6858000"/>
            <a:ext cx="13385800" cy="1275837"/>
          </a:xfrm>
          <a:prstGeom prst="rect">
            <a:avLst/>
          </a:prstGeom>
          <a:solidFill>
            <a:srgbClr val="E6E6E6"/>
          </a:solidFill>
          <a:ln>
            <a:solidFill>
              <a:srgbClr val="E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E69052AA-BDE0-40CB-A26F-F82BBFDB1B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950" b="-1"/>
          <a:stretch/>
        </p:blipFill>
        <p:spPr>
          <a:xfrm>
            <a:off x="-2378703" y="0"/>
            <a:ext cx="14570703" cy="1409891"/>
          </a:xfrm>
          <a:prstGeom prst="rect">
            <a:avLst/>
          </a:prstGeom>
          <a:effectLst/>
        </p:spPr>
      </p:pic>
      <p:sp>
        <p:nvSpPr>
          <p:cNvPr id="21" name="Freeform 34">
            <a:extLst>
              <a:ext uri="{FF2B5EF4-FFF2-40B4-BE49-F238E27FC236}">
                <a16:creationId xmlns:a16="http://schemas.microsoft.com/office/drawing/2014/main" id="{BE078CCE-5211-4EFA-BE3F-1B44CFFEF5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214032" y="6319773"/>
            <a:ext cx="703252" cy="367714"/>
          </a:xfrm>
          <a:custGeom>
            <a:avLst/>
            <a:gdLst>
              <a:gd name="T0" fmla="*/ 93 w 112"/>
              <a:gd name="T1" fmla="*/ 32 h 58"/>
              <a:gd name="T2" fmla="*/ 94 w 112"/>
              <a:gd name="T3" fmla="*/ 37 h 58"/>
              <a:gd name="T4" fmla="*/ 94 w 112"/>
              <a:gd name="T5" fmla="*/ 37 h 58"/>
              <a:gd name="T6" fmla="*/ 93 w 112"/>
              <a:gd name="T7" fmla="*/ 32 h 58"/>
              <a:gd name="T8" fmla="*/ 93 w 112"/>
              <a:gd name="T9" fmla="*/ 31 h 58"/>
              <a:gd name="T10" fmla="*/ 93 w 112"/>
              <a:gd name="T11" fmla="*/ 31 h 58"/>
              <a:gd name="T12" fmla="*/ 98 w 112"/>
              <a:gd name="T13" fmla="*/ 30 h 58"/>
              <a:gd name="T14" fmla="*/ 98 w 112"/>
              <a:gd name="T15" fmla="*/ 30 h 58"/>
              <a:gd name="T16" fmla="*/ 95 w 112"/>
              <a:gd name="T17" fmla="*/ 30 h 58"/>
              <a:gd name="T18" fmla="*/ 94 w 112"/>
              <a:gd name="T19" fmla="*/ 32 h 58"/>
              <a:gd name="T20" fmla="*/ 94 w 112"/>
              <a:gd name="T21" fmla="*/ 32 h 58"/>
              <a:gd name="T22" fmla="*/ 110 w 112"/>
              <a:gd name="T23" fmla="*/ 33 h 58"/>
              <a:gd name="T24" fmla="*/ 110 w 112"/>
              <a:gd name="T25" fmla="*/ 33 h 58"/>
              <a:gd name="T26" fmla="*/ 110 w 112"/>
              <a:gd name="T27" fmla="*/ 34 h 58"/>
              <a:gd name="T28" fmla="*/ 96 w 112"/>
              <a:gd name="T29" fmla="*/ 8 h 58"/>
              <a:gd name="T30" fmla="*/ 54 w 112"/>
              <a:gd name="T31" fmla="*/ 7 h 58"/>
              <a:gd name="T32" fmla="*/ 16 w 112"/>
              <a:gd name="T33" fmla="*/ 32 h 58"/>
              <a:gd name="T34" fmla="*/ 11 w 112"/>
              <a:gd name="T35" fmla="*/ 23 h 58"/>
              <a:gd name="T36" fmla="*/ 0 w 112"/>
              <a:gd name="T37" fmla="*/ 24 h 58"/>
              <a:gd name="T38" fmla="*/ 3 w 112"/>
              <a:gd name="T39" fmla="*/ 28 h 58"/>
              <a:gd name="T40" fmla="*/ 6 w 112"/>
              <a:gd name="T41" fmla="*/ 33 h 58"/>
              <a:gd name="T42" fmla="*/ 12 w 112"/>
              <a:gd name="T43" fmla="*/ 37 h 58"/>
              <a:gd name="T44" fmla="*/ 7 w 112"/>
              <a:gd name="T45" fmla="*/ 42 h 58"/>
              <a:gd name="T46" fmla="*/ 6 w 112"/>
              <a:gd name="T47" fmla="*/ 48 h 58"/>
              <a:gd name="T48" fmla="*/ 3 w 112"/>
              <a:gd name="T49" fmla="*/ 53 h 58"/>
              <a:gd name="T50" fmla="*/ 14 w 112"/>
              <a:gd name="T51" fmla="*/ 51 h 58"/>
              <a:gd name="T52" fmla="*/ 17 w 112"/>
              <a:gd name="T53" fmla="*/ 41 h 58"/>
              <a:gd name="T54" fmla="*/ 64 w 112"/>
              <a:gd name="T55" fmla="*/ 55 h 58"/>
              <a:gd name="T56" fmla="*/ 109 w 112"/>
              <a:gd name="T57" fmla="*/ 36 h 58"/>
              <a:gd name="T58" fmla="*/ 93 w 112"/>
              <a:gd name="T59" fmla="*/ 32 h 58"/>
              <a:gd name="T60" fmla="*/ 87 w 112"/>
              <a:gd name="T61" fmla="*/ 41 h 58"/>
              <a:gd name="T62" fmla="*/ 82 w 112"/>
              <a:gd name="T63" fmla="*/ 30 h 58"/>
              <a:gd name="T64" fmla="*/ 81 w 112"/>
              <a:gd name="T65" fmla="*/ 21 h 58"/>
              <a:gd name="T66" fmla="*/ 87 w 112"/>
              <a:gd name="T67" fmla="*/ 7 h 58"/>
              <a:gd name="T68" fmla="*/ 87 w 112"/>
              <a:gd name="T69" fmla="*/ 7 h 58"/>
              <a:gd name="T70" fmla="*/ 83 w 112"/>
              <a:gd name="T71" fmla="*/ 22 h 58"/>
              <a:gd name="T72" fmla="*/ 84 w 112"/>
              <a:gd name="T73" fmla="*/ 32 h 58"/>
              <a:gd name="T74" fmla="*/ 88 w 112"/>
              <a:gd name="T75" fmla="*/ 41 h 58"/>
              <a:gd name="T76" fmla="*/ 87 w 112"/>
              <a:gd name="T77" fmla="*/ 41 h 58"/>
              <a:gd name="T78" fmla="*/ 89 w 112"/>
              <a:gd name="T79" fmla="*/ 21 h 58"/>
              <a:gd name="T80" fmla="*/ 91 w 112"/>
              <a:gd name="T81" fmla="*/ 17 h 58"/>
              <a:gd name="T82" fmla="*/ 95 w 112"/>
              <a:gd name="T83" fmla="*/ 20 h 58"/>
              <a:gd name="T84" fmla="*/ 92 w 112"/>
              <a:gd name="T85" fmla="*/ 23 h 58"/>
              <a:gd name="T86" fmla="*/ 89 w 112"/>
              <a:gd name="T87" fmla="*/ 2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2" h="58">
                <a:moveTo>
                  <a:pt x="93" y="32"/>
                </a:moveTo>
                <a:cubicBezTo>
                  <a:pt x="93" y="34"/>
                  <a:pt x="93" y="36"/>
                  <a:pt x="94" y="37"/>
                </a:cubicBezTo>
                <a:cubicBezTo>
                  <a:pt x="94" y="37"/>
                  <a:pt x="94" y="37"/>
                  <a:pt x="94" y="37"/>
                </a:cubicBezTo>
                <a:cubicBezTo>
                  <a:pt x="93" y="36"/>
                  <a:pt x="92" y="33"/>
                  <a:pt x="93" y="32"/>
                </a:cubicBezTo>
                <a:cubicBezTo>
                  <a:pt x="93" y="32"/>
                  <a:pt x="93" y="31"/>
                  <a:pt x="93" y="31"/>
                </a:cubicBezTo>
                <a:cubicBezTo>
                  <a:pt x="93" y="31"/>
                  <a:pt x="93" y="31"/>
                  <a:pt x="93" y="31"/>
                </a:cubicBezTo>
                <a:cubicBezTo>
                  <a:pt x="94" y="29"/>
                  <a:pt x="97" y="28"/>
                  <a:pt x="98" y="30"/>
                </a:cubicBezTo>
                <a:cubicBezTo>
                  <a:pt x="98" y="30"/>
                  <a:pt x="98" y="30"/>
                  <a:pt x="98" y="30"/>
                </a:cubicBezTo>
                <a:cubicBezTo>
                  <a:pt x="97" y="30"/>
                  <a:pt x="96" y="30"/>
                  <a:pt x="95" y="30"/>
                </a:cubicBezTo>
                <a:cubicBezTo>
                  <a:pt x="94" y="30"/>
                  <a:pt x="94" y="31"/>
                  <a:pt x="94" y="32"/>
                </a:cubicBezTo>
                <a:cubicBezTo>
                  <a:pt x="94" y="32"/>
                  <a:pt x="94" y="32"/>
                  <a:pt x="94" y="32"/>
                </a:cubicBezTo>
                <a:cubicBezTo>
                  <a:pt x="98" y="36"/>
                  <a:pt x="106" y="39"/>
                  <a:pt x="110" y="33"/>
                </a:cubicBezTo>
                <a:cubicBezTo>
                  <a:pt x="110" y="33"/>
                  <a:pt x="110" y="33"/>
                  <a:pt x="110" y="33"/>
                </a:cubicBezTo>
                <a:cubicBezTo>
                  <a:pt x="110" y="34"/>
                  <a:pt x="110" y="34"/>
                  <a:pt x="110" y="34"/>
                </a:cubicBezTo>
                <a:cubicBezTo>
                  <a:pt x="112" y="28"/>
                  <a:pt x="106" y="15"/>
                  <a:pt x="96" y="8"/>
                </a:cubicBezTo>
                <a:cubicBezTo>
                  <a:pt x="87" y="0"/>
                  <a:pt x="74" y="0"/>
                  <a:pt x="54" y="7"/>
                </a:cubicBezTo>
                <a:cubicBezTo>
                  <a:pt x="39" y="12"/>
                  <a:pt x="22" y="24"/>
                  <a:pt x="16" y="32"/>
                </a:cubicBezTo>
                <a:cubicBezTo>
                  <a:pt x="15" y="28"/>
                  <a:pt x="15" y="25"/>
                  <a:pt x="11" y="23"/>
                </a:cubicBezTo>
                <a:cubicBezTo>
                  <a:pt x="7" y="21"/>
                  <a:pt x="4" y="23"/>
                  <a:pt x="0" y="24"/>
                </a:cubicBezTo>
                <a:cubicBezTo>
                  <a:pt x="0" y="25"/>
                  <a:pt x="2" y="26"/>
                  <a:pt x="3" y="28"/>
                </a:cubicBezTo>
                <a:cubicBezTo>
                  <a:pt x="4" y="29"/>
                  <a:pt x="5" y="31"/>
                  <a:pt x="6" y="33"/>
                </a:cubicBezTo>
                <a:cubicBezTo>
                  <a:pt x="8" y="35"/>
                  <a:pt x="9" y="36"/>
                  <a:pt x="12" y="37"/>
                </a:cubicBezTo>
                <a:cubicBezTo>
                  <a:pt x="10" y="39"/>
                  <a:pt x="8" y="40"/>
                  <a:pt x="7" y="42"/>
                </a:cubicBezTo>
                <a:cubicBezTo>
                  <a:pt x="7" y="44"/>
                  <a:pt x="7" y="46"/>
                  <a:pt x="6" y="48"/>
                </a:cubicBezTo>
                <a:cubicBezTo>
                  <a:pt x="5" y="50"/>
                  <a:pt x="4" y="52"/>
                  <a:pt x="3" y="53"/>
                </a:cubicBezTo>
                <a:cubicBezTo>
                  <a:pt x="7" y="52"/>
                  <a:pt x="11" y="54"/>
                  <a:pt x="14" y="51"/>
                </a:cubicBezTo>
                <a:cubicBezTo>
                  <a:pt x="17" y="48"/>
                  <a:pt x="17" y="45"/>
                  <a:pt x="17" y="41"/>
                </a:cubicBezTo>
                <a:cubicBezTo>
                  <a:pt x="23" y="46"/>
                  <a:pt x="37" y="51"/>
                  <a:pt x="64" y="55"/>
                </a:cubicBezTo>
                <a:cubicBezTo>
                  <a:pt x="89" y="58"/>
                  <a:pt x="103" y="45"/>
                  <a:pt x="109" y="36"/>
                </a:cubicBezTo>
                <a:cubicBezTo>
                  <a:pt x="105" y="40"/>
                  <a:pt x="96" y="36"/>
                  <a:pt x="93" y="32"/>
                </a:cubicBezTo>
                <a:close/>
                <a:moveTo>
                  <a:pt x="87" y="41"/>
                </a:moveTo>
                <a:cubicBezTo>
                  <a:pt x="85" y="38"/>
                  <a:pt x="84" y="34"/>
                  <a:pt x="82" y="30"/>
                </a:cubicBezTo>
                <a:cubicBezTo>
                  <a:pt x="81" y="27"/>
                  <a:pt x="80" y="24"/>
                  <a:pt x="81" y="21"/>
                </a:cubicBezTo>
                <a:cubicBezTo>
                  <a:pt x="81" y="16"/>
                  <a:pt x="84" y="11"/>
                  <a:pt x="87" y="7"/>
                </a:cubicBezTo>
                <a:cubicBezTo>
                  <a:pt x="87" y="7"/>
                  <a:pt x="87" y="7"/>
                  <a:pt x="87" y="7"/>
                </a:cubicBezTo>
                <a:cubicBezTo>
                  <a:pt x="85" y="12"/>
                  <a:pt x="83" y="17"/>
                  <a:pt x="83" y="22"/>
                </a:cubicBezTo>
                <a:cubicBezTo>
                  <a:pt x="83" y="25"/>
                  <a:pt x="83" y="29"/>
                  <a:pt x="84" y="32"/>
                </a:cubicBezTo>
                <a:cubicBezTo>
                  <a:pt x="85" y="35"/>
                  <a:pt x="87" y="38"/>
                  <a:pt x="88" y="41"/>
                </a:cubicBezTo>
                <a:cubicBezTo>
                  <a:pt x="88" y="41"/>
                  <a:pt x="88" y="41"/>
                  <a:pt x="87" y="41"/>
                </a:cubicBezTo>
                <a:close/>
                <a:moveTo>
                  <a:pt x="89" y="21"/>
                </a:moveTo>
                <a:cubicBezTo>
                  <a:pt x="88" y="19"/>
                  <a:pt x="90" y="17"/>
                  <a:pt x="91" y="17"/>
                </a:cubicBezTo>
                <a:cubicBezTo>
                  <a:pt x="93" y="17"/>
                  <a:pt x="95" y="18"/>
                  <a:pt x="95" y="20"/>
                </a:cubicBezTo>
                <a:cubicBezTo>
                  <a:pt x="95" y="22"/>
                  <a:pt x="94" y="23"/>
                  <a:pt x="92" y="23"/>
                </a:cubicBezTo>
                <a:cubicBezTo>
                  <a:pt x="91" y="24"/>
                  <a:pt x="89" y="22"/>
                  <a:pt x="89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2" name="Freeform 35">
            <a:extLst>
              <a:ext uri="{FF2B5EF4-FFF2-40B4-BE49-F238E27FC236}">
                <a16:creationId xmlns:a16="http://schemas.microsoft.com/office/drawing/2014/main" id="{CB831C65-A144-4037-9701-BD539CE5B6F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2721312" y="6416477"/>
            <a:ext cx="707848" cy="372310"/>
          </a:xfrm>
          <a:custGeom>
            <a:avLst/>
            <a:gdLst>
              <a:gd name="T0" fmla="*/ 94 w 113"/>
              <a:gd name="T1" fmla="*/ 34 h 59"/>
              <a:gd name="T2" fmla="*/ 95 w 113"/>
              <a:gd name="T3" fmla="*/ 38 h 59"/>
              <a:gd name="T4" fmla="*/ 94 w 113"/>
              <a:gd name="T5" fmla="*/ 38 h 59"/>
              <a:gd name="T6" fmla="*/ 93 w 113"/>
              <a:gd name="T7" fmla="*/ 33 h 59"/>
              <a:gd name="T8" fmla="*/ 93 w 113"/>
              <a:gd name="T9" fmla="*/ 33 h 59"/>
              <a:gd name="T10" fmla="*/ 93 w 113"/>
              <a:gd name="T11" fmla="*/ 32 h 59"/>
              <a:gd name="T12" fmla="*/ 98 w 113"/>
              <a:gd name="T13" fmla="*/ 31 h 59"/>
              <a:gd name="T14" fmla="*/ 98 w 113"/>
              <a:gd name="T15" fmla="*/ 32 h 59"/>
              <a:gd name="T16" fmla="*/ 96 w 113"/>
              <a:gd name="T17" fmla="*/ 31 h 59"/>
              <a:gd name="T18" fmla="*/ 94 w 113"/>
              <a:gd name="T19" fmla="*/ 33 h 59"/>
              <a:gd name="T20" fmla="*/ 94 w 113"/>
              <a:gd name="T21" fmla="*/ 33 h 59"/>
              <a:gd name="T22" fmla="*/ 110 w 113"/>
              <a:gd name="T23" fmla="*/ 35 h 59"/>
              <a:gd name="T24" fmla="*/ 110 w 113"/>
              <a:gd name="T25" fmla="*/ 35 h 59"/>
              <a:gd name="T26" fmla="*/ 110 w 113"/>
              <a:gd name="T27" fmla="*/ 36 h 59"/>
              <a:gd name="T28" fmla="*/ 98 w 113"/>
              <a:gd name="T29" fmla="*/ 10 h 59"/>
              <a:gd name="T30" fmla="*/ 55 w 113"/>
              <a:gd name="T31" fmla="*/ 6 h 59"/>
              <a:gd name="T32" fmla="*/ 16 w 113"/>
              <a:gd name="T33" fmla="*/ 30 h 59"/>
              <a:gd name="T34" fmla="*/ 11 w 113"/>
              <a:gd name="T35" fmla="*/ 21 h 59"/>
              <a:gd name="T36" fmla="*/ 0 w 113"/>
              <a:gd name="T37" fmla="*/ 21 h 59"/>
              <a:gd name="T38" fmla="*/ 4 w 113"/>
              <a:gd name="T39" fmla="*/ 25 h 59"/>
              <a:gd name="T40" fmla="*/ 7 w 113"/>
              <a:gd name="T41" fmla="*/ 31 h 59"/>
              <a:gd name="T42" fmla="*/ 12 w 113"/>
              <a:gd name="T43" fmla="*/ 35 h 59"/>
              <a:gd name="T44" fmla="*/ 7 w 113"/>
              <a:gd name="T45" fmla="*/ 40 h 59"/>
              <a:gd name="T46" fmla="*/ 5 w 113"/>
              <a:gd name="T47" fmla="*/ 46 h 59"/>
              <a:gd name="T48" fmla="*/ 3 w 113"/>
              <a:gd name="T49" fmla="*/ 51 h 59"/>
              <a:gd name="T50" fmla="*/ 14 w 113"/>
              <a:gd name="T51" fmla="*/ 49 h 59"/>
              <a:gd name="T52" fmla="*/ 17 w 113"/>
              <a:gd name="T53" fmla="*/ 40 h 59"/>
              <a:gd name="T54" fmla="*/ 63 w 113"/>
              <a:gd name="T55" fmla="*/ 55 h 59"/>
              <a:gd name="T56" fmla="*/ 109 w 113"/>
              <a:gd name="T57" fmla="*/ 38 h 59"/>
              <a:gd name="T58" fmla="*/ 94 w 113"/>
              <a:gd name="T59" fmla="*/ 34 h 59"/>
              <a:gd name="T60" fmla="*/ 87 w 113"/>
              <a:gd name="T61" fmla="*/ 42 h 59"/>
              <a:gd name="T62" fmla="*/ 83 w 113"/>
              <a:gd name="T63" fmla="*/ 31 h 59"/>
              <a:gd name="T64" fmla="*/ 82 w 113"/>
              <a:gd name="T65" fmla="*/ 22 h 59"/>
              <a:gd name="T66" fmla="*/ 89 w 113"/>
              <a:gd name="T67" fmla="*/ 8 h 59"/>
              <a:gd name="T68" fmla="*/ 89 w 113"/>
              <a:gd name="T69" fmla="*/ 8 h 59"/>
              <a:gd name="T70" fmla="*/ 84 w 113"/>
              <a:gd name="T71" fmla="*/ 22 h 59"/>
              <a:gd name="T72" fmla="*/ 84 w 113"/>
              <a:gd name="T73" fmla="*/ 33 h 59"/>
              <a:gd name="T74" fmla="*/ 88 w 113"/>
              <a:gd name="T75" fmla="*/ 42 h 59"/>
              <a:gd name="T76" fmla="*/ 87 w 113"/>
              <a:gd name="T77" fmla="*/ 42 h 59"/>
              <a:gd name="T78" fmla="*/ 90 w 113"/>
              <a:gd name="T79" fmla="*/ 22 h 59"/>
              <a:gd name="T80" fmla="*/ 92 w 113"/>
              <a:gd name="T81" fmla="*/ 18 h 59"/>
              <a:gd name="T82" fmla="*/ 96 w 113"/>
              <a:gd name="T83" fmla="*/ 21 h 59"/>
              <a:gd name="T84" fmla="*/ 93 w 113"/>
              <a:gd name="T85" fmla="*/ 25 h 59"/>
              <a:gd name="T86" fmla="*/ 90 w 113"/>
              <a:gd name="T87" fmla="*/ 22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3" h="59">
                <a:moveTo>
                  <a:pt x="94" y="34"/>
                </a:moveTo>
                <a:cubicBezTo>
                  <a:pt x="93" y="35"/>
                  <a:pt x="93" y="37"/>
                  <a:pt x="95" y="38"/>
                </a:cubicBezTo>
                <a:cubicBezTo>
                  <a:pt x="95" y="38"/>
                  <a:pt x="94" y="38"/>
                  <a:pt x="94" y="38"/>
                </a:cubicBezTo>
                <a:cubicBezTo>
                  <a:pt x="93" y="37"/>
                  <a:pt x="93" y="35"/>
                  <a:pt x="93" y="33"/>
                </a:cubicBezTo>
                <a:cubicBezTo>
                  <a:pt x="93" y="33"/>
                  <a:pt x="93" y="33"/>
                  <a:pt x="93" y="33"/>
                </a:cubicBezTo>
                <a:cubicBezTo>
                  <a:pt x="93" y="32"/>
                  <a:pt x="93" y="32"/>
                  <a:pt x="93" y="32"/>
                </a:cubicBezTo>
                <a:cubicBezTo>
                  <a:pt x="94" y="30"/>
                  <a:pt x="97" y="29"/>
                  <a:pt x="98" y="31"/>
                </a:cubicBezTo>
                <a:cubicBezTo>
                  <a:pt x="98" y="32"/>
                  <a:pt x="98" y="32"/>
                  <a:pt x="98" y="32"/>
                </a:cubicBezTo>
                <a:cubicBezTo>
                  <a:pt x="97" y="32"/>
                  <a:pt x="97" y="31"/>
                  <a:pt x="96" y="31"/>
                </a:cubicBezTo>
                <a:cubicBezTo>
                  <a:pt x="95" y="32"/>
                  <a:pt x="94" y="32"/>
                  <a:pt x="94" y="33"/>
                </a:cubicBezTo>
                <a:cubicBezTo>
                  <a:pt x="94" y="33"/>
                  <a:pt x="94" y="33"/>
                  <a:pt x="94" y="33"/>
                </a:cubicBezTo>
                <a:cubicBezTo>
                  <a:pt x="98" y="37"/>
                  <a:pt x="106" y="40"/>
                  <a:pt x="110" y="35"/>
                </a:cubicBezTo>
                <a:cubicBezTo>
                  <a:pt x="110" y="35"/>
                  <a:pt x="110" y="35"/>
                  <a:pt x="110" y="35"/>
                </a:cubicBezTo>
                <a:cubicBezTo>
                  <a:pt x="110" y="35"/>
                  <a:pt x="110" y="36"/>
                  <a:pt x="110" y="36"/>
                </a:cubicBezTo>
                <a:cubicBezTo>
                  <a:pt x="113" y="30"/>
                  <a:pt x="107" y="17"/>
                  <a:pt x="98" y="10"/>
                </a:cubicBezTo>
                <a:cubicBezTo>
                  <a:pt x="88" y="1"/>
                  <a:pt x="76" y="0"/>
                  <a:pt x="55" y="6"/>
                </a:cubicBezTo>
                <a:cubicBezTo>
                  <a:pt x="40" y="11"/>
                  <a:pt x="23" y="22"/>
                  <a:pt x="16" y="30"/>
                </a:cubicBezTo>
                <a:cubicBezTo>
                  <a:pt x="16" y="26"/>
                  <a:pt x="15" y="23"/>
                  <a:pt x="11" y="21"/>
                </a:cubicBezTo>
                <a:cubicBezTo>
                  <a:pt x="7" y="18"/>
                  <a:pt x="4" y="21"/>
                  <a:pt x="0" y="21"/>
                </a:cubicBezTo>
                <a:cubicBezTo>
                  <a:pt x="1" y="23"/>
                  <a:pt x="3" y="24"/>
                  <a:pt x="4" y="25"/>
                </a:cubicBezTo>
                <a:cubicBezTo>
                  <a:pt x="5" y="27"/>
                  <a:pt x="5" y="29"/>
                  <a:pt x="7" y="31"/>
                </a:cubicBezTo>
                <a:cubicBezTo>
                  <a:pt x="8" y="33"/>
                  <a:pt x="10" y="34"/>
                  <a:pt x="12" y="35"/>
                </a:cubicBezTo>
                <a:cubicBezTo>
                  <a:pt x="10" y="36"/>
                  <a:pt x="8" y="38"/>
                  <a:pt x="7" y="40"/>
                </a:cubicBezTo>
                <a:cubicBezTo>
                  <a:pt x="7" y="42"/>
                  <a:pt x="6" y="44"/>
                  <a:pt x="5" y="46"/>
                </a:cubicBezTo>
                <a:cubicBezTo>
                  <a:pt x="5" y="48"/>
                  <a:pt x="3" y="49"/>
                  <a:pt x="3" y="51"/>
                </a:cubicBezTo>
                <a:cubicBezTo>
                  <a:pt x="7" y="50"/>
                  <a:pt x="10" y="52"/>
                  <a:pt x="14" y="49"/>
                </a:cubicBezTo>
                <a:cubicBezTo>
                  <a:pt x="17" y="46"/>
                  <a:pt x="17" y="43"/>
                  <a:pt x="17" y="40"/>
                </a:cubicBezTo>
                <a:cubicBezTo>
                  <a:pt x="23" y="44"/>
                  <a:pt x="36" y="50"/>
                  <a:pt x="63" y="55"/>
                </a:cubicBezTo>
                <a:cubicBezTo>
                  <a:pt x="88" y="59"/>
                  <a:pt x="102" y="47"/>
                  <a:pt x="109" y="38"/>
                </a:cubicBezTo>
                <a:cubicBezTo>
                  <a:pt x="105" y="41"/>
                  <a:pt x="97" y="38"/>
                  <a:pt x="94" y="34"/>
                </a:cubicBezTo>
                <a:close/>
                <a:moveTo>
                  <a:pt x="87" y="42"/>
                </a:moveTo>
                <a:cubicBezTo>
                  <a:pt x="85" y="39"/>
                  <a:pt x="84" y="35"/>
                  <a:pt x="83" y="31"/>
                </a:cubicBezTo>
                <a:cubicBezTo>
                  <a:pt x="82" y="28"/>
                  <a:pt x="81" y="25"/>
                  <a:pt x="82" y="22"/>
                </a:cubicBezTo>
                <a:cubicBezTo>
                  <a:pt x="82" y="17"/>
                  <a:pt x="85" y="12"/>
                  <a:pt x="89" y="8"/>
                </a:cubicBezTo>
                <a:cubicBezTo>
                  <a:pt x="89" y="8"/>
                  <a:pt x="89" y="8"/>
                  <a:pt x="89" y="8"/>
                </a:cubicBezTo>
                <a:cubicBezTo>
                  <a:pt x="86" y="13"/>
                  <a:pt x="84" y="17"/>
                  <a:pt x="84" y="22"/>
                </a:cubicBezTo>
                <a:cubicBezTo>
                  <a:pt x="83" y="26"/>
                  <a:pt x="83" y="29"/>
                  <a:pt x="84" y="33"/>
                </a:cubicBezTo>
                <a:cubicBezTo>
                  <a:pt x="85" y="36"/>
                  <a:pt x="87" y="39"/>
                  <a:pt x="88" y="42"/>
                </a:cubicBezTo>
                <a:cubicBezTo>
                  <a:pt x="88" y="42"/>
                  <a:pt x="88" y="42"/>
                  <a:pt x="87" y="42"/>
                </a:cubicBezTo>
                <a:close/>
                <a:moveTo>
                  <a:pt x="90" y="22"/>
                </a:moveTo>
                <a:cubicBezTo>
                  <a:pt x="89" y="20"/>
                  <a:pt x="91" y="18"/>
                  <a:pt x="92" y="18"/>
                </a:cubicBezTo>
                <a:cubicBezTo>
                  <a:pt x="94" y="18"/>
                  <a:pt x="96" y="19"/>
                  <a:pt x="96" y="21"/>
                </a:cubicBezTo>
                <a:cubicBezTo>
                  <a:pt x="96" y="23"/>
                  <a:pt x="95" y="24"/>
                  <a:pt x="93" y="25"/>
                </a:cubicBezTo>
                <a:cubicBezTo>
                  <a:pt x="91" y="25"/>
                  <a:pt x="90" y="23"/>
                  <a:pt x="90" y="22"/>
                </a:cubicBezTo>
                <a:close/>
              </a:path>
            </a:pathLst>
          </a:custGeom>
          <a:solidFill>
            <a:srgbClr val="B9DC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A79489D7-8C04-42E1-8BAF-32BDA2E7BB6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3349" y="6434684"/>
            <a:ext cx="703252" cy="367714"/>
          </a:xfrm>
          <a:custGeom>
            <a:avLst/>
            <a:gdLst>
              <a:gd name="T0" fmla="*/ 93 w 112"/>
              <a:gd name="T1" fmla="*/ 33 h 58"/>
              <a:gd name="T2" fmla="*/ 94 w 112"/>
              <a:gd name="T3" fmla="*/ 38 h 58"/>
              <a:gd name="T4" fmla="*/ 94 w 112"/>
              <a:gd name="T5" fmla="*/ 38 h 58"/>
              <a:gd name="T6" fmla="*/ 93 w 112"/>
              <a:gd name="T7" fmla="*/ 32 h 58"/>
              <a:gd name="T8" fmla="*/ 93 w 112"/>
              <a:gd name="T9" fmla="*/ 32 h 58"/>
              <a:gd name="T10" fmla="*/ 93 w 112"/>
              <a:gd name="T11" fmla="*/ 32 h 58"/>
              <a:gd name="T12" fmla="*/ 98 w 112"/>
              <a:gd name="T13" fmla="*/ 31 h 58"/>
              <a:gd name="T14" fmla="*/ 97 w 112"/>
              <a:gd name="T15" fmla="*/ 31 h 58"/>
              <a:gd name="T16" fmla="*/ 95 w 112"/>
              <a:gd name="T17" fmla="*/ 31 h 58"/>
              <a:gd name="T18" fmla="*/ 93 w 112"/>
              <a:gd name="T19" fmla="*/ 33 h 58"/>
              <a:gd name="T20" fmla="*/ 93 w 112"/>
              <a:gd name="T21" fmla="*/ 33 h 58"/>
              <a:gd name="T22" fmla="*/ 109 w 112"/>
              <a:gd name="T23" fmla="*/ 35 h 58"/>
              <a:gd name="T24" fmla="*/ 110 w 112"/>
              <a:gd name="T25" fmla="*/ 35 h 58"/>
              <a:gd name="T26" fmla="*/ 110 w 112"/>
              <a:gd name="T27" fmla="*/ 35 h 58"/>
              <a:gd name="T28" fmla="*/ 97 w 112"/>
              <a:gd name="T29" fmla="*/ 9 h 58"/>
              <a:gd name="T30" fmla="*/ 54 w 112"/>
              <a:gd name="T31" fmla="*/ 6 h 58"/>
              <a:gd name="T32" fmla="*/ 15 w 112"/>
              <a:gd name="T33" fmla="*/ 30 h 58"/>
              <a:gd name="T34" fmla="*/ 11 w 112"/>
              <a:gd name="T35" fmla="*/ 20 h 58"/>
              <a:gd name="T36" fmla="*/ 0 w 112"/>
              <a:gd name="T37" fmla="*/ 21 h 58"/>
              <a:gd name="T38" fmla="*/ 3 w 112"/>
              <a:gd name="T39" fmla="*/ 25 h 58"/>
              <a:gd name="T40" fmla="*/ 6 w 112"/>
              <a:gd name="T41" fmla="*/ 30 h 58"/>
              <a:gd name="T42" fmla="*/ 11 w 112"/>
              <a:gd name="T43" fmla="*/ 35 h 58"/>
              <a:gd name="T44" fmla="*/ 7 w 112"/>
              <a:gd name="T45" fmla="*/ 40 h 58"/>
              <a:gd name="T46" fmla="*/ 5 w 112"/>
              <a:gd name="T47" fmla="*/ 46 h 58"/>
              <a:gd name="T48" fmla="*/ 2 w 112"/>
              <a:gd name="T49" fmla="*/ 51 h 58"/>
              <a:gd name="T50" fmla="*/ 13 w 112"/>
              <a:gd name="T51" fmla="*/ 49 h 58"/>
              <a:gd name="T52" fmla="*/ 16 w 112"/>
              <a:gd name="T53" fmla="*/ 39 h 58"/>
              <a:gd name="T54" fmla="*/ 63 w 112"/>
              <a:gd name="T55" fmla="*/ 54 h 58"/>
              <a:gd name="T56" fmla="*/ 108 w 112"/>
              <a:gd name="T57" fmla="*/ 38 h 58"/>
              <a:gd name="T58" fmla="*/ 93 w 112"/>
              <a:gd name="T59" fmla="*/ 33 h 58"/>
              <a:gd name="T60" fmla="*/ 87 w 112"/>
              <a:gd name="T61" fmla="*/ 42 h 58"/>
              <a:gd name="T62" fmla="*/ 82 w 112"/>
              <a:gd name="T63" fmla="*/ 30 h 58"/>
              <a:gd name="T64" fmla="*/ 81 w 112"/>
              <a:gd name="T65" fmla="*/ 22 h 58"/>
              <a:gd name="T66" fmla="*/ 88 w 112"/>
              <a:gd name="T67" fmla="*/ 8 h 58"/>
              <a:gd name="T68" fmla="*/ 88 w 112"/>
              <a:gd name="T69" fmla="*/ 8 h 58"/>
              <a:gd name="T70" fmla="*/ 83 w 112"/>
              <a:gd name="T71" fmla="*/ 22 h 58"/>
              <a:gd name="T72" fmla="*/ 84 w 112"/>
              <a:gd name="T73" fmla="*/ 32 h 58"/>
              <a:gd name="T74" fmla="*/ 87 w 112"/>
              <a:gd name="T75" fmla="*/ 41 h 58"/>
              <a:gd name="T76" fmla="*/ 87 w 112"/>
              <a:gd name="T77" fmla="*/ 42 h 58"/>
              <a:gd name="T78" fmla="*/ 89 w 112"/>
              <a:gd name="T79" fmla="*/ 21 h 58"/>
              <a:gd name="T80" fmla="*/ 92 w 112"/>
              <a:gd name="T81" fmla="*/ 18 h 58"/>
              <a:gd name="T82" fmla="*/ 95 w 112"/>
              <a:gd name="T83" fmla="*/ 21 h 58"/>
              <a:gd name="T84" fmla="*/ 92 w 112"/>
              <a:gd name="T85" fmla="*/ 24 h 58"/>
              <a:gd name="T86" fmla="*/ 89 w 112"/>
              <a:gd name="T87" fmla="*/ 2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2" h="58">
                <a:moveTo>
                  <a:pt x="93" y="33"/>
                </a:moveTo>
                <a:cubicBezTo>
                  <a:pt x="93" y="35"/>
                  <a:pt x="93" y="37"/>
                  <a:pt x="94" y="38"/>
                </a:cubicBezTo>
                <a:cubicBezTo>
                  <a:pt x="94" y="38"/>
                  <a:pt x="94" y="38"/>
                  <a:pt x="94" y="38"/>
                </a:cubicBezTo>
                <a:cubicBezTo>
                  <a:pt x="92" y="37"/>
                  <a:pt x="92" y="34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4" y="30"/>
                  <a:pt x="96" y="29"/>
                  <a:pt x="98" y="31"/>
                </a:cubicBezTo>
                <a:cubicBezTo>
                  <a:pt x="98" y="31"/>
                  <a:pt x="98" y="31"/>
                  <a:pt x="97" y="31"/>
                </a:cubicBezTo>
                <a:cubicBezTo>
                  <a:pt x="97" y="31"/>
                  <a:pt x="96" y="31"/>
                  <a:pt x="95" y="31"/>
                </a:cubicBezTo>
                <a:cubicBezTo>
                  <a:pt x="94" y="31"/>
                  <a:pt x="94" y="32"/>
                  <a:pt x="93" y="33"/>
                </a:cubicBezTo>
                <a:cubicBezTo>
                  <a:pt x="93" y="33"/>
                  <a:pt x="93" y="33"/>
                  <a:pt x="93" y="33"/>
                </a:cubicBezTo>
                <a:cubicBezTo>
                  <a:pt x="97" y="37"/>
                  <a:pt x="105" y="40"/>
                  <a:pt x="109" y="35"/>
                </a:cubicBezTo>
                <a:cubicBezTo>
                  <a:pt x="110" y="35"/>
                  <a:pt x="110" y="35"/>
                  <a:pt x="110" y="35"/>
                </a:cubicBezTo>
                <a:cubicBezTo>
                  <a:pt x="110" y="35"/>
                  <a:pt x="110" y="35"/>
                  <a:pt x="110" y="35"/>
                </a:cubicBezTo>
                <a:cubicBezTo>
                  <a:pt x="112" y="30"/>
                  <a:pt x="106" y="17"/>
                  <a:pt x="97" y="9"/>
                </a:cubicBezTo>
                <a:cubicBezTo>
                  <a:pt x="88" y="1"/>
                  <a:pt x="75" y="0"/>
                  <a:pt x="54" y="6"/>
                </a:cubicBezTo>
                <a:cubicBezTo>
                  <a:pt x="40" y="10"/>
                  <a:pt x="22" y="22"/>
                  <a:pt x="15" y="30"/>
                </a:cubicBezTo>
                <a:cubicBezTo>
                  <a:pt x="15" y="26"/>
                  <a:pt x="15" y="23"/>
                  <a:pt x="11" y="20"/>
                </a:cubicBezTo>
                <a:cubicBezTo>
                  <a:pt x="7" y="18"/>
                  <a:pt x="4" y="21"/>
                  <a:pt x="0" y="21"/>
                </a:cubicBezTo>
                <a:cubicBezTo>
                  <a:pt x="0" y="22"/>
                  <a:pt x="2" y="24"/>
                  <a:pt x="3" y="25"/>
                </a:cubicBezTo>
                <a:cubicBezTo>
                  <a:pt x="4" y="27"/>
                  <a:pt x="5" y="29"/>
                  <a:pt x="6" y="30"/>
                </a:cubicBezTo>
                <a:cubicBezTo>
                  <a:pt x="7" y="32"/>
                  <a:pt x="9" y="34"/>
                  <a:pt x="11" y="35"/>
                </a:cubicBezTo>
                <a:cubicBezTo>
                  <a:pt x="9" y="36"/>
                  <a:pt x="8" y="38"/>
                  <a:pt x="7" y="40"/>
                </a:cubicBezTo>
                <a:cubicBezTo>
                  <a:pt x="6" y="42"/>
                  <a:pt x="6" y="44"/>
                  <a:pt x="5" y="46"/>
                </a:cubicBezTo>
                <a:cubicBezTo>
                  <a:pt x="4" y="47"/>
                  <a:pt x="3" y="49"/>
                  <a:pt x="2" y="51"/>
                </a:cubicBezTo>
                <a:cubicBezTo>
                  <a:pt x="6" y="50"/>
                  <a:pt x="10" y="52"/>
                  <a:pt x="13" y="49"/>
                </a:cubicBezTo>
                <a:cubicBezTo>
                  <a:pt x="17" y="46"/>
                  <a:pt x="17" y="43"/>
                  <a:pt x="16" y="39"/>
                </a:cubicBezTo>
                <a:cubicBezTo>
                  <a:pt x="22" y="44"/>
                  <a:pt x="36" y="50"/>
                  <a:pt x="63" y="54"/>
                </a:cubicBezTo>
                <a:cubicBezTo>
                  <a:pt x="87" y="58"/>
                  <a:pt x="102" y="47"/>
                  <a:pt x="108" y="38"/>
                </a:cubicBezTo>
                <a:cubicBezTo>
                  <a:pt x="104" y="41"/>
                  <a:pt x="96" y="37"/>
                  <a:pt x="93" y="33"/>
                </a:cubicBezTo>
                <a:close/>
                <a:moveTo>
                  <a:pt x="87" y="42"/>
                </a:moveTo>
                <a:cubicBezTo>
                  <a:pt x="84" y="38"/>
                  <a:pt x="83" y="34"/>
                  <a:pt x="82" y="30"/>
                </a:cubicBezTo>
                <a:cubicBezTo>
                  <a:pt x="81" y="28"/>
                  <a:pt x="80" y="25"/>
                  <a:pt x="81" y="22"/>
                </a:cubicBezTo>
                <a:cubicBezTo>
                  <a:pt x="82" y="16"/>
                  <a:pt x="84" y="12"/>
                  <a:pt x="8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86" y="12"/>
                  <a:pt x="84" y="17"/>
                  <a:pt x="83" y="22"/>
                </a:cubicBezTo>
                <a:cubicBezTo>
                  <a:pt x="83" y="25"/>
                  <a:pt x="83" y="29"/>
                  <a:pt x="84" y="32"/>
                </a:cubicBezTo>
                <a:cubicBezTo>
                  <a:pt x="85" y="35"/>
                  <a:pt x="86" y="38"/>
                  <a:pt x="87" y="41"/>
                </a:cubicBezTo>
                <a:cubicBezTo>
                  <a:pt x="87" y="42"/>
                  <a:pt x="87" y="42"/>
                  <a:pt x="87" y="42"/>
                </a:cubicBezTo>
                <a:close/>
                <a:moveTo>
                  <a:pt x="89" y="21"/>
                </a:moveTo>
                <a:cubicBezTo>
                  <a:pt x="89" y="20"/>
                  <a:pt x="90" y="18"/>
                  <a:pt x="92" y="18"/>
                </a:cubicBezTo>
                <a:cubicBezTo>
                  <a:pt x="93" y="18"/>
                  <a:pt x="95" y="19"/>
                  <a:pt x="95" y="21"/>
                </a:cubicBezTo>
                <a:cubicBezTo>
                  <a:pt x="95" y="22"/>
                  <a:pt x="94" y="24"/>
                  <a:pt x="92" y="24"/>
                </a:cubicBezTo>
                <a:cubicBezTo>
                  <a:pt x="91" y="24"/>
                  <a:pt x="89" y="23"/>
                  <a:pt x="89" y="21"/>
                </a:cubicBezTo>
                <a:close/>
              </a:path>
            </a:pathLst>
          </a:custGeom>
          <a:solidFill>
            <a:srgbClr val="8F2E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4" name="Freeform 38">
            <a:extLst>
              <a:ext uri="{FF2B5EF4-FFF2-40B4-BE49-F238E27FC236}">
                <a16:creationId xmlns:a16="http://schemas.microsoft.com/office/drawing/2014/main" id="{3B10762D-3985-4EBD-B820-4A1550B26AF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424031" y="6413516"/>
            <a:ext cx="560763" cy="307960"/>
          </a:xfrm>
          <a:custGeom>
            <a:avLst/>
            <a:gdLst>
              <a:gd name="T0" fmla="*/ 74 w 89"/>
              <a:gd name="T1" fmla="*/ 25 h 48"/>
              <a:gd name="T2" fmla="*/ 75 w 89"/>
              <a:gd name="T3" fmla="*/ 28 h 48"/>
              <a:gd name="T4" fmla="*/ 75 w 89"/>
              <a:gd name="T5" fmla="*/ 28 h 48"/>
              <a:gd name="T6" fmla="*/ 74 w 89"/>
              <a:gd name="T7" fmla="*/ 24 h 48"/>
              <a:gd name="T8" fmla="*/ 74 w 89"/>
              <a:gd name="T9" fmla="*/ 24 h 48"/>
              <a:gd name="T10" fmla="*/ 74 w 89"/>
              <a:gd name="T11" fmla="*/ 24 h 48"/>
              <a:gd name="T12" fmla="*/ 78 w 89"/>
              <a:gd name="T13" fmla="*/ 22 h 48"/>
              <a:gd name="T14" fmla="*/ 78 w 89"/>
              <a:gd name="T15" fmla="*/ 23 h 48"/>
              <a:gd name="T16" fmla="*/ 76 w 89"/>
              <a:gd name="T17" fmla="*/ 23 h 48"/>
              <a:gd name="T18" fmla="*/ 75 w 89"/>
              <a:gd name="T19" fmla="*/ 24 h 48"/>
              <a:gd name="T20" fmla="*/ 75 w 89"/>
              <a:gd name="T21" fmla="*/ 24 h 48"/>
              <a:gd name="T22" fmla="*/ 87 w 89"/>
              <a:gd name="T23" fmla="*/ 24 h 48"/>
              <a:gd name="T24" fmla="*/ 88 w 89"/>
              <a:gd name="T25" fmla="*/ 24 h 48"/>
              <a:gd name="T26" fmla="*/ 88 w 89"/>
              <a:gd name="T27" fmla="*/ 25 h 48"/>
              <a:gd name="T28" fmla="*/ 75 w 89"/>
              <a:gd name="T29" fmla="*/ 5 h 48"/>
              <a:gd name="T30" fmla="*/ 41 w 89"/>
              <a:gd name="T31" fmla="*/ 7 h 48"/>
              <a:gd name="T32" fmla="*/ 13 w 89"/>
              <a:gd name="T33" fmla="*/ 30 h 48"/>
              <a:gd name="T34" fmla="*/ 8 w 89"/>
              <a:gd name="T35" fmla="*/ 23 h 48"/>
              <a:gd name="T36" fmla="*/ 0 w 89"/>
              <a:gd name="T37" fmla="*/ 25 h 48"/>
              <a:gd name="T38" fmla="*/ 3 w 89"/>
              <a:gd name="T39" fmla="*/ 28 h 48"/>
              <a:gd name="T40" fmla="*/ 6 w 89"/>
              <a:gd name="T41" fmla="*/ 32 h 48"/>
              <a:gd name="T42" fmla="*/ 10 w 89"/>
              <a:gd name="T43" fmla="*/ 34 h 48"/>
              <a:gd name="T44" fmla="*/ 7 w 89"/>
              <a:gd name="T45" fmla="*/ 39 h 48"/>
              <a:gd name="T46" fmla="*/ 6 w 89"/>
              <a:gd name="T47" fmla="*/ 44 h 48"/>
              <a:gd name="T48" fmla="*/ 5 w 89"/>
              <a:gd name="T49" fmla="*/ 48 h 48"/>
              <a:gd name="T50" fmla="*/ 13 w 89"/>
              <a:gd name="T51" fmla="*/ 45 h 48"/>
              <a:gd name="T52" fmla="*/ 15 w 89"/>
              <a:gd name="T53" fmla="*/ 37 h 48"/>
              <a:gd name="T54" fmla="*/ 53 w 89"/>
              <a:gd name="T55" fmla="*/ 44 h 48"/>
              <a:gd name="T56" fmla="*/ 87 w 89"/>
              <a:gd name="T57" fmla="*/ 27 h 48"/>
              <a:gd name="T58" fmla="*/ 74 w 89"/>
              <a:gd name="T59" fmla="*/ 25 h 48"/>
              <a:gd name="T60" fmla="*/ 70 w 89"/>
              <a:gd name="T61" fmla="*/ 32 h 48"/>
              <a:gd name="T62" fmla="*/ 65 w 89"/>
              <a:gd name="T63" fmla="*/ 24 h 48"/>
              <a:gd name="T64" fmla="*/ 64 w 89"/>
              <a:gd name="T65" fmla="*/ 17 h 48"/>
              <a:gd name="T66" fmla="*/ 68 w 89"/>
              <a:gd name="T67" fmla="*/ 5 h 48"/>
              <a:gd name="T68" fmla="*/ 68 w 89"/>
              <a:gd name="T69" fmla="*/ 5 h 48"/>
              <a:gd name="T70" fmla="*/ 65 w 89"/>
              <a:gd name="T71" fmla="*/ 17 h 48"/>
              <a:gd name="T72" fmla="*/ 67 w 89"/>
              <a:gd name="T73" fmla="*/ 25 h 48"/>
              <a:gd name="T74" fmla="*/ 71 w 89"/>
              <a:gd name="T75" fmla="*/ 32 h 48"/>
              <a:gd name="T76" fmla="*/ 70 w 89"/>
              <a:gd name="T77" fmla="*/ 32 h 48"/>
              <a:gd name="T78" fmla="*/ 70 w 89"/>
              <a:gd name="T79" fmla="*/ 16 h 48"/>
              <a:gd name="T80" fmla="*/ 72 w 89"/>
              <a:gd name="T81" fmla="*/ 13 h 48"/>
              <a:gd name="T82" fmla="*/ 75 w 89"/>
              <a:gd name="T83" fmla="*/ 15 h 48"/>
              <a:gd name="T84" fmla="*/ 73 w 89"/>
              <a:gd name="T85" fmla="*/ 18 h 48"/>
              <a:gd name="T86" fmla="*/ 70 w 89"/>
              <a:gd name="T87" fmla="*/ 16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9" h="48">
                <a:moveTo>
                  <a:pt x="74" y="25"/>
                </a:moveTo>
                <a:cubicBezTo>
                  <a:pt x="74" y="26"/>
                  <a:pt x="74" y="27"/>
                  <a:pt x="75" y="28"/>
                </a:cubicBezTo>
                <a:cubicBezTo>
                  <a:pt x="76" y="28"/>
                  <a:pt x="75" y="28"/>
                  <a:pt x="75" y="28"/>
                </a:cubicBezTo>
                <a:cubicBezTo>
                  <a:pt x="74" y="27"/>
                  <a:pt x="74" y="26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75" y="22"/>
                  <a:pt x="77" y="21"/>
                  <a:pt x="78" y="22"/>
                </a:cubicBezTo>
                <a:cubicBezTo>
                  <a:pt x="78" y="23"/>
                  <a:pt x="78" y="23"/>
                  <a:pt x="78" y="23"/>
                </a:cubicBezTo>
                <a:cubicBezTo>
                  <a:pt x="77" y="23"/>
                  <a:pt x="76" y="22"/>
                  <a:pt x="76" y="23"/>
                </a:cubicBezTo>
                <a:cubicBezTo>
                  <a:pt x="75" y="23"/>
                  <a:pt x="75" y="23"/>
                  <a:pt x="75" y="24"/>
                </a:cubicBezTo>
                <a:cubicBezTo>
                  <a:pt x="75" y="24"/>
                  <a:pt x="75" y="24"/>
                  <a:pt x="75" y="24"/>
                </a:cubicBezTo>
                <a:cubicBezTo>
                  <a:pt x="78" y="27"/>
                  <a:pt x="85" y="29"/>
                  <a:pt x="87" y="24"/>
                </a:cubicBezTo>
                <a:cubicBezTo>
                  <a:pt x="88" y="24"/>
                  <a:pt x="88" y="24"/>
                  <a:pt x="88" y="24"/>
                </a:cubicBezTo>
                <a:cubicBezTo>
                  <a:pt x="88" y="24"/>
                  <a:pt x="88" y="24"/>
                  <a:pt x="88" y="25"/>
                </a:cubicBezTo>
                <a:cubicBezTo>
                  <a:pt x="89" y="20"/>
                  <a:pt x="83" y="10"/>
                  <a:pt x="75" y="5"/>
                </a:cubicBezTo>
                <a:cubicBezTo>
                  <a:pt x="67" y="0"/>
                  <a:pt x="57" y="0"/>
                  <a:pt x="41" y="7"/>
                </a:cubicBezTo>
                <a:cubicBezTo>
                  <a:pt x="30" y="12"/>
                  <a:pt x="17" y="23"/>
                  <a:pt x="13" y="30"/>
                </a:cubicBezTo>
                <a:cubicBezTo>
                  <a:pt x="12" y="27"/>
                  <a:pt x="12" y="25"/>
                  <a:pt x="8" y="23"/>
                </a:cubicBezTo>
                <a:cubicBezTo>
                  <a:pt x="5" y="22"/>
                  <a:pt x="3" y="24"/>
                  <a:pt x="0" y="25"/>
                </a:cubicBezTo>
                <a:cubicBezTo>
                  <a:pt x="0" y="26"/>
                  <a:pt x="2" y="27"/>
                  <a:pt x="3" y="28"/>
                </a:cubicBezTo>
                <a:cubicBezTo>
                  <a:pt x="4" y="29"/>
                  <a:pt x="4" y="30"/>
                  <a:pt x="6" y="32"/>
                </a:cubicBezTo>
                <a:cubicBezTo>
                  <a:pt x="7" y="33"/>
                  <a:pt x="8" y="34"/>
                  <a:pt x="10" y="34"/>
                </a:cubicBezTo>
                <a:cubicBezTo>
                  <a:pt x="9" y="36"/>
                  <a:pt x="8" y="37"/>
                  <a:pt x="7" y="39"/>
                </a:cubicBezTo>
                <a:cubicBezTo>
                  <a:pt x="7" y="40"/>
                  <a:pt x="7" y="42"/>
                  <a:pt x="6" y="44"/>
                </a:cubicBezTo>
                <a:cubicBezTo>
                  <a:pt x="6" y="45"/>
                  <a:pt x="5" y="46"/>
                  <a:pt x="5" y="48"/>
                </a:cubicBezTo>
                <a:cubicBezTo>
                  <a:pt x="8" y="47"/>
                  <a:pt x="11" y="48"/>
                  <a:pt x="13" y="45"/>
                </a:cubicBezTo>
                <a:cubicBezTo>
                  <a:pt x="16" y="43"/>
                  <a:pt x="15" y="40"/>
                  <a:pt x="15" y="37"/>
                </a:cubicBezTo>
                <a:cubicBezTo>
                  <a:pt x="20" y="40"/>
                  <a:pt x="31" y="44"/>
                  <a:pt x="53" y="44"/>
                </a:cubicBezTo>
                <a:cubicBezTo>
                  <a:pt x="72" y="45"/>
                  <a:pt x="83" y="34"/>
                  <a:pt x="87" y="27"/>
                </a:cubicBezTo>
                <a:cubicBezTo>
                  <a:pt x="84" y="30"/>
                  <a:pt x="77" y="27"/>
                  <a:pt x="74" y="25"/>
                </a:cubicBezTo>
                <a:close/>
                <a:moveTo>
                  <a:pt x="70" y="32"/>
                </a:moveTo>
                <a:cubicBezTo>
                  <a:pt x="68" y="30"/>
                  <a:pt x="67" y="26"/>
                  <a:pt x="65" y="24"/>
                </a:cubicBezTo>
                <a:cubicBezTo>
                  <a:pt x="64" y="21"/>
                  <a:pt x="64" y="19"/>
                  <a:pt x="64" y="17"/>
                </a:cubicBezTo>
                <a:cubicBezTo>
                  <a:pt x="64" y="12"/>
                  <a:pt x="65" y="9"/>
                  <a:pt x="68" y="5"/>
                </a:cubicBezTo>
                <a:cubicBezTo>
                  <a:pt x="68" y="5"/>
                  <a:pt x="68" y="5"/>
                  <a:pt x="68" y="5"/>
                </a:cubicBezTo>
                <a:cubicBezTo>
                  <a:pt x="66" y="9"/>
                  <a:pt x="65" y="13"/>
                  <a:pt x="65" y="17"/>
                </a:cubicBezTo>
                <a:cubicBezTo>
                  <a:pt x="65" y="19"/>
                  <a:pt x="66" y="23"/>
                  <a:pt x="67" y="25"/>
                </a:cubicBezTo>
                <a:cubicBezTo>
                  <a:pt x="68" y="27"/>
                  <a:pt x="69" y="29"/>
                  <a:pt x="71" y="32"/>
                </a:cubicBezTo>
                <a:cubicBezTo>
                  <a:pt x="71" y="32"/>
                  <a:pt x="70" y="32"/>
                  <a:pt x="70" y="32"/>
                </a:cubicBezTo>
                <a:close/>
                <a:moveTo>
                  <a:pt x="70" y="16"/>
                </a:moveTo>
                <a:cubicBezTo>
                  <a:pt x="70" y="14"/>
                  <a:pt x="70" y="13"/>
                  <a:pt x="72" y="13"/>
                </a:cubicBezTo>
                <a:cubicBezTo>
                  <a:pt x="73" y="12"/>
                  <a:pt x="74" y="13"/>
                  <a:pt x="75" y="15"/>
                </a:cubicBezTo>
                <a:cubicBezTo>
                  <a:pt x="75" y="16"/>
                  <a:pt x="74" y="17"/>
                  <a:pt x="73" y="18"/>
                </a:cubicBezTo>
                <a:cubicBezTo>
                  <a:pt x="71" y="18"/>
                  <a:pt x="70" y="17"/>
                  <a:pt x="70" y="16"/>
                </a:cubicBezTo>
                <a:close/>
              </a:path>
            </a:pathLst>
          </a:custGeom>
          <a:solidFill>
            <a:srgbClr val="C2C8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5" name="Freeform 39">
            <a:extLst>
              <a:ext uri="{FF2B5EF4-FFF2-40B4-BE49-F238E27FC236}">
                <a16:creationId xmlns:a16="http://schemas.microsoft.com/office/drawing/2014/main" id="{2AD8F7B0-EA70-4139-9AAC-1523444274CF}"/>
              </a:ext>
            </a:extLst>
          </p:cNvPr>
          <p:cNvSpPr>
            <a:spLocks/>
          </p:cNvSpPr>
          <p:nvPr userDrawn="1"/>
        </p:nvSpPr>
        <p:spPr bwMode="auto">
          <a:xfrm>
            <a:off x="5653227" y="6516909"/>
            <a:ext cx="565359" cy="289574"/>
          </a:xfrm>
          <a:custGeom>
            <a:avLst/>
            <a:gdLst>
              <a:gd name="T0" fmla="*/ 75 w 90"/>
              <a:gd name="T1" fmla="*/ 26 h 46"/>
              <a:gd name="T2" fmla="*/ 76 w 90"/>
              <a:gd name="T3" fmla="*/ 30 h 46"/>
              <a:gd name="T4" fmla="*/ 76 w 90"/>
              <a:gd name="T5" fmla="*/ 30 h 46"/>
              <a:gd name="T6" fmla="*/ 74 w 90"/>
              <a:gd name="T7" fmla="*/ 25 h 46"/>
              <a:gd name="T8" fmla="*/ 74 w 90"/>
              <a:gd name="T9" fmla="*/ 25 h 46"/>
              <a:gd name="T10" fmla="*/ 75 w 90"/>
              <a:gd name="T11" fmla="*/ 25 h 46"/>
              <a:gd name="T12" fmla="*/ 78 w 90"/>
              <a:gd name="T13" fmla="*/ 24 h 46"/>
              <a:gd name="T14" fmla="*/ 78 w 90"/>
              <a:gd name="T15" fmla="*/ 24 h 46"/>
              <a:gd name="T16" fmla="*/ 76 w 90"/>
              <a:gd name="T17" fmla="*/ 24 h 46"/>
              <a:gd name="T18" fmla="*/ 75 w 90"/>
              <a:gd name="T19" fmla="*/ 25 h 46"/>
              <a:gd name="T20" fmla="*/ 75 w 90"/>
              <a:gd name="T21" fmla="*/ 26 h 46"/>
              <a:gd name="T22" fmla="*/ 88 w 90"/>
              <a:gd name="T23" fmla="*/ 27 h 46"/>
              <a:gd name="T24" fmla="*/ 88 w 90"/>
              <a:gd name="T25" fmla="*/ 27 h 46"/>
              <a:gd name="T26" fmla="*/ 88 w 90"/>
              <a:gd name="T27" fmla="*/ 27 h 46"/>
              <a:gd name="T28" fmla="*/ 77 w 90"/>
              <a:gd name="T29" fmla="*/ 7 h 46"/>
              <a:gd name="T30" fmla="*/ 43 w 90"/>
              <a:gd name="T31" fmla="*/ 6 h 46"/>
              <a:gd name="T32" fmla="*/ 13 w 90"/>
              <a:gd name="T33" fmla="*/ 26 h 46"/>
              <a:gd name="T34" fmla="*/ 9 w 90"/>
              <a:gd name="T35" fmla="*/ 19 h 46"/>
              <a:gd name="T36" fmla="*/ 0 w 90"/>
              <a:gd name="T37" fmla="*/ 20 h 46"/>
              <a:gd name="T38" fmla="*/ 3 w 90"/>
              <a:gd name="T39" fmla="*/ 23 h 46"/>
              <a:gd name="T40" fmla="*/ 6 w 90"/>
              <a:gd name="T41" fmla="*/ 27 h 46"/>
              <a:gd name="T42" fmla="*/ 10 w 90"/>
              <a:gd name="T43" fmla="*/ 31 h 46"/>
              <a:gd name="T44" fmla="*/ 7 w 90"/>
              <a:gd name="T45" fmla="*/ 35 h 46"/>
              <a:gd name="T46" fmla="*/ 5 w 90"/>
              <a:gd name="T47" fmla="*/ 40 h 46"/>
              <a:gd name="T48" fmla="*/ 4 w 90"/>
              <a:gd name="T49" fmla="*/ 43 h 46"/>
              <a:gd name="T50" fmla="*/ 12 w 90"/>
              <a:gd name="T51" fmla="*/ 42 h 46"/>
              <a:gd name="T52" fmla="*/ 14 w 90"/>
              <a:gd name="T53" fmla="*/ 34 h 46"/>
              <a:gd name="T54" fmla="*/ 52 w 90"/>
              <a:gd name="T55" fmla="*/ 44 h 46"/>
              <a:gd name="T56" fmla="*/ 87 w 90"/>
              <a:gd name="T57" fmla="*/ 29 h 46"/>
              <a:gd name="T58" fmla="*/ 75 w 90"/>
              <a:gd name="T59" fmla="*/ 2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90" h="46">
                <a:moveTo>
                  <a:pt x="75" y="26"/>
                </a:moveTo>
                <a:cubicBezTo>
                  <a:pt x="75" y="27"/>
                  <a:pt x="75" y="29"/>
                  <a:pt x="76" y="30"/>
                </a:cubicBezTo>
                <a:cubicBezTo>
                  <a:pt x="76" y="30"/>
                  <a:pt x="76" y="30"/>
                  <a:pt x="76" y="30"/>
                </a:cubicBezTo>
                <a:cubicBezTo>
                  <a:pt x="74" y="29"/>
                  <a:pt x="74" y="27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5" y="25"/>
                  <a:pt x="75" y="25"/>
                </a:cubicBezTo>
                <a:cubicBezTo>
                  <a:pt x="75" y="23"/>
                  <a:pt x="77" y="22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7" y="24"/>
                  <a:pt x="76" y="24"/>
                </a:cubicBezTo>
                <a:cubicBezTo>
                  <a:pt x="76" y="24"/>
                  <a:pt x="75" y="25"/>
                  <a:pt x="75" y="25"/>
                </a:cubicBezTo>
                <a:cubicBezTo>
                  <a:pt x="75" y="26"/>
                  <a:pt x="75" y="26"/>
                  <a:pt x="75" y="26"/>
                </a:cubicBezTo>
                <a:cubicBezTo>
                  <a:pt x="78" y="29"/>
                  <a:pt x="85" y="31"/>
                  <a:pt x="88" y="27"/>
                </a:cubicBezTo>
                <a:cubicBezTo>
                  <a:pt x="88" y="26"/>
                  <a:pt x="88" y="27"/>
                  <a:pt x="88" y="27"/>
                </a:cubicBezTo>
                <a:cubicBezTo>
                  <a:pt x="88" y="27"/>
                  <a:pt x="88" y="27"/>
                  <a:pt x="88" y="27"/>
                </a:cubicBezTo>
                <a:cubicBezTo>
                  <a:pt x="90" y="22"/>
                  <a:pt x="84" y="13"/>
                  <a:pt x="77" y="7"/>
                </a:cubicBezTo>
                <a:cubicBezTo>
                  <a:pt x="69" y="1"/>
                  <a:pt x="59" y="0"/>
                  <a:pt x="43" y="6"/>
                </a:cubicBezTo>
                <a:cubicBezTo>
                  <a:pt x="31" y="10"/>
                  <a:pt x="18" y="20"/>
                  <a:pt x="13" y="26"/>
                </a:cubicBezTo>
                <a:cubicBezTo>
                  <a:pt x="13" y="24"/>
                  <a:pt x="12" y="21"/>
                  <a:pt x="9" y="19"/>
                </a:cubicBezTo>
                <a:cubicBezTo>
                  <a:pt x="6" y="18"/>
                  <a:pt x="4" y="20"/>
                  <a:pt x="0" y="20"/>
                </a:cubicBezTo>
                <a:cubicBezTo>
                  <a:pt x="1" y="21"/>
                  <a:pt x="2" y="22"/>
                  <a:pt x="3" y="23"/>
                </a:cubicBezTo>
                <a:cubicBezTo>
                  <a:pt x="4" y="25"/>
                  <a:pt x="5" y="26"/>
                  <a:pt x="6" y="27"/>
                </a:cubicBezTo>
                <a:cubicBezTo>
                  <a:pt x="7" y="29"/>
                  <a:pt x="8" y="30"/>
                  <a:pt x="10" y="31"/>
                </a:cubicBezTo>
                <a:cubicBezTo>
                  <a:pt x="9" y="32"/>
                  <a:pt x="7" y="33"/>
                  <a:pt x="7" y="35"/>
                </a:cubicBezTo>
                <a:cubicBezTo>
                  <a:pt x="6" y="36"/>
                  <a:pt x="6" y="38"/>
                  <a:pt x="5" y="40"/>
                </a:cubicBezTo>
                <a:cubicBezTo>
                  <a:pt x="5" y="41"/>
                  <a:pt x="4" y="42"/>
                  <a:pt x="4" y="43"/>
                </a:cubicBezTo>
                <a:cubicBezTo>
                  <a:pt x="7" y="43"/>
                  <a:pt x="10" y="44"/>
                  <a:pt x="12" y="42"/>
                </a:cubicBezTo>
                <a:cubicBezTo>
                  <a:pt x="15" y="39"/>
                  <a:pt x="15" y="37"/>
                  <a:pt x="14" y="34"/>
                </a:cubicBezTo>
                <a:cubicBezTo>
                  <a:pt x="19" y="37"/>
                  <a:pt x="30" y="42"/>
                  <a:pt x="52" y="44"/>
                </a:cubicBezTo>
                <a:cubicBezTo>
                  <a:pt x="71" y="46"/>
                  <a:pt x="82" y="36"/>
                  <a:pt x="87" y="29"/>
                </a:cubicBezTo>
                <a:cubicBezTo>
                  <a:pt x="84" y="32"/>
                  <a:pt x="77" y="29"/>
                  <a:pt x="75" y="26"/>
                </a:cubicBezTo>
                <a:close/>
              </a:path>
            </a:pathLst>
          </a:custGeom>
          <a:solidFill>
            <a:srgbClr val="D434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1142991" y="-6350"/>
            <a:ext cx="1049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FF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Ph.Uyen</a:t>
            </a:r>
            <a:endParaRPr lang="en-US" dirty="0">
              <a:solidFill>
                <a:srgbClr val="FFFF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rgbClr val="FFFF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02.10.98</a:t>
            </a:r>
          </a:p>
        </p:txBody>
      </p:sp>
    </p:spTree>
    <p:extLst>
      <p:ext uri="{BB962C8B-B14F-4D97-AF65-F5344CB8AC3E}">
        <p14:creationId xmlns:p14="http://schemas.microsoft.com/office/powerpoint/2010/main" val="3752376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05F2641-ED2D-44BF-8D69-8EA793CDE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78C2-8230-4221-A6A9-C20F8CBCB151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7F5F253-81BC-4F9F-AA6A-5F9BFDAFC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A984BAD-3F23-4E8C-8D55-8272F392A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FE8C-04CB-4CBE-8347-2D9A6B30A44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09F039D0-6FA3-4BFF-8132-9465F88BC870}"/>
              </a:ext>
            </a:extLst>
          </p:cNvPr>
          <p:cNvGrpSpPr/>
          <p:nvPr userDrawn="1"/>
        </p:nvGrpSpPr>
        <p:grpSpPr>
          <a:xfrm>
            <a:off x="-88901" y="6161635"/>
            <a:ext cx="12280901" cy="2955925"/>
            <a:chOff x="-7938" y="4144963"/>
            <a:chExt cx="12280901" cy="295592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E991E0F-F379-42FC-807F-38402ACCE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38" y="4144963"/>
              <a:ext cx="12280901" cy="2198687"/>
            </a:xfrm>
            <a:custGeom>
              <a:avLst/>
              <a:gdLst>
                <a:gd name="T0" fmla="*/ 1696 w 1696"/>
                <a:gd name="T1" fmla="*/ 31 h 302"/>
                <a:gd name="T2" fmla="*/ 1640 w 1696"/>
                <a:gd name="T3" fmla="*/ 0 h 302"/>
                <a:gd name="T4" fmla="*/ 1568 w 1696"/>
                <a:gd name="T5" fmla="*/ 33 h 302"/>
                <a:gd name="T6" fmla="*/ 1496 w 1696"/>
                <a:gd name="T7" fmla="*/ 0 h 302"/>
                <a:gd name="T8" fmla="*/ 1424 w 1696"/>
                <a:gd name="T9" fmla="*/ 33 h 302"/>
                <a:gd name="T10" fmla="*/ 1352 w 1696"/>
                <a:gd name="T11" fmla="*/ 0 h 302"/>
                <a:gd name="T12" fmla="*/ 1280 w 1696"/>
                <a:gd name="T13" fmla="*/ 33 h 302"/>
                <a:gd name="T14" fmla="*/ 1208 w 1696"/>
                <a:gd name="T15" fmla="*/ 0 h 302"/>
                <a:gd name="T16" fmla="*/ 1136 w 1696"/>
                <a:gd name="T17" fmla="*/ 33 h 302"/>
                <a:gd name="T18" fmla="*/ 1064 w 1696"/>
                <a:gd name="T19" fmla="*/ 0 h 302"/>
                <a:gd name="T20" fmla="*/ 992 w 1696"/>
                <a:gd name="T21" fmla="*/ 33 h 302"/>
                <a:gd name="T22" fmla="*/ 920 w 1696"/>
                <a:gd name="T23" fmla="*/ 0 h 302"/>
                <a:gd name="T24" fmla="*/ 848 w 1696"/>
                <a:gd name="T25" fmla="*/ 33 h 302"/>
                <a:gd name="T26" fmla="*/ 776 w 1696"/>
                <a:gd name="T27" fmla="*/ 0 h 302"/>
                <a:gd name="T28" fmla="*/ 705 w 1696"/>
                <a:gd name="T29" fmla="*/ 33 h 302"/>
                <a:gd name="T30" fmla="*/ 633 w 1696"/>
                <a:gd name="T31" fmla="*/ 0 h 302"/>
                <a:gd name="T32" fmla="*/ 561 w 1696"/>
                <a:gd name="T33" fmla="*/ 33 h 302"/>
                <a:gd name="T34" fmla="*/ 489 w 1696"/>
                <a:gd name="T35" fmla="*/ 0 h 302"/>
                <a:gd name="T36" fmla="*/ 417 w 1696"/>
                <a:gd name="T37" fmla="*/ 33 h 302"/>
                <a:gd name="T38" fmla="*/ 345 w 1696"/>
                <a:gd name="T39" fmla="*/ 0 h 302"/>
                <a:gd name="T40" fmla="*/ 273 w 1696"/>
                <a:gd name="T41" fmla="*/ 33 h 302"/>
                <a:gd name="T42" fmla="*/ 201 w 1696"/>
                <a:gd name="T43" fmla="*/ 0 h 302"/>
                <a:gd name="T44" fmla="*/ 129 w 1696"/>
                <a:gd name="T45" fmla="*/ 33 h 302"/>
                <a:gd name="T46" fmla="*/ 57 w 1696"/>
                <a:gd name="T47" fmla="*/ 0 h 302"/>
                <a:gd name="T48" fmla="*/ 0 w 1696"/>
                <a:gd name="T49" fmla="*/ 31 h 302"/>
                <a:gd name="T50" fmla="*/ 0 w 1696"/>
                <a:gd name="T51" fmla="*/ 302 h 302"/>
                <a:gd name="T52" fmla="*/ 1696 w 1696"/>
                <a:gd name="T53" fmla="*/ 302 h 302"/>
                <a:gd name="T54" fmla="*/ 1696 w 1696"/>
                <a:gd name="T55" fmla="*/ 3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96" h="302">
                  <a:moveTo>
                    <a:pt x="1696" y="31"/>
                  </a:moveTo>
                  <a:cubicBezTo>
                    <a:pt x="1673" y="28"/>
                    <a:pt x="1652" y="16"/>
                    <a:pt x="1640" y="0"/>
                  </a:cubicBezTo>
                  <a:cubicBezTo>
                    <a:pt x="1625" y="20"/>
                    <a:pt x="1599" y="33"/>
                    <a:pt x="1568" y="33"/>
                  </a:cubicBezTo>
                  <a:cubicBezTo>
                    <a:pt x="1538" y="33"/>
                    <a:pt x="1511" y="20"/>
                    <a:pt x="1496" y="0"/>
                  </a:cubicBezTo>
                  <a:cubicBezTo>
                    <a:pt x="1481" y="20"/>
                    <a:pt x="1455" y="33"/>
                    <a:pt x="1424" y="33"/>
                  </a:cubicBezTo>
                  <a:cubicBezTo>
                    <a:pt x="1394" y="33"/>
                    <a:pt x="1367" y="20"/>
                    <a:pt x="1352" y="0"/>
                  </a:cubicBezTo>
                  <a:cubicBezTo>
                    <a:pt x="1337" y="20"/>
                    <a:pt x="1311" y="33"/>
                    <a:pt x="1280" y="33"/>
                  </a:cubicBezTo>
                  <a:cubicBezTo>
                    <a:pt x="1250" y="33"/>
                    <a:pt x="1223" y="20"/>
                    <a:pt x="1208" y="0"/>
                  </a:cubicBezTo>
                  <a:cubicBezTo>
                    <a:pt x="1193" y="20"/>
                    <a:pt x="1167" y="33"/>
                    <a:pt x="1136" y="33"/>
                  </a:cubicBezTo>
                  <a:cubicBezTo>
                    <a:pt x="1106" y="33"/>
                    <a:pt x="1079" y="20"/>
                    <a:pt x="1064" y="0"/>
                  </a:cubicBezTo>
                  <a:cubicBezTo>
                    <a:pt x="1049" y="20"/>
                    <a:pt x="1023" y="33"/>
                    <a:pt x="992" y="33"/>
                  </a:cubicBezTo>
                  <a:cubicBezTo>
                    <a:pt x="962" y="33"/>
                    <a:pt x="935" y="20"/>
                    <a:pt x="920" y="0"/>
                  </a:cubicBezTo>
                  <a:cubicBezTo>
                    <a:pt x="905" y="20"/>
                    <a:pt x="879" y="33"/>
                    <a:pt x="848" y="33"/>
                  </a:cubicBezTo>
                  <a:cubicBezTo>
                    <a:pt x="818" y="33"/>
                    <a:pt x="791" y="20"/>
                    <a:pt x="776" y="0"/>
                  </a:cubicBezTo>
                  <a:cubicBezTo>
                    <a:pt x="762" y="20"/>
                    <a:pt x="735" y="33"/>
                    <a:pt x="705" y="33"/>
                  </a:cubicBezTo>
                  <a:cubicBezTo>
                    <a:pt x="674" y="33"/>
                    <a:pt x="648" y="20"/>
                    <a:pt x="633" y="0"/>
                  </a:cubicBezTo>
                  <a:cubicBezTo>
                    <a:pt x="618" y="20"/>
                    <a:pt x="591" y="33"/>
                    <a:pt x="561" y="33"/>
                  </a:cubicBezTo>
                  <a:cubicBezTo>
                    <a:pt x="530" y="33"/>
                    <a:pt x="504" y="20"/>
                    <a:pt x="489" y="0"/>
                  </a:cubicBezTo>
                  <a:cubicBezTo>
                    <a:pt x="474" y="20"/>
                    <a:pt x="447" y="33"/>
                    <a:pt x="417" y="33"/>
                  </a:cubicBezTo>
                  <a:cubicBezTo>
                    <a:pt x="386" y="33"/>
                    <a:pt x="360" y="20"/>
                    <a:pt x="345" y="0"/>
                  </a:cubicBezTo>
                  <a:cubicBezTo>
                    <a:pt x="330" y="20"/>
                    <a:pt x="303" y="33"/>
                    <a:pt x="273" y="33"/>
                  </a:cubicBezTo>
                  <a:cubicBezTo>
                    <a:pt x="242" y="33"/>
                    <a:pt x="216" y="20"/>
                    <a:pt x="201" y="0"/>
                  </a:cubicBezTo>
                  <a:cubicBezTo>
                    <a:pt x="186" y="20"/>
                    <a:pt x="159" y="33"/>
                    <a:pt x="129" y="33"/>
                  </a:cubicBezTo>
                  <a:cubicBezTo>
                    <a:pt x="98" y="33"/>
                    <a:pt x="72" y="20"/>
                    <a:pt x="57" y="0"/>
                  </a:cubicBezTo>
                  <a:cubicBezTo>
                    <a:pt x="44" y="16"/>
                    <a:pt x="24" y="28"/>
                    <a:pt x="0" y="31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696" y="302"/>
                    <a:pt x="1696" y="302"/>
                    <a:pt x="1696" y="302"/>
                  </a:cubicBezTo>
                  <a:lnTo>
                    <a:pt x="1696" y="31"/>
                  </a:lnTo>
                  <a:close/>
                </a:path>
              </a:pathLst>
            </a:custGeom>
            <a:solidFill>
              <a:srgbClr val="41CFD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0" name="AutoShape 11">
              <a:extLst>
                <a:ext uri="{FF2B5EF4-FFF2-40B4-BE49-F238E27FC236}">
                  <a16:creationId xmlns:a16="http://schemas.microsoft.com/office/drawing/2014/main" id="{6CC12EB5-44CF-488D-88A6-0443461B0DF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0" y="4918075"/>
              <a:ext cx="12272963" cy="2182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1" name="AutoShape 15">
              <a:extLst>
                <a:ext uri="{FF2B5EF4-FFF2-40B4-BE49-F238E27FC236}">
                  <a16:creationId xmlns:a16="http://schemas.microsoft.com/office/drawing/2014/main" id="{BF7F0FD9-BE50-4EB2-80A0-A73AA92BA3B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0" y="4652963"/>
              <a:ext cx="12272963" cy="2205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2" name="AutoShape 19">
              <a:extLst>
                <a:ext uri="{FF2B5EF4-FFF2-40B4-BE49-F238E27FC236}">
                  <a16:creationId xmlns:a16="http://schemas.microsoft.com/office/drawing/2014/main" id="{8A8C74F6-8670-41E9-9666-62036CE8F6D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0" y="4425950"/>
              <a:ext cx="12272963" cy="2182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4B794641-93B5-426F-820E-FF98E1A35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38" y="4418012"/>
              <a:ext cx="12280901" cy="2190751"/>
            </a:xfrm>
            <a:custGeom>
              <a:avLst/>
              <a:gdLst>
                <a:gd name="T0" fmla="*/ 1696 w 1696"/>
                <a:gd name="T1" fmla="*/ 7 h 301"/>
                <a:gd name="T2" fmla="*/ 1631 w 1696"/>
                <a:gd name="T3" fmla="*/ 32 h 301"/>
                <a:gd name="T4" fmla="*/ 1559 w 1696"/>
                <a:gd name="T5" fmla="*/ 0 h 301"/>
                <a:gd name="T6" fmla="*/ 1487 w 1696"/>
                <a:gd name="T7" fmla="*/ 32 h 301"/>
                <a:gd name="T8" fmla="*/ 1415 w 1696"/>
                <a:gd name="T9" fmla="*/ 0 h 301"/>
                <a:gd name="T10" fmla="*/ 1343 w 1696"/>
                <a:gd name="T11" fmla="*/ 32 h 301"/>
                <a:gd name="T12" fmla="*/ 1271 w 1696"/>
                <a:gd name="T13" fmla="*/ 0 h 301"/>
                <a:gd name="T14" fmla="*/ 1199 w 1696"/>
                <a:gd name="T15" fmla="*/ 32 h 301"/>
                <a:gd name="T16" fmla="*/ 1127 w 1696"/>
                <a:gd name="T17" fmla="*/ 0 h 301"/>
                <a:gd name="T18" fmla="*/ 1055 w 1696"/>
                <a:gd name="T19" fmla="*/ 32 h 301"/>
                <a:gd name="T20" fmla="*/ 983 w 1696"/>
                <a:gd name="T21" fmla="*/ 0 h 301"/>
                <a:gd name="T22" fmla="*/ 911 w 1696"/>
                <a:gd name="T23" fmla="*/ 32 h 301"/>
                <a:gd name="T24" fmla="*/ 839 w 1696"/>
                <a:gd name="T25" fmla="*/ 0 h 301"/>
                <a:gd name="T26" fmla="*/ 767 w 1696"/>
                <a:gd name="T27" fmla="*/ 32 h 301"/>
                <a:gd name="T28" fmla="*/ 695 w 1696"/>
                <a:gd name="T29" fmla="*/ 0 h 301"/>
                <a:gd name="T30" fmla="*/ 623 w 1696"/>
                <a:gd name="T31" fmla="*/ 32 h 301"/>
                <a:gd name="T32" fmla="*/ 551 w 1696"/>
                <a:gd name="T33" fmla="*/ 0 h 301"/>
                <a:gd name="T34" fmla="*/ 479 w 1696"/>
                <a:gd name="T35" fmla="*/ 32 h 301"/>
                <a:gd name="T36" fmla="*/ 407 w 1696"/>
                <a:gd name="T37" fmla="*/ 0 h 301"/>
                <a:gd name="T38" fmla="*/ 335 w 1696"/>
                <a:gd name="T39" fmla="*/ 32 h 301"/>
                <a:gd name="T40" fmla="*/ 264 w 1696"/>
                <a:gd name="T41" fmla="*/ 0 h 301"/>
                <a:gd name="T42" fmla="*/ 192 w 1696"/>
                <a:gd name="T43" fmla="*/ 32 h 301"/>
                <a:gd name="T44" fmla="*/ 120 w 1696"/>
                <a:gd name="T45" fmla="*/ 0 h 301"/>
                <a:gd name="T46" fmla="*/ 48 w 1696"/>
                <a:gd name="T47" fmla="*/ 32 h 301"/>
                <a:gd name="T48" fmla="*/ 0 w 1696"/>
                <a:gd name="T49" fmla="*/ 20 h 301"/>
                <a:gd name="T50" fmla="*/ 0 w 1696"/>
                <a:gd name="T51" fmla="*/ 301 h 301"/>
                <a:gd name="T52" fmla="*/ 1696 w 1696"/>
                <a:gd name="T53" fmla="*/ 301 h 301"/>
                <a:gd name="T54" fmla="*/ 1696 w 1696"/>
                <a:gd name="T55" fmla="*/ 7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96" h="301">
                  <a:moveTo>
                    <a:pt x="1696" y="7"/>
                  </a:moveTo>
                  <a:cubicBezTo>
                    <a:pt x="1681" y="22"/>
                    <a:pt x="1657" y="32"/>
                    <a:pt x="1631" y="32"/>
                  </a:cubicBezTo>
                  <a:cubicBezTo>
                    <a:pt x="1601" y="32"/>
                    <a:pt x="1574" y="19"/>
                    <a:pt x="1559" y="0"/>
                  </a:cubicBezTo>
                  <a:cubicBezTo>
                    <a:pt x="1544" y="19"/>
                    <a:pt x="1517" y="32"/>
                    <a:pt x="1487" y="32"/>
                  </a:cubicBezTo>
                  <a:cubicBezTo>
                    <a:pt x="1457" y="32"/>
                    <a:pt x="1430" y="19"/>
                    <a:pt x="1415" y="0"/>
                  </a:cubicBezTo>
                  <a:cubicBezTo>
                    <a:pt x="1400" y="19"/>
                    <a:pt x="1373" y="32"/>
                    <a:pt x="1343" y="32"/>
                  </a:cubicBezTo>
                  <a:cubicBezTo>
                    <a:pt x="1313" y="32"/>
                    <a:pt x="1286" y="19"/>
                    <a:pt x="1271" y="0"/>
                  </a:cubicBezTo>
                  <a:cubicBezTo>
                    <a:pt x="1256" y="19"/>
                    <a:pt x="1229" y="32"/>
                    <a:pt x="1199" y="32"/>
                  </a:cubicBezTo>
                  <a:cubicBezTo>
                    <a:pt x="1169" y="32"/>
                    <a:pt x="1142" y="19"/>
                    <a:pt x="1127" y="0"/>
                  </a:cubicBezTo>
                  <a:cubicBezTo>
                    <a:pt x="1112" y="19"/>
                    <a:pt x="1086" y="32"/>
                    <a:pt x="1055" y="32"/>
                  </a:cubicBezTo>
                  <a:cubicBezTo>
                    <a:pt x="1025" y="32"/>
                    <a:pt x="998" y="19"/>
                    <a:pt x="983" y="0"/>
                  </a:cubicBezTo>
                  <a:cubicBezTo>
                    <a:pt x="968" y="19"/>
                    <a:pt x="942" y="32"/>
                    <a:pt x="911" y="32"/>
                  </a:cubicBezTo>
                  <a:cubicBezTo>
                    <a:pt x="881" y="32"/>
                    <a:pt x="854" y="19"/>
                    <a:pt x="839" y="0"/>
                  </a:cubicBezTo>
                  <a:cubicBezTo>
                    <a:pt x="824" y="19"/>
                    <a:pt x="798" y="32"/>
                    <a:pt x="767" y="32"/>
                  </a:cubicBezTo>
                  <a:cubicBezTo>
                    <a:pt x="737" y="32"/>
                    <a:pt x="710" y="19"/>
                    <a:pt x="695" y="0"/>
                  </a:cubicBezTo>
                  <a:cubicBezTo>
                    <a:pt x="680" y="19"/>
                    <a:pt x="654" y="32"/>
                    <a:pt x="623" y="32"/>
                  </a:cubicBezTo>
                  <a:cubicBezTo>
                    <a:pt x="593" y="32"/>
                    <a:pt x="566" y="19"/>
                    <a:pt x="551" y="0"/>
                  </a:cubicBezTo>
                  <a:cubicBezTo>
                    <a:pt x="536" y="19"/>
                    <a:pt x="510" y="32"/>
                    <a:pt x="479" y="32"/>
                  </a:cubicBezTo>
                  <a:cubicBezTo>
                    <a:pt x="449" y="32"/>
                    <a:pt x="422" y="19"/>
                    <a:pt x="407" y="0"/>
                  </a:cubicBezTo>
                  <a:cubicBezTo>
                    <a:pt x="392" y="19"/>
                    <a:pt x="366" y="32"/>
                    <a:pt x="335" y="32"/>
                  </a:cubicBezTo>
                  <a:cubicBezTo>
                    <a:pt x="305" y="32"/>
                    <a:pt x="278" y="19"/>
                    <a:pt x="264" y="0"/>
                  </a:cubicBezTo>
                  <a:cubicBezTo>
                    <a:pt x="249" y="19"/>
                    <a:pt x="222" y="32"/>
                    <a:pt x="192" y="32"/>
                  </a:cubicBezTo>
                  <a:cubicBezTo>
                    <a:pt x="161" y="32"/>
                    <a:pt x="135" y="19"/>
                    <a:pt x="120" y="0"/>
                  </a:cubicBezTo>
                  <a:cubicBezTo>
                    <a:pt x="105" y="19"/>
                    <a:pt x="78" y="32"/>
                    <a:pt x="48" y="32"/>
                  </a:cubicBezTo>
                  <a:cubicBezTo>
                    <a:pt x="30" y="32"/>
                    <a:pt x="14" y="28"/>
                    <a:pt x="0" y="20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1696" y="301"/>
                    <a:pt x="1696" y="301"/>
                    <a:pt x="1696" y="301"/>
                  </a:cubicBezTo>
                  <a:lnTo>
                    <a:pt x="1696" y="7"/>
                  </a:lnTo>
                  <a:close/>
                </a:path>
              </a:pathLst>
            </a:custGeom>
            <a:solidFill>
              <a:srgbClr val="54E0E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4316789D-6B22-4A5F-B33F-57BB8180B631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38" y="4652963"/>
              <a:ext cx="12280901" cy="2198687"/>
            </a:xfrm>
            <a:custGeom>
              <a:avLst/>
              <a:gdLst>
                <a:gd name="T0" fmla="*/ 1696 w 1696"/>
                <a:gd name="T1" fmla="*/ 31 h 302"/>
                <a:gd name="T2" fmla="*/ 1640 w 1696"/>
                <a:gd name="T3" fmla="*/ 0 h 302"/>
                <a:gd name="T4" fmla="*/ 1568 w 1696"/>
                <a:gd name="T5" fmla="*/ 33 h 302"/>
                <a:gd name="T6" fmla="*/ 1496 w 1696"/>
                <a:gd name="T7" fmla="*/ 0 h 302"/>
                <a:gd name="T8" fmla="*/ 1424 w 1696"/>
                <a:gd name="T9" fmla="*/ 33 h 302"/>
                <a:gd name="T10" fmla="*/ 1352 w 1696"/>
                <a:gd name="T11" fmla="*/ 0 h 302"/>
                <a:gd name="T12" fmla="*/ 1280 w 1696"/>
                <a:gd name="T13" fmla="*/ 33 h 302"/>
                <a:gd name="T14" fmla="*/ 1208 w 1696"/>
                <a:gd name="T15" fmla="*/ 0 h 302"/>
                <a:gd name="T16" fmla="*/ 1136 w 1696"/>
                <a:gd name="T17" fmla="*/ 33 h 302"/>
                <a:gd name="T18" fmla="*/ 1064 w 1696"/>
                <a:gd name="T19" fmla="*/ 0 h 302"/>
                <a:gd name="T20" fmla="*/ 992 w 1696"/>
                <a:gd name="T21" fmla="*/ 33 h 302"/>
                <a:gd name="T22" fmla="*/ 920 w 1696"/>
                <a:gd name="T23" fmla="*/ 0 h 302"/>
                <a:gd name="T24" fmla="*/ 848 w 1696"/>
                <a:gd name="T25" fmla="*/ 33 h 302"/>
                <a:gd name="T26" fmla="*/ 776 w 1696"/>
                <a:gd name="T27" fmla="*/ 0 h 302"/>
                <a:gd name="T28" fmla="*/ 705 w 1696"/>
                <a:gd name="T29" fmla="*/ 33 h 302"/>
                <a:gd name="T30" fmla="*/ 633 w 1696"/>
                <a:gd name="T31" fmla="*/ 0 h 302"/>
                <a:gd name="T32" fmla="*/ 561 w 1696"/>
                <a:gd name="T33" fmla="*/ 33 h 302"/>
                <a:gd name="T34" fmla="*/ 489 w 1696"/>
                <a:gd name="T35" fmla="*/ 0 h 302"/>
                <a:gd name="T36" fmla="*/ 417 w 1696"/>
                <a:gd name="T37" fmla="*/ 33 h 302"/>
                <a:gd name="T38" fmla="*/ 345 w 1696"/>
                <a:gd name="T39" fmla="*/ 0 h 302"/>
                <a:gd name="T40" fmla="*/ 273 w 1696"/>
                <a:gd name="T41" fmla="*/ 33 h 302"/>
                <a:gd name="T42" fmla="*/ 201 w 1696"/>
                <a:gd name="T43" fmla="*/ 0 h 302"/>
                <a:gd name="T44" fmla="*/ 129 w 1696"/>
                <a:gd name="T45" fmla="*/ 33 h 302"/>
                <a:gd name="T46" fmla="*/ 57 w 1696"/>
                <a:gd name="T47" fmla="*/ 0 h 302"/>
                <a:gd name="T48" fmla="*/ 0 w 1696"/>
                <a:gd name="T49" fmla="*/ 31 h 302"/>
                <a:gd name="T50" fmla="*/ 0 w 1696"/>
                <a:gd name="T51" fmla="*/ 302 h 302"/>
                <a:gd name="T52" fmla="*/ 1696 w 1696"/>
                <a:gd name="T53" fmla="*/ 302 h 302"/>
                <a:gd name="T54" fmla="*/ 1696 w 1696"/>
                <a:gd name="T55" fmla="*/ 3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96" h="302">
                  <a:moveTo>
                    <a:pt x="1696" y="31"/>
                  </a:moveTo>
                  <a:cubicBezTo>
                    <a:pt x="1673" y="28"/>
                    <a:pt x="1652" y="16"/>
                    <a:pt x="1640" y="0"/>
                  </a:cubicBezTo>
                  <a:cubicBezTo>
                    <a:pt x="1625" y="20"/>
                    <a:pt x="1599" y="33"/>
                    <a:pt x="1568" y="33"/>
                  </a:cubicBezTo>
                  <a:cubicBezTo>
                    <a:pt x="1538" y="33"/>
                    <a:pt x="1511" y="20"/>
                    <a:pt x="1496" y="0"/>
                  </a:cubicBezTo>
                  <a:cubicBezTo>
                    <a:pt x="1481" y="20"/>
                    <a:pt x="1455" y="33"/>
                    <a:pt x="1424" y="33"/>
                  </a:cubicBezTo>
                  <a:cubicBezTo>
                    <a:pt x="1394" y="33"/>
                    <a:pt x="1367" y="20"/>
                    <a:pt x="1352" y="0"/>
                  </a:cubicBezTo>
                  <a:cubicBezTo>
                    <a:pt x="1337" y="20"/>
                    <a:pt x="1311" y="33"/>
                    <a:pt x="1280" y="33"/>
                  </a:cubicBezTo>
                  <a:cubicBezTo>
                    <a:pt x="1250" y="33"/>
                    <a:pt x="1223" y="20"/>
                    <a:pt x="1208" y="0"/>
                  </a:cubicBezTo>
                  <a:cubicBezTo>
                    <a:pt x="1193" y="20"/>
                    <a:pt x="1167" y="33"/>
                    <a:pt x="1136" y="33"/>
                  </a:cubicBezTo>
                  <a:cubicBezTo>
                    <a:pt x="1106" y="33"/>
                    <a:pt x="1079" y="20"/>
                    <a:pt x="1064" y="0"/>
                  </a:cubicBezTo>
                  <a:cubicBezTo>
                    <a:pt x="1049" y="20"/>
                    <a:pt x="1023" y="33"/>
                    <a:pt x="992" y="33"/>
                  </a:cubicBezTo>
                  <a:cubicBezTo>
                    <a:pt x="962" y="33"/>
                    <a:pt x="935" y="20"/>
                    <a:pt x="920" y="0"/>
                  </a:cubicBezTo>
                  <a:cubicBezTo>
                    <a:pt x="905" y="20"/>
                    <a:pt x="879" y="33"/>
                    <a:pt x="848" y="33"/>
                  </a:cubicBezTo>
                  <a:cubicBezTo>
                    <a:pt x="818" y="33"/>
                    <a:pt x="791" y="20"/>
                    <a:pt x="776" y="0"/>
                  </a:cubicBezTo>
                  <a:cubicBezTo>
                    <a:pt x="762" y="20"/>
                    <a:pt x="735" y="33"/>
                    <a:pt x="705" y="33"/>
                  </a:cubicBezTo>
                  <a:cubicBezTo>
                    <a:pt x="674" y="33"/>
                    <a:pt x="648" y="20"/>
                    <a:pt x="633" y="0"/>
                  </a:cubicBezTo>
                  <a:cubicBezTo>
                    <a:pt x="618" y="20"/>
                    <a:pt x="591" y="33"/>
                    <a:pt x="561" y="33"/>
                  </a:cubicBezTo>
                  <a:cubicBezTo>
                    <a:pt x="530" y="33"/>
                    <a:pt x="504" y="20"/>
                    <a:pt x="489" y="0"/>
                  </a:cubicBezTo>
                  <a:cubicBezTo>
                    <a:pt x="474" y="20"/>
                    <a:pt x="447" y="33"/>
                    <a:pt x="417" y="33"/>
                  </a:cubicBezTo>
                  <a:cubicBezTo>
                    <a:pt x="386" y="33"/>
                    <a:pt x="360" y="20"/>
                    <a:pt x="345" y="0"/>
                  </a:cubicBezTo>
                  <a:cubicBezTo>
                    <a:pt x="330" y="20"/>
                    <a:pt x="303" y="33"/>
                    <a:pt x="273" y="33"/>
                  </a:cubicBezTo>
                  <a:cubicBezTo>
                    <a:pt x="242" y="33"/>
                    <a:pt x="216" y="20"/>
                    <a:pt x="201" y="0"/>
                  </a:cubicBezTo>
                  <a:cubicBezTo>
                    <a:pt x="186" y="20"/>
                    <a:pt x="159" y="33"/>
                    <a:pt x="129" y="33"/>
                  </a:cubicBezTo>
                  <a:cubicBezTo>
                    <a:pt x="98" y="33"/>
                    <a:pt x="72" y="20"/>
                    <a:pt x="57" y="0"/>
                  </a:cubicBezTo>
                  <a:cubicBezTo>
                    <a:pt x="44" y="16"/>
                    <a:pt x="24" y="28"/>
                    <a:pt x="0" y="31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696" y="302"/>
                    <a:pt x="1696" y="302"/>
                    <a:pt x="1696" y="302"/>
                  </a:cubicBezTo>
                  <a:lnTo>
                    <a:pt x="1696" y="31"/>
                  </a:lnTo>
                  <a:close/>
                </a:path>
              </a:pathLst>
            </a:custGeom>
            <a:solidFill>
              <a:srgbClr val="41CFD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18084F94-052C-41E5-9EE9-13C602336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38" y="4910137"/>
              <a:ext cx="12280901" cy="2190751"/>
            </a:xfrm>
            <a:custGeom>
              <a:avLst/>
              <a:gdLst>
                <a:gd name="T0" fmla="*/ 1696 w 1696"/>
                <a:gd name="T1" fmla="*/ 7 h 301"/>
                <a:gd name="T2" fmla="*/ 1631 w 1696"/>
                <a:gd name="T3" fmla="*/ 32 h 301"/>
                <a:gd name="T4" fmla="*/ 1559 w 1696"/>
                <a:gd name="T5" fmla="*/ 0 h 301"/>
                <a:gd name="T6" fmla="*/ 1487 w 1696"/>
                <a:gd name="T7" fmla="*/ 32 h 301"/>
                <a:gd name="T8" fmla="*/ 1415 w 1696"/>
                <a:gd name="T9" fmla="*/ 0 h 301"/>
                <a:gd name="T10" fmla="*/ 1343 w 1696"/>
                <a:gd name="T11" fmla="*/ 32 h 301"/>
                <a:gd name="T12" fmla="*/ 1271 w 1696"/>
                <a:gd name="T13" fmla="*/ 0 h 301"/>
                <a:gd name="T14" fmla="*/ 1199 w 1696"/>
                <a:gd name="T15" fmla="*/ 32 h 301"/>
                <a:gd name="T16" fmla="*/ 1127 w 1696"/>
                <a:gd name="T17" fmla="*/ 0 h 301"/>
                <a:gd name="T18" fmla="*/ 1055 w 1696"/>
                <a:gd name="T19" fmla="*/ 32 h 301"/>
                <a:gd name="T20" fmla="*/ 983 w 1696"/>
                <a:gd name="T21" fmla="*/ 0 h 301"/>
                <a:gd name="T22" fmla="*/ 911 w 1696"/>
                <a:gd name="T23" fmla="*/ 32 h 301"/>
                <a:gd name="T24" fmla="*/ 839 w 1696"/>
                <a:gd name="T25" fmla="*/ 0 h 301"/>
                <a:gd name="T26" fmla="*/ 767 w 1696"/>
                <a:gd name="T27" fmla="*/ 32 h 301"/>
                <a:gd name="T28" fmla="*/ 695 w 1696"/>
                <a:gd name="T29" fmla="*/ 0 h 301"/>
                <a:gd name="T30" fmla="*/ 623 w 1696"/>
                <a:gd name="T31" fmla="*/ 32 h 301"/>
                <a:gd name="T32" fmla="*/ 551 w 1696"/>
                <a:gd name="T33" fmla="*/ 0 h 301"/>
                <a:gd name="T34" fmla="*/ 479 w 1696"/>
                <a:gd name="T35" fmla="*/ 32 h 301"/>
                <a:gd name="T36" fmla="*/ 407 w 1696"/>
                <a:gd name="T37" fmla="*/ 0 h 301"/>
                <a:gd name="T38" fmla="*/ 335 w 1696"/>
                <a:gd name="T39" fmla="*/ 32 h 301"/>
                <a:gd name="T40" fmla="*/ 264 w 1696"/>
                <a:gd name="T41" fmla="*/ 0 h 301"/>
                <a:gd name="T42" fmla="*/ 192 w 1696"/>
                <a:gd name="T43" fmla="*/ 32 h 301"/>
                <a:gd name="T44" fmla="*/ 120 w 1696"/>
                <a:gd name="T45" fmla="*/ 0 h 301"/>
                <a:gd name="T46" fmla="*/ 48 w 1696"/>
                <a:gd name="T47" fmla="*/ 32 h 301"/>
                <a:gd name="T48" fmla="*/ 0 w 1696"/>
                <a:gd name="T49" fmla="*/ 20 h 301"/>
                <a:gd name="T50" fmla="*/ 0 w 1696"/>
                <a:gd name="T51" fmla="*/ 301 h 301"/>
                <a:gd name="T52" fmla="*/ 1696 w 1696"/>
                <a:gd name="T53" fmla="*/ 301 h 301"/>
                <a:gd name="T54" fmla="*/ 1696 w 1696"/>
                <a:gd name="T55" fmla="*/ 7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96" h="301">
                  <a:moveTo>
                    <a:pt x="1696" y="7"/>
                  </a:moveTo>
                  <a:cubicBezTo>
                    <a:pt x="1681" y="22"/>
                    <a:pt x="1657" y="32"/>
                    <a:pt x="1631" y="32"/>
                  </a:cubicBezTo>
                  <a:cubicBezTo>
                    <a:pt x="1601" y="32"/>
                    <a:pt x="1574" y="19"/>
                    <a:pt x="1559" y="0"/>
                  </a:cubicBezTo>
                  <a:cubicBezTo>
                    <a:pt x="1544" y="19"/>
                    <a:pt x="1517" y="32"/>
                    <a:pt x="1487" y="32"/>
                  </a:cubicBezTo>
                  <a:cubicBezTo>
                    <a:pt x="1457" y="32"/>
                    <a:pt x="1430" y="19"/>
                    <a:pt x="1415" y="0"/>
                  </a:cubicBezTo>
                  <a:cubicBezTo>
                    <a:pt x="1400" y="19"/>
                    <a:pt x="1373" y="32"/>
                    <a:pt x="1343" y="32"/>
                  </a:cubicBezTo>
                  <a:cubicBezTo>
                    <a:pt x="1313" y="32"/>
                    <a:pt x="1286" y="19"/>
                    <a:pt x="1271" y="0"/>
                  </a:cubicBezTo>
                  <a:cubicBezTo>
                    <a:pt x="1256" y="19"/>
                    <a:pt x="1229" y="32"/>
                    <a:pt x="1199" y="32"/>
                  </a:cubicBezTo>
                  <a:cubicBezTo>
                    <a:pt x="1169" y="32"/>
                    <a:pt x="1142" y="19"/>
                    <a:pt x="1127" y="0"/>
                  </a:cubicBezTo>
                  <a:cubicBezTo>
                    <a:pt x="1112" y="19"/>
                    <a:pt x="1086" y="32"/>
                    <a:pt x="1055" y="32"/>
                  </a:cubicBezTo>
                  <a:cubicBezTo>
                    <a:pt x="1025" y="32"/>
                    <a:pt x="998" y="19"/>
                    <a:pt x="983" y="0"/>
                  </a:cubicBezTo>
                  <a:cubicBezTo>
                    <a:pt x="968" y="19"/>
                    <a:pt x="942" y="32"/>
                    <a:pt x="911" y="32"/>
                  </a:cubicBezTo>
                  <a:cubicBezTo>
                    <a:pt x="881" y="32"/>
                    <a:pt x="854" y="19"/>
                    <a:pt x="839" y="0"/>
                  </a:cubicBezTo>
                  <a:cubicBezTo>
                    <a:pt x="824" y="19"/>
                    <a:pt x="798" y="32"/>
                    <a:pt x="767" y="32"/>
                  </a:cubicBezTo>
                  <a:cubicBezTo>
                    <a:pt x="737" y="32"/>
                    <a:pt x="710" y="19"/>
                    <a:pt x="695" y="0"/>
                  </a:cubicBezTo>
                  <a:cubicBezTo>
                    <a:pt x="680" y="19"/>
                    <a:pt x="654" y="32"/>
                    <a:pt x="623" y="32"/>
                  </a:cubicBezTo>
                  <a:cubicBezTo>
                    <a:pt x="593" y="32"/>
                    <a:pt x="566" y="19"/>
                    <a:pt x="551" y="0"/>
                  </a:cubicBezTo>
                  <a:cubicBezTo>
                    <a:pt x="536" y="19"/>
                    <a:pt x="510" y="32"/>
                    <a:pt x="479" y="32"/>
                  </a:cubicBezTo>
                  <a:cubicBezTo>
                    <a:pt x="449" y="32"/>
                    <a:pt x="422" y="19"/>
                    <a:pt x="407" y="0"/>
                  </a:cubicBezTo>
                  <a:cubicBezTo>
                    <a:pt x="392" y="19"/>
                    <a:pt x="366" y="32"/>
                    <a:pt x="335" y="32"/>
                  </a:cubicBezTo>
                  <a:cubicBezTo>
                    <a:pt x="305" y="32"/>
                    <a:pt x="278" y="19"/>
                    <a:pt x="264" y="0"/>
                  </a:cubicBezTo>
                  <a:cubicBezTo>
                    <a:pt x="249" y="19"/>
                    <a:pt x="222" y="32"/>
                    <a:pt x="192" y="32"/>
                  </a:cubicBezTo>
                  <a:cubicBezTo>
                    <a:pt x="161" y="32"/>
                    <a:pt x="135" y="19"/>
                    <a:pt x="120" y="0"/>
                  </a:cubicBezTo>
                  <a:cubicBezTo>
                    <a:pt x="105" y="19"/>
                    <a:pt x="78" y="32"/>
                    <a:pt x="48" y="32"/>
                  </a:cubicBezTo>
                  <a:cubicBezTo>
                    <a:pt x="30" y="32"/>
                    <a:pt x="14" y="28"/>
                    <a:pt x="0" y="20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1696" y="301"/>
                    <a:pt x="1696" y="301"/>
                    <a:pt x="1696" y="301"/>
                  </a:cubicBezTo>
                  <a:lnTo>
                    <a:pt x="1696" y="7"/>
                  </a:lnTo>
                  <a:close/>
                </a:path>
              </a:pathLst>
            </a:custGeom>
            <a:solidFill>
              <a:srgbClr val="54E0E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6478163E-2A5E-435F-9447-CAC05053247F}"/>
              </a:ext>
            </a:extLst>
          </p:cNvPr>
          <p:cNvSpPr/>
          <p:nvPr userDrawn="1"/>
        </p:nvSpPr>
        <p:spPr>
          <a:xfrm>
            <a:off x="-972820" y="6858000"/>
            <a:ext cx="13385800" cy="1275837"/>
          </a:xfrm>
          <a:prstGeom prst="rect">
            <a:avLst/>
          </a:prstGeom>
          <a:solidFill>
            <a:srgbClr val="E6E6E6"/>
          </a:solidFill>
          <a:ln>
            <a:solidFill>
              <a:srgbClr val="E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E69052AA-BDE0-40CB-A26F-F82BBFDB1B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950" b="-1"/>
          <a:stretch/>
        </p:blipFill>
        <p:spPr>
          <a:xfrm>
            <a:off x="-2378703" y="0"/>
            <a:ext cx="14570703" cy="1409891"/>
          </a:xfrm>
          <a:prstGeom prst="rect">
            <a:avLst/>
          </a:prstGeom>
          <a:effectLst/>
        </p:spPr>
      </p:pic>
      <p:sp>
        <p:nvSpPr>
          <p:cNvPr id="18" name="椭圆 17">
            <a:extLst>
              <a:ext uri="{FF2B5EF4-FFF2-40B4-BE49-F238E27FC236}">
                <a16:creationId xmlns:a16="http://schemas.microsoft.com/office/drawing/2014/main" id="{F7B19E78-F9CA-499C-99C9-42FAA0D58A2B}"/>
              </a:ext>
            </a:extLst>
          </p:cNvPr>
          <p:cNvSpPr/>
          <p:nvPr userDrawn="1"/>
        </p:nvSpPr>
        <p:spPr>
          <a:xfrm>
            <a:off x="144176" y="114067"/>
            <a:ext cx="570799" cy="570799"/>
          </a:xfrm>
          <a:prstGeom prst="ellipse">
            <a:avLst/>
          </a:prstGeom>
          <a:solidFill>
            <a:srgbClr val="F9B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AD3852C-FA14-4930-A555-A590D3C54150}"/>
              </a:ext>
            </a:extLst>
          </p:cNvPr>
          <p:cNvSpPr txBox="1"/>
          <p:nvPr userDrawn="1"/>
        </p:nvSpPr>
        <p:spPr>
          <a:xfrm>
            <a:off x="-425835" y="120170"/>
            <a:ext cx="1710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rPr>
              <a:t>02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057B9E6-CC28-4504-A303-6472644BBB2D}"/>
              </a:ext>
            </a:extLst>
          </p:cNvPr>
          <p:cNvSpPr txBox="1"/>
          <p:nvPr userDrawn="1"/>
        </p:nvSpPr>
        <p:spPr>
          <a:xfrm>
            <a:off x="805849" y="150947"/>
            <a:ext cx="2078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1CFDE"/>
                </a:solidFill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rPr>
              <a:t>标题内容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41CFDE"/>
              </a:solidFill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1" name="Freeform 34">
            <a:extLst>
              <a:ext uri="{FF2B5EF4-FFF2-40B4-BE49-F238E27FC236}">
                <a16:creationId xmlns:a16="http://schemas.microsoft.com/office/drawing/2014/main" id="{BE078CCE-5211-4EFA-BE3F-1B44CFFEF5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214032" y="6319773"/>
            <a:ext cx="703252" cy="367714"/>
          </a:xfrm>
          <a:custGeom>
            <a:avLst/>
            <a:gdLst>
              <a:gd name="T0" fmla="*/ 93 w 112"/>
              <a:gd name="T1" fmla="*/ 32 h 58"/>
              <a:gd name="T2" fmla="*/ 94 w 112"/>
              <a:gd name="T3" fmla="*/ 37 h 58"/>
              <a:gd name="T4" fmla="*/ 94 w 112"/>
              <a:gd name="T5" fmla="*/ 37 h 58"/>
              <a:gd name="T6" fmla="*/ 93 w 112"/>
              <a:gd name="T7" fmla="*/ 32 h 58"/>
              <a:gd name="T8" fmla="*/ 93 w 112"/>
              <a:gd name="T9" fmla="*/ 31 h 58"/>
              <a:gd name="T10" fmla="*/ 93 w 112"/>
              <a:gd name="T11" fmla="*/ 31 h 58"/>
              <a:gd name="T12" fmla="*/ 98 w 112"/>
              <a:gd name="T13" fmla="*/ 30 h 58"/>
              <a:gd name="T14" fmla="*/ 98 w 112"/>
              <a:gd name="T15" fmla="*/ 30 h 58"/>
              <a:gd name="T16" fmla="*/ 95 w 112"/>
              <a:gd name="T17" fmla="*/ 30 h 58"/>
              <a:gd name="T18" fmla="*/ 94 w 112"/>
              <a:gd name="T19" fmla="*/ 32 h 58"/>
              <a:gd name="T20" fmla="*/ 94 w 112"/>
              <a:gd name="T21" fmla="*/ 32 h 58"/>
              <a:gd name="T22" fmla="*/ 110 w 112"/>
              <a:gd name="T23" fmla="*/ 33 h 58"/>
              <a:gd name="T24" fmla="*/ 110 w 112"/>
              <a:gd name="T25" fmla="*/ 33 h 58"/>
              <a:gd name="T26" fmla="*/ 110 w 112"/>
              <a:gd name="T27" fmla="*/ 34 h 58"/>
              <a:gd name="T28" fmla="*/ 96 w 112"/>
              <a:gd name="T29" fmla="*/ 8 h 58"/>
              <a:gd name="T30" fmla="*/ 54 w 112"/>
              <a:gd name="T31" fmla="*/ 7 h 58"/>
              <a:gd name="T32" fmla="*/ 16 w 112"/>
              <a:gd name="T33" fmla="*/ 32 h 58"/>
              <a:gd name="T34" fmla="*/ 11 w 112"/>
              <a:gd name="T35" fmla="*/ 23 h 58"/>
              <a:gd name="T36" fmla="*/ 0 w 112"/>
              <a:gd name="T37" fmla="*/ 24 h 58"/>
              <a:gd name="T38" fmla="*/ 3 w 112"/>
              <a:gd name="T39" fmla="*/ 28 h 58"/>
              <a:gd name="T40" fmla="*/ 6 w 112"/>
              <a:gd name="T41" fmla="*/ 33 h 58"/>
              <a:gd name="T42" fmla="*/ 12 w 112"/>
              <a:gd name="T43" fmla="*/ 37 h 58"/>
              <a:gd name="T44" fmla="*/ 7 w 112"/>
              <a:gd name="T45" fmla="*/ 42 h 58"/>
              <a:gd name="T46" fmla="*/ 6 w 112"/>
              <a:gd name="T47" fmla="*/ 48 h 58"/>
              <a:gd name="T48" fmla="*/ 3 w 112"/>
              <a:gd name="T49" fmla="*/ 53 h 58"/>
              <a:gd name="T50" fmla="*/ 14 w 112"/>
              <a:gd name="T51" fmla="*/ 51 h 58"/>
              <a:gd name="T52" fmla="*/ 17 w 112"/>
              <a:gd name="T53" fmla="*/ 41 h 58"/>
              <a:gd name="T54" fmla="*/ 64 w 112"/>
              <a:gd name="T55" fmla="*/ 55 h 58"/>
              <a:gd name="T56" fmla="*/ 109 w 112"/>
              <a:gd name="T57" fmla="*/ 36 h 58"/>
              <a:gd name="T58" fmla="*/ 93 w 112"/>
              <a:gd name="T59" fmla="*/ 32 h 58"/>
              <a:gd name="T60" fmla="*/ 87 w 112"/>
              <a:gd name="T61" fmla="*/ 41 h 58"/>
              <a:gd name="T62" fmla="*/ 82 w 112"/>
              <a:gd name="T63" fmla="*/ 30 h 58"/>
              <a:gd name="T64" fmla="*/ 81 w 112"/>
              <a:gd name="T65" fmla="*/ 21 h 58"/>
              <a:gd name="T66" fmla="*/ 87 w 112"/>
              <a:gd name="T67" fmla="*/ 7 h 58"/>
              <a:gd name="T68" fmla="*/ 87 w 112"/>
              <a:gd name="T69" fmla="*/ 7 h 58"/>
              <a:gd name="T70" fmla="*/ 83 w 112"/>
              <a:gd name="T71" fmla="*/ 22 h 58"/>
              <a:gd name="T72" fmla="*/ 84 w 112"/>
              <a:gd name="T73" fmla="*/ 32 h 58"/>
              <a:gd name="T74" fmla="*/ 88 w 112"/>
              <a:gd name="T75" fmla="*/ 41 h 58"/>
              <a:gd name="T76" fmla="*/ 87 w 112"/>
              <a:gd name="T77" fmla="*/ 41 h 58"/>
              <a:gd name="T78" fmla="*/ 89 w 112"/>
              <a:gd name="T79" fmla="*/ 21 h 58"/>
              <a:gd name="T80" fmla="*/ 91 w 112"/>
              <a:gd name="T81" fmla="*/ 17 h 58"/>
              <a:gd name="T82" fmla="*/ 95 w 112"/>
              <a:gd name="T83" fmla="*/ 20 h 58"/>
              <a:gd name="T84" fmla="*/ 92 w 112"/>
              <a:gd name="T85" fmla="*/ 23 h 58"/>
              <a:gd name="T86" fmla="*/ 89 w 112"/>
              <a:gd name="T87" fmla="*/ 2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2" h="58">
                <a:moveTo>
                  <a:pt x="93" y="32"/>
                </a:moveTo>
                <a:cubicBezTo>
                  <a:pt x="93" y="34"/>
                  <a:pt x="93" y="36"/>
                  <a:pt x="94" y="37"/>
                </a:cubicBezTo>
                <a:cubicBezTo>
                  <a:pt x="94" y="37"/>
                  <a:pt x="94" y="37"/>
                  <a:pt x="94" y="37"/>
                </a:cubicBezTo>
                <a:cubicBezTo>
                  <a:pt x="93" y="36"/>
                  <a:pt x="92" y="33"/>
                  <a:pt x="93" y="32"/>
                </a:cubicBezTo>
                <a:cubicBezTo>
                  <a:pt x="93" y="32"/>
                  <a:pt x="93" y="31"/>
                  <a:pt x="93" y="31"/>
                </a:cubicBezTo>
                <a:cubicBezTo>
                  <a:pt x="93" y="31"/>
                  <a:pt x="93" y="31"/>
                  <a:pt x="93" y="31"/>
                </a:cubicBezTo>
                <a:cubicBezTo>
                  <a:pt x="94" y="29"/>
                  <a:pt x="97" y="28"/>
                  <a:pt x="98" y="30"/>
                </a:cubicBezTo>
                <a:cubicBezTo>
                  <a:pt x="98" y="30"/>
                  <a:pt x="98" y="30"/>
                  <a:pt x="98" y="30"/>
                </a:cubicBezTo>
                <a:cubicBezTo>
                  <a:pt x="97" y="30"/>
                  <a:pt x="96" y="30"/>
                  <a:pt x="95" y="30"/>
                </a:cubicBezTo>
                <a:cubicBezTo>
                  <a:pt x="94" y="30"/>
                  <a:pt x="94" y="31"/>
                  <a:pt x="94" y="32"/>
                </a:cubicBezTo>
                <a:cubicBezTo>
                  <a:pt x="94" y="32"/>
                  <a:pt x="94" y="32"/>
                  <a:pt x="94" y="32"/>
                </a:cubicBezTo>
                <a:cubicBezTo>
                  <a:pt x="98" y="36"/>
                  <a:pt x="106" y="39"/>
                  <a:pt x="110" y="33"/>
                </a:cubicBezTo>
                <a:cubicBezTo>
                  <a:pt x="110" y="33"/>
                  <a:pt x="110" y="33"/>
                  <a:pt x="110" y="33"/>
                </a:cubicBezTo>
                <a:cubicBezTo>
                  <a:pt x="110" y="34"/>
                  <a:pt x="110" y="34"/>
                  <a:pt x="110" y="34"/>
                </a:cubicBezTo>
                <a:cubicBezTo>
                  <a:pt x="112" y="28"/>
                  <a:pt x="106" y="15"/>
                  <a:pt x="96" y="8"/>
                </a:cubicBezTo>
                <a:cubicBezTo>
                  <a:pt x="87" y="0"/>
                  <a:pt x="74" y="0"/>
                  <a:pt x="54" y="7"/>
                </a:cubicBezTo>
                <a:cubicBezTo>
                  <a:pt x="39" y="12"/>
                  <a:pt x="22" y="24"/>
                  <a:pt x="16" y="32"/>
                </a:cubicBezTo>
                <a:cubicBezTo>
                  <a:pt x="15" y="28"/>
                  <a:pt x="15" y="25"/>
                  <a:pt x="11" y="23"/>
                </a:cubicBezTo>
                <a:cubicBezTo>
                  <a:pt x="7" y="21"/>
                  <a:pt x="4" y="23"/>
                  <a:pt x="0" y="24"/>
                </a:cubicBezTo>
                <a:cubicBezTo>
                  <a:pt x="0" y="25"/>
                  <a:pt x="2" y="26"/>
                  <a:pt x="3" y="28"/>
                </a:cubicBezTo>
                <a:cubicBezTo>
                  <a:pt x="4" y="29"/>
                  <a:pt x="5" y="31"/>
                  <a:pt x="6" y="33"/>
                </a:cubicBezTo>
                <a:cubicBezTo>
                  <a:pt x="8" y="35"/>
                  <a:pt x="9" y="36"/>
                  <a:pt x="12" y="37"/>
                </a:cubicBezTo>
                <a:cubicBezTo>
                  <a:pt x="10" y="39"/>
                  <a:pt x="8" y="40"/>
                  <a:pt x="7" y="42"/>
                </a:cubicBezTo>
                <a:cubicBezTo>
                  <a:pt x="7" y="44"/>
                  <a:pt x="7" y="46"/>
                  <a:pt x="6" y="48"/>
                </a:cubicBezTo>
                <a:cubicBezTo>
                  <a:pt x="5" y="50"/>
                  <a:pt x="4" y="52"/>
                  <a:pt x="3" y="53"/>
                </a:cubicBezTo>
                <a:cubicBezTo>
                  <a:pt x="7" y="52"/>
                  <a:pt x="11" y="54"/>
                  <a:pt x="14" y="51"/>
                </a:cubicBezTo>
                <a:cubicBezTo>
                  <a:pt x="17" y="48"/>
                  <a:pt x="17" y="45"/>
                  <a:pt x="17" y="41"/>
                </a:cubicBezTo>
                <a:cubicBezTo>
                  <a:pt x="23" y="46"/>
                  <a:pt x="37" y="51"/>
                  <a:pt x="64" y="55"/>
                </a:cubicBezTo>
                <a:cubicBezTo>
                  <a:pt x="89" y="58"/>
                  <a:pt x="103" y="45"/>
                  <a:pt x="109" y="36"/>
                </a:cubicBezTo>
                <a:cubicBezTo>
                  <a:pt x="105" y="40"/>
                  <a:pt x="96" y="36"/>
                  <a:pt x="93" y="32"/>
                </a:cubicBezTo>
                <a:close/>
                <a:moveTo>
                  <a:pt x="87" y="41"/>
                </a:moveTo>
                <a:cubicBezTo>
                  <a:pt x="85" y="38"/>
                  <a:pt x="84" y="34"/>
                  <a:pt x="82" y="30"/>
                </a:cubicBezTo>
                <a:cubicBezTo>
                  <a:pt x="81" y="27"/>
                  <a:pt x="80" y="24"/>
                  <a:pt x="81" y="21"/>
                </a:cubicBezTo>
                <a:cubicBezTo>
                  <a:pt x="81" y="16"/>
                  <a:pt x="84" y="11"/>
                  <a:pt x="87" y="7"/>
                </a:cubicBezTo>
                <a:cubicBezTo>
                  <a:pt x="87" y="7"/>
                  <a:pt x="87" y="7"/>
                  <a:pt x="87" y="7"/>
                </a:cubicBezTo>
                <a:cubicBezTo>
                  <a:pt x="85" y="12"/>
                  <a:pt x="83" y="17"/>
                  <a:pt x="83" y="22"/>
                </a:cubicBezTo>
                <a:cubicBezTo>
                  <a:pt x="83" y="25"/>
                  <a:pt x="83" y="29"/>
                  <a:pt x="84" y="32"/>
                </a:cubicBezTo>
                <a:cubicBezTo>
                  <a:pt x="85" y="35"/>
                  <a:pt x="87" y="38"/>
                  <a:pt x="88" y="41"/>
                </a:cubicBezTo>
                <a:cubicBezTo>
                  <a:pt x="88" y="41"/>
                  <a:pt x="88" y="41"/>
                  <a:pt x="87" y="41"/>
                </a:cubicBezTo>
                <a:close/>
                <a:moveTo>
                  <a:pt x="89" y="21"/>
                </a:moveTo>
                <a:cubicBezTo>
                  <a:pt x="88" y="19"/>
                  <a:pt x="90" y="17"/>
                  <a:pt x="91" y="17"/>
                </a:cubicBezTo>
                <a:cubicBezTo>
                  <a:pt x="93" y="17"/>
                  <a:pt x="95" y="18"/>
                  <a:pt x="95" y="20"/>
                </a:cubicBezTo>
                <a:cubicBezTo>
                  <a:pt x="95" y="22"/>
                  <a:pt x="94" y="23"/>
                  <a:pt x="92" y="23"/>
                </a:cubicBezTo>
                <a:cubicBezTo>
                  <a:pt x="91" y="24"/>
                  <a:pt x="89" y="22"/>
                  <a:pt x="89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2" name="Freeform 35">
            <a:extLst>
              <a:ext uri="{FF2B5EF4-FFF2-40B4-BE49-F238E27FC236}">
                <a16:creationId xmlns:a16="http://schemas.microsoft.com/office/drawing/2014/main" id="{CB831C65-A144-4037-9701-BD539CE5B6F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2721312" y="6416477"/>
            <a:ext cx="707848" cy="372310"/>
          </a:xfrm>
          <a:custGeom>
            <a:avLst/>
            <a:gdLst>
              <a:gd name="T0" fmla="*/ 94 w 113"/>
              <a:gd name="T1" fmla="*/ 34 h 59"/>
              <a:gd name="T2" fmla="*/ 95 w 113"/>
              <a:gd name="T3" fmla="*/ 38 h 59"/>
              <a:gd name="T4" fmla="*/ 94 w 113"/>
              <a:gd name="T5" fmla="*/ 38 h 59"/>
              <a:gd name="T6" fmla="*/ 93 w 113"/>
              <a:gd name="T7" fmla="*/ 33 h 59"/>
              <a:gd name="T8" fmla="*/ 93 w 113"/>
              <a:gd name="T9" fmla="*/ 33 h 59"/>
              <a:gd name="T10" fmla="*/ 93 w 113"/>
              <a:gd name="T11" fmla="*/ 32 h 59"/>
              <a:gd name="T12" fmla="*/ 98 w 113"/>
              <a:gd name="T13" fmla="*/ 31 h 59"/>
              <a:gd name="T14" fmla="*/ 98 w 113"/>
              <a:gd name="T15" fmla="*/ 32 h 59"/>
              <a:gd name="T16" fmla="*/ 96 w 113"/>
              <a:gd name="T17" fmla="*/ 31 h 59"/>
              <a:gd name="T18" fmla="*/ 94 w 113"/>
              <a:gd name="T19" fmla="*/ 33 h 59"/>
              <a:gd name="T20" fmla="*/ 94 w 113"/>
              <a:gd name="T21" fmla="*/ 33 h 59"/>
              <a:gd name="T22" fmla="*/ 110 w 113"/>
              <a:gd name="T23" fmla="*/ 35 h 59"/>
              <a:gd name="T24" fmla="*/ 110 w 113"/>
              <a:gd name="T25" fmla="*/ 35 h 59"/>
              <a:gd name="T26" fmla="*/ 110 w 113"/>
              <a:gd name="T27" fmla="*/ 36 h 59"/>
              <a:gd name="T28" fmla="*/ 98 w 113"/>
              <a:gd name="T29" fmla="*/ 10 h 59"/>
              <a:gd name="T30" fmla="*/ 55 w 113"/>
              <a:gd name="T31" fmla="*/ 6 h 59"/>
              <a:gd name="T32" fmla="*/ 16 w 113"/>
              <a:gd name="T33" fmla="*/ 30 h 59"/>
              <a:gd name="T34" fmla="*/ 11 w 113"/>
              <a:gd name="T35" fmla="*/ 21 h 59"/>
              <a:gd name="T36" fmla="*/ 0 w 113"/>
              <a:gd name="T37" fmla="*/ 21 h 59"/>
              <a:gd name="T38" fmla="*/ 4 w 113"/>
              <a:gd name="T39" fmla="*/ 25 h 59"/>
              <a:gd name="T40" fmla="*/ 7 w 113"/>
              <a:gd name="T41" fmla="*/ 31 h 59"/>
              <a:gd name="T42" fmla="*/ 12 w 113"/>
              <a:gd name="T43" fmla="*/ 35 h 59"/>
              <a:gd name="T44" fmla="*/ 7 w 113"/>
              <a:gd name="T45" fmla="*/ 40 h 59"/>
              <a:gd name="T46" fmla="*/ 5 w 113"/>
              <a:gd name="T47" fmla="*/ 46 h 59"/>
              <a:gd name="T48" fmla="*/ 3 w 113"/>
              <a:gd name="T49" fmla="*/ 51 h 59"/>
              <a:gd name="T50" fmla="*/ 14 w 113"/>
              <a:gd name="T51" fmla="*/ 49 h 59"/>
              <a:gd name="T52" fmla="*/ 17 w 113"/>
              <a:gd name="T53" fmla="*/ 40 h 59"/>
              <a:gd name="T54" fmla="*/ 63 w 113"/>
              <a:gd name="T55" fmla="*/ 55 h 59"/>
              <a:gd name="T56" fmla="*/ 109 w 113"/>
              <a:gd name="T57" fmla="*/ 38 h 59"/>
              <a:gd name="T58" fmla="*/ 94 w 113"/>
              <a:gd name="T59" fmla="*/ 34 h 59"/>
              <a:gd name="T60" fmla="*/ 87 w 113"/>
              <a:gd name="T61" fmla="*/ 42 h 59"/>
              <a:gd name="T62" fmla="*/ 83 w 113"/>
              <a:gd name="T63" fmla="*/ 31 h 59"/>
              <a:gd name="T64" fmla="*/ 82 w 113"/>
              <a:gd name="T65" fmla="*/ 22 h 59"/>
              <a:gd name="T66" fmla="*/ 89 w 113"/>
              <a:gd name="T67" fmla="*/ 8 h 59"/>
              <a:gd name="T68" fmla="*/ 89 w 113"/>
              <a:gd name="T69" fmla="*/ 8 h 59"/>
              <a:gd name="T70" fmla="*/ 84 w 113"/>
              <a:gd name="T71" fmla="*/ 22 h 59"/>
              <a:gd name="T72" fmla="*/ 84 w 113"/>
              <a:gd name="T73" fmla="*/ 33 h 59"/>
              <a:gd name="T74" fmla="*/ 88 w 113"/>
              <a:gd name="T75" fmla="*/ 42 h 59"/>
              <a:gd name="T76" fmla="*/ 87 w 113"/>
              <a:gd name="T77" fmla="*/ 42 h 59"/>
              <a:gd name="T78" fmla="*/ 90 w 113"/>
              <a:gd name="T79" fmla="*/ 22 h 59"/>
              <a:gd name="T80" fmla="*/ 92 w 113"/>
              <a:gd name="T81" fmla="*/ 18 h 59"/>
              <a:gd name="T82" fmla="*/ 96 w 113"/>
              <a:gd name="T83" fmla="*/ 21 h 59"/>
              <a:gd name="T84" fmla="*/ 93 w 113"/>
              <a:gd name="T85" fmla="*/ 25 h 59"/>
              <a:gd name="T86" fmla="*/ 90 w 113"/>
              <a:gd name="T87" fmla="*/ 22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3" h="59">
                <a:moveTo>
                  <a:pt x="94" y="34"/>
                </a:moveTo>
                <a:cubicBezTo>
                  <a:pt x="93" y="35"/>
                  <a:pt x="93" y="37"/>
                  <a:pt x="95" y="38"/>
                </a:cubicBezTo>
                <a:cubicBezTo>
                  <a:pt x="95" y="38"/>
                  <a:pt x="94" y="38"/>
                  <a:pt x="94" y="38"/>
                </a:cubicBezTo>
                <a:cubicBezTo>
                  <a:pt x="93" y="37"/>
                  <a:pt x="93" y="35"/>
                  <a:pt x="93" y="33"/>
                </a:cubicBezTo>
                <a:cubicBezTo>
                  <a:pt x="93" y="33"/>
                  <a:pt x="93" y="33"/>
                  <a:pt x="93" y="33"/>
                </a:cubicBezTo>
                <a:cubicBezTo>
                  <a:pt x="93" y="32"/>
                  <a:pt x="93" y="32"/>
                  <a:pt x="93" y="32"/>
                </a:cubicBezTo>
                <a:cubicBezTo>
                  <a:pt x="94" y="30"/>
                  <a:pt x="97" y="29"/>
                  <a:pt x="98" y="31"/>
                </a:cubicBezTo>
                <a:cubicBezTo>
                  <a:pt x="98" y="32"/>
                  <a:pt x="98" y="32"/>
                  <a:pt x="98" y="32"/>
                </a:cubicBezTo>
                <a:cubicBezTo>
                  <a:pt x="97" y="32"/>
                  <a:pt x="97" y="31"/>
                  <a:pt x="96" y="31"/>
                </a:cubicBezTo>
                <a:cubicBezTo>
                  <a:pt x="95" y="32"/>
                  <a:pt x="94" y="32"/>
                  <a:pt x="94" y="33"/>
                </a:cubicBezTo>
                <a:cubicBezTo>
                  <a:pt x="94" y="33"/>
                  <a:pt x="94" y="33"/>
                  <a:pt x="94" y="33"/>
                </a:cubicBezTo>
                <a:cubicBezTo>
                  <a:pt x="98" y="37"/>
                  <a:pt x="106" y="40"/>
                  <a:pt x="110" y="35"/>
                </a:cubicBezTo>
                <a:cubicBezTo>
                  <a:pt x="110" y="35"/>
                  <a:pt x="110" y="35"/>
                  <a:pt x="110" y="35"/>
                </a:cubicBezTo>
                <a:cubicBezTo>
                  <a:pt x="110" y="35"/>
                  <a:pt x="110" y="36"/>
                  <a:pt x="110" y="36"/>
                </a:cubicBezTo>
                <a:cubicBezTo>
                  <a:pt x="113" y="30"/>
                  <a:pt x="107" y="17"/>
                  <a:pt x="98" y="10"/>
                </a:cubicBezTo>
                <a:cubicBezTo>
                  <a:pt x="88" y="1"/>
                  <a:pt x="76" y="0"/>
                  <a:pt x="55" y="6"/>
                </a:cubicBezTo>
                <a:cubicBezTo>
                  <a:pt x="40" y="11"/>
                  <a:pt x="23" y="22"/>
                  <a:pt x="16" y="30"/>
                </a:cubicBezTo>
                <a:cubicBezTo>
                  <a:pt x="16" y="26"/>
                  <a:pt x="15" y="23"/>
                  <a:pt x="11" y="21"/>
                </a:cubicBezTo>
                <a:cubicBezTo>
                  <a:pt x="7" y="18"/>
                  <a:pt x="4" y="21"/>
                  <a:pt x="0" y="21"/>
                </a:cubicBezTo>
                <a:cubicBezTo>
                  <a:pt x="1" y="23"/>
                  <a:pt x="3" y="24"/>
                  <a:pt x="4" y="25"/>
                </a:cubicBezTo>
                <a:cubicBezTo>
                  <a:pt x="5" y="27"/>
                  <a:pt x="5" y="29"/>
                  <a:pt x="7" y="31"/>
                </a:cubicBezTo>
                <a:cubicBezTo>
                  <a:pt x="8" y="33"/>
                  <a:pt x="10" y="34"/>
                  <a:pt x="12" y="35"/>
                </a:cubicBezTo>
                <a:cubicBezTo>
                  <a:pt x="10" y="36"/>
                  <a:pt x="8" y="38"/>
                  <a:pt x="7" y="40"/>
                </a:cubicBezTo>
                <a:cubicBezTo>
                  <a:pt x="7" y="42"/>
                  <a:pt x="6" y="44"/>
                  <a:pt x="5" y="46"/>
                </a:cubicBezTo>
                <a:cubicBezTo>
                  <a:pt x="5" y="48"/>
                  <a:pt x="3" y="49"/>
                  <a:pt x="3" y="51"/>
                </a:cubicBezTo>
                <a:cubicBezTo>
                  <a:pt x="7" y="50"/>
                  <a:pt x="10" y="52"/>
                  <a:pt x="14" y="49"/>
                </a:cubicBezTo>
                <a:cubicBezTo>
                  <a:pt x="17" y="46"/>
                  <a:pt x="17" y="43"/>
                  <a:pt x="17" y="40"/>
                </a:cubicBezTo>
                <a:cubicBezTo>
                  <a:pt x="23" y="44"/>
                  <a:pt x="36" y="50"/>
                  <a:pt x="63" y="55"/>
                </a:cubicBezTo>
                <a:cubicBezTo>
                  <a:pt x="88" y="59"/>
                  <a:pt x="102" y="47"/>
                  <a:pt x="109" y="38"/>
                </a:cubicBezTo>
                <a:cubicBezTo>
                  <a:pt x="105" y="41"/>
                  <a:pt x="97" y="38"/>
                  <a:pt x="94" y="34"/>
                </a:cubicBezTo>
                <a:close/>
                <a:moveTo>
                  <a:pt x="87" y="42"/>
                </a:moveTo>
                <a:cubicBezTo>
                  <a:pt x="85" y="39"/>
                  <a:pt x="84" y="35"/>
                  <a:pt x="83" y="31"/>
                </a:cubicBezTo>
                <a:cubicBezTo>
                  <a:pt x="82" y="28"/>
                  <a:pt x="81" y="25"/>
                  <a:pt x="82" y="22"/>
                </a:cubicBezTo>
                <a:cubicBezTo>
                  <a:pt x="82" y="17"/>
                  <a:pt x="85" y="12"/>
                  <a:pt x="89" y="8"/>
                </a:cubicBezTo>
                <a:cubicBezTo>
                  <a:pt x="89" y="8"/>
                  <a:pt x="89" y="8"/>
                  <a:pt x="89" y="8"/>
                </a:cubicBezTo>
                <a:cubicBezTo>
                  <a:pt x="86" y="13"/>
                  <a:pt x="84" y="17"/>
                  <a:pt x="84" y="22"/>
                </a:cubicBezTo>
                <a:cubicBezTo>
                  <a:pt x="83" y="26"/>
                  <a:pt x="83" y="29"/>
                  <a:pt x="84" y="33"/>
                </a:cubicBezTo>
                <a:cubicBezTo>
                  <a:pt x="85" y="36"/>
                  <a:pt x="87" y="39"/>
                  <a:pt x="88" y="42"/>
                </a:cubicBezTo>
                <a:cubicBezTo>
                  <a:pt x="88" y="42"/>
                  <a:pt x="88" y="42"/>
                  <a:pt x="87" y="42"/>
                </a:cubicBezTo>
                <a:close/>
                <a:moveTo>
                  <a:pt x="90" y="22"/>
                </a:moveTo>
                <a:cubicBezTo>
                  <a:pt x="89" y="20"/>
                  <a:pt x="91" y="18"/>
                  <a:pt x="92" y="18"/>
                </a:cubicBezTo>
                <a:cubicBezTo>
                  <a:pt x="94" y="18"/>
                  <a:pt x="96" y="19"/>
                  <a:pt x="96" y="21"/>
                </a:cubicBezTo>
                <a:cubicBezTo>
                  <a:pt x="96" y="23"/>
                  <a:pt x="95" y="24"/>
                  <a:pt x="93" y="25"/>
                </a:cubicBezTo>
                <a:cubicBezTo>
                  <a:pt x="91" y="25"/>
                  <a:pt x="90" y="23"/>
                  <a:pt x="90" y="22"/>
                </a:cubicBezTo>
                <a:close/>
              </a:path>
            </a:pathLst>
          </a:custGeom>
          <a:solidFill>
            <a:srgbClr val="B9DC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A79489D7-8C04-42E1-8BAF-32BDA2E7BB6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3349" y="6434684"/>
            <a:ext cx="703252" cy="367714"/>
          </a:xfrm>
          <a:custGeom>
            <a:avLst/>
            <a:gdLst>
              <a:gd name="T0" fmla="*/ 93 w 112"/>
              <a:gd name="T1" fmla="*/ 33 h 58"/>
              <a:gd name="T2" fmla="*/ 94 w 112"/>
              <a:gd name="T3" fmla="*/ 38 h 58"/>
              <a:gd name="T4" fmla="*/ 94 w 112"/>
              <a:gd name="T5" fmla="*/ 38 h 58"/>
              <a:gd name="T6" fmla="*/ 93 w 112"/>
              <a:gd name="T7" fmla="*/ 32 h 58"/>
              <a:gd name="T8" fmla="*/ 93 w 112"/>
              <a:gd name="T9" fmla="*/ 32 h 58"/>
              <a:gd name="T10" fmla="*/ 93 w 112"/>
              <a:gd name="T11" fmla="*/ 32 h 58"/>
              <a:gd name="T12" fmla="*/ 98 w 112"/>
              <a:gd name="T13" fmla="*/ 31 h 58"/>
              <a:gd name="T14" fmla="*/ 97 w 112"/>
              <a:gd name="T15" fmla="*/ 31 h 58"/>
              <a:gd name="T16" fmla="*/ 95 w 112"/>
              <a:gd name="T17" fmla="*/ 31 h 58"/>
              <a:gd name="T18" fmla="*/ 93 w 112"/>
              <a:gd name="T19" fmla="*/ 33 h 58"/>
              <a:gd name="T20" fmla="*/ 93 w 112"/>
              <a:gd name="T21" fmla="*/ 33 h 58"/>
              <a:gd name="T22" fmla="*/ 109 w 112"/>
              <a:gd name="T23" fmla="*/ 35 h 58"/>
              <a:gd name="T24" fmla="*/ 110 w 112"/>
              <a:gd name="T25" fmla="*/ 35 h 58"/>
              <a:gd name="T26" fmla="*/ 110 w 112"/>
              <a:gd name="T27" fmla="*/ 35 h 58"/>
              <a:gd name="T28" fmla="*/ 97 w 112"/>
              <a:gd name="T29" fmla="*/ 9 h 58"/>
              <a:gd name="T30" fmla="*/ 54 w 112"/>
              <a:gd name="T31" fmla="*/ 6 h 58"/>
              <a:gd name="T32" fmla="*/ 15 w 112"/>
              <a:gd name="T33" fmla="*/ 30 h 58"/>
              <a:gd name="T34" fmla="*/ 11 w 112"/>
              <a:gd name="T35" fmla="*/ 20 h 58"/>
              <a:gd name="T36" fmla="*/ 0 w 112"/>
              <a:gd name="T37" fmla="*/ 21 h 58"/>
              <a:gd name="T38" fmla="*/ 3 w 112"/>
              <a:gd name="T39" fmla="*/ 25 h 58"/>
              <a:gd name="T40" fmla="*/ 6 w 112"/>
              <a:gd name="T41" fmla="*/ 30 h 58"/>
              <a:gd name="T42" fmla="*/ 11 w 112"/>
              <a:gd name="T43" fmla="*/ 35 h 58"/>
              <a:gd name="T44" fmla="*/ 7 w 112"/>
              <a:gd name="T45" fmla="*/ 40 h 58"/>
              <a:gd name="T46" fmla="*/ 5 w 112"/>
              <a:gd name="T47" fmla="*/ 46 h 58"/>
              <a:gd name="T48" fmla="*/ 2 w 112"/>
              <a:gd name="T49" fmla="*/ 51 h 58"/>
              <a:gd name="T50" fmla="*/ 13 w 112"/>
              <a:gd name="T51" fmla="*/ 49 h 58"/>
              <a:gd name="T52" fmla="*/ 16 w 112"/>
              <a:gd name="T53" fmla="*/ 39 h 58"/>
              <a:gd name="T54" fmla="*/ 63 w 112"/>
              <a:gd name="T55" fmla="*/ 54 h 58"/>
              <a:gd name="T56" fmla="*/ 108 w 112"/>
              <a:gd name="T57" fmla="*/ 38 h 58"/>
              <a:gd name="T58" fmla="*/ 93 w 112"/>
              <a:gd name="T59" fmla="*/ 33 h 58"/>
              <a:gd name="T60" fmla="*/ 87 w 112"/>
              <a:gd name="T61" fmla="*/ 42 h 58"/>
              <a:gd name="T62" fmla="*/ 82 w 112"/>
              <a:gd name="T63" fmla="*/ 30 h 58"/>
              <a:gd name="T64" fmla="*/ 81 w 112"/>
              <a:gd name="T65" fmla="*/ 22 h 58"/>
              <a:gd name="T66" fmla="*/ 88 w 112"/>
              <a:gd name="T67" fmla="*/ 8 h 58"/>
              <a:gd name="T68" fmla="*/ 88 w 112"/>
              <a:gd name="T69" fmla="*/ 8 h 58"/>
              <a:gd name="T70" fmla="*/ 83 w 112"/>
              <a:gd name="T71" fmla="*/ 22 h 58"/>
              <a:gd name="T72" fmla="*/ 84 w 112"/>
              <a:gd name="T73" fmla="*/ 32 h 58"/>
              <a:gd name="T74" fmla="*/ 87 w 112"/>
              <a:gd name="T75" fmla="*/ 41 h 58"/>
              <a:gd name="T76" fmla="*/ 87 w 112"/>
              <a:gd name="T77" fmla="*/ 42 h 58"/>
              <a:gd name="T78" fmla="*/ 89 w 112"/>
              <a:gd name="T79" fmla="*/ 21 h 58"/>
              <a:gd name="T80" fmla="*/ 92 w 112"/>
              <a:gd name="T81" fmla="*/ 18 h 58"/>
              <a:gd name="T82" fmla="*/ 95 w 112"/>
              <a:gd name="T83" fmla="*/ 21 h 58"/>
              <a:gd name="T84" fmla="*/ 92 w 112"/>
              <a:gd name="T85" fmla="*/ 24 h 58"/>
              <a:gd name="T86" fmla="*/ 89 w 112"/>
              <a:gd name="T87" fmla="*/ 2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2" h="58">
                <a:moveTo>
                  <a:pt x="93" y="33"/>
                </a:moveTo>
                <a:cubicBezTo>
                  <a:pt x="93" y="35"/>
                  <a:pt x="93" y="37"/>
                  <a:pt x="94" y="38"/>
                </a:cubicBezTo>
                <a:cubicBezTo>
                  <a:pt x="94" y="38"/>
                  <a:pt x="94" y="38"/>
                  <a:pt x="94" y="38"/>
                </a:cubicBezTo>
                <a:cubicBezTo>
                  <a:pt x="92" y="37"/>
                  <a:pt x="92" y="34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4" y="30"/>
                  <a:pt x="96" y="29"/>
                  <a:pt x="98" y="31"/>
                </a:cubicBezTo>
                <a:cubicBezTo>
                  <a:pt x="98" y="31"/>
                  <a:pt x="98" y="31"/>
                  <a:pt x="97" y="31"/>
                </a:cubicBezTo>
                <a:cubicBezTo>
                  <a:pt x="97" y="31"/>
                  <a:pt x="96" y="31"/>
                  <a:pt x="95" y="31"/>
                </a:cubicBezTo>
                <a:cubicBezTo>
                  <a:pt x="94" y="31"/>
                  <a:pt x="94" y="32"/>
                  <a:pt x="93" y="33"/>
                </a:cubicBezTo>
                <a:cubicBezTo>
                  <a:pt x="93" y="33"/>
                  <a:pt x="93" y="33"/>
                  <a:pt x="93" y="33"/>
                </a:cubicBezTo>
                <a:cubicBezTo>
                  <a:pt x="97" y="37"/>
                  <a:pt x="105" y="40"/>
                  <a:pt x="109" y="35"/>
                </a:cubicBezTo>
                <a:cubicBezTo>
                  <a:pt x="110" y="35"/>
                  <a:pt x="110" y="35"/>
                  <a:pt x="110" y="35"/>
                </a:cubicBezTo>
                <a:cubicBezTo>
                  <a:pt x="110" y="35"/>
                  <a:pt x="110" y="35"/>
                  <a:pt x="110" y="35"/>
                </a:cubicBezTo>
                <a:cubicBezTo>
                  <a:pt x="112" y="30"/>
                  <a:pt x="106" y="17"/>
                  <a:pt x="97" y="9"/>
                </a:cubicBezTo>
                <a:cubicBezTo>
                  <a:pt x="88" y="1"/>
                  <a:pt x="75" y="0"/>
                  <a:pt x="54" y="6"/>
                </a:cubicBezTo>
                <a:cubicBezTo>
                  <a:pt x="40" y="10"/>
                  <a:pt x="22" y="22"/>
                  <a:pt x="15" y="30"/>
                </a:cubicBezTo>
                <a:cubicBezTo>
                  <a:pt x="15" y="26"/>
                  <a:pt x="15" y="23"/>
                  <a:pt x="11" y="20"/>
                </a:cubicBezTo>
                <a:cubicBezTo>
                  <a:pt x="7" y="18"/>
                  <a:pt x="4" y="21"/>
                  <a:pt x="0" y="21"/>
                </a:cubicBezTo>
                <a:cubicBezTo>
                  <a:pt x="0" y="22"/>
                  <a:pt x="2" y="24"/>
                  <a:pt x="3" y="25"/>
                </a:cubicBezTo>
                <a:cubicBezTo>
                  <a:pt x="4" y="27"/>
                  <a:pt x="5" y="29"/>
                  <a:pt x="6" y="30"/>
                </a:cubicBezTo>
                <a:cubicBezTo>
                  <a:pt x="7" y="32"/>
                  <a:pt x="9" y="34"/>
                  <a:pt x="11" y="35"/>
                </a:cubicBezTo>
                <a:cubicBezTo>
                  <a:pt x="9" y="36"/>
                  <a:pt x="8" y="38"/>
                  <a:pt x="7" y="40"/>
                </a:cubicBezTo>
                <a:cubicBezTo>
                  <a:pt x="6" y="42"/>
                  <a:pt x="6" y="44"/>
                  <a:pt x="5" y="46"/>
                </a:cubicBezTo>
                <a:cubicBezTo>
                  <a:pt x="4" y="47"/>
                  <a:pt x="3" y="49"/>
                  <a:pt x="2" y="51"/>
                </a:cubicBezTo>
                <a:cubicBezTo>
                  <a:pt x="6" y="50"/>
                  <a:pt x="10" y="52"/>
                  <a:pt x="13" y="49"/>
                </a:cubicBezTo>
                <a:cubicBezTo>
                  <a:pt x="17" y="46"/>
                  <a:pt x="17" y="43"/>
                  <a:pt x="16" y="39"/>
                </a:cubicBezTo>
                <a:cubicBezTo>
                  <a:pt x="22" y="44"/>
                  <a:pt x="36" y="50"/>
                  <a:pt x="63" y="54"/>
                </a:cubicBezTo>
                <a:cubicBezTo>
                  <a:pt x="87" y="58"/>
                  <a:pt x="102" y="47"/>
                  <a:pt x="108" y="38"/>
                </a:cubicBezTo>
                <a:cubicBezTo>
                  <a:pt x="104" y="41"/>
                  <a:pt x="96" y="37"/>
                  <a:pt x="93" y="33"/>
                </a:cubicBezTo>
                <a:close/>
                <a:moveTo>
                  <a:pt x="87" y="42"/>
                </a:moveTo>
                <a:cubicBezTo>
                  <a:pt x="84" y="38"/>
                  <a:pt x="83" y="34"/>
                  <a:pt x="82" y="30"/>
                </a:cubicBezTo>
                <a:cubicBezTo>
                  <a:pt x="81" y="28"/>
                  <a:pt x="80" y="25"/>
                  <a:pt x="81" y="22"/>
                </a:cubicBezTo>
                <a:cubicBezTo>
                  <a:pt x="82" y="16"/>
                  <a:pt x="84" y="12"/>
                  <a:pt x="8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86" y="12"/>
                  <a:pt x="84" y="17"/>
                  <a:pt x="83" y="22"/>
                </a:cubicBezTo>
                <a:cubicBezTo>
                  <a:pt x="83" y="25"/>
                  <a:pt x="83" y="29"/>
                  <a:pt x="84" y="32"/>
                </a:cubicBezTo>
                <a:cubicBezTo>
                  <a:pt x="85" y="35"/>
                  <a:pt x="86" y="38"/>
                  <a:pt x="87" y="41"/>
                </a:cubicBezTo>
                <a:cubicBezTo>
                  <a:pt x="87" y="42"/>
                  <a:pt x="87" y="42"/>
                  <a:pt x="87" y="42"/>
                </a:cubicBezTo>
                <a:close/>
                <a:moveTo>
                  <a:pt x="89" y="21"/>
                </a:moveTo>
                <a:cubicBezTo>
                  <a:pt x="89" y="20"/>
                  <a:pt x="90" y="18"/>
                  <a:pt x="92" y="18"/>
                </a:cubicBezTo>
                <a:cubicBezTo>
                  <a:pt x="93" y="18"/>
                  <a:pt x="95" y="19"/>
                  <a:pt x="95" y="21"/>
                </a:cubicBezTo>
                <a:cubicBezTo>
                  <a:pt x="95" y="22"/>
                  <a:pt x="94" y="24"/>
                  <a:pt x="92" y="24"/>
                </a:cubicBezTo>
                <a:cubicBezTo>
                  <a:pt x="91" y="24"/>
                  <a:pt x="89" y="23"/>
                  <a:pt x="89" y="21"/>
                </a:cubicBezTo>
                <a:close/>
              </a:path>
            </a:pathLst>
          </a:custGeom>
          <a:solidFill>
            <a:srgbClr val="8F2E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4" name="Freeform 38">
            <a:extLst>
              <a:ext uri="{FF2B5EF4-FFF2-40B4-BE49-F238E27FC236}">
                <a16:creationId xmlns:a16="http://schemas.microsoft.com/office/drawing/2014/main" id="{3B10762D-3985-4EBD-B820-4A1550B26AF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424031" y="6413516"/>
            <a:ext cx="560763" cy="307960"/>
          </a:xfrm>
          <a:custGeom>
            <a:avLst/>
            <a:gdLst>
              <a:gd name="T0" fmla="*/ 74 w 89"/>
              <a:gd name="T1" fmla="*/ 25 h 48"/>
              <a:gd name="T2" fmla="*/ 75 w 89"/>
              <a:gd name="T3" fmla="*/ 28 h 48"/>
              <a:gd name="T4" fmla="*/ 75 w 89"/>
              <a:gd name="T5" fmla="*/ 28 h 48"/>
              <a:gd name="T6" fmla="*/ 74 w 89"/>
              <a:gd name="T7" fmla="*/ 24 h 48"/>
              <a:gd name="T8" fmla="*/ 74 w 89"/>
              <a:gd name="T9" fmla="*/ 24 h 48"/>
              <a:gd name="T10" fmla="*/ 74 w 89"/>
              <a:gd name="T11" fmla="*/ 24 h 48"/>
              <a:gd name="T12" fmla="*/ 78 w 89"/>
              <a:gd name="T13" fmla="*/ 22 h 48"/>
              <a:gd name="T14" fmla="*/ 78 w 89"/>
              <a:gd name="T15" fmla="*/ 23 h 48"/>
              <a:gd name="T16" fmla="*/ 76 w 89"/>
              <a:gd name="T17" fmla="*/ 23 h 48"/>
              <a:gd name="T18" fmla="*/ 75 w 89"/>
              <a:gd name="T19" fmla="*/ 24 h 48"/>
              <a:gd name="T20" fmla="*/ 75 w 89"/>
              <a:gd name="T21" fmla="*/ 24 h 48"/>
              <a:gd name="T22" fmla="*/ 87 w 89"/>
              <a:gd name="T23" fmla="*/ 24 h 48"/>
              <a:gd name="T24" fmla="*/ 88 w 89"/>
              <a:gd name="T25" fmla="*/ 24 h 48"/>
              <a:gd name="T26" fmla="*/ 88 w 89"/>
              <a:gd name="T27" fmla="*/ 25 h 48"/>
              <a:gd name="T28" fmla="*/ 75 w 89"/>
              <a:gd name="T29" fmla="*/ 5 h 48"/>
              <a:gd name="T30" fmla="*/ 41 w 89"/>
              <a:gd name="T31" fmla="*/ 7 h 48"/>
              <a:gd name="T32" fmla="*/ 13 w 89"/>
              <a:gd name="T33" fmla="*/ 30 h 48"/>
              <a:gd name="T34" fmla="*/ 8 w 89"/>
              <a:gd name="T35" fmla="*/ 23 h 48"/>
              <a:gd name="T36" fmla="*/ 0 w 89"/>
              <a:gd name="T37" fmla="*/ 25 h 48"/>
              <a:gd name="T38" fmla="*/ 3 w 89"/>
              <a:gd name="T39" fmla="*/ 28 h 48"/>
              <a:gd name="T40" fmla="*/ 6 w 89"/>
              <a:gd name="T41" fmla="*/ 32 h 48"/>
              <a:gd name="T42" fmla="*/ 10 w 89"/>
              <a:gd name="T43" fmla="*/ 34 h 48"/>
              <a:gd name="T44" fmla="*/ 7 w 89"/>
              <a:gd name="T45" fmla="*/ 39 h 48"/>
              <a:gd name="T46" fmla="*/ 6 w 89"/>
              <a:gd name="T47" fmla="*/ 44 h 48"/>
              <a:gd name="T48" fmla="*/ 5 w 89"/>
              <a:gd name="T49" fmla="*/ 48 h 48"/>
              <a:gd name="T50" fmla="*/ 13 w 89"/>
              <a:gd name="T51" fmla="*/ 45 h 48"/>
              <a:gd name="T52" fmla="*/ 15 w 89"/>
              <a:gd name="T53" fmla="*/ 37 h 48"/>
              <a:gd name="T54" fmla="*/ 53 w 89"/>
              <a:gd name="T55" fmla="*/ 44 h 48"/>
              <a:gd name="T56" fmla="*/ 87 w 89"/>
              <a:gd name="T57" fmla="*/ 27 h 48"/>
              <a:gd name="T58" fmla="*/ 74 w 89"/>
              <a:gd name="T59" fmla="*/ 25 h 48"/>
              <a:gd name="T60" fmla="*/ 70 w 89"/>
              <a:gd name="T61" fmla="*/ 32 h 48"/>
              <a:gd name="T62" fmla="*/ 65 w 89"/>
              <a:gd name="T63" fmla="*/ 24 h 48"/>
              <a:gd name="T64" fmla="*/ 64 w 89"/>
              <a:gd name="T65" fmla="*/ 17 h 48"/>
              <a:gd name="T66" fmla="*/ 68 w 89"/>
              <a:gd name="T67" fmla="*/ 5 h 48"/>
              <a:gd name="T68" fmla="*/ 68 w 89"/>
              <a:gd name="T69" fmla="*/ 5 h 48"/>
              <a:gd name="T70" fmla="*/ 65 w 89"/>
              <a:gd name="T71" fmla="*/ 17 h 48"/>
              <a:gd name="T72" fmla="*/ 67 w 89"/>
              <a:gd name="T73" fmla="*/ 25 h 48"/>
              <a:gd name="T74" fmla="*/ 71 w 89"/>
              <a:gd name="T75" fmla="*/ 32 h 48"/>
              <a:gd name="T76" fmla="*/ 70 w 89"/>
              <a:gd name="T77" fmla="*/ 32 h 48"/>
              <a:gd name="T78" fmla="*/ 70 w 89"/>
              <a:gd name="T79" fmla="*/ 16 h 48"/>
              <a:gd name="T80" fmla="*/ 72 w 89"/>
              <a:gd name="T81" fmla="*/ 13 h 48"/>
              <a:gd name="T82" fmla="*/ 75 w 89"/>
              <a:gd name="T83" fmla="*/ 15 h 48"/>
              <a:gd name="T84" fmla="*/ 73 w 89"/>
              <a:gd name="T85" fmla="*/ 18 h 48"/>
              <a:gd name="T86" fmla="*/ 70 w 89"/>
              <a:gd name="T87" fmla="*/ 16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9" h="48">
                <a:moveTo>
                  <a:pt x="74" y="25"/>
                </a:moveTo>
                <a:cubicBezTo>
                  <a:pt x="74" y="26"/>
                  <a:pt x="74" y="27"/>
                  <a:pt x="75" y="28"/>
                </a:cubicBezTo>
                <a:cubicBezTo>
                  <a:pt x="76" y="28"/>
                  <a:pt x="75" y="28"/>
                  <a:pt x="75" y="28"/>
                </a:cubicBezTo>
                <a:cubicBezTo>
                  <a:pt x="74" y="27"/>
                  <a:pt x="74" y="26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75" y="22"/>
                  <a:pt x="77" y="21"/>
                  <a:pt x="78" y="22"/>
                </a:cubicBezTo>
                <a:cubicBezTo>
                  <a:pt x="78" y="23"/>
                  <a:pt x="78" y="23"/>
                  <a:pt x="78" y="23"/>
                </a:cubicBezTo>
                <a:cubicBezTo>
                  <a:pt x="77" y="23"/>
                  <a:pt x="76" y="22"/>
                  <a:pt x="76" y="23"/>
                </a:cubicBezTo>
                <a:cubicBezTo>
                  <a:pt x="75" y="23"/>
                  <a:pt x="75" y="23"/>
                  <a:pt x="75" y="24"/>
                </a:cubicBezTo>
                <a:cubicBezTo>
                  <a:pt x="75" y="24"/>
                  <a:pt x="75" y="24"/>
                  <a:pt x="75" y="24"/>
                </a:cubicBezTo>
                <a:cubicBezTo>
                  <a:pt x="78" y="27"/>
                  <a:pt x="85" y="29"/>
                  <a:pt x="87" y="24"/>
                </a:cubicBezTo>
                <a:cubicBezTo>
                  <a:pt x="88" y="24"/>
                  <a:pt x="88" y="24"/>
                  <a:pt x="88" y="24"/>
                </a:cubicBezTo>
                <a:cubicBezTo>
                  <a:pt x="88" y="24"/>
                  <a:pt x="88" y="24"/>
                  <a:pt x="88" y="25"/>
                </a:cubicBezTo>
                <a:cubicBezTo>
                  <a:pt x="89" y="20"/>
                  <a:pt x="83" y="10"/>
                  <a:pt x="75" y="5"/>
                </a:cubicBezTo>
                <a:cubicBezTo>
                  <a:pt x="67" y="0"/>
                  <a:pt x="57" y="0"/>
                  <a:pt x="41" y="7"/>
                </a:cubicBezTo>
                <a:cubicBezTo>
                  <a:pt x="30" y="12"/>
                  <a:pt x="17" y="23"/>
                  <a:pt x="13" y="30"/>
                </a:cubicBezTo>
                <a:cubicBezTo>
                  <a:pt x="12" y="27"/>
                  <a:pt x="12" y="25"/>
                  <a:pt x="8" y="23"/>
                </a:cubicBezTo>
                <a:cubicBezTo>
                  <a:pt x="5" y="22"/>
                  <a:pt x="3" y="24"/>
                  <a:pt x="0" y="25"/>
                </a:cubicBezTo>
                <a:cubicBezTo>
                  <a:pt x="0" y="26"/>
                  <a:pt x="2" y="27"/>
                  <a:pt x="3" y="28"/>
                </a:cubicBezTo>
                <a:cubicBezTo>
                  <a:pt x="4" y="29"/>
                  <a:pt x="4" y="30"/>
                  <a:pt x="6" y="32"/>
                </a:cubicBezTo>
                <a:cubicBezTo>
                  <a:pt x="7" y="33"/>
                  <a:pt x="8" y="34"/>
                  <a:pt x="10" y="34"/>
                </a:cubicBezTo>
                <a:cubicBezTo>
                  <a:pt x="9" y="36"/>
                  <a:pt x="8" y="37"/>
                  <a:pt x="7" y="39"/>
                </a:cubicBezTo>
                <a:cubicBezTo>
                  <a:pt x="7" y="40"/>
                  <a:pt x="7" y="42"/>
                  <a:pt x="6" y="44"/>
                </a:cubicBezTo>
                <a:cubicBezTo>
                  <a:pt x="6" y="45"/>
                  <a:pt x="5" y="46"/>
                  <a:pt x="5" y="48"/>
                </a:cubicBezTo>
                <a:cubicBezTo>
                  <a:pt x="8" y="47"/>
                  <a:pt x="11" y="48"/>
                  <a:pt x="13" y="45"/>
                </a:cubicBezTo>
                <a:cubicBezTo>
                  <a:pt x="16" y="43"/>
                  <a:pt x="15" y="40"/>
                  <a:pt x="15" y="37"/>
                </a:cubicBezTo>
                <a:cubicBezTo>
                  <a:pt x="20" y="40"/>
                  <a:pt x="31" y="44"/>
                  <a:pt x="53" y="44"/>
                </a:cubicBezTo>
                <a:cubicBezTo>
                  <a:pt x="72" y="45"/>
                  <a:pt x="83" y="34"/>
                  <a:pt x="87" y="27"/>
                </a:cubicBezTo>
                <a:cubicBezTo>
                  <a:pt x="84" y="30"/>
                  <a:pt x="77" y="27"/>
                  <a:pt x="74" y="25"/>
                </a:cubicBezTo>
                <a:close/>
                <a:moveTo>
                  <a:pt x="70" y="32"/>
                </a:moveTo>
                <a:cubicBezTo>
                  <a:pt x="68" y="30"/>
                  <a:pt x="67" y="26"/>
                  <a:pt x="65" y="24"/>
                </a:cubicBezTo>
                <a:cubicBezTo>
                  <a:pt x="64" y="21"/>
                  <a:pt x="64" y="19"/>
                  <a:pt x="64" y="17"/>
                </a:cubicBezTo>
                <a:cubicBezTo>
                  <a:pt x="64" y="12"/>
                  <a:pt x="65" y="9"/>
                  <a:pt x="68" y="5"/>
                </a:cubicBezTo>
                <a:cubicBezTo>
                  <a:pt x="68" y="5"/>
                  <a:pt x="68" y="5"/>
                  <a:pt x="68" y="5"/>
                </a:cubicBezTo>
                <a:cubicBezTo>
                  <a:pt x="66" y="9"/>
                  <a:pt x="65" y="13"/>
                  <a:pt x="65" y="17"/>
                </a:cubicBezTo>
                <a:cubicBezTo>
                  <a:pt x="65" y="19"/>
                  <a:pt x="66" y="23"/>
                  <a:pt x="67" y="25"/>
                </a:cubicBezTo>
                <a:cubicBezTo>
                  <a:pt x="68" y="27"/>
                  <a:pt x="69" y="29"/>
                  <a:pt x="71" y="32"/>
                </a:cubicBezTo>
                <a:cubicBezTo>
                  <a:pt x="71" y="32"/>
                  <a:pt x="70" y="32"/>
                  <a:pt x="70" y="32"/>
                </a:cubicBezTo>
                <a:close/>
                <a:moveTo>
                  <a:pt x="70" y="16"/>
                </a:moveTo>
                <a:cubicBezTo>
                  <a:pt x="70" y="14"/>
                  <a:pt x="70" y="13"/>
                  <a:pt x="72" y="13"/>
                </a:cubicBezTo>
                <a:cubicBezTo>
                  <a:pt x="73" y="12"/>
                  <a:pt x="74" y="13"/>
                  <a:pt x="75" y="15"/>
                </a:cubicBezTo>
                <a:cubicBezTo>
                  <a:pt x="75" y="16"/>
                  <a:pt x="74" y="17"/>
                  <a:pt x="73" y="18"/>
                </a:cubicBezTo>
                <a:cubicBezTo>
                  <a:pt x="71" y="18"/>
                  <a:pt x="70" y="17"/>
                  <a:pt x="70" y="16"/>
                </a:cubicBezTo>
                <a:close/>
              </a:path>
            </a:pathLst>
          </a:custGeom>
          <a:solidFill>
            <a:srgbClr val="C2C8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5" name="Freeform 39">
            <a:extLst>
              <a:ext uri="{FF2B5EF4-FFF2-40B4-BE49-F238E27FC236}">
                <a16:creationId xmlns:a16="http://schemas.microsoft.com/office/drawing/2014/main" id="{2AD8F7B0-EA70-4139-9AAC-1523444274CF}"/>
              </a:ext>
            </a:extLst>
          </p:cNvPr>
          <p:cNvSpPr>
            <a:spLocks/>
          </p:cNvSpPr>
          <p:nvPr userDrawn="1"/>
        </p:nvSpPr>
        <p:spPr bwMode="auto">
          <a:xfrm>
            <a:off x="5653227" y="6516909"/>
            <a:ext cx="565359" cy="289574"/>
          </a:xfrm>
          <a:custGeom>
            <a:avLst/>
            <a:gdLst>
              <a:gd name="T0" fmla="*/ 75 w 90"/>
              <a:gd name="T1" fmla="*/ 26 h 46"/>
              <a:gd name="T2" fmla="*/ 76 w 90"/>
              <a:gd name="T3" fmla="*/ 30 h 46"/>
              <a:gd name="T4" fmla="*/ 76 w 90"/>
              <a:gd name="T5" fmla="*/ 30 h 46"/>
              <a:gd name="T6" fmla="*/ 74 w 90"/>
              <a:gd name="T7" fmla="*/ 25 h 46"/>
              <a:gd name="T8" fmla="*/ 74 w 90"/>
              <a:gd name="T9" fmla="*/ 25 h 46"/>
              <a:gd name="T10" fmla="*/ 75 w 90"/>
              <a:gd name="T11" fmla="*/ 25 h 46"/>
              <a:gd name="T12" fmla="*/ 78 w 90"/>
              <a:gd name="T13" fmla="*/ 24 h 46"/>
              <a:gd name="T14" fmla="*/ 78 w 90"/>
              <a:gd name="T15" fmla="*/ 24 h 46"/>
              <a:gd name="T16" fmla="*/ 76 w 90"/>
              <a:gd name="T17" fmla="*/ 24 h 46"/>
              <a:gd name="T18" fmla="*/ 75 w 90"/>
              <a:gd name="T19" fmla="*/ 25 h 46"/>
              <a:gd name="T20" fmla="*/ 75 w 90"/>
              <a:gd name="T21" fmla="*/ 26 h 46"/>
              <a:gd name="T22" fmla="*/ 88 w 90"/>
              <a:gd name="T23" fmla="*/ 27 h 46"/>
              <a:gd name="T24" fmla="*/ 88 w 90"/>
              <a:gd name="T25" fmla="*/ 27 h 46"/>
              <a:gd name="T26" fmla="*/ 88 w 90"/>
              <a:gd name="T27" fmla="*/ 27 h 46"/>
              <a:gd name="T28" fmla="*/ 77 w 90"/>
              <a:gd name="T29" fmla="*/ 7 h 46"/>
              <a:gd name="T30" fmla="*/ 43 w 90"/>
              <a:gd name="T31" fmla="*/ 6 h 46"/>
              <a:gd name="T32" fmla="*/ 13 w 90"/>
              <a:gd name="T33" fmla="*/ 26 h 46"/>
              <a:gd name="T34" fmla="*/ 9 w 90"/>
              <a:gd name="T35" fmla="*/ 19 h 46"/>
              <a:gd name="T36" fmla="*/ 0 w 90"/>
              <a:gd name="T37" fmla="*/ 20 h 46"/>
              <a:gd name="T38" fmla="*/ 3 w 90"/>
              <a:gd name="T39" fmla="*/ 23 h 46"/>
              <a:gd name="T40" fmla="*/ 6 w 90"/>
              <a:gd name="T41" fmla="*/ 27 h 46"/>
              <a:gd name="T42" fmla="*/ 10 w 90"/>
              <a:gd name="T43" fmla="*/ 31 h 46"/>
              <a:gd name="T44" fmla="*/ 7 w 90"/>
              <a:gd name="T45" fmla="*/ 35 h 46"/>
              <a:gd name="T46" fmla="*/ 5 w 90"/>
              <a:gd name="T47" fmla="*/ 40 h 46"/>
              <a:gd name="T48" fmla="*/ 4 w 90"/>
              <a:gd name="T49" fmla="*/ 43 h 46"/>
              <a:gd name="T50" fmla="*/ 12 w 90"/>
              <a:gd name="T51" fmla="*/ 42 h 46"/>
              <a:gd name="T52" fmla="*/ 14 w 90"/>
              <a:gd name="T53" fmla="*/ 34 h 46"/>
              <a:gd name="T54" fmla="*/ 52 w 90"/>
              <a:gd name="T55" fmla="*/ 44 h 46"/>
              <a:gd name="T56" fmla="*/ 87 w 90"/>
              <a:gd name="T57" fmla="*/ 29 h 46"/>
              <a:gd name="T58" fmla="*/ 75 w 90"/>
              <a:gd name="T59" fmla="*/ 2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90" h="46">
                <a:moveTo>
                  <a:pt x="75" y="26"/>
                </a:moveTo>
                <a:cubicBezTo>
                  <a:pt x="75" y="27"/>
                  <a:pt x="75" y="29"/>
                  <a:pt x="76" y="30"/>
                </a:cubicBezTo>
                <a:cubicBezTo>
                  <a:pt x="76" y="30"/>
                  <a:pt x="76" y="30"/>
                  <a:pt x="76" y="30"/>
                </a:cubicBezTo>
                <a:cubicBezTo>
                  <a:pt x="74" y="29"/>
                  <a:pt x="74" y="27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5" y="25"/>
                  <a:pt x="75" y="25"/>
                </a:cubicBezTo>
                <a:cubicBezTo>
                  <a:pt x="75" y="23"/>
                  <a:pt x="77" y="22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7" y="24"/>
                  <a:pt x="76" y="24"/>
                </a:cubicBezTo>
                <a:cubicBezTo>
                  <a:pt x="76" y="24"/>
                  <a:pt x="75" y="25"/>
                  <a:pt x="75" y="25"/>
                </a:cubicBezTo>
                <a:cubicBezTo>
                  <a:pt x="75" y="26"/>
                  <a:pt x="75" y="26"/>
                  <a:pt x="75" y="26"/>
                </a:cubicBezTo>
                <a:cubicBezTo>
                  <a:pt x="78" y="29"/>
                  <a:pt x="85" y="31"/>
                  <a:pt x="88" y="27"/>
                </a:cubicBezTo>
                <a:cubicBezTo>
                  <a:pt x="88" y="26"/>
                  <a:pt x="88" y="27"/>
                  <a:pt x="88" y="27"/>
                </a:cubicBezTo>
                <a:cubicBezTo>
                  <a:pt x="88" y="27"/>
                  <a:pt x="88" y="27"/>
                  <a:pt x="88" y="27"/>
                </a:cubicBezTo>
                <a:cubicBezTo>
                  <a:pt x="90" y="22"/>
                  <a:pt x="84" y="13"/>
                  <a:pt x="77" y="7"/>
                </a:cubicBezTo>
                <a:cubicBezTo>
                  <a:pt x="69" y="1"/>
                  <a:pt x="59" y="0"/>
                  <a:pt x="43" y="6"/>
                </a:cubicBezTo>
                <a:cubicBezTo>
                  <a:pt x="31" y="10"/>
                  <a:pt x="18" y="20"/>
                  <a:pt x="13" y="26"/>
                </a:cubicBezTo>
                <a:cubicBezTo>
                  <a:pt x="13" y="24"/>
                  <a:pt x="12" y="21"/>
                  <a:pt x="9" y="19"/>
                </a:cubicBezTo>
                <a:cubicBezTo>
                  <a:pt x="6" y="18"/>
                  <a:pt x="4" y="20"/>
                  <a:pt x="0" y="20"/>
                </a:cubicBezTo>
                <a:cubicBezTo>
                  <a:pt x="1" y="21"/>
                  <a:pt x="2" y="22"/>
                  <a:pt x="3" y="23"/>
                </a:cubicBezTo>
                <a:cubicBezTo>
                  <a:pt x="4" y="25"/>
                  <a:pt x="5" y="26"/>
                  <a:pt x="6" y="27"/>
                </a:cubicBezTo>
                <a:cubicBezTo>
                  <a:pt x="7" y="29"/>
                  <a:pt x="8" y="30"/>
                  <a:pt x="10" y="31"/>
                </a:cubicBezTo>
                <a:cubicBezTo>
                  <a:pt x="9" y="32"/>
                  <a:pt x="7" y="33"/>
                  <a:pt x="7" y="35"/>
                </a:cubicBezTo>
                <a:cubicBezTo>
                  <a:pt x="6" y="36"/>
                  <a:pt x="6" y="38"/>
                  <a:pt x="5" y="40"/>
                </a:cubicBezTo>
                <a:cubicBezTo>
                  <a:pt x="5" y="41"/>
                  <a:pt x="4" y="42"/>
                  <a:pt x="4" y="43"/>
                </a:cubicBezTo>
                <a:cubicBezTo>
                  <a:pt x="7" y="43"/>
                  <a:pt x="10" y="44"/>
                  <a:pt x="12" y="42"/>
                </a:cubicBezTo>
                <a:cubicBezTo>
                  <a:pt x="15" y="39"/>
                  <a:pt x="15" y="37"/>
                  <a:pt x="14" y="34"/>
                </a:cubicBezTo>
                <a:cubicBezTo>
                  <a:pt x="19" y="37"/>
                  <a:pt x="30" y="42"/>
                  <a:pt x="52" y="44"/>
                </a:cubicBezTo>
                <a:cubicBezTo>
                  <a:pt x="71" y="46"/>
                  <a:pt x="82" y="36"/>
                  <a:pt x="87" y="29"/>
                </a:cubicBezTo>
                <a:cubicBezTo>
                  <a:pt x="84" y="32"/>
                  <a:pt x="77" y="29"/>
                  <a:pt x="75" y="26"/>
                </a:cubicBezTo>
                <a:close/>
              </a:path>
            </a:pathLst>
          </a:custGeom>
          <a:solidFill>
            <a:srgbClr val="D434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132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2.22222E-6 L 0.18191 2.22222E-6 " pathEditMode="relative" rAng="0" ptsTypes="AA">
                                      <p:cBhvr>
                                        <p:cTn id="26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05F2641-ED2D-44BF-8D69-8EA793CDE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78C2-8230-4221-A6A9-C20F8CBCB151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7F5F253-81BC-4F9F-AA6A-5F9BFDAFC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A984BAD-3F23-4E8C-8D55-8272F392A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FE8C-04CB-4CBE-8347-2D9A6B30A44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09F039D0-6FA3-4BFF-8132-9465F88BC870}"/>
              </a:ext>
            </a:extLst>
          </p:cNvPr>
          <p:cNvGrpSpPr/>
          <p:nvPr userDrawn="1"/>
        </p:nvGrpSpPr>
        <p:grpSpPr>
          <a:xfrm>
            <a:off x="-88901" y="6161635"/>
            <a:ext cx="12280901" cy="2955925"/>
            <a:chOff x="-7938" y="4144963"/>
            <a:chExt cx="12280901" cy="295592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E991E0F-F379-42FC-807F-38402ACCE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38" y="4144963"/>
              <a:ext cx="12280901" cy="2198687"/>
            </a:xfrm>
            <a:custGeom>
              <a:avLst/>
              <a:gdLst>
                <a:gd name="T0" fmla="*/ 1696 w 1696"/>
                <a:gd name="T1" fmla="*/ 31 h 302"/>
                <a:gd name="T2" fmla="*/ 1640 w 1696"/>
                <a:gd name="T3" fmla="*/ 0 h 302"/>
                <a:gd name="T4" fmla="*/ 1568 w 1696"/>
                <a:gd name="T5" fmla="*/ 33 h 302"/>
                <a:gd name="T6" fmla="*/ 1496 w 1696"/>
                <a:gd name="T7" fmla="*/ 0 h 302"/>
                <a:gd name="T8" fmla="*/ 1424 w 1696"/>
                <a:gd name="T9" fmla="*/ 33 h 302"/>
                <a:gd name="T10" fmla="*/ 1352 w 1696"/>
                <a:gd name="T11" fmla="*/ 0 h 302"/>
                <a:gd name="T12" fmla="*/ 1280 w 1696"/>
                <a:gd name="T13" fmla="*/ 33 h 302"/>
                <a:gd name="T14" fmla="*/ 1208 w 1696"/>
                <a:gd name="T15" fmla="*/ 0 h 302"/>
                <a:gd name="T16" fmla="*/ 1136 w 1696"/>
                <a:gd name="T17" fmla="*/ 33 h 302"/>
                <a:gd name="T18" fmla="*/ 1064 w 1696"/>
                <a:gd name="T19" fmla="*/ 0 h 302"/>
                <a:gd name="T20" fmla="*/ 992 w 1696"/>
                <a:gd name="T21" fmla="*/ 33 h 302"/>
                <a:gd name="T22" fmla="*/ 920 w 1696"/>
                <a:gd name="T23" fmla="*/ 0 h 302"/>
                <a:gd name="T24" fmla="*/ 848 w 1696"/>
                <a:gd name="T25" fmla="*/ 33 h 302"/>
                <a:gd name="T26" fmla="*/ 776 w 1696"/>
                <a:gd name="T27" fmla="*/ 0 h 302"/>
                <a:gd name="T28" fmla="*/ 705 w 1696"/>
                <a:gd name="T29" fmla="*/ 33 h 302"/>
                <a:gd name="T30" fmla="*/ 633 w 1696"/>
                <a:gd name="T31" fmla="*/ 0 h 302"/>
                <a:gd name="T32" fmla="*/ 561 w 1696"/>
                <a:gd name="T33" fmla="*/ 33 h 302"/>
                <a:gd name="T34" fmla="*/ 489 w 1696"/>
                <a:gd name="T35" fmla="*/ 0 h 302"/>
                <a:gd name="T36" fmla="*/ 417 w 1696"/>
                <a:gd name="T37" fmla="*/ 33 h 302"/>
                <a:gd name="T38" fmla="*/ 345 w 1696"/>
                <a:gd name="T39" fmla="*/ 0 h 302"/>
                <a:gd name="T40" fmla="*/ 273 w 1696"/>
                <a:gd name="T41" fmla="*/ 33 h 302"/>
                <a:gd name="T42" fmla="*/ 201 w 1696"/>
                <a:gd name="T43" fmla="*/ 0 h 302"/>
                <a:gd name="T44" fmla="*/ 129 w 1696"/>
                <a:gd name="T45" fmla="*/ 33 h 302"/>
                <a:gd name="T46" fmla="*/ 57 w 1696"/>
                <a:gd name="T47" fmla="*/ 0 h 302"/>
                <a:gd name="T48" fmla="*/ 0 w 1696"/>
                <a:gd name="T49" fmla="*/ 31 h 302"/>
                <a:gd name="T50" fmla="*/ 0 w 1696"/>
                <a:gd name="T51" fmla="*/ 302 h 302"/>
                <a:gd name="T52" fmla="*/ 1696 w 1696"/>
                <a:gd name="T53" fmla="*/ 302 h 302"/>
                <a:gd name="T54" fmla="*/ 1696 w 1696"/>
                <a:gd name="T55" fmla="*/ 3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96" h="302">
                  <a:moveTo>
                    <a:pt x="1696" y="31"/>
                  </a:moveTo>
                  <a:cubicBezTo>
                    <a:pt x="1673" y="28"/>
                    <a:pt x="1652" y="16"/>
                    <a:pt x="1640" y="0"/>
                  </a:cubicBezTo>
                  <a:cubicBezTo>
                    <a:pt x="1625" y="20"/>
                    <a:pt x="1599" y="33"/>
                    <a:pt x="1568" y="33"/>
                  </a:cubicBezTo>
                  <a:cubicBezTo>
                    <a:pt x="1538" y="33"/>
                    <a:pt x="1511" y="20"/>
                    <a:pt x="1496" y="0"/>
                  </a:cubicBezTo>
                  <a:cubicBezTo>
                    <a:pt x="1481" y="20"/>
                    <a:pt x="1455" y="33"/>
                    <a:pt x="1424" y="33"/>
                  </a:cubicBezTo>
                  <a:cubicBezTo>
                    <a:pt x="1394" y="33"/>
                    <a:pt x="1367" y="20"/>
                    <a:pt x="1352" y="0"/>
                  </a:cubicBezTo>
                  <a:cubicBezTo>
                    <a:pt x="1337" y="20"/>
                    <a:pt x="1311" y="33"/>
                    <a:pt x="1280" y="33"/>
                  </a:cubicBezTo>
                  <a:cubicBezTo>
                    <a:pt x="1250" y="33"/>
                    <a:pt x="1223" y="20"/>
                    <a:pt x="1208" y="0"/>
                  </a:cubicBezTo>
                  <a:cubicBezTo>
                    <a:pt x="1193" y="20"/>
                    <a:pt x="1167" y="33"/>
                    <a:pt x="1136" y="33"/>
                  </a:cubicBezTo>
                  <a:cubicBezTo>
                    <a:pt x="1106" y="33"/>
                    <a:pt x="1079" y="20"/>
                    <a:pt x="1064" y="0"/>
                  </a:cubicBezTo>
                  <a:cubicBezTo>
                    <a:pt x="1049" y="20"/>
                    <a:pt x="1023" y="33"/>
                    <a:pt x="992" y="33"/>
                  </a:cubicBezTo>
                  <a:cubicBezTo>
                    <a:pt x="962" y="33"/>
                    <a:pt x="935" y="20"/>
                    <a:pt x="920" y="0"/>
                  </a:cubicBezTo>
                  <a:cubicBezTo>
                    <a:pt x="905" y="20"/>
                    <a:pt x="879" y="33"/>
                    <a:pt x="848" y="33"/>
                  </a:cubicBezTo>
                  <a:cubicBezTo>
                    <a:pt x="818" y="33"/>
                    <a:pt x="791" y="20"/>
                    <a:pt x="776" y="0"/>
                  </a:cubicBezTo>
                  <a:cubicBezTo>
                    <a:pt x="762" y="20"/>
                    <a:pt x="735" y="33"/>
                    <a:pt x="705" y="33"/>
                  </a:cubicBezTo>
                  <a:cubicBezTo>
                    <a:pt x="674" y="33"/>
                    <a:pt x="648" y="20"/>
                    <a:pt x="633" y="0"/>
                  </a:cubicBezTo>
                  <a:cubicBezTo>
                    <a:pt x="618" y="20"/>
                    <a:pt x="591" y="33"/>
                    <a:pt x="561" y="33"/>
                  </a:cubicBezTo>
                  <a:cubicBezTo>
                    <a:pt x="530" y="33"/>
                    <a:pt x="504" y="20"/>
                    <a:pt x="489" y="0"/>
                  </a:cubicBezTo>
                  <a:cubicBezTo>
                    <a:pt x="474" y="20"/>
                    <a:pt x="447" y="33"/>
                    <a:pt x="417" y="33"/>
                  </a:cubicBezTo>
                  <a:cubicBezTo>
                    <a:pt x="386" y="33"/>
                    <a:pt x="360" y="20"/>
                    <a:pt x="345" y="0"/>
                  </a:cubicBezTo>
                  <a:cubicBezTo>
                    <a:pt x="330" y="20"/>
                    <a:pt x="303" y="33"/>
                    <a:pt x="273" y="33"/>
                  </a:cubicBezTo>
                  <a:cubicBezTo>
                    <a:pt x="242" y="33"/>
                    <a:pt x="216" y="20"/>
                    <a:pt x="201" y="0"/>
                  </a:cubicBezTo>
                  <a:cubicBezTo>
                    <a:pt x="186" y="20"/>
                    <a:pt x="159" y="33"/>
                    <a:pt x="129" y="33"/>
                  </a:cubicBezTo>
                  <a:cubicBezTo>
                    <a:pt x="98" y="33"/>
                    <a:pt x="72" y="20"/>
                    <a:pt x="57" y="0"/>
                  </a:cubicBezTo>
                  <a:cubicBezTo>
                    <a:pt x="44" y="16"/>
                    <a:pt x="24" y="28"/>
                    <a:pt x="0" y="31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696" y="302"/>
                    <a:pt x="1696" y="302"/>
                    <a:pt x="1696" y="302"/>
                  </a:cubicBezTo>
                  <a:lnTo>
                    <a:pt x="1696" y="31"/>
                  </a:lnTo>
                  <a:close/>
                </a:path>
              </a:pathLst>
            </a:custGeom>
            <a:solidFill>
              <a:srgbClr val="41CFD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0" name="AutoShape 11">
              <a:extLst>
                <a:ext uri="{FF2B5EF4-FFF2-40B4-BE49-F238E27FC236}">
                  <a16:creationId xmlns:a16="http://schemas.microsoft.com/office/drawing/2014/main" id="{6CC12EB5-44CF-488D-88A6-0443461B0DF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0" y="4918075"/>
              <a:ext cx="12272963" cy="2182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1" name="AutoShape 15">
              <a:extLst>
                <a:ext uri="{FF2B5EF4-FFF2-40B4-BE49-F238E27FC236}">
                  <a16:creationId xmlns:a16="http://schemas.microsoft.com/office/drawing/2014/main" id="{BF7F0FD9-BE50-4EB2-80A0-A73AA92BA3B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0" y="4652963"/>
              <a:ext cx="12272963" cy="2205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2" name="AutoShape 19">
              <a:extLst>
                <a:ext uri="{FF2B5EF4-FFF2-40B4-BE49-F238E27FC236}">
                  <a16:creationId xmlns:a16="http://schemas.microsoft.com/office/drawing/2014/main" id="{8A8C74F6-8670-41E9-9666-62036CE8F6D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0" y="4425950"/>
              <a:ext cx="12272963" cy="2182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4B794641-93B5-426F-820E-FF98E1A35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38" y="4418012"/>
              <a:ext cx="12280901" cy="2190751"/>
            </a:xfrm>
            <a:custGeom>
              <a:avLst/>
              <a:gdLst>
                <a:gd name="T0" fmla="*/ 1696 w 1696"/>
                <a:gd name="T1" fmla="*/ 7 h 301"/>
                <a:gd name="T2" fmla="*/ 1631 w 1696"/>
                <a:gd name="T3" fmla="*/ 32 h 301"/>
                <a:gd name="T4" fmla="*/ 1559 w 1696"/>
                <a:gd name="T5" fmla="*/ 0 h 301"/>
                <a:gd name="T6" fmla="*/ 1487 w 1696"/>
                <a:gd name="T7" fmla="*/ 32 h 301"/>
                <a:gd name="T8" fmla="*/ 1415 w 1696"/>
                <a:gd name="T9" fmla="*/ 0 h 301"/>
                <a:gd name="T10" fmla="*/ 1343 w 1696"/>
                <a:gd name="T11" fmla="*/ 32 h 301"/>
                <a:gd name="T12" fmla="*/ 1271 w 1696"/>
                <a:gd name="T13" fmla="*/ 0 h 301"/>
                <a:gd name="T14" fmla="*/ 1199 w 1696"/>
                <a:gd name="T15" fmla="*/ 32 h 301"/>
                <a:gd name="T16" fmla="*/ 1127 w 1696"/>
                <a:gd name="T17" fmla="*/ 0 h 301"/>
                <a:gd name="T18" fmla="*/ 1055 w 1696"/>
                <a:gd name="T19" fmla="*/ 32 h 301"/>
                <a:gd name="T20" fmla="*/ 983 w 1696"/>
                <a:gd name="T21" fmla="*/ 0 h 301"/>
                <a:gd name="T22" fmla="*/ 911 w 1696"/>
                <a:gd name="T23" fmla="*/ 32 h 301"/>
                <a:gd name="T24" fmla="*/ 839 w 1696"/>
                <a:gd name="T25" fmla="*/ 0 h 301"/>
                <a:gd name="T26" fmla="*/ 767 w 1696"/>
                <a:gd name="T27" fmla="*/ 32 h 301"/>
                <a:gd name="T28" fmla="*/ 695 w 1696"/>
                <a:gd name="T29" fmla="*/ 0 h 301"/>
                <a:gd name="T30" fmla="*/ 623 w 1696"/>
                <a:gd name="T31" fmla="*/ 32 h 301"/>
                <a:gd name="T32" fmla="*/ 551 w 1696"/>
                <a:gd name="T33" fmla="*/ 0 h 301"/>
                <a:gd name="T34" fmla="*/ 479 w 1696"/>
                <a:gd name="T35" fmla="*/ 32 h 301"/>
                <a:gd name="T36" fmla="*/ 407 w 1696"/>
                <a:gd name="T37" fmla="*/ 0 h 301"/>
                <a:gd name="T38" fmla="*/ 335 w 1696"/>
                <a:gd name="T39" fmla="*/ 32 h 301"/>
                <a:gd name="T40" fmla="*/ 264 w 1696"/>
                <a:gd name="T41" fmla="*/ 0 h 301"/>
                <a:gd name="T42" fmla="*/ 192 w 1696"/>
                <a:gd name="T43" fmla="*/ 32 h 301"/>
                <a:gd name="T44" fmla="*/ 120 w 1696"/>
                <a:gd name="T45" fmla="*/ 0 h 301"/>
                <a:gd name="T46" fmla="*/ 48 w 1696"/>
                <a:gd name="T47" fmla="*/ 32 h 301"/>
                <a:gd name="T48" fmla="*/ 0 w 1696"/>
                <a:gd name="T49" fmla="*/ 20 h 301"/>
                <a:gd name="T50" fmla="*/ 0 w 1696"/>
                <a:gd name="T51" fmla="*/ 301 h 301"/>
                <a:gd name="T52" fmla="*/ 1696 w 1696"/>
                <a:gd name="T53" fmla="*/ 301 h 301"/>
                <a:gd name="T54" fmla="*/ 1696 w 1696"/>
                <a:gd name="T55" fmla="*/ 7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96" h="301">
                  <a:moveTo>
                    <a:pt x="1696" y="7"/>
                  </a:moveTo>
                  <a:cubicBezTo>
                    <a:pt x="1681" y="22"/>
                    <a:pt x="1657" y="32"/>
                    <a:pt x="1631" y="32"/>
                  </a:cubicBezTo>
                  <a:cubicBezTo>
                    <a:pt x="1601" y="32"/>
                    <a:pt x="1574" y="19"/>
                    <a:pt x="1559" y="0"/>
                  </a:cubicBezTo>
                  <a:cubicBezTo>
                    <a:pt x="1544" y="19"/>
                    <a:pt x="1517" y="32"/>
                    <a:pt x="1487" y="32"/>
                  </a:cubicBezTo>
                  <a:cubicBezTo>
                    <a:pt x="1457" y="32"/>
                    <a:pt x="1430" y="19"/>
                    <a:pt x="1415" y="0"/>
                  </a:cubicBezTo>
                  <a:cubicBezTo>
                    <a:pt x="1400" y="19"/>
                    <a:pt x="1373" y="32"/>
                    <a:pt x="1343" y="32"/>
                  </a:cubicBezTo>
                  <a:cubicBezTo>
                    <a:pt x="1313" y="32"/>
                    <a:pt x="1286" y="19"/>
                    <a:pt x="1271" y="0"/>
                  </a:cubicBezTo>
                  <a:cubicBezTo>
                    <a:pt x="1256" y="19"/>
                    <a:pt x="1229" y="32"/>
                    <a:pt x="1199" y="32"/>
                  </a:cubicBezTo>
                  <a:cubicBezTo>
                    <a:pt x="1169" y="32"/>
                    <a:pt x="1142" y="19"/>
                    <a:pt x="1127" y="0"/>
                  </a:cubicBezTo>
                  <a:cubicBezTo>
                    <a:pt x="1112" y="19"/>
                    <a:pt x="1086" y="32"/>
                    <a:pt x="1055" y="32"/>
                  </a:cubicBezTo>
                  <a:cubicBezTo>
                    <a:pt x="1025" y="32"/>
                    <a:pt x="998" y="19"/>
                    <a:pt x="983" y="0"/>
                  </a:cubicBezTo>
                  <a:cubicBezTo>
                    <a:pt x="968" y="19"/>
                    <a:pt x="942" y="32"/>
                    <a:pt x="911" y="32"/>
                  </a:cubicBezTo>
                  <a:cubicBezTo>
                    <a:pt x="881" y="32"/>
                    <a:pt x="854" y="19"/>
                    <a:pt x="839" y="0"/>
                  </a:cubicBezTo>
                  <a:cubicBezTo>
                    <a:pt x="824" y="19"/>
                    <a:pt x="798" y="32"/>
                    <a:pt x="767" y="32"/>
                  </a:cubicBezTo>
                  <a:cubicBezTo>
                    <a:pt x="737" y="32"/>
                    <a:pt x="710" y="19"/>
                    <a:pt x="695" y="0"/>
                  </a:cubicBezTo>
                  <a:cubicBezTo>
                    <a:pt x="680" y="19"/>
                    <a:pt x="654" y="32"/>
                    <a:pt x="623" y="32"/>
                  </a:cubicBezTo>
                  <a:cubicBezTo>
                    <a:pt x="593" y="32"/>
                    <a:pt x="566" y="19"/>
                    <a:pt x="551" y="0"/>
                  </a:cubicBezTo>
                  <a:cubicBezTo>
                    <a:pt x="536" y="19"/>
                    <a:pt x="510" y="32"/>
                    <a:pt x="479" y="32"/>
                  </a:cubicBezTo>
                  <a:cubicBezTo>
                    <a:pt x="449" y="32"/>
                    <a:pt x="422" y="19"/>
                    <a:pt x="407" y="0"/>
                  </a:cubicBezTo>
                  <a:cubicBezTo>
                    <a:pt x="392" y="19"/>
                    <a:pt x="366" y="32"/>
                    <a:pt x="335" y="32"/>
                  </a:cubicBezTo>
                  <a:cubicBezTo>
                    <a:pt x="305" y="32"/>
                    <a:pt x="278" y="19"/>
                    <a:pt x="264" y="0"/>
                  </a:cubicBezTo>
                  <a:cubicBezTo>
                    <a:pt x="249" y="19"/>
                    <a:pt x="222" y="32"/>
                    <a:pt x="192" y="32"/>
                  </a:cubicBezTo>
                  <a:cubicBezTo>
                    <a:pt x="161" y="32"/>
                    <a:pt x="135" y="19"/>
                    <a:pt x="120" y="0"/>
                  </a:cubicBezTo>
                  <a:cubicBezTo>
                    <a:pt x="105" y="19"/>
                    <a:pt x="78" y="32"/>
                    <a:pt x="48" y="32"/>
                  </a:cubicBezTo>
                  <a:cubicBezTo>
                    <a:pt x="30" y="32"/>
                    <a:pt x="14" y="28"/>
                    <a:pt x="0" y="20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1696" y="301"/>
                    <a:pt x="1696" y="301"/>
                    <a:pt x="1696" y="301"/>
                  </a:cubicBezTo>
                  <a:lnTo>
                    <a:pt x="1696" y="7"/>
                  </a:lnTo>
                  <a:close/>
                </a:path>
              </a:pathLst>
            </a:custGeom>
            <a:solidFill>
              <a:srgbClr val="54E0E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4316789D-6B22-4A5F-B33F-57BB8180B631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38" y="4652963"/>
              <a:ext cx="12280901" cy="2198687"/>
            </a:xfrm>
            <a:custGeom>
              <a:avLst/>
              <a:gdLst>
                <a:gd name="T0" fmla="*/ 1696 w 1696"/>
                <a:gd name="T1" fmla="*/ 31 h 302"/>
                <a:gd name="T2" fmla="*/ 1640 w 1696"/>
                <a:gd name="T3" fmla="*/ 0 h 302"/>
                <a:gd name="T4" fmla="*/ 1568 w 1696"/>
                <a:gd name="T5" fmla="*/ 33 h 302"/>
                <a:gd name="T6" fmla="*/ 1496 w 1696"/>
                <a:gd name="T7" fmla="*/ 0 h 302"/>
                <a:gd name="T8" fmla="*/ 1424 w 1696"/>
                <a:gd name="T9" fmla="*/ 33 h 302"/>
                <a:gd name="T10" fmla="*/ 1352 w 1696"/>
                <a:gd name="T11" fmla="*/ 0 h 302"/>
                <a:gd name="T12" fmla="*/ 1280 w 1696"/>
                <a:gd name="T13" fmla="*/ 33 h 302"/>
                <a:gd name="T14" fmla="*/ 1208 w 1696"/>
                <a:gd name="T15" fmla="*/ 0 h 302"/>
                <a:gd name="T16" fmla="*/ 1136 w 1696"/>
                <a:gd name="T17" fmla="*/ 33 h 302"/>
                <a:gd name="T18" fmla="*/ 1064 w 1696"/>
                <a:gd name="T19" fmla="*/ 0 h 302"/>
                <a:gd name="T20" fmla="*/ 992 w 1696"/>
                <a:gd name="T21" fmla="*/ 33 h 302"/>
                <a:gd name="T22" fmla="*/ 920 w 1696"/>
                <a:gd name="T23" fmla="*/ 0 h 302"/>
                <a:gd name="T24" fmla="*/ 848 w 1696"/>
                <a:gd name="T25" fmla="*/ 33 h 302"/>
                <a:gd name="T26" fmla="*/ 776 w 1696"/>
                <a:gd name="T27" fmla="*/ 0 h 302"/>
                <a:gd name="T28" fmla="*/ 705 w 1696"/>
                <a:gd name="T29" fmla="*/ 33 h 302"/>
                <a:gd name="T30" fmla="*/ 633 w 1696"/>
                <a:gd name="T31" fmla="*/ 0 h 302"/>
                <a:gd name="T32" fmla="*/ 561 w 1696"/>
                <a:gd name="T33" fmla="*/ 33 h 302"/>
                <a:gd name="T34" fmla="*/ 489 w 1696"/>
                <a:gd name="T35" fmla="*/ 0 h 302"/>
                <a:gd name="T36" fmla="*/ 417 w 1696"/>
                <a:gd name="T37" fmla="*/ 33 h 302"/>
                <a:gd name="T38" fmla="*/ 345 w 1696"/>
                <a:gd name="T39" fmla="*/ 0 h 302"/>
                <a:gd name="T40" fmla="*/ 273 w 1696"/>
                <a:gd name="T41" fmla="*/ 33 h 302"/>
                <a:gd name="T42" fmla="*/ 201 w 1696"/>
                <a:gd name="T43" fmla="*/ 0 h 302"/>
                <a:gd name="T44" fmla="*/ 129 w 1696"/>
                <a:gd name="T45" fmla="*/ 33 h 302"/>
                <a:gd name="T46" fmla="*/ 57 w 1696"/>
                <a:gd name="T47" fmla="*/ 0 h 302"/>
                <a:gd name="T48" fmla="*/ 0 w 1696"/>
                <a:gd name="T49" fmla="*/ 31 h 302"/>
                <a:gd name="T50" fmla="*/ 0 w 1696"/>
                <a:gd name="T51" fmla="*/ 302 h 302"/>
                <a:gd name="T52" fmla="*/ 1696 w 1696"/>
                <a:gd name="T53" fmla="*/ 302 h 302"/>
                <a:gd name="T54" fmla="*/ 1696 w 1696"/>
                <a:gd name="T55" fmla="*/ 3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96" h="302">
                  <a:moveTo>
                    <a:pt x="1696" y="31"/>
                  </a:moveTo>
                  <a:cubicBezTo>
                    <a:pt x="1673" y="28"/>
                    <a:pt x="1652" y="16"/>
                    <a:pt x="1640" y="0"/>
                  </a:cubicBezTo>
                  <a:cubicBezTo>
                    <a:pt x="1625" y="20"/>
                    <a:pt x="1599" y="33"/>
                    <a:pt x="1568" y="33"/>
                  </a:cubicBezTo>
                  <a:cubicBezTo>
                    <a:pt x="1538" y="33"/>
                    <a:pt x="1511" y="20"/>
                    <a:pt x="1496" y="0"/>
                  </a:cubicBezTo>
                  <a:cubicBezTo>
                    <a:pt x="1481" y="20"/>
                    <a:pt x="1455" y="33"/>
                    <a:pt x="1424" y="33"/>
                  </a:cubicBezTo>
                  <a:cubicBezTo>
                    <a:pt x="1394" y="33"/>
                    <a:pt x="1367" y="20"/>
                    <a:pt x="1352" y="0"/>
                  </a:cubicBezTo>
                  <a:cubicBezTo>
                    <a:pt x="1337" y="20"/>
                    <a:pt x="1311" y="33"/>
                    <a:pt x="1280" y="33"/>
                  </a:cubicBezTo>
                  <a:cubicBezTo>
                    <a:pt x="1250" y="33"/>
                    <a:pt x="1223" y="20"/>
                    <a:pt x="1208" y="0"/>
                  </a:cubicBezTo>
                  <a:cubicBezTo>
                    <a:pt x="1193" y="20"/>
                    <a:pt x="1167" y="33"/>
                    <a:pt x="1136" y="33"/>
                  </a:cubicBezTo>
                  <a:cubicBezTo>
                    <a:pt x="1106" y="33"/>
                    <a:pt x="1079" y="20"/>
                    <a:pt x="1064" y="0"/>
                  </a:cubicBezTo>
                  <a:cubicBezTo>
                    <a:pt x="1049" y="20"/>
                    <a:pt x="1023" y="33"/>
                    <a:pt x="992" y="33"/>
                  </a:cubicBezTo>
                  <a:cubicBezTo>
                    <a:pt x="962" y="33"/>
                    <a:pt x="935" y="20"/>
                    <a:pt x="920" y="0"/>
                  </a:cubicBezTo>
                  <a:cubicBezTo>
                    <a:pt x="905" y="20"/>
                    <a:pt x="879" y="33"/>
                    <a:pt x="848" y="33"/>
                  </a:cubicBezTo>
                  <a:cubicBezTo>
                    <a:pt x="818" y="33"/>
                    <a:pt x="791" y="20"/>
                    <a:pt x="776" y="0"/>
                  </a:cubicBezTo>
                  <a:cubicBezTo>
                    <a:pt x="762" y="20"/>
                    <a:pt x="735" y="33"/>
                    <a:pt x="705" y="33"/>
                  </a:cubicBezTo>
                  <a:cubicBezTo>
                    <a:pt x="674" y="33"/>
                    <a:pt x="648" y="20"/>
                    <a:pt x="633" y="0"/>
                  </a:cubicBezTo>
                  <a:cubicBezTo>
                    <a:pt x="618" y="20"/>
                    <a:pt x="591" y="33"/>
                    <a:pt x="561" y="33"/>
                  </a:cubicBezTo>
                  <a:cubicBezTo>
                    <a:pt x="530" y="33"/>
                    <a:pt x="504" y="20"/>
                    <a:pt x="489" y="0"/>
                  </a:cubicBezTo>
                  <a:cubicBezTo>
                    <a:pt x="474" y="20"/>
                    <a:pt x="447" y="33"/>
                    <a:pt x="417" y="33"/>
                  </a:cubicBezTo>
                  <a:cubicBezTo>
                    <a:pt x="386" y="33"/>
                    <a:pt x="360" y="20"/>
                    <a:pt x="345" y="0"/>
                  </a:cubicBezTo>
                  <a:cubicBezTo>
                    <a:pt x="330" y="20"/>
                    <a:pt x="303" y="33"/>
                    <a:pt x="273" y="33"/>
                  </a:cubicBezTo>
                  <a:cubicBezTo>
                    <a:pt x="242" y="33"/>
                    <a:pt x="216" y="20"/>
                    <a:pt x="201" y="0"/>
                  </a:cubicBezTo>
                  <a:cubicBezTo>
                    <a:pt x="186" y="20"/>
                    <a:pt x="159" y="33"/>
                    <a:pt x="129" y="33"/>
                  </a:cubicBezTo>
                  <a:cubicBezTo>
                    <a:pt x="98" y="33"/>
                    <a:pt x="72" y="20"/>
                    <a:pt x="57" y="0"/>
                  </a:cubicBezTo>
                  <a:cubicBezTo>
                    <a:pt x="44" y="16"/>
                    <a:pt x="24" y="28"/>
                    <a:pt x="0" y="31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696" y="302"/>
                    <a:pt x="1696" y="302"/>
                    <a:pt x="1696" y="302"/>
                  </a:cubicBezTo>
                  <a:lnTo>
                    <a:pt x="1696" y="31"/>
                  </a:lnTo>
                  <a:close/>
                </a:path>
              </a:pathLst>
            </a:custGeom>
            <a:solidFill>
              <a:srgbClr val="41CFD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18084F94-052C-41E5-9EE9-13C602336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38" y="4910137"/>
              <a:ext cx="12280901" cy="2190751"/>
            </a:xfrm>
            <a:custGeom>
              <a:avLst/>
              <a:gdLst>
                <a:gd name="T0" fmla="*/ 1696 w 1696"/>
                <a:gd name="T1" fmla="*/ 7 h 301"/>
                <a:gd name="T2" fmla="*/ 1631 w 1696"/>
                <a:gd name="T3" fmla="*/ 32 h 301"/>
                <a:gd name="T4" fmla="*/ 1559 w 1696"/>
                <a:gd name="T5" fmla="*/ 0 h 301"/>
                <a:gd name="T6" fmla="*/ 1487 w 1696"/>
                <a:gd name="T7" fmla="*/ 32 h 301"/>
                <a:gd name="T8" fmla="*/ 1415 w 1696"/>
                <a:gd name="T9" fmla="*/ 0 h 301"/>
                <a:gd name="T10" fmla="*/ 1343 w 1696"/>
                <a:gd name="T11" fmla="*/ 32 h 301"/>
                <a:gd name="T12" fmla="*/ 1271 w 1696"/>
                <a:gd name="T13" fmla="*/ 0 h 301"/>
                <a:gd name="T14" fmla="*/ 1199 w 1696"/>
                <a:gd name="T15" fmla="*/ 32 h 301"/>
                <a:gd name="T16" fmla="*/ 1127 w 1696"/>
                <a:gd name="T17" fmla="*/ 0 h 301"/>
                <a:gd name="T18" fmla="*/ 1055 w 1696"/>
                <a:gd name="T19" fmla="*/ 32 h 301"/>
                <a:gd name="T20" fmla="*/ 983 w 1696"/>
                <a:gd name="T21" fmla="*/ 0 h 301"/>
                <a:gd name="T22" fmla="*/ 911 w 1696"/>
                <a:gd name="T23" fmla="*/ 32 h 301"/>
                <a:gd name="T24" fmla="*/ 839 w 1696"/>
                <a:gd name="T25" fmla="*/ 0 h 301"/>
                <a:gd name="T26" fmla="*/ 767 w 1696"/>
                <a:gd name="T27" fmla="*/ 32 h 301"/>
                <a:gd name="T28" fmla="*/ 695 w 1696"/>
                <a:gd name="T29" fmla="*/ 0 h 301"/>
                <a:gd name="T30" fmla="*/ 623 w 1696"/>
                <a:gd name="T31" fmla="*/ 32 h 301"/>
                <a:gd name="T32" fmla="*/ 551 w 1696"/>
                <a:gd name="T33" fmla="*/ 0 h 301"/>
                <a:gd name="T34" fmla="*/ 479 w 1696"/>
                <a:gd name="T35" fmla="*/ 32 h 301"/>
                <a:gd name="T36" fmla="*/ 407 w 1696"/>
                <a:gd name="T37" fmla="*/ 0 h 301"/>
                <a:gd name="T38" fmla="*/ 335 w 1696"/>
                <a:gd name="T39" fmla="*/ 32 h 301"/>
                <a:gd name="T40" fmla="*/ 264 w 1696"/>
                <a:gd name="T41" fmla="*/ 0 h 301"/>
                <a:gd name="T42" fmla="*/ 192 w 1696"/>
                <a:gd name="T43" fmla="*/ 32 h 301"/>
                <a:gd name="T44" fmla="*/ 120 w 1696"/>
                <a:gd name="T45" fmla="*/ 0 h 301"/>
                <a:gd name="T46" fmla="*/ 48 w 1696"/>
                <a:gd name="T47" fmla="*/ 32 h 301"/>
                <a:gd name="T48" fmla="*/ 0 w 1696"/>
                <a:gd name="T49" fmla="*/ 20 h 301"/>
                <a:gd name="T50" fmla="*/ 0 w 1696"/>
                <a:gd name="T51" fmla="*/ 301 h 301"/>
                <a:gd name="T52" fmla="*/ 1696 w 1696"/>
                <a:gd name="T53" fmla="*/ 301 h 301"/>
                <a:gd name="T54" fmla="*/ 1696 w 1696"/>
                <a:gd name="T55" fmla="*/ 7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96" h="301">
                  <a:moveTo>
                    <a:pt x="1696" y="7"/>
                  </a:moveTo>
                  <a:cubicBezTo>
                    <a:pt x="1681" y="22"/>
                    <a:pt x="1657" y="32"/>
                    <a:pt x="1631" y="32"/>
                  </a:cubicBezTo>
                  <a:cubicBezTo>
                    <a:pt x="1601" y="32"/>
                    <a:pt x="1574" y="19"/>
                    <a:pt x="1559" y="0"/>
                  </a:cubicBezTo>
                  <a:cubicBezTo>
                    <a:pt x="1544" y="19"/>
                    <a:pt x="1517" y="32"/>
                    <a:pt x="1487" y="32"/>
                  </a:cubicBezTo>
                  <a:cubicBezTo>
                    <a:pt x="1457" y="32"/>
                    <a:pt x="1430" y="19"/>
                    <a:pt x="1415" y="0"/>
                  </a:cubicBezTo>
                  <a:cubicBezTo>
                    <a:pt x="1400" y="19"/>
                    <a:pt x="1373" y="32"/>
                    <a:pt x="1343" y="32"/>
                  </a:cubicBezTo>
                  <a:cubicBezTo>
                    <a:pt x="1313" y="32"/>
                    <a:pt x="1286" y="19"/>
                    <a:pt x="1271" y="0"/>
                  </a:cubicBezTo>
                  <a:cubicBezTo>
                    <a:pt x="1256" y="19"/>
                    <a:pt x="1229" y="32"/>
                    <a:pt x="1199" y="32"/>
                  </a:cubicBezTo>
                  <a:cubicBezTo>
                    <a:pt x="1169" y="32"/>
                    <a:pt x="1142" y="19"/>
                    <a:pt x="1127" y="0"/>
                  </a:cubicBezTo>
                  <a:cubicBezTo>
                    <a:pt x="1112" y="19"/>
                    <a:pt x="1086" y="32"/>
                    <a:pt x="1055" y="32"/>
                  </a:cubicBezTo>
                  <a:cubicBezTo>
                    <a:pt x="1025" y="32"/>
                    <a:pt x="998" y="19"/>
                    <a:pt x="983" y="0"/>
                  </a:cubicBezTo>
                  <a:cubicBezTo>
                    <a:pt x="968" y="19"/>
                    <a:pt x="942" y="32"/>
                    <a:pt x="911" y="32"/>
                  </a:cubicBezTo>
                  <a:cubicBezTo>
                    <a:pt x="881" y="32"/>
                    <a:pt x="854" y="19"/>
                    <a:pt x="839" y="0"/>
                  </a:cubicBezTo>
                  <a:cubicBezTo>
                    <a:pt x="824" y="19"/>
                    <a:pt x="798" y="32"/>
                    <a:pt x="767" y="32"/>
                  </a:cubicBezTo>
                  <a:cubicBezTo>
                    <a:pt x="737" y="32"/>
                    <a:pt x="710" y="19"/>
                    <a:pt x="695" y="0"/>
                  </a:cubicBezTo>
                  <a:cubicBezTo>
                    <a:pt x="680" y="19"/>
                    <a:pt x="654" y="32"/>
                    <a:pt x="623" y="32"/>
                  </a:cubicBezTo>
                  <a:cubicBezTo>
                    <a:pt x="593" y="32"/>
                    <a:pt x="566" y="19"/>
                    <a:pt x="551" y="0"/>
                  </a:cubicBezTo>
                  <a:cubicBezTo>
                    <a:pt x="536" y="19"/>
                    <a:pt x="510" y="32"/>
                    <a:pt x="479" y="32"/>
                  </a:cubicBezTo>
                  <a:cubicBezTo>
                    <a:pt x="449" y="32"/>
                    <a:pt x="422" y="19"/>
                    <a:pt x="407" y="0"/>
                  </a:cubicBezTo>
                  <a:cubicBezTo>
                    <a:pt x="392" y="19"/>
                    <a:pt x="366" y="32"/>
                    <a:pt x="335" y="32"/>
                  </a:cubicBezTo>
                  <a:cubicBezTo>
                    <a:pt x="305" y="32"/>
                    <a:pt x="278" y="19"/>
                    <a:pt x="264" y="0"/>
                  </a:cubicBezTo>
                  <a:cubicBezTo>
                    <a:pt x="249" y="19"/>
                    <a:pt x="222" y="32"/>
                    <a:pt x="192" y="32"/>
                  </a:cubicBezTo>
                  <a:cubicBezTo>
                    <a:pt x="161" y="32"/>
                    <a:pt x="135" y="19"/>
                    <a:pt x="120" y="0"/>
                  </a:cubicBezTo>
                  <a:cubicBezTo>
                    <a:pt x="105" y="19"/>
                    <a:pt x="78" y="32"/>
                    <a:pt x="48" y="32"/>
                  </a:cubicBezTo>
                  <a:cubicBezTo>
                    <a:pt x="30" y="32"/>
                    <a:pt x="14" y="28"/>
                    <a:pt x="0" y="20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1696" y="301"/>
                    <a:pt x="1696" y="301"/>
                    <a:pt x="1696" y="301"/>
                  </a:cubicBezTo>
                  <a:lnTo>
                    <a:pt x="1696" y="7"/>
                  </a:lnTo>
                  <a:close/>
                </a:path>
              </a:pathLst>
            </a:custGeom>
            <a:solidFill>
              <a:srgbClr val="54E0E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6478163E-2A5E-435F-9447-CAC05053247F}"/>
              </a:ext>
            </a:extLst>
          </p:cNvPr>
          <p:cNvSpPr/>
          <p:nvPr userDrawn="1"/>
        </p:nvSpPr>
        <p:spPr>
          <a:xfrm>
            <a:off x="-972820" y="6858000"/>
            <a:ext cx="13385800" cy="1275837"/>
          </a:xfrm>
          <a:prstGeom prst="rect">
            <a:avLst/>
          </a:prstGeom>
          <a:solidFill>
            <a:srgbClr val="E6E6E6"/>
          </a:solidFill>
          <a:ln>
            <a:solidFill>
              <a:srgbClr val="E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E69052AA-BDE0-40CB-A26F-F82BBFDB1B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950" b="-1"/>
          <a:stretch/>
        </p:blipFill>
        <p:spPr>
          <a:xfrm>
            <a:off x="-2378703" y="0"/>
            <a:ext cx="14570703" cy="1409891"/>
          </a:xfrm>
          <a:prstGeom prst="rect">
            <a:avLst/>
          </a:prstGeom>
          <a:effectLst/>
        </p:spPr>
      </p:pic>
      <p:sp>
        <p:nvSpPr>
          <p:cNvPr id="18" name="椭圆 17">
            <a:extLst>
              <a:ext uri="{FF2B5EF4-FFF2-40B4-BE49-F238E27FC236}">
                <a16:creationId xmlns:a16="http://schemas.microsoft.com/office/drawing/2014/main" id="{F7B19E78-F9CA-499C-99C9-42FAA0D58A2B}"/>
              </a:ext>
            </a:extLst>
          </p:cNvPr>
          <p:cNvSpPr/>
          <p:nvPr userDrawn="1"/>
        </p:nvSpPr>
        <p:spPr>
          <a:xfrm>
            <a:off x="144176" y="114067"/>
            <a:ext cx="570799" cy="570799"/>
          </a:xfrm>
          <a:prstGeom prst="ellipse">
            <a:avLst/>
          </a:prstGeom>
          <a:solidFill>
            <a:srgbClr val="F9B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AD3852C-FA14-4930-A555-A590D3C54150}"/>
              </a:ext>
            </a:extLst>
          </p:cNvPr>
          <p:cNvSpPr txBox="1"/>
          <p:nvPr userDrawn="1"/>
        </p:nvSpPr>
        <p:spPr>
          <a:xfrm>
            <a:off x="-425835" y="120170"/>
            <a:ext cx="1710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rPr>
              <a:t>03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057B9E6-CC28-4504-A303-6472644BBB2D}"/>
              </a:ext>
            </a:extLst>
          </p:cNvPr>
          <p:cNvSpPr txBox="1"/>
          <p:nvPr userDrawn="1"/>
        </p:nvSpPr>
        <p:spPr>
          <a:xfrm>
            <a:off x="805849" y="150947"/>
            <a:ext cx="2078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1CFDE"/>
                </a:solidFill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rPr>
              <a:t>标题内容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41CFDE"/>
              </a:solidFill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1" name="Freeform 34">
            <a:extLst>
              <a:ext uri="{FF2B5EF4-FFF2-40B4-BE49-F238E27FC236}">
                <a16:creationId xmlns:a16="http://schemas.microsoft.com/office/drawing/2014/main" id="{BE078CCE-5211-4EFA-BE3F-1B44CFFEF5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214032" y="6319773"/>
            <a:ext cx="703252" cy="367714"/>
          </a:xfrm>
          <a:custGeom>
            <a:avLst/>
            <a:gdLst>
              <a:gd name="T0" fmla="*/ 93 w 112"/>
              <a:gd name="T1" fmla="*/ 32 h 58"/>
              <a:gd name="T2" fmla="*/ 94 w 112"/>
              <a:gd name="T3" fmla="*/ 37 h 58"/>
              <a:gd name="T4" fmla="*/ 94 w 112"/>
              <a:gd name="T5" fmla="*/ 37 h 58"/>
              <a:gd name="T6" fmla="*/ 93 w 112"/>
              <a:gd name="T7" fmla="*/ 32 h 58"/>
              <a:gd name="T8" fmla="*/ 93 w 112"/>
              <a:gd name="T9" fmla="*/ 31 h 58"/>
              <a:gd name="T10" fmla="*/ 93 w 112"/>
              <a:gd name="T11" fmla="*/ 31 h 58"/>
              <a:gd name="T12" fmla="*/ 98 w 112"/>
              <a:gd name="T13" fmla="*/ 30 h 58"/>
              <a:gd name="T14" fmla="*/ 98 w 112"/>
              <a:gd name="T15" fmla="*/ 30 h 58"/>
              <a:gd name="T16" fmla="*/ 95 w 112"/>
              <a:gd name="T17" fmla="*/ 30 h 58"/>
              <a:gd name="T18" fmla="*/ 94 w 112"/>
              <a:gd name="T19" fmla="*/ 32 h 58"/>
              <a:gd name="T20" fmla="*/ 94 w 112"/>
              <a:gd name="T21" fmla="*/ 32 h 58"/>
              <a:gd name="T22" fmla="*/ 110 w 112"/>
              <a:gd name="T23" fmla="*/ 33 h 58"/>
              <a:gd name="T24" fmla="*/ 110 w 112"/>
              <a:gd name="T25" fmla="*/ 33 h 58"/>
              <a:gd name="T26" fmla="*/ 110 w 112"/>
              <a:gd name="T27" fmla="*/ 34 h 58"/>
              <a:gd name="T28" fmla="*/ 96 w 112"/>
              <a:gd name="T29" fmla="*/ 8 h 58"/>
              <a:gd name="T30" fmla="*/ 54 w 112"/>
              <a:gd name="T31" fmla="*/ 7 h 58"/>
              <a:gd name="T32" fmla="*/ 16 w 112"/>
              <a:gd name="T33" fmla="*/ 32 h 58"/>
              <a:gd name="T34" fmla="*/ 11 w 112"/>
              <a:gd name="T35" fmla="*/ 23 h 58"/>
              <a:gd name="T36" fmla="*/ 0 w 112"/>
              <a:gd name="T37" fmla="*/ 24 h 58"/>
              <a:gd name="T38" fmla="*/ 3 w 112"/>
              <a:gd name="T39" fmla="*/ 28 h 58"/>
              <a:gd name="T40" fmla="*/ 6 w 112"/>
              <a:gd name="T41" fmla="*/ 33 h 58"/>
              <a:gd name="T42" fmla="*/ 12 w 112"/>
              <a:gd name="T43" fmla="*/ 37 h 58"/>
              <a:gd name="T44" fmla="*/ 7 w 112"/>
              <a:gd name="T45" fmla="*/ 42 h 58"/>
              <a:gd name="T46" fmla="*/ 6 w 112"/>
              <a:gd name="T47" fmla="*/ 48 h 58"/>
              <a:gd name="T48" fmla="*/ 3 w 112"/>
              <a:gd name="T49" fmla="*/ 53 h 58"/>
              <a:gd name="T50" fmla="*/ 14 w 112"/>
              <a:gd name="T51" fmla="*/ 51 h 58"/>
              <a:gd name="T52" fmla="*/ 17 w 112"/>
              <a:gd name="T53" fmla="*/ 41 h 58"/>
              <a:gd name="T54" fmla="*/ 64 w 112"/>
              <a:gd name="T55" fmla="*/ 55 h 58"/>
              <a:gd name="T56" fmla="*/ 109 w 112"/>
              <a:gd name="T57" fmla="*/ 36 h 58"/>
              <a:gd name="T58" fmla="*/ 93 w 112"/>
              <a:gd name="T59" fmla="*/ 32 h 58"/>
              <a:gd name="T60" fmla="*/ 87 w 112"/>
              <a:gd name="T61" fmla="*/ 41 h 58"/>
              <a:gd name="T62" fmla="*/ 82 w 112"/>
              <a:gd name="T63" fmla="*/ 30 h 58"/>
              <a:gd name="T64" fmla="*/ 81 w 112"/>
              <a:gd name="T65" fmla="*/ 21 h 58"/>
              <a:gd name="T66" fmla="*/ 87 w 112"/>
              <a:gd name="T67" fmla="*/ 7 h 58"/>
              <a:gd name="T68" fmla="*/ 87 w 112"/>
              <a:gd name="T69" fmla="*/ 7 h 58"/>
              <a:gd name="T70" fmla="*/ 83 w 112"/>
              <a:gd name="T71" fmla="*/ 22 h 58"/>
              <a:gd name="T72" fmla="*/ 84 w 112"/>
              <a:gd name="T73" fmla="*/ 32 h 58"/>
              <a:gd name="T74" fmla="*/ 88 w 112"/>
              <a:gd name="T75" fmla="*/ 41 h 58"/>
              <a:gd name="T76" fmla="*/ 87 w 112"/>
              <a:gd name="T77" fmla="*/ 41 h 58"/>
              <a:gd name="T78" fmla="*/ 89 w 112"/>
              <a:gd name="T79" fmla="*/ 21 h 58"/>
              <a:gd name="T80" fmla="*/ 91 w 112"/>
              <a:gd name="T81" fmla="*/ 17 h 58"/>
              <a:gd name="T82" fmla="*/ 95 w 112"/>
              <a:gd name="T83" fmla="*/ 20 h 58"/>
              <a:gd name="T84" fmla="*/ 92 w 112"/>
              <a:gd name="T85" fmla="*/ 23 h 58"/>
              <a:gd name="T86" fmla="*/ 89 w 112"/>
              <a:gd name="T87" fmla="*/ 2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2" h="58">
                <a:moveTo>
                  <a:pt x="93" y="32"/>
                </a:moveTo>
                <a:cubicBezTo>
                  <a:pt x="93" y="34"/>
                  <a:pt x="93" y="36"/>
                  <a:pt x="94" y="37"/>
                </a:cubicBezTo>
                <a:cubicBezTo>
                  <a:pt x="94" y="37"/>
                  <a:pt x="94" y="37"/>
                  <a:pt x="94" y="37"/>
                </a:cubicBezTo>
                <a:cubicBezTo>
                  <a:pt x="93" y="36"/>
                  <a:pt x="92" y="33"/>
                  <a:pt x="93" y="32"/>
                </a:cubicBezTo>
                <a:cubicBezTo>
                  <a:pt x="93" y="32"/>
                  <a:pt x="93" y="31"/>
                  <a:pt x="93" y="31"/>
                </a:cubicBezTo>
                <a:cubicBezTo>
                  <a:pt x="93" y="31"/>
                  <a:pt x="93" y="31"/>
                  <a:pt x="93" y="31"/>
                </a:cubicBezTo>
                <a:cubicBezTo>
                  <a:pt x="94" y="29"/>
                  <a:pt x="97" y="28"/>
                  <a:pt x="98" y="30"/>
                </a:cubicBezTo>
                <a:cubicBezTo>
                  <a:pt x="98" y="30"/>
                  <a:pt x="98" y="30"/>
                  <a:pt x="98" y="30"/>
                </a:cubicBezTo>
                <a:cubicBezTo>
                  <a:pt x="97" y="30"/>
                  <a:pt x="96" y="30"/>
                  <a:pt x="95" y="30"/>
                </a:cubicBezTo>
                <a:cubicBezTo>
                  <a:pt x="94" y="30"/>
                  <a:pt x="94" y="31"/>
                  <a:pt x="94" y="32"/>
                </a:cubicBezTo>
                <a:cubicBezTo>
                  <a:pt x="94" y="32"/>
                  <a:pt x="94" y="32"/>
                  <a:pt x="94" y="32"/>
                </a:cubicBezTo>
                <a:cubicBezTo>
                  <a:pt x="98" y="36"/>
                  <a:pt x="106" y="39"/>
                  <a:pt x="110" y="33"/>
                </a:cubicBezTo>
                <a:cubicBezTo>
                  <a:pt x="110" y="33"/>
                  <a:pt x="110" y="33"/>
                  <a:pt x="110" y="33"/>
                </a:cubicBezTo>
                <a:cubicBezTo>
                  <a:pt x="110" y="34"/>
                  <a:pt x="110" y="34"/>
                  <a:pt x="110" y="34"/>
                </a:cubicBezTo>
                <a:cubicBezTo>
                  <a:pt x="112" y="28"/>
                  <a:pt x="106" y="15"/>
                  <a:pt x="96" y="8"/>
                </a:cubicBezTo>
                <a:cubicBezTo>
                  <a:pt x="87" y="0"/>
                  <a:pt x="74" y="0"/>
                  <a:pt x="54" y="7"/>
                </a:cubicBezTo>
                <a:cubicBezTo>
                  <a:pt x="39" y="12"/>
                  <a:pt x="22" y="24"/>
                  <a:pt x="16" y="32"/>
                </a:cubicBezTo>
                <a:cubicBezTo>
                  <a:pt x="15" y="28"/>
                  <a:pt x="15" y="25"/>
                  <a:pt x="11" y="23"/>
                </a:cubicBezTo>
                <a:cubicBezTo>
                  <a:pt x="7" y="21"/>
                  <a:pt x="4" y="23"/>
                  <a:pt x="0" y="24"/>
                </a:cubicBezTo>
                <a:cubicBezTo>
                  <a:pt x="0" y="25"/>
                  <a:pt x="2" y="26"/>
                  <a:pt x="3" y="28"/>
                </a:cubicBezTo>
                <a:cubicBezTo>
                  <a:pt x="4" y="29"/>
                  <a:pt x="5" y="31"/>
                  <a:pt x="6" y="33"/>
                </a:cubicBezTo>
                <a:cubicBezTo>
                  <a:pt x="8" y="35"/>
                  <a:pt x="9" y="36"/>
                  <a:pt x="12" y="37"/>
                </a:cubicBezTo>
                <a:cubicBezTo>
                  <a:pt x="10" y="39"/>
                  <a:pt x="8" y="40"/>
                  <a:pt x="7" y="42"/>
                </a:cubicBezTo>
                <a:cubicBezTo>
                  <a:pt x="7" y="44"/>
                  <a:pt x="7" y="46"/>
                  <a:pt x="6" y="48"/>
                </a:cubicBezTo>
                <a:cubicBezTo>
                  <a:pt x="5" y="50"/>
                  <a:pt x="4" y="52"/>
                  <a:pt x="3" y="53"/>
                </a:cubicBezTo>
                <a:cubicBezTo>
                  <a:pt x="7" y="52"/>
                  <a:pt x="11" y="54"/>
                  <a:pt x="14" y="51"/>
                </a:cubicBezTo>
                <a:cubicBezTo>
                  <a:pt x="17" y="48"/>
                  <a:pt x="17" y="45"/>
                  <a:pt x="17" y="41"/>
                </a:cubicBezTo>
                <a:cubicBezTo>
                  <a:pt x="23" y="46"/>
                  <a:pt x="37" y="51"/>
                  <a:pt x="64" y="55"/>
                </a:cubicBezTo>
                <a:cubicBezTo>
                  <a:pt x="89" y="58"/>
                  <a:pt x="103" y="45"/>
                  <a:pt x="109" y="36"/>
                </a:cubicBezTo>
                <a:cubicBezTo>
                  <a:pt x="105" y="40"/>
                  <a:pt x="96" y="36"/>
                  <a:pt x="93" y="32"/>
                </a:cubicBezTo>
                <a:close/>
                <a:moveTo>
                  <a:pt x="87" y="41"/>
                </a:moveTo>
                <a:cubicBezTo>
                  <a:pt x="85" y="38"/>
                  <a:pt x="84" y="34"/>
                  <a:pt x="82" y="30"/>
                </a:cubicBezTo>
                <a:cubicBezTo>
                  <a:pt x="81" y="27"/>
                  <a:pt x="80" y="24"/>
                  <a:pt x="81" y="21"/>
                </a:cubicBezTo>
                <a:cubicBezTo>
                  <a:pt x="81" y="16"/>
                  <a:pt x="84" y="11"/>
                  <a:pt x="87" y="7"/>
                </a:cubicBezTo>
                <a:cubicBezTo>
                  <a:pt x="87" y="7"/>
                  <a:pt x="87" y="7"/>
                  <a:pt x="87" y="7"/>
                </a:cubicBezTo>
                <a:cubicBezTo>
                  <a:pt x="85" y="12"/>
                  <a:pt x="83" y="17"/>
                  <a:pt x="83" y="22"/>
                </a:cubicBezTo>
                <a:cubicBezTo>
                  <a:pt x="83" y="25"/>
                  <a:pt x="83" y="29"/>
                  <a:pt x="84" y="32"/>
                </a:cubicBezTo>
                <a:cubicBezTo>
                  <a:pt x="85" y="35"/>
                  <a:pt x="87" y="38"/>
                  <a:pt x="88" y="41"/>
                </a:cubicBezTo>
                <a:cubicBezTo>
                  <a:pt x="88" y="41"/>
                  <a:pt x="88" y="41"/>
                  <a:pt x="87" y="41"/>
                </a:cubicBezTo>
                <a:close/>
                <a:moveTo>
                  <a:pt x="89" y="21"/>
                </a:moveTo>
                <a:cubicBezTo>
                  <a:pt x="88" y="19"/>
                  <a:pt x="90" y="17"/>
                  <a:pt x="91" y="17"/>
                </a:cubicBezTo>
                <a:cubicBezTo>
                  <a:pt x="93" y="17"/>
                  <a:pt x="95" y="18"/>
                  <a:pt x="95" y="20"/>
                </a:cubicBezTo>
                <a:cubicBezTo>
                  <a:pt x="95" y="22"/>
                  <a:pt x="94" y="23"/>
                  <a:pt x="92" y="23"/>
                </a:cubicBezTo>
                <a:cubicBezTo>
                  <a:pt x="91" y="24"/>
                  <a:pt x="89" y="22"/>
                  <a:pt x="89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2" name="Freeform 35">
            <a:extLst>
              <a:ext uri="{FF2B5EF4-FFF2-40B4-BE49-F238E27FC236}">
                <a16:creationId xmlns:a16="http://schemas.microsoft.com/office/drawing/2014/main" id="{CB831C65-A144-4037-9701-BD539CE5B6F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2721312" y="6416477"/>
            <a:ext cx="707848" cy="372310"/>
          </a:xfrm>
          <a:custGeom>
            <a:avLst/>
            <a:gdLst>
              <a:gd name="T0" fmla="*/ 94 w 113"/>
              <a:gd name="T1" fmla="*/ 34 h 59"/>
              <a:gd name="T2" fmla="*/ 95 w 113"/>
              <a:gd name="T3" fmla="*/ 38 h 59"/>
              <a:gd name="T4" fmla="*/ 94 w 113"/>
              <a:gd name="T5" fmla="*/ 38 h 59"/>
              <a:gd name="T6" fmla="*/ 93 w 113"/>
              <a:gd name="T7" fmla="*/ 33 h 59"/>
              <a:gd name="T8" fmla="*/ 93 w 113"/>
              <a:gd name="T9" fmla="*/ 33 h 59"/>
              <a:gd name="T10" fmla="*/ 93 w 113"/>
              <a:gd name="T11" fmla="*/ 32 h 59"/>
              <a:gd name="T12" fmla="*/ 98 w 113"/>
              <a:gd name="T13" fmla="*/ 31 h 59"/>
              <a:gd name="T14" fmla="*/ 98 w 113"/>
              <a:gd name="T15" fmla="*/ 32 h 59"/>
              <a:gd name="T16" fmla="*/ 96 w 113"/>
              <a:gd name="T17" fmla="*/ 31 h 59"/>
              <a:gd name="T18" fmla="*/ 94 w 113"/>
              <a:gd name="T19" fmla="*/ 33 h 59"/>
              <a:gd name="T20" fmla="*/ 94 w 113"/>
              <a:gd name="T21" fmla="*/ 33 h 59"/>
              <a:gd name="T22" fmla="*/ 110 w 113"/>
              <a:gd name="T23" fmla="*/ 35 h 59"/>
              <a:gd name="T24" fmla="*/ 110 w 113"/>
              <a:gd name="T25" fmla="*/ 35 h 59"/>
              <a:gd name="T26" fmla="*/ 110 w 113"/>
              <a:gd name="T27" fmla="*/ 36 h 59"/>
              <a:gd name="T28" fmla="*/ 98 w 113"/>
              <a:gd name="T29" fmla="*/ 10 h 59"/>
              <a:gd name="T30" fmla="*/ 55 w 113"/>
              <a:gd name="T31" fmla="*/ 6 h 59"/>
              <a:gd name="T32" fmla="*/ 16 w 113"/>
              <a:gd name="T33" fmla="*/ 30 h 59"/>
              <a:gd name="T34" fmla="*/ 11 w 113"/>
              <a:gd name="T35" fmla="*/ 21 h 59"/>
              <a:gd name="T36" fmla="*/ 0 w 113"/>
              <a:gd name="T37" fmla="*/ 21 h 59"/>
              <a:gd name="T38" fmla="*/ 4 w 113"/>
              <a:gd name="T39" fmla="*/ 25 h 59"/>
              <a:gd name="T40" fmla="*/ 7 w 113"/>
              <a:gd name="T41" fmla="*/ 31 h 59"/>
              <a:gd name="T42" fmla="*/ 12 w 113"/>
              <a:gd name="T43" fmla="*/ 35 h 59"/>
              <a:gd name="T44" fmla="*/ 7 w 113"/>
              <a:gd name="T45" fmla="*/ 40 h 59"/>
              <a:gd name="T46" fmla="*/ 5 w 113"/>
              <a:gd name="T47" fmla="*/ 46 h 59"/>
              <a:gd name="T48" fmla="*/ 3 w 113"/>
              <a:gd name="T49" fmla="*/ 51 h 59"/>
              <a:gd name="T50" fmla="*/ 14 w 113"/>
              <a:gd name="T51" fmla="*/ 49 h 59"/>
              <a:gd name="T52" fmla="*/ 17 w 113"/>
              <a:gd name="T53" fmla="*/ 40 h 59"/>
              <a:gd name="T54" fmla="*/ 63 w 113"/>
              <a:gd name="T55" fmla="*/ 55 h 59"/>
              <a:gd name="T56" fmla="*/ 109 w 113"/>
              <a:gd name="T57" fmla="*/ 38 h 59"/>
              <a:gd name="T58" fmla="*/ 94 w 113"/>
              <a:gd name="T59" fmla="*/ 34 h 59"/>
              <a:gd name="T60" fmla="*/ 87 w 113"/>
              <a:gd name="T61" fmla="*/ 42 h 59"/>
              <a:gd name="T62" fmla="*/ 83 w 113"/>
              <a:gd name="T63" fmla="*/ 31 h 59"/>
              <a:gd name="T64" fmla="*/ 82 w 113"/>
              <a:gd name="T65" fmla="*/ 22 h 59"/>
              <a:gd name="T66" fmla="*/ 89 w 113"/>
              <a:gd name="T67" fmla="*/ 8 h 59"/>
              <a:gd name="T68" fmla="*/ 89 w 113"/>
              <a:gd name="T69" fmla="*/ 8 h 59"/>
              <a:gd name="T70" fmla="*/ 84 w 113"/>
              <a:gd name="T71" fmla="*/ 22 h 59"/>
              <a:gd name="T72" fmla="*/ 84 w 113"/>
              <a:gd name="T73" fmla="*/ 33 h 59"/>
              <a:gd name="T74" fmla="*/ 88 w 113"/>
              <a:gd name="T75" fmla="*/ 42 h 59"/>
              <a:gd name="T76" fmla="*/ 87 w 113"/>
              <a:gd name="T77" fmla="*/ 42 h 59"/>
              <a:gd name="T78" fmla="*/ 90 w 113"/>
              <a:gd name="T79" fmla="*/ 22 h 59"/>
              <a:gd name="T80" fmla="*/ 92 w 113"/>
              <a:gd name="T81" fmla="*/ 18 h 59"/>
              <a:gd name="T82" fmla="*/ 96 w 113"/>
              <a:gd name="T83" fmla="*/ 21 h 59"/>
              <a:gd name="T84" fmla="*/ 93 w 113"/>
              <a:gd name="T85" fmla="*/ 25 h 59"/>
              <a:gd name="T86" fmla="*/ 90 w 113"/>
              <a:gd name="T87" fmla="*/ 22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3" h="59">
                <a:moveTo>
                  <a:pt x="94" y="34"/>
                </a:moveTo>
                <a:cubicBezTo>
                  <a:pt x="93" y="35"/>
                  <a:pt x="93" y="37"/>
                  <a:pt x="95" y="38"/>
                </a:cubicBezTo>
                <a:cubicBezTo>
                  <a:pt x="95" y="38"/>
                  <a:pt x="94" y="38"/>
                  <a:pt x="94" y="38"/>
                </a:cubicBezTo>
                <a:cubicBezTo>
                  <a:pt x="93" y="37"/>
                  <a:pt x="93" y="35"/>
                  <a:pt x="93" y="33"/>
                </a:cubicBezTo>
                <a:cubicBezTo>
                  <a:pt x="93" y="33"/>
                  <a:pt x="93" y="33"/>
                  <a:pt x="93" y="33"/>
                </a:cubicBezTo>
                <a:cubicBezTo>
                  <a:pt x="93" y="32"/>
                  <a:pt x="93" y="32"/>
                  <a:pt x="93" y="32"/>
                </a:cubicBezTo>
                <a:cubicBezTo>
                  <a:pt x="94" y="30"/>
                  <a:pt x="97" y="29"/>
                  <a:pt x="98" y="31"/>
                </a:cubicBezTo>
                <a:cubicBezTo>
                  <a:pt x="98" y="32"/>
                  <a:pt x="98" y="32"/>
                  <a:pt x="98" y="32"/>
                </a:cubicBezTo>
                <a:cubicBezTo>
                  <a:pt x="97" y="32"/>
                  <a:pt x="97" y="31"/>
                  <a:pt x="96" y="31"/>
                </a:cubicBezTo>
                <a:cubicBezTo>
                  <a:pt x="95" y="32"/>
                  <a:pt x="94" y="32"/>
                  <a:pt x="94" y="33"/>
                </a:cubicBezTo>
                <a:cubicBezTo>
                  <a:pt x="94" y="33"/>
                  <a:pt x="94" y="33"/>
                  <a:pt x="94" y="33"/>
                </a:cubicBezTo>
                <a:cubicBezTo>
                  <a:pt x="98" y="37"/>
                  <a:pt x="106" y="40"/>
                  <a:pt x="110" y="35"/>
                </a:cubicBezTo>
                <a:cubicBezTo>
                  <a:pt x="110" y="35"/>
                  <a:pt x="110" y="35"/>
                  <a:pt x="110" y="35"/>
                </a:cubicBezTo>
                <a:cubicBezTo>
                  <a:pt x="110" y="35"/>
                  <a:pt x="110" y="36"/>
                  <a:pt x="110" y="36"/>
                </a:cubicBezTo>
                <a:cubicBezTo>
                  <a:pt x="113" y="30"/>
                  <a:pt x="107" y="17"/>
                  <a:pt x="98" y="10"/>
                </a:cubicBezTo>
                <a:cubicBezTo>
                  <a:pt x="88" y="1"/>
                  <a:pt x="76" y="0"/>
                  <a:pt x="55" y="6"/>
                </a:cubicBezTo>
                <a:cubicBezTo>
                  <a:pt x="40" y="11"/>
                  <a:pt x="23" y="22"/>
                  <a:pt x="16" y="30"/>
                </a:cubicBezTo>
                <a:cubicBezTo>
                  <a:pt x="16" y="26"/>
                  <a:pt x="15" y="23"/>
                  <a:pt x="11" y="21"/>
                </a:cubicBezTo>
                <a:cubicBezTo>
                  <a:pt x="7" y="18"/>
                  <a:pt x="4" y="21"/>
                  <a:pt x="0" y="21"/>
                </a:cubicBezTo>
                <a:cubicBezTo>
                  <a:pt x="1" y="23"/>
                  <a:pt x="3" y="24"/>
                  <a:pt x="4" y="25"/>
                </a:cubicBezTo>
                <a:cubicBezTo>
                  <a:pt x="5" y="27"/>
                  <a:pt x="5" y="29"/>
                  <a:pt x="7" y="31"/>
                </a:cubicBezTo>
                <a:cubicBezTo>
                  <a:pt x="8" y="33"/>
                  <a:pt x="10" y="34"/>
                  <a:pt x="12" y="35"/>
                </a:cubicBezTo>
                <a:cubicBezTo>
                  <a:pt x="10" y="36"/>
                  <a:pt x="8" y="38"/>
                  <a:pt x="7" y="40"/>
                </a:cubicBezTo>
                <a:cubicBezTo>
                  <a:pt x="7" y="42"/>
                  <a:pt x="6" y="44"/>
                  <a:pt x="5" y="46"/>
                </a:cubicBezTo>
                <a:cubicBezTo>
                  <a:pt x="5" y="48"/>
                  <a:pt x="3" y="49"/>
                  <a:pt x="3" y="51"/>
                </a:cubicBezTo>
                <a:cubicBezTo>
                  <a:pt x="7" y="50"/>
                  <a:pt x="10" y="52"/>
                  <a:pt x="14" y="49"/>
                </a:cubicBezTo>
                <a:cubicBezTo>
                  <a:pt x="17" y="46"/>
                  <a:pt x="17" y="43"/>
                  <a:pt x="17" y="40"/>
                </a:cubicBezTo>
                <a:cubicBezTo>
                  <a:pt x="23" y="44"/>
                  <a:pt x="36" y="50"/>
                  <a:pt x="63" y="55"/>
                </a:cubicBezTo>
                <a:cubicBezTo>
                  <a:pt x="88" y="59"/>
                  <a:pt x="102" y="47"/>
                  <a:pt x="109" y="38"/>
                </a:cubicBezTo>
                <a:cubicBezTo>
                  <a:pt x="105" y="41"/>
                  <a:pt x="97" y="38"/>
                  <a:pt x="94" y="34"/>
                </a:cubicBezTo>
                <a:close/>
                <a:moveTo>
                  <a:pt x="87" y="42"/>
                </a:moveTo>
                <a:cubicBezTo>
                  <a:pt x="85" y="39"/>
                  <a:pt x="84" y="35"/>
                  <a:pt x="83" y="31"/>
                </a:cubicBezTo>
                <a:cubicBezTo>
                  <a:pt x="82" y="28"/>
                  <a:pt x="81" y="25"/>
                  <a:pt x="82" y="22"/>
                </a:cubicBezTo>
                <a:cubicBezTo>
                  <a:pt x="82" y="17"/>
                  <a:pt x="85" y="12"/>
                  <a:pt x="89" y="8"/>
                </a:cubicBezTo>
                <a:cubicBezTo>
                  <a:pt x="89" y="8"/>
                  <a:pt x="89" y="8"/>
                  <a:pt x="89" y="8"/>
                </a:cubicBezTo>
                <a:cubicBezTo>
                  <a:pt x="86" y="13"/>
                  <a:pt x="84" y="17"/>
                  <a:pt x="84" y="22"/>
                </a:cubicBezTo>
                <a:cubicBezTo>
                  <a:pt x="83" y="26"/>
                  <a:pt x="83" y="29"/>
                  <a:pt x="84" y="33"/>
                </a:cubicBezTo>
                <a:cubicBezTo>
                  <a:pt x="85" y="36"/>
                  <a:pt x="87" y="39"/>
                  <a:pt x="88" y="42"/>
                </a:cubicBezTo>
                <a:cubicBezTo>
                  <a:pt x="88" y="42"/>
                  <a:pt x="88" y="42"/>
                  <a:pt x="87" y="42"/>
                </a:cubicBezTo>
                <a:close/>
                <a:moveTo>
                  <a:pt x="90" y="22"/>
                </a:moveTo>
                <a:cubicBezTo>
                  <a:pt x="89" y="20"/>
                  <a:pt x="91" y="18"/>
                  <a:pt x="92" y="18"/>
                </a:cubicBezTo>
                <a:cubicBezTo>
                  <a:pt x="94" y="18"/>
                  <a:pt x="96" y="19"/>
                  <a:pt x="96" y="21"/>
                </a:cubicBezTo>
                <a:cubicBezTo>
                  <a:pt x="96" y="23"/>
                  <a:pt x="95" y="24"/>
                  <a:pt x="93" y="25"/>
                </a:cubicBezTo>
                <a:cubicBezTo>
                  <a:pt x="91" y="25"/>
                  <a:pt x="90" y="23"/>
                  <a:pt x="90" y="22"/>
                </a:cubicBezTo>
                <a:close/>
              </a:path>
            </a:pathLst>
          </a:custGeom>
          <a:solidFill>
            <a:srgbClr val="B9DC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A79489D7-8C04-42E1-8BAF-32BDA2E7BB6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3349" y="6434684"/>
            <a:ext cx="703252" cy="367714"/>
          </a:xfrm>
          <a:custGeom>
            <a:avLst/>
            <a:gdLst>
              <a:gd name="T0" fmla="*/ 93 w 112"/>
              <a:gd name="T1" fmla="*/ 33 h 58"/>
              <a:gd name="T2" fmla="*/ 94 w 112"/>
              <a:gd name="T3" fmla="*/ 38 h 58"/>
              <a:gd name="T4" fmla="*/ 94 w 112"/>
              <a:gd name="T5" fmla="*/ 38 h 58"/>
              <a:gd name="T6" fmla="*/ 93 w 112"/>
              <a:gd name="T7" fmla="*/ 32 h 58"/>
              <a:gd name="T8" fmla="*/ 93 w 112"/>
              <a:gd name="T9" fmla="*/ 32 h 58"/>
              <a:gd name="T10" fmla="*/ 93 w 112"/>
              <a:gd name="T11" fmla="*/ 32 h 58"/>
              <a:gd name="T12" fmla="*/ 98 w 112"/>
              <a:gd name="T13" fmla="*/ 31 h 58"/>
              <a:gd name="T14" fmla="*/ 97 w 112"/>
              <a:gd name="T15" fmla="*/ 31 h 58"/>
              <a:gd name="T16" fmla="*/ 95 w 112"/>
              <a:gd name="T17" fmla="*/ 31 h 58"/>
              <a:gd name="T18" fmla="*/ 93 w 112"/>
              <a:gd name="T19" fmla="*/ 33 h 58"/>
              <a:gd name="T20" fmla="*/ 93 w 112"/>
              <a:gd name="T21" fmla="*/ 33 h 58"/>
              <a:gd name="T22" fmla="*/ 109 w 112"/>
              <a:gd name="T23" fmla="*/ 35 h 58"/>
              <a:gd name="T24" fmla="*/ 110 w 112"/>
              <a:gd name="T25" fmla="*/ 35 h 58"/>
              <a:gd name="T26" fmla="*/ 110 w 112"/>
              <a:gd name="T27" fmla="*/ 35 h 58"/>
              <a:gd name="T28" fmla="*/ 97 w 112"/>
              <a:gd name="T29" fmla="*/ 9 h 58"/>
              <a:gd name="T30" fmla="*/ 54 w 112"/>
              <a:gd name="T31" fmla="*/ 6 h 58"/>
              <a:gd name="T32" fmla="*/ 15 w 112"/>
              <a:gd name="T33" fmla="*/ 30 h 58"/>
              <a:gd name="T34" fmla="*/ 11 w 112"/>
              <a:gd name="T35" fmla="*/ 20 h 58"/>
              <a:gd name="T36" fmla="*/ 0 w 112"/>
              <a:gd name="T37" fmla="*/ 21 h 58"/>
              <a:gd name="T38" fmla="*/ 3 w 112"/>
              <a:gd name="T39" fmla="*/ 25 h 58"/>
              <a:gd name="T40" fmla="*/ 6 w 112"/>
              <a:gd name="T41" fmla="*/ 30 h 58"/>
              <a:gd name="T42" fmla="*/ 11 w 112"/>
              <a:gd name="T43" fmla="*/ 35 h 58"/>
              <a:gd name="T44" fmla="*/ 7 w 112"/>
              <a:gd name="T45" fmla="*/ 40 h 58"/>
              <a:gd name="T46" fmla="*/ 5 w 112"/>
              <a:gd name="T47" fmla="*/ 46 h 58"/>
              <a:gd name="T48" fmla="*/ 2 w 112"/>
              <a:gd name="T49" fmla="*/ 51 h 58"/>
              <a:gd name="T50" fmla="*/ 13 w 112"/>
              <a:gd name="T51" fmla="*/ 49 h 58"/>
              <a:gd name="T52" fmla="*/ 16 w 112"/>
              <a:gd name="T53" fmla="*/ 39 h 58"/>
              <a:gd name="T54" fmla="*/ 63 w 112"/>
              <a:gd name="T55" fmla="*/ 54 h 58"/>
              <a:gd name="T56" fmla="*/ 108 w 112"/>
              <a:gd name="T57" fmla="*/ 38 h 58"/>
              <a:gd name="T58" fmla="*/ 93 w 112"/>
              <a:gd name="T59" fmla="*/ 33 h 58"/>
              <a:gd name="T60" fmla="*/ 87 w 112"/>
              <a:gd name="T61" fmla="*/ 42 h 58"/>
              <a:gd name="T62" fmla="*/ 82 w 112"/>
              <a:gd name="T63" fmla="*/ 30 h 58"/>
              <a:gd name="T64" fmla="*/ 81 w 112"/>
              <a:gd name="T65" fmla="*/ 22 h 58"/>
              <a:gd name="T66" fmla="*/ 88 w 112"/>
              <a:gd name="T67" fmla="*/ 8 h 58"/>
              <a:gd name="T68" fmla="*/ 88 w 112"/>
              <a:gd name="T69" fmla="*/ 8 h 58"/>
              <a:gd name="T70" fmla="*/ 83 w 112"/>
              <a:gd name="T71" fmla="*/ 22 h 58"/>
              <a:gd name="T72" fmla="*/ 84 w 112"/>
              <a:gd name="T73" fmla="*/ 32 h 58"/>
              <a:gd name="T74" fmla="*/ 87 w 112"/>
              <a:gd name="T75" fmla="*/ 41 h 58"/>
              <a:gd name="T76" fmla="*/ 87 w 112"/>
              <a:gd name="T77" fmla="*/ 42 h 58"/>
              <a:gd name="T78" fmla="*/ 89 w 112"/>
              <a:gd name="T79" fmla="*/ 21 h 58"/>
              <a:gd name="T80" fmla="*/ 92 w 112"/>
              <a:gd name="T81" fmla="*/ 18 h 58"/>
              <a:gd name="T82" fmla="*/ 95 w 112"/>
              <a:gd name="T83" fmla="*/ 21 h 58"/>
              <a:gd name="T84" fmla="*/ 92 w 112"/>
              <a:gd name="T85" fmla="*/ 24 h 58"/>
              <a:gd name="T86" fmla="*/ 89 w 112"/>
              <a:gd name="T87" fmla="*/ 2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2" h="58">
                <a:moveTo>
                  <a:pt x="93" y="33"/>
                </a:moveTo>
                <a:cubicBezTo>
                  <a:pt x="93" y="35"/>
                  <a:pt x="93" y="37"/>
                  <a:pt x="94" y="38"/>
                </a:cubicBezTo>
                <a:cubicBezTo>
                  <a:pt x="94" y="38"/>
                  <a:pt x="94" y="38"/>
                  <a:pt x="94" y="38"/>
                </a:cubicBezTo>
                <a:cubicBezTo>
                  <a:pt x="92" y="37"/>
                  <a:pt x="92" y="34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4" y="30"/>
                  <a:pt x="96" y="29"/>
                  <a:pt x="98" y="31"/>
                </a:cubicBezTo>
                <a:cubicBezTo>
                  <a:pt x="98" y="31"/>
                  <a:pt x="98" y="31"/>
                  <a:pt x="97" y="31"/>
                </a:cubicBezTo>
                <a:cubicBezTo>
                  <a:pt x="97" y="31"/>
                  <a:pt x="96" y="31"/>
                  <a:pt x="95" y="31"/>
                </a:cubicBezTo>
                <a:cubicBezTo>
                  <a:pt x="94" y="31"/>
                  <a:pt x="94" y="32"/>
                  <a:pt x="93" y="33"/>
                </a:cubicBezTo>
                <a:cubicBezTo>
                  <a:pt x="93" y="33"/>
                  <a:pt x="93" y="33"/>
                  <a:pt x="93" y="33"/>
                </a:cubicBezTo>
                <a:cubicBezTo>
                  <a:pt x="97" y="37"/>
                  <a:pt x="105" y="40"/>
                  <a:pt x="109" y="35"/>
                </a:cubicBezTo>
                <a:cubicBezTo>
                  <a:pt x="110" y="35"/>
                  <a:pt x="110" y="35"/>
                  <a:pt x="110" y="35"/>
                </a:cubicBezTo>
                <a:cubicBezTo>
                  <a:pt x="110" y="35"/>
                  <a:pt x="110" y="35"/>
                  <a:pt x="110" y="35"/>
                </a:cubicBezTo>
                <a:cubicBezTo>
                  <a:pt x="112" y="30"/>
                  <a:pt x="106" y="17"/>
                  <a:pt x="97" y="9"/>
                </a:cubicBezTo>
                <a:cubicBezTo>
                  <a:pt x="88" y="1"/>
                  <a:pt x="75" y="0"/>
                  <a:pt x="54" y="6"/>
                </a:cubicBezTo>
                <a:cubicBezTo>
                  <a:pt x="40" y="10"/>
                  <a:pt x="22" y="22"/>
                  <a:pt x="15" y="30"/>
                </a:cubicBezTo>
                <a:cubicBezTo>
                  <a:pt x="15" y="26"/>
                  <a:pt x="15" y="23"/>
                  <a:pt x="11" y="20"/>
                </a:cubicBezTo>
                <a:cubicBezTo>
                  <a:pt x="7" y="18"/>
                  <a:pt x="4" y="21"/>
                  <a:pt x="0" y="21"/>
                </a:cubicBezTo>
                <a:cubicBezTo>
                  <a:pt x="0" y="22"/>
                  <a:pt x="2" y="24"/>
                  <a:pt x="3" y="25"/>
                </a:cubicBezTo>
                <a:cubicBezTo>
                  <a:pt x="4" y="27"/>
                  <a:pt x="5" y="29"/>
                  <a:pt x="6" y="30"/>
                </a:cubicBezTo>
                <a:cubicBezTo>
                  <a:pt x="7" y="32"/>
                  <a:pt x="9" y="34"/>
                  <a:pt x="11" y="35"/>
                </a:cubicBezTo>
                <a:cubicBezTo>
                  <a:pt x="9" y="36"/>
                  <a:pt x="8" y="38"/>
                  <a:pt x="7" y="40"/>
                </a:cubicBezTo>
                <a:cubicBezTo>
                  <a:pt x="6" y="42"/>
                  <a:pt x="6" y="44"/>
                  <a:pt x="5" y="46"/>
                </a:cubicBezTo>
                <a:cubicBezTo>
                  <a:pt x="4" y="47"/>
                  <a:pt x="3" y="49"/>
                  <a:pt x="2" y="51"/>
                </a:cubicBezTo>
                <a:cubicBezTo>
                  <a:pt x="6" y="50"/>
                  <a:pt x="10" y="52"/>
                  <a:pt x="13" y="49"/>
                </a:cubicBezTo>
                <a:cubicBezTo>
                  <a:pt x="17" y="46"/>
                  <a:pt x="17" y="43"/>
                  <a:pt x="16" y="39"/>
                </a:cubicBezTo>
                <a:cubicBezTo>
                  <a:pt x="22" y="44"/>
                  <a:pt x="36" y="50"/>
                  <a:pt x="63" y="54"/>
                </a:cubicBezTo>
                <a:cubicBezTo>
                  <a:pt x="87" y="58"/>
                  <a:pt x="102" y="47"/>
                  <a:pt x="108" y="38"/>
                </a:cubicBezTo>
                <a:cubicBezTo>
                  <a:pt x="104" y="41"/>
                  <a:pt x="96" y="37"/>
                  <a:pt x="93" y="33"/>
                </a:cubicBezTo>
                <a:close/>
                <a:moveTo>
                  <a:pt x="87" y="42"/>
                </a:moveTo>
                <a:cubicBezTo>
                  <a:pt x="84" y="38"/>
                  <a:pt x="83" y="34"/>
                  <a:pt x="82" y="30"/>
                </a:cubicBezTo>
                <a:cubicBezTo>
                  <a:pt x="81" y="28"/>
                  <a:pt x="80" y="25"/>
                  <a:pt x="81" y="22"/>
                </a:cubicBezTo>
                <a:cubicBezTo>
                  <a:pt x="82" y="16"/>
                  <a:pt x="84" y="12"/>
                  <a:pt x="8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86" y="12"/>
                  <a:pt x="84" y="17"/>
                  <a:pt x="83" y="22"/>
                </a:cubicBezTo>
                <a:cubicBezTo>
                  <a:pt x="83" y="25"/>
                  <a:pt x="83" y="29"/>
                  <a:pt x="84" y="32"/>
                </a:cubicBezTo>
                <a:cubicBezTo>
                  <a:pt x="85" y="35"/>
                  <a:pt x="86" y="38"/>
                  <a:pt x="87" y="41"/>
                </a:cubicBezTo>
                <a:cubicBezTo>
                  <a:pt x="87" y="42"/>
                  <a:pt x="87" y="42"/>
                  <a:pt x="87" y="42"/>
                </a:cubicBezTo>
                <a:close/>
                <a:moveTo>
                  <a:pt x="89" y="21"/>
                </a:moveTo>
                <a:cubicBezTo>
                  <a:pt x="89" y="20"/>
                  <a:pt x="90" y="18"/>
                  <a:pt x="92" y="18"/>
                </a:cubicBezTo>
                <a:cubicBezTo>
                  <a:pt x="93" y="18"/>
                  <a:pt x="95" y="19"/>
                  <a:pt x="95" y="21"/>
                </a:cubicBezTo>
                <a:cubicBezTo>
                  <a:pt x="95" y="22"/>
                  <a:pt x="94" y="24"/>
                  <a:pt x="92" y="24"/>
                </a:cubicBezTo>
                <a:cubicBezTo>
                  <a:pt x="91" y="24"/>
                  <a:pt x="89" y="23"/>
                  <a:pt x="89" y="21"/>
                </a:cubicBezTo>
                <a:close/>
              </a:path>
            </a:pathLst>
          </a:custGeom>
          <a:solidFill>
            <a:srgbClr val="8F2E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4" name="Freeform 38">
            <a:extLst>
              <a:ext uri="{FF2B5EF4-FFF2-40B4-BE49-F238E27FC236}">
                <a16:creationId xmlns:a16="http://schemas.microsoft.com/office/drawing/2014/main" id="{3B10762D-3985-4EBD-B820-4A1550B26AF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424031" y="6413516"/>
            <a:ext cx="560763" cy="307960"/>
          </a:xfrm>
          <a:custGeom>
            <a:avLst/>
            <a:gdLst>
              <a:gd name="T0" fmla="*/ 74 w 89"/>
              <a:gd name="T1" fmla="*/ 25 h 48"/>
              <a:gd name="T2" fmla="*/ 75 w 89"/>
              <a:gd name="T3" fmla="*/ 28 h 48"/>
              <a:gd name="T4" fmla="*/ 75 w 89"/>
              <a:gd name="T5" fmla="*/ 28 h 48"/>
              <a:gd name="T6" fmla="*/ 74 w 89"/>
              <a:gd name="T7" fmla="*/ 24 h 48"/>
              <a:gd name="T8" fmla="*/ 74 w 89"/>
              <a:gd name="T9" fmla="*/ 24 h 48"/>
              <a:gd name="T10" fmla="*/ 74 w 89"/>
              <a:gd name="T11" fmla="*/ 24 h 48"/>
              <a:gd name="T12" fmla="*/ 78 w 89"/>
              <a:gd name="T13" fmla="*/ 22 h 48"/>
              <a:gd name="T14" fmla="*/ 78 w 89"/>
              <a:gd name="T15" fmla="*/ 23 h 48"/>
              <a:gd name="T16" fmla="*/ 76 w 89"/>
              <a:gd name="T17" fmla="*/ 23 h 48"/>
              <a:gd name="T18" fmla="*/ 75 w 89"/>
              <a:gd name="T19" fmla="*/ 24 h 48"/>
              <a:gd name="T20" fmla="*/ 75 w 89"/>
              <a:gd name="T21" fmla="*/ 24 h 48"/>
              <a:gd name="T22" fmla="*/ 87 w 89"/>
              <a:gd name="T23" fmla="*/ 24 h 48"/>
              <a:gd name="T24" fmla="*/ 88 w 89"/>
              <a:gd name="T25" fmla="*/ 24 h 48"/>
              <a:gd name="T26" fmla="*/ 88 w 89"/>
              <a:gd name="T27" fmla="*/ 25 h 48"/>
              <a:gd name="T28" fmla="*/ 75 w 89"/>
              <a:gd name="T29" fmla="*/ 5 h 48"/>
              <a:gd name="T30" fmla="*/ 41 w 89"/>
              <a:gd name="T31" fmla="*/ 7 h 48"/>
              <a:gd name="T32" fmla="*/ 13 w 89"/>
              <a:gd name="T33" fmla="*/ 30 h 48"/>
              <a:gd name="T34" fmla="*/ 8 w 89"/>
              <a:gd name="T35" fmla="*/ 23 h 48"/>
              <a:gd name="T36" fmla="*/ 0 w 89"/>
              <a:gd name="T37" fmla="*/ 25 h 48"/>
              <a:gd name="T38" fmla="*/ 3 w 89"/>
              <a:gd name="T39" fmla="*/ 28 h 48"/>
              <a:gd name="T40" fmla="*/ 6 w 89"/>
              <a:gd name="T41" fmla="*/ 32 h 48"/>
              <a:gd name="T42" fmla="*/ 10 w 89"/>
              <a:gd name="T43" fmla="*/ 34 h 48"/>
              <a:gd name="T44" fmla="*/ 7 w 89"/>
              <a:gd name="T45" fmla="*/ 39 h 48"/>
              <a:gd name="T46" fmla="*/ 6 w 89"/>
              <a:gd name="T47" fmla="*/ 44 h 48"/>
              <a:gd name="T48" fmla="*/ 5 w 89"/>
              <a:gd name="T49" fmla="*/ 48 h 48"/>
              <a:gd name="T50" fmla="*/ 13 w 89"/>
              <a:gd name="T51" fmla="*/ 45 h 48"/>
              <a:gd name="T52" fmla="*/ 15 w 89"/>
              <a:gd name="T53" fmla="*/ 37 h 48"/>
              <a:gd name="T54" fmla="*/ 53 w 89"/>
              <a:gd name="T55" fmla="*/ 44 h 48"/>
              <a:gd name="T56" fmla="*/ 87 w 89"/>
              <a:gd name="T57" fmla="*/ 27 h 48"/>
              <a:gd name="T58" fmla="*/ 74 w 89"/>
              <a:gd name="T59" fmla="*/ 25 h 48"/>
              <a:gd name="T60" fmla="*/ 70 w 89"/>
              <a:gd name="T61" fmla="*/ 32 h 48"/>
              <a:gd name="T62" fmla="*/ 65 w 89"/>
              <a:gd name="T63" fmla="*/ 24 h 48"/>
              <a:gd name="T64" fmla="*/ 64 w 89"/>
              <a:gd name="T65" fmla="*/ 17 h 48"/>
              <a:gd name="T66" fmla="*/ 68 w 89"/>
              <a:gd name="T67" fmla="*/ 5 h 48"/>
              <a:gd name="T68" fmla="*/ 68 w 89"/>
              <a:gd name="T69" fmla="*/ 5 h 48"/>
              <a:gd name="T70" fmla="*/ 65 w 89"/>
              <a:gd name="T71" fmla="*/ 17 h 48"/>
              <a:gd name="T72" fmla="*/ 67 w 89"/>
              <a:gd name="T73" fmla="*/ 25 h 48"/>
              <a:gd name="T74" fmla="*/ 71 w 89"/>
              <a:gd name="T75" fmla="*/ 32 h 48"/>
              <a:gd name="T76" fmla="*/ 70 w 89"/>
              <a:gd name="T77" fmla="*/ 32 h 48"/>
              <a:gd name="T78" fmla="*/ 70 w 89"/>
              <a:gd name="T79" fmla="*/ 16 h 48"/>
              <a:gd name="T80" fmla="*/ 72 w 89"/>
              <a:gd name="T81" fmla="*/ 13 h 48"/>
              <a:gd name="T82" fmla="*/ 75 w 89"/>
              <a:gd name="T83" fmla="*/ 15 h 48"/>
              <a:gd name="T84" fmla="*/ 73 w 89"/>
              <a:gd name="T85" fmla="*/ 18 h 48"/>
              <a:gd name="T86" fmla="*/ 70 w 89"/>
              <a:gd name="T87" fmla="*/ 16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9" h="48">
                <a:moveTo>
                  <a:pt x="74" y="25"/>
                </a:moveTo>
                <a:cubicBezTo>
                  <a:pt x="74" y="26"/>
                  <a:pt x="74" y="27"/>
                  <a:pt x="75" y="28"/>
                </a:cubicBezTo>
                <a:cubicBezTo>
                  <a:pt x="76" y="28"/>
                  <a:pt x="75" y="28"/>
                  <a:pt x="75" y="28"/>
                </a:cubicBezTo>
                <a:cubicBezTo>
                  <a:pt x="74" y="27"/>
                  <a:pt x="74" y="26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75" y="22"/>
                  <a:pt x="77" y="21"/>
                  <a:pt x="78" y="22"/>
                </a:cubicBezTo>
                <a:cubicBezTo>
                  <a:pt x="78" y="23"/>
                  <a:pt x="78" y="23"/>
                  <a:pt x="78" y="23"/>
                </a:cubicBezTo>
                <a:cubicBezTo>
                  <a:pt x="77" y="23"/>
                  <a:pt x="76" y="22"/>
                  <a:pt x="76" y="23"/>
                </a:cubicBezTo>
                <a:cubicBezTo>
                  <a:pt x="75" y="23"/>
                  <a:pt x="75" y="23"/>
                  <a:pt x="75" y="24"/>
                </a:cubicBezTo>
                <a:cubicBezTo>
                  <a:pt x="75" y="24"/>
                  <a:pt x="75" y="24"/>
                  <a:pt x="75" y="24"/>
                </a:cubicBezTo>
                <a:cubicBezTo>
                  <a:pt x="78" y="27"/>
                  <a:pt x="85" y="29"/>
                  <a:pt x="87" y="24"/>
                </a:cubicBezTo>
                <a:cubicBezTo>
                  <a:pt x="88" y="24"/>
                  <a:pt x="88" y="24"/>
                  <a:pt x="88" y="24"/>
                </a:cubicBezTo>
                <a:cubicBezTo>
                  <a:pt x="88" y="24"/>
                  <a:pt x="88" y="24"/>
                  <a:pt x="88" y="25"/>
                </a:cubicBezTo>
                <a:cubicBezTo>
                  <a:pt x="89" y="20"/>
                  <a:pt x="83" y="10"/>
                  <a:pt x="75" y="5"/>
                </a:cubicBezTo>
                <a:cubicBezTo>
                  <a:pt x="67" y="0"/>
                  <a:pt x="57" y="0"/>
                  <a:pt x="41" y="7"/>
                </a:cubicBezTo>
                <a:cubicBezTo>
                  <a:pt x="30" y="12"/>
                  <a:pt x="17" y="23"/>
                  <a:pt x="13" y="30"/>
                </a:cubicBezTo>
                <a:cubicBezTo>
                  <a:pt x="12" y="27"/>
                  <a:pt x="12" y="25"/>
                  <a:pt x="8" y="23"/>
                </a:cubicBezTo>
                <a:cubicBezTo>
                  <a:pt x="5" y="22"/>
                  <a:pt x="3" y="24"/>
                  <a:pt x="0" y="25"/>
                </a:cubicBezTo>
                <a:cubicBezTo>
                  <a:pt x="0" y="26"/>
                  <a:pt x="2" y="27"/>
                  <a:pt x="3" y="28"/>
                </a:cubicBezTo>
                <a:cubicBezTo>
                  <a:pt x="4" y="29"/>
                  <a:pt x="4" y="30"/>
                  <a:pt x="6" y="32"/>
                </a:cubicBezTo>
                <a:cubicBezTo>
                  <a:pt x="7" y="33"/>
                  <a:pt x="8" y="34"/>
                  <a:pt x="10" y="34"/>
                </a:cubicBezTo>
                <a:cubicBezTo>
                  <a:pt x="9" y="36"/>
                  <a:pt x="8" y="37"/>
                  <a:pt x="7" y="39"/>
                </a:cubicBezTo>
                <a:cubicBezTo>
                  <a:pt x="7" y="40"/>
                  <a:pt x="7" y="42"/>
                  <a:pt x="6" y="44"/>
                </a:cubicBezTo>
                <a:cubicBezTo>
                  <a:pt x="6" y="45"/>
                  <a:pt x="5" y="46"/>
                  <a:pt x="5" y="48"/>
                </a:cubicBezTo>
                <a:cubicBezTo>
                  <a:pt x="8" y="47"/>
                  <a:pt x="11" y="48"/>
                  <a:pt x="13" y="45"/>
                </a:cubicBezTo>
                <a:cubicBezTo>
                  <a:pt x="16" y="43"/>
                  <a:pt x="15" y="40"/>
                  <a:pt x="15" y="37"/>
                </a:cubicBezTo>
                <a:cubicBezTo>
                  <a:pt x="20" y="40"/>
                  <a:pt x="31" y="44"/>
                  <a:pt x="53" y="44"/>
                </a:cubicBezTo>
                <a:cubicBezTo>
                  <a:pt x="72" y="45"/>
                  <a:pt x="83" y="34"/>
                  <a:pt x="87" y="27"/>
                </a:cubicBezTo>
                <a:cubicBezTo>
                  <a:pt x="84" y="30"/>
                  <a:pt x="77" y="27"/>
                  <a:pt x="74" y="25"/>
                </a:cubicBezTo>
                <a:close/>
                <a:moveTo>
                  <a:pt x="70" y="32"/>
                </a:moveTo>
                <a:cubicBezTo>
                  <a:pt x="68" y="30"/>
                  <a:pt x="67" y="26"/>
                  <a:pt x="65" y="24"/>
                </a:cubicBezTo>
                <a:cubicBezTo>
                  <a:pt x="64" y="21"/>
                  <a:pt x="64" y="19"/>
                  <a:pt x="64" y="17"/>
                </a:cubicBezTo>
                <a:cubicBezTo>
                  <a:pt x="64" y="12"/>
                  <a:pt x="65" y="9"/>
                  <a:pt x="68" y="5"/>
                </a:cubicBezTo>
                <a:cubicBezTo>
                  <a:pt x="68" y="5"/>
                  <a:pt x="68" y="5"/>
                  <a:pt x="68" y="5"/>
                </a:cubicBezTo>
                <a:cubicBezTo>
                  <a:pt x="66" y="9"/>
                  <a:pt x="65" y="13"/>
                  <a:pt x="65" y="17"/>
                </a:cubicBezTo>
                <a:cubicBezTo>
                  <a:pt x="65" y="19"/>
                  <a:pt x="66" y="23"/>
                  <a:pt x="67" y="25"/>
                </a:cubicBezTo>
                <a:cubicBezTo>
                  <a:pt x="68" y="27"/>
                  <a:pt x="69" y="29"/>
                  <a:pt x="71" y="32"/>
                </a:cubicBezTo>
                <a:cubicBezTo>
                  <a:pt x="71" y="32"/>
                  <a:pt x="70" y="32"/>
                  <a:pt x="70" y="32"/>
                </a:cubicBezTo>
                <a:close/>
                <a:moveTo>
                  <a:pt x="70" y="16"/>
                </a:moveTo>
                <a:cubicBezTo>
                  <a:pt x="70" y="14"/>
                  <a:pt x="70" y="13"/>
                  <a:pt x="72" y="13"/>
                </a:cubicBezTo>
                <a:cubicBezTo>
                  <a:pt x="73" y="12"/>
                  <a:pt x="74" y="13"/>
                  <a:pt x="75" y="15"/>
                </a:cubicBezTo>
                <a:cubicBezTo>
                  <a:pt x="75" y="16"/>
                  <a:pt x="74" y="17"/>
                  <a:pt x="73" y="18"/>
                </a:cubicBezTo>
                <a:cubicBezTo>
                  <a:pt x="71" y="18"/>
                  <a:pt x="70" y="17"/>
                  <a:pt x="70" y="16"/>
                </a:cubicBezTo>
                <a:close/>
              </a:path>
            </a:pathLst>
          </a:custGeom>
          <a:solidFill>
            <a:srgbClr val="C2C8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5" name="Freeform 39">
            <a:extLst>
              <a:ext uri="{FF2B5EF4-FFF2-40B4-BE49-F238E27FC236}">
                <a16:creationId xmlns:a16="http://schemas.microsoft.com/office/drawing/2014/main" id="{2AD8F7B0-EA70-4139-9AAC-1523444274CF}"/>
              </a:ext>
            </a:extLst>
          </p:cNvPr>
          <p:cNvSpPr>
            <a:spLocks/>
          </p:cNvSpPr>
          <p:nvPr userDrawn="1"/>
        </p:nvSpPr>
        <p:spPr bwMode="auto">
          <a:xfrm>
            <a:off x="5653227" y="6516909"/>
            <a:ext cx="565359" cy="289574"/>
          </a:xfrm>
          <a:custGeom>
            <a:avLst/>
            <a:gdLst>
              <a:gd name="T0" fmla="*/ 75 w 90"/>
              <a:gd name="T1" fmla="*/ 26 h 46"/>
              <a:gd name="T2" fmla="*/ 76 w 90"/>
              <a:gd name="T3" fmla="*/ 30 h 46"/>
              <a:gd name="T4" fmla="*/ 76 w 90"/>
              <a:gd name="T5" fmla="*/ 30 h 46"/>
              <a:gd name="T6" fmla="*/ 74 w 90"/>
              <a:gd name="T7" fmla="*/ 25 h 46"/>
              <a:gd name="T8" fmla="*/ 74 w 90"/>
              <a:gd name="T9" fmla="*/ 25 h 46"/>
              <a:gd name="T10" fmla="*/ 75 w 90"/>
              <a:gd name="T11" fmla="*/ 25 h 46"/>
              <a:gd name="T12" fmla="*/ 78 w 90"/>
              <a:gd name="T13" fmla="*/ 24 h 46"/>
              <a:gd name="T14" fmla="*/ 78 w 90"/>
              <a:gd name="T15" fmla="*/ 24 h 46"/>
              <a:gd name="T16" fmla="*/ 76 w 90"/>
              <a:gd name="T17" fmla="*/ 24 h 46"/>
              <a:gd name="T18" fmla="*/ 75 w 90"/>
              <a:gd name="T19" fmla="*/ 25 h 46"/>
              <a:gd name="T20" fmla="*/ 75 w 90"/>
              <a:gd name="T21" fmla="*/ 26 h 46"/>
              <a:gd name="T22" fmla="*/ 88 w 90"/>
              <a:gd name="T23" fmla="*/ 27 h 46"/>
              <a:gd name="T24" fmla="*/ 88 w 90"/>
              <a:gd name="T25" fmla="*/ 27 h 46"/>
              <a:gd name="T26" fmla="*/ 88 w 90"/>
              <a:gd name="T27" fmla="*/ 27 h 46"/>
              <a:gd name="T28" fmla="*/ 77 w 90"/>
              <a:gd name="T29" fmla="*/ 7 h 46"/>
              <a:gd name="T30" fmla="*/ 43 w 90"/>
              <a:gd name="T31" fmla="*/ 6 h 46"/>
              <a:gd name="T32" fmla="*/ 13 w 90"/>
              <a:gd name="T33" fmla="*/ 26 h 46"/>
              <a:gd name="T34" fmla="*/ 9 w 90"/>
              <a:gd name="T35" fmla="*/ 19 h 46"/>
              <a:gd name="T36" fmla="*/ 0 w 90"/>
              <a:gd name="T37" fmla="*/ 20 h 46"/>
              <a:gd name="T38" fmla="*/ 3 w 90"/>
              <a:gd name="T39" fmla="*/ 23 h 46"/>
              <a:gd name="T40" fmla="*/ 6 w 90"/>
              <a:gd name="T41" fmla="*/ 27 h 46"/>
              <a:gd name="T42" fmla="*/ 10 w 90"/>
              <a:gd name="T43" fmla="*/ 31 h 46"/>
              <a:gd name="T44" fmla="*/ 7 w 90"/>
              <a:gd name="T45" fmla="*/ 35 h 46"/>
              <a:gd name="T46" fmla="*/ 5 w 90"/>
              <a:gd name="T47" fmla="*/ 40 h 46"/>
              <a:gd name="T48" fmla="*/ 4 w 90"/>
              <a:gd name="T49" fmla="*/ 43 h 46"/>
              <a:gd name="T50" fmla="*/ 12 w 90"/>
              <a:gd name="T51" fmla="*/ 42 h 46"/>
              <a:gd name="T52" fmla="*/ 14 w 90"/>
              <a:gd name="T53" fmla="*/ 34 h 46"/>
              <a:gd name="T54" fmla="*/ 52 w 90"/>
              <a:gd name="T55" fmla="*/ 44 h 46"/>
              <a:gd name="T56" fmla="*/ 87 w 90"/>
              <a:gd name="T57" fmla="*/ 29 h 46"/>
              <a:gd name="T58" fmla="*/ 75 w 90"/>
              <a:gd name="T59" fmla="*/ 2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90" h="46">
                <a:moveTo>
                  <a:pt x="75" y="26"/>
                </a:moveTo>
                <a:cubicBezTo>
                  <a:pt x="75" y="27"/>
                  <a:pt x="75" y="29"/>
                  <a:pt x="76" y="30"/>
                </a:cubicBezTo>
                <a:cubicBezTo>
                  <a:pt x="76" y="30"/>
                  <a:pt x="76" y="30"/>
                  <a:pt x="76" y="30"/>
                </a:cubicBezTo>
                <a:cubicBezTo>
                  <a:pt x="74" y="29"/>
                  <a:pt x="74" y="27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5" y="25"/>
                  <a:pt x="75" y="25"/>
                </a:cubicBezTo>
                <a:cubicBezTo>
                  <a:pt x="75" y="23"/>
                  <a:pt x="77" y="22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7" y="24"/>
                  <a:pt x="76" y="24"/>
                </a:cubicBezTo>
                <a:cubicBezTo>
                  <a:pt x="76" y="24"/>
                  <a:pt x="75" y="25"/>
                  <a:pt x="75" y="25"/>
                </a:cubicBezTo>
                <a:cubicBezTo>
                  <a:pt x="75" y="26"/>
                  <a:pt x="75" y="26"/>
                  <a:pt x="75" y="26"/>
                </a:cubicBezTo>
                <a:cubicBezTo>
                  <a:pt x="78" y="29"/>
                  <a:pt x="85" y="31"/>
                  <a:pt x="88" y="27"/>
                </a:cubicBezTo>
                <a:cubicBezTo>
                  <a:pt x="88" y="26"/>
                  <a:pt x="88" y="27"/>
                  <a:pt x="88" y="27"/>
                </a:cubicBezTo>
                <a:cubicBezTo>
                  <a:pt x="88" y="27"/>
                  <a:pt x="88" y="27"/>
                  <a:pt x="88" y="27"/>
                </a:cubicBezTo>
                <a:cubicBezTo>
                  <a:pt x="90" y="22"/>
                  <a:pt x="84" y="13"/>
                  <a:pt x="77" y="7"/>
                </a:cubicBezTo>
                <a:cubicBezTo>
                  <a:pt x="69" y="1"/>
                  <a:pt x="59" y="0"/>
                  <a:pt x="43" y="6"/>
                </a:cubicBezTo>
                <a:cubicBezTo>
                  <a:pt x="31" y="10"/>
                  <a:pt x="18" y="20"/>
                  <a:pt x="13" y="26"/>
                </a:cubicBezTo>
                <a:cubicBezTo>
                  <a:pt x="13" y="24"/>
                  <a:pt x="12" y="21"/>
                  <a:pt x="9" y="19"/>
                </a:cubicBezTo>
                <a:cubicBezTo>
                  <a:pt x="6" y="18"/>
                  <a:pt x="4" y="20"/>
                  <a:pt x="0" y="20"/>
                </a:cubicBezTo>
                <a:cubicBezTo>
                  <a:pt x="1" y="21"/>
                  <a:pt x="2" y="22"/>
                  <a:pt x="3" y="23"/>
                </a:cubicBezTo>
                <a:cubicBezTo>
                  <a:pt x="4" y="25"/>
                  <a:pt x="5" y="26"/>
                  <a:pt x="6" y="27"/>
                </a:cubicBezTo>
                <a:cubicBezTo>
                  <a:pt x="7" y="29"/>
                  <a:pt x="8" y="30"/>
                  <a:pt x="10" y="31"/>
                </a:cubicBezTo>
                <a:cubicBezTo>
                  <a:pt x="9" y="32"/>
                  <a:pt x="7" y="33"/>
                  <a:pt x="7" y="35"/>
                </a:cubicBezTo>
                <a:cubicBezTo>
                  <a:pt x="6" y="36"/>
                  <a:pt x="6" y="38"/>
                  <a:pt x="5" y="40"/>
                </a:cubicBezTo>
                <a:cubicBezTo>
                  <a:pt x="5" y="41"/>
                  <a:pt x="4" y="42"/>
                  <a:pt x="4" y="43"/>
                </a:cubicBezTo>
                <a:cubicBezTo>
                  <a:pt x="7" y="43"/>
                  <a:pt x="10" y="44"/>
                  <a:pt x="12" y="42"/>
                </a:cubicBezTo>
                <a:cubicBezTo>
                  <a:pt x="15" y="39"/>
                  <a:pt x="15" y="37"/>
                  <a:pt x="14" y="34"/>
                </a:cubicBezTo>
                <a:cubicBezTo>
                  <a:pt x="19" y="37"/>
                  <a:pt x="30" y="42"/>
                  <a:pt x="52" y="44"/>
                </a:cubicBezTo>
                <a:cubicBezTo>
                  <a:pt x="71" y="46"/>
                  <a:pt x="82" y="36"/>
                  <a:pt x="87" y="29"/>
                </a:cubicBezTo>
                <a:cubicBezTo>
                  <a:pt x="84" y="32"/>
                  <a:pt x="77" y="29"/>
                  <a:pt x="75" y="26"/>
                </a:cubicBezTo>
                <a:close/>
              </a:path>
            </a:pathLst>
          </a:custGeom>
          <a:solidFill>
            <a:srgbClr val="D434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826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2.22222E-6 L 0.18191 2.22222E-6 " pathEditMode="relative" rAng="0" ptsTypes="AA">
                                      <p:cBhvr>
                                        <p:cTn id="26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05F2641-ED2D-44BF-8D69-8EA793CDE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78C2-8230-4221-A6A9-C20F8CBCB151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7F5F253-81BC-4F9F-AA6A-5F9BFDAFC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A984BAD-3F23-4E8C-8D55-8272F392A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FE8C-04CB-4CBE-8347-2D9A6B30A44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09F039D0-6FA3-4BFF-8132-9465F88BC870}"/>
              </a:ext>
            </a:extLst>
          </p:cNvPr>
          <p:cNvGrpSpPr/>
          <p:nvPr userDrawn="1"/>
        </p:nvGrpSpPr>
        <p:grpSpPr>
          <a:xfrm>
            <a:off x="-88901" y="6161635"/>
            <a:ext cx="12280901" cy="2955925"/>
            <a:chOff x="-7938" y="4144963"/>
            <a:chExt cx="12280901" cy="295592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E991E0F-F379-42FC-807F-38402ACCE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38" y="4144963"/>
              <a:ext cx="12280901" cy="2198687"/>
            </a:xfrm>
            <a:custGeom>
              <a:avLst/>
              <a:gdLst>
                <a:gd name="T0" fmla="*/ 1696 w 1696"/>
                <a:gd name="T1" fmla="*/ 31 h 302"/>
                <a:gd name="T2" fmla="*/ 1640 w 1696"/>
                <a:gd name="T3" fmla="*/ 0 h 302"/>
                <a:gd name="T4" fmla="*/ 1568 w 1696"/>
                <a:gd name="T5" fmla="*/ 33 h 302"/>
                <a:gd name="T6" fmla="*/ 1496 w 1696"/>
                <a:gd name="T7" fmla="*/ 0 h 302"/>
                <a:gd name="T8" fmla="*/ 1424 w 1696"/>
                <a:gd name="T9" fmla="*/ 33 h 302"/>
                <a:gd name="T10" fmla="*/ 1352 w 1696"/>
                <a:gd name="T11" fmla="*/ 0 h 302"/>
                <a:gd name="T12" fmla="*/ 1280 w 1696"/>
                <a:gd name="T13" fmla="*/ 33 h 302"/>
                <a:gd name="T14" fmla="*/ 1208 w 1696"/>
                <a:gd name="T15" fmla="*/ 0 h 302"/>
                <a:gd name="T16" fmla="*/ 1136 w 1696"/>
                <a:gd name="T17" fmla="*/ 33 h 302"/>
                <a:gd name="T18" fmla="*/ 1064 w 1696"/>
                <a:gd name="T19" fmla="*/ 0 h 302"/>
                <a:gd name="T20" fmla="*/ 992 w 1696"/>
                <a:gd name="T21" fmla="*/ 33 h 302"/>
                <a:gd name="T22" fmla="*/ 920 w 1696"/>
                <a:gd name="T23" fmla="*/ 0 h 302"/>
                <a:gd name="T24" fmla="*/ 848 w 1696"/>
                <a:gd name="T25" fmla="*/ 33 h 302"/>
                <a:gd name="T26" fmla="*/ 776 w 1696"/>
                <a:gd name="T27" fmla="*/ 0 h 302"/>
                <a:gd name="T28" fmla="*/ 705 w 1696"/>
                <a:gd name="T29" fmla="*/ 33 h 302"/>
                <a:gd name="T30" fmla="*/ 633 w 1696"/>
                <a:gd name="T31" fmla="*/ 0 h 302"/>
                <a:gd name="T32" fmla="*/ 561 w 1696"/>
                <a:gd name="T33" fmla="*/ 33 h 302"/>
                <a:gd name="T34" fmla="*/ 489 w 1696"/>
                <a:gd name="T35" fmla="*/ 0 h 302"/>
                <a:gd name="T36" fmla="*/ 417 w 1696"/>
                <a:gd name="T37" fmla="*/ 33 h 302"/>
                <a:gd name="T38" fmla="*/ 345 w 1696"/>
                <a:gd name="T39" fmla="*/ 0 h 302"/>
                <a:gd name="T40" fmla="*/ 273 w 1696"/>
                <a:gd name="T41" fmla="*/ 33 h 302"/>
                <a:gd name="T42" fmla="*/ 201 w 1696"/>
                <a:gd name="T43" fmla="*/ 0 h 302"/>
                <a:gd name="T44" fmla="*/ 129 w 1696"/>
                <a:gd name="T45" fmla="*/ 33 h 302"/>
                <a:gd name="T46" fmla="*/ 57 w 1696"/>
                <a:gd name="T47" fmla="*/ 0 h 302"/>
                <a:gd name="T48" fmla="*/ 0 w 1696"/>
                <a:gd name="T49" fmla="*/ 31 h 302"/>
                <a:gd name="T50" fmla="*/ 0 w 1696"/>
                <a:gd name="T51" fmla="*/ 302 h 302"/>
                <a:gd name="T52" fmla="*/ 1696 w 1696"/>
                <a:gd name="T53" fmla="*/ 302 h 302"/>
                <a:gd name="T54" fmla="*/ 1696 w 1696"/>
                <a:gd name="T55" fmla="*/ 3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96" h="302">
                  <a:moveTo>
                    <a:pt x="1696" y="31"/>
                  </a:moveTo>
                  <a:cubicBezTo>
                    <a:pt x="1673" y="28"/>
                    <a:pt x="1652" y="16"/>
                    <a:pt x="1640" y="0"/>
                  </a:cubicBezTo>
                  <a:cubicBezTo>
                    <a:pt x="1625" y="20"/>
                    <a:pt x="1599" y="33"/>
                    <a:pt x="1568" y="33"/>
                  </a:cubicBezTo>
                  <a:cubicBezTo>
                    <a:pt x="1538" y="33"/>
                    <a:pt x="1511" y="20"/>
                    <a:pt x="1496" y="0"/>
                  </a:cubicBezTo>
                  <a:cubicBezTo>
                    <a:pt x="1481" y="20"/>
                    <a:pt x="1455" y="33"/>
                    <a:pt x="1424" y="33"/>
                  </a:cubicBezTo>
                  <a:cubicBezTo>
                    <a:pt x="1394" y="33"/>
                    <a:pt x="1367" y="20"/>
                    <a:pt x="1352" y="0"/>
                  </a:cubicBezTo>
                  <a:cubicBezTo>
                    <a:pt x="1337" y="20"/>
                    <a:pt x="1311" y="33"/>
                    <a:pt x="1280" y="33"/>
                  </a:cubicBezTo>
                  <a:cubicBezTo>
                    <a:pt x="1250" y="33"/>
                    <a:pt x="1223" y="20"/>
                    <a:pt x="1208" y="0"/>
                  </a:cubicBezTo>
                  <a:cubicBezTo>
                    <a:pt x="1193" y="20"/>
                    <a:pt x="1167" y="33"/>
                    <a:pt x="1136" y="33"/>
                  </a:cubicBezTo>
                  <a:cubicBezTo>
                    <a:pt x="1106" y="33"/>
                    <a:pt x="1079" y="20"/>
                    <a:pt x="1064" y="0"/>
                  </a:cubicBezTo>
                  <a:cubicBezTo>
                    <a:pt x="1049" y="20"/>
                    <a:pt x="1023" y="33"/>
                    <a:pt x="992" y="33"/>
                  </a:cubicBezTo>
                  <a:cubicBezTo>
                    <a:pt x="962" y="33"/>
                    <a:pt x="935" y="20"/>
                    <a:pt x="920" y="0"/>
                  </a:cubicBezTo>
                  <a:cubicBezTo>
                    <a:pt x="905" y="20"/>
                    <a:pt x="879" y="33"/>
                    <a:pt x="848" y="33"/>
                  </a:cubicBezTo>
                  <a:cubicBezTo>
                    <a:pt x="818" y="33"/>
                    <a:pt x="791" y="20"/>
                    <a:pt x="776" y="0"/>
                  </a:cubicBezTo>
                  <a:cubicBezTo>
                    <a:pt x="762" y="20"/>
                    <a:pt x="735" y="33"/>
                    <a:pt x="705" y="33"/>
                  </a:cubicBezTo>
                  <a:cubicBezTo>
                    <a:pt x="674" y="33"/>
                    <a:pt x="648" y="20"/>
                    <a:pt x="633" y="0"/>
                  </a:cubicBezTo>
                  <a:cubicBezTo>
                    <a:pt x="618" y="20"/>
                    <a:pt x="591" y="33"/>
                    <a:pt x="561" y="33"/>
                  </a:cubicBezTo>
                  <a:cubicBezTo>
                    <a:pt x="530" y="33"/>
                    <a:pt x="504" y="20"/>
                    <a:pt x="489" y="0"/>
                  </a:cubicBezTo>
                  <a:cubicBezTo>
                    <a:pt x="474" y="20"/>
                    <a:pt x="447" y="33"/>
                    <a:pt x="417" y="33"/>
                  </a:cubicBezTo>
                  <a:cubicBezTo>
                    <a:pt x="386" y="33"/>
                    <a:pt x="360" y="20"/>
                    <a:pt x="345" y="0"/>
                  </a:cubicBezTo>
                  <a:cubicBezTo>
                    <a:pt x="330" y="20"/>
                    <a:pt x="303" y="33"/>
                    <a:pt x="273" y="33"/>
                  </a:cubicBezTo>
                  <a:cubicBezTo>
                    <a:pt x="242" y="33"/>
                    <a:pt x="216" y="20"/>
                    <a:pt x="201" y="0"/>
                  </a:cubicBezTo>
                  <a:cubicBezTo>
                    <a:pt x="186" y="20"/>
                    <a:pt x="159" y="33"/>
                    <a:pt x="129" y="33"/>
                  </a:cubicBezTo>
                  <a:cubicBezTo>
                    <a:pt x="98" y="33"/>
                    <a:pt x="72" y="20"/>
                    <a:pt x="57" y="0"/>
                  </a:cubicBezTo>
                  <a:cubicBezTo>
                    <a:pt x="44" y="16"/>
                    <a:pt x="24" y="28"/>
                    <a:pt x="0" y="31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696" y="302"/>
                    <a:pt x="1696" y="302"/>
                    <a:pt x="1696" y="302"/>
                  </a:cubicBezTo>
                  <a:lnTo>
                    <a:pt x="1696" y="31"/>
                  </a:lnTo>
                  <a:close/>
                </a:path>
              </a:pathLst>
            </a:custGeom>
            <a:solidFill>
              <a:srgbClr val="41CFD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0" name="AutoShape 11">
              <a:extLst>
                <a:ext uri="{FF2B5EF4-FFF2-40B4-BE49-F238E27FC236}">
                  <a16:creationId xmlns:a16="http://schemas.microsoft.com/office/drawing/2014/main" id="{6CC12EB5-44CF-488D-88A6-0443461B0DF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0" y="4918075"/>
              <a:ext cx="12272963" cy="2182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1" name="AutoShape 15">
              <a:extLst>
                <a:ext uri="{FF2B5EF4-FFF2-40B4-BE49-F238E27FC236}">
                  <a16:creationId xmlns:a16="http://schemas.microsoft.com/office/drawing/2014/main" id="{BF7F0FD9-BE50-4EB2-80A0-A73AA92BA3B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0" y="4652963"/>
              <a:ext cx="12272963" cy="2205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2" name="AutoShape 19">
              <a:extLst>
                <a:ext uri="{FF2B5EF4-FFF2-40B4-BE49-F238E27FC236}">
                  <a16:creationId xmlns:a16="http://schemas.microsoft.com/office/drawing/2014/main" id="{8A8C74F6-8670-41E9-9666-62036CE8F6D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0" y="4425950"/>
              <a:ext cx="12272963" cy="2182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4B794641-93B5-426F-820E-FF98E1A35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38" y="4418012"/>
              <a:ext cx="12280901" cy="2190751"/>
            </a:xfrm>
            <a:custGeom>
              <a:avLst/>
              <a:gdLst>
                <a:gd name="T0" fmla="*/ 1696 w 1696"/>
                <a:gd name="T1" fmla="*/ 7 h 301"/>
                <a:gd name="T2" fmla="*/ 1631 w 1696"/>
                <a:gd name="T3" fmla="*/ 32 h 301"/>
                <a:gd name="T4" fmla="*/ 1559 w 1696"/>
                <a:gd name="T5" fmla="*/ 0 h 301"/>
                <a:gd name="T6" fmla="*/ 1487 w 1696"/>
                <a:gd name="T7" fmla="*/ 32 h 301"/>
                <a:gd name="T8" fmla="*/ 1415 w 1696"/>
                <a:gd name="T9" fmla="*/ 0 h 301"/>
                <a:gd name="T10" fmla="*/ 1343 w 1696"/>
                <a:gd name="T11" fmla="*/ 32 h 301"/>
                <a:gd name="T12" fmla="*/ 1271 w 1696"/>
                <a:gd name="T13" fmla="*/ 0 h 301"/>
                <a:gd name="T14" fmla="*/ 1199 w 1696"/>
                <a:gd name="T15" fmla="*/ 32 h 301"/>
                <a:gd name="T16" fmla="*/ 1127 w 1696"/>
                <a:gd name="T17" fmla="*/ 0 h 301"/>
                <a:gd name="T18" fmla="*/ 1055 w 1696"/>
                <a:gd name="T19" fmla="*/ 32 h 301"/>
                <a:gd name="T20" fmla="*/ 983 w 1696"/>
                <a:gd name="T21" fmla="*/ 0 h 301"/>
                <a:gd name="T22" fmla="*/ 911 w 1696"/>
                <a:gd name="T23" fmla="*/ 32 h 301"/>
                <a:gd name="T24" fmla="*/ 839 w 1696"/>
                <a:gd name="T25" fmla="*/ 0 h 301"/>
                <a:gd name="T26" fmla="*/ 767 w 1696"/>
                <a:gd name="T27" fmla="*/ 32 h 301"/>
                <a:gd name="T28" fmla="*/ 695 w 1696"/>
                <a:gd name="T29" fmla="*/ 0 h 301"/>
                <a:gd name="T30" fmla="*/ 623 w 1696"/>
                <a:gd name="T31" fmla="*/ 32 h 301"/>
                <a:gd name="T32" fmla="*/ 551 w 1696"/>
                <a:gd name="T33" fmla="*/ 0 h 301"/>
                <a:gd name="T34" fmla="*/ 479 w 1696"/>
                <a:gd name="T35" fmla="*/ 32 h 301"/>
                <a:gd name="T36" fmla="*/ 407 w 1696"/>
                <a:gd name="T37" fmla="*/ 0 h 301"/>
                <a:gd name="T38" fmla="*/ 335 w 1696"/>
                <a:gd name="T39" fmla="*/ 32 h 301"/>
                <a:gd name="T40" fmla="*/ 264 w 1696"/>
                <a:gd name="T41" fmla="*/ 0 h 301"/>
                <a:gd name="T42" fmla="*/ 192 w 1696"/>
                <a:gd name="T43" fmla="*/ 32 h 301"/>
                <a:gd name="T44" fmla="*/ 120 w 1696"/>
                <a:gd name="T45" fmla="*/ 0 h 301"/>
                <a:gd name="T46" fmla="*/ 48 w 1696"/>
                <a:gd name="T47" fmla="*/ 32 h 301"/>
                <a:gd name="T48" fmla="*/ 0 w 1696"/>
                <a:gd name="T49" fmla="*/ 20 h 301"/>
                <a:gd name="T50" fmla="*/ 0 w 1696"/>
                <a:gd name="T51" fmla="*/ 301 h 301"/>
                <a:gd name="T52" fmla="*/ 1696 w 1696"/>
                <a:gd name="T53" fmla="*/ 301 h 301"/>
                <a:gd name="T54" fmla="*/ 1696 w 1696"/>
                <a:gd name="T55" fmla="*/ 7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96" h="301">
                  <a:moveTo>
                    <a:pt x="1696" y="7"/>
                  </a:moveTo>
                  <a:cubicBezTo>
                    <a:pt x="1681" y="22"/>
                    <a:pt x="1657" y="32"/>
                    <a:pt x="1631" y="32"/>
                  </a:cubicBezTo>
                  <a:cubicBezTo>
                    <a:pt x="1601" y="32"/>
                    <a:pt x="1574" y="19"/>
                    <a:pt x="1559" y="0"/>
                  </a:cubicBezTo>
                  <a:cubicBezTo>
                    <a:pt x="1544" y="19"/>
                    <a:pt x="1517" y="32"/>
                    <a:pt x="1487" y="32"/>
                  </a:cubicBezTo>
                  <a:cubicBezTo>
                    <a:pt x="1457" y="32"/>
                    <a:pt x="1430" y="19"/>
                    <a:pt x="1415" y="0"/>
                  </a:cubicBezTo>
                  <a:cubicBezTo>
                    <a:pt x="1400" y="19"/>
                    <a:pt x="1373" y="32"/>
                    <a:pt x="1343" y="32"/>
                  </a:cubicBezTo>
                  <a:cubicBezTo>
                    <a:pt x="1313" y="32"/>
                    <a:pt x="1286" y="19"/>
                    <a:pt x="1271" y="0"/>
                  </a:cubicBezTo>
                  <a:cubicBezTo>
                    <a:pt x="1256" y="19"/>
                    <a:pt x="1229" y="32"/>
                    <a:pt x="1199" y="32"/>
                  </a:cubicBezTo>
                  <a:cubicBezTo>
                    <a:pt x="1169" y="32"/>
                    <a:pt x="1142" y="19"/>
                    <a:pt x="1127" y="0"/>
                  </a:cubicBezTo>
                  <a:cubicBezTo>
                    <a:pt x="1112" y="19"/>
                    <a:pt x="1086" y="32"/>
                    <a:pt x="1055" y="32"/>
                  </a:cubicBezTo>
                  <a:cubicBezTo>
                    <a:pt x="1025" y="32"/>
                    <a:pt x="998" y="19"/>
                    <a:pt x="983" y="0"/>
                  </a:cubicBezTo>
                  <a:cubicBezTo>
                    <a:pt x="968" y="19"/>
                    <a:pt x="942" y="32"/>
                    <a:pt x="911" y="32"/>
                  </a:cubicBezTo>
                  <a:cubicBezTo>
                    <a:pt x="881" y="32"/>
                    <a:pt x="854" y="19"/>
                    <a:pt x="839" y="0"/>
                  </a:cubicBezTo>
                  <a:cubicBezTo>
                    <a:pt x="824" y="19"/>
                    <a:pt x="798" y="32"/>
                    <a:pt x="767" y="32"/>
                  </a:cubicBezTo>
                  <a:cubicBezTo>
                    <a:pt x="737" y="32"/>
                    <a:pt x="710" y="19"/>
                    <a:pt x="695" y="0"/>
                  </a:cubicBezTo>
                  <a:cubicBezTo>
                    <a:pt x="680" y="19"/>
                    <a:pt x="654" y="32"/>
                    <a:pt x="623" y="32"/>
                  </a:cubicBezTo>
                  <a:cubicBezTo>
                    <a:pt x="593" y="32"/>
                    <a:pt x="566" y="19"/>
                    <a:pt x="551" y="0"/>
                  </a:cubicBezTo>
                  <a:cubicBezTo>
                    <a:pt x="536" y="19"/>
                    <a:pt x="510" y="32"/>
                    <a:pt x="479" y="32"/>
                  </a:cubicBezTo>
                  <a:cubicBezTo>
                    <a:pt x="449" y="32"/>
                    <a:pt x="422" y="19"/>
                    <a:pt x="407" y="0"/>
                  </a:cubicBezTo>
                  <a:cubicBezTo>
                    <a:pt x="392" y="19"/>
                    <a:pt x="366" y="32"/>
                    <a:pt x="335" y="32"/>
                  </a:cubicBezTo>
                  <a:cubicBezTo>
                    <a:pt x="305" y="32"/>
                    <a:pt x="278" y="19"/>
                    <a:pt x="264" y="0"/>
                  </a:cubicBezTo>
                  <a:cubicBezTo>
                    <a:pt x="249" y="19"/>
                    <a:pt x="222" y="32"/>
                    <a:pt x="192" y="32"/>
                  </a:cubicBezTo>
                  <a:cubicBezTo>
                    <a:pt x="161" y="32"/>
                    <a:pt x="135" y="19"/>
                    <a:pt x="120" y="0"/>
                  </a:cubicBezTo>
                  <a:cubicBezTo>
                    <a:pt x="105" y="19"/>
                    <a:pt x="78" y="32"/>
                    <a:pt x="48" y="32"/>
                  </a:cubicBezTo>
                  <a:cubicBezTo>
                    <a:pt x="30" y="32"/>
                    <a:pt x="14" y="28"/>
                    <a:pt x="0" y="20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1696" y="301"/>
                    <a:pt x="1696" y="301"/>
                    <a:pt x="1696" y="301"/>
                  </a:cubicBezTo>
                  <a:lnTo>
                    <a:pt x="1696" y="7"/>
                  </a:lnTo>
                  <a:close/>
                </a:path>
              </a:pathLst>
            </a:custGeom>
            <a:solidFill>
              <a:srgbClr val="54E0E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4316789D-6B22-4A5F-B33F-57BB8180B631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38" y="4652963"/>
              <a:ext cx="12280901" cy="2198687"/>
            </a:xfrm>
            <a:custGeom>
              <a:avLst/>
              <a:gdLst>
                <a:gd name="T0" fmla="*/ 1696 w 1696"/>
                <a:gd name="T1" fmla="*/ 31 h 302"/>
                <a:gd name="T2" fmla="*/ 1640 w 1696"/>
                <a:gd name="T3" fmla="*/ 0 h 302"/>
                <a:gd name="T4" fmla="*/ 1568 w 1696"/>
                <a:gd name="T5" fmla="*/ 33 h 302"/>
                <a:gd name="T6" fmla="*/ 1496 w 1696"/>
                <a:gd name="T7" fmla="*/ 0 h 302"/>
                <a:gd name="T8" fmla="*/ 1424 w 1696"/>
                <a:gd name="T9" fmla="*/ 33 h 302"/>
                <a:gd name="T10" fmla="*/ 1352 w 1696"/>
                <a:gd name="T11" fmla="*/ 0 h 302"/>
                <a:gd name="T12" fmla="*/ 1280 w 1696"/>
                <a:gd name="T13" fmla="*/ 33 h 302"/>
                <a:gd name="T14" fmla="*/ 1208 w 1696"/>
                <a:gd name="T15" fmla="*/ 0 h 302"/>
                <a:gd name="T16" fmla="*/ 1136 w 1696"/>
                <a:gd name="T17" fmla="*/ 33 h 302"/>
                <a:gd name="T18" fmla="*/ 1064 w 1696"/>
                <a:gd name="T19" fmla="*/ 0 h 302"/>
                <a:gd name="T20" fmla="*/ 992 w 1696"/>
                <a:gd name="T21" fmla="*/ 33 h 302"/>
                <a:gd name="T22" fmla="*/ 920 w 1696"/>
                <a:gd name="T23" fmla="*/ 0 h 302"/>
                <a:gd name="T24" fmla="*/ 848 w 1696"/>
                <a:gd name="T25" fmla="*/ 33 h 302"/>
                <a:gd name="T26" fmla="*/ 776 w 1696"/>
                <a:gd name="T27" fmla="*/ 0 h 302"/>
                <a:gd name="T28" fmla="*/ 705 w 1696"/>
                <a:gd name="T29" fmla="*/ 33 h 302"/>
                <a:gd name="T30" fmla="*/ 633 w 1696"/>
                <a:gd name="T31" fmla="*/ 0 h 302"/>
                <a:gd name="T32" fmla="*/ 561 w 1696"/>
                <a:gd name="T33" fmla="*/ 33 h 302"/>
                <a:gd name="T34" fmla="*/ 489 w 1696"/>
                <a:gd name="T35" fmla="*/ 0 h 302"/>
                <a:gd name="T36" fmla="*/ 417 w 1696"/>
                <a:gd name="T37" fmla="*/ 33 h 302"/>
                <a:gd name="T38" fmla="*/ 345 w 1696"/>
                <a:gd name="T39" fmla="*/ 0 h 302"/>
                <a:gd name="T40" fmla="*/ 273 w 1696"/>
                <a:gd name="T41" fmla="*/ 33 h 302"/>
                <a:gd name="T42" fmla="*/ 201 w 1696"/>
                <a:gd name="T43" fmla="*/ 0 h 302"/>
                <a:gd name="T44" fmla="*/ 129 w 1696"/>
                <a:gd name="T45" fmla="*/ 33 h 302"/>
                <a:gd name="T46" fmla="*/ 57 w 1696"/>
                <a:gd name="T47" fmla="*/ 0 h 302"/>
                <a:gd name="T48" fmla="*/ 0 w 1696"/>
                <a:gd name="T49" fmla="*/ 31 h 302"/>
                <a:gd name="T50" fmla="*/ 0 w 1696"/>
                <a:gd name="T51" fmla="*/ 302 h 302"/>
                <a:gd name="T52" fmla="*/ 1696 w 1696"/>
                <a:gd name="T53" fmla="*/ 302 h 302"/>
                <a:gd name="T54" fmla="*/ 1696 w 1696"/>
                <a:gd name="T55" fmla="*/ 3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96" h="302">
                  <a:moveTo>
                    <a:pt x="1696" y="31"/>
                  </a:moveTo>
                  <a:cubicBezTo>
                    <a:pt x="1673" y="28"/>
                    <a:pt x="1652" y="16"/>
                    <a:pt x="1640" y="0"/>
                  </a:cubicBezTo>
                  <a:cubicBezTo>
                    <a:pt x="1625" y="20"/>
                    <a:pt x="1599" y="33"/>
                    <a:pt x="1568" y="33"/>
                  </a:cubicBezTo>
                  <a:cubicBezTo>
                    <a:pt x="1538" y="33"/>
                    <a:pt x="1511" y="20"/>
                    <a:pt x="1496" y="0"/>
                  </a:cubicBezTo>
                  <a:cubicBezTo>
                    <a:pt x="1481" y="20"/>
                    <a:pt x="1455" y="33"/>
                    <a:pt x="1424" y="33"/>
                  </a:cubicBezTo>
                  <a:cubicBezTo>
                    <a:pt x="1394" y="33"/>
                    <a:pt x="1367" y="20"/>
                    <a:pt x="1352" y="0"/>
                  </a:cubicBezTo>
                  <a:cubicBezTo>
                    <a:pt x="1337" y="20"/>
                    <a:pt x="1311" y="33"/>
                    <a:pt x="1280" y="33"/>
                  </a:cubicBezTo>
                  <a:cubicBezTo>
                    <a:pt x="1250" y="33"/>
                    <a:pt x="1223" y="20"/>
                    <a:pt x="1208" y="0"/>
                  </a:cubicBezTo>
                  <a:cubicBezTo>
                    <a:pt x="1193" y="20"/>
                    <a:pt x="1167" y="33"/>
                    <a:pt x="1136" y="33"/>
                  </a:cubicBezTo>
                  <a:cubicBezTo>
                    <a:pt x="1106" y="33"/>
                    <a:pt x="1079" y="20"/>
                    <a:pt x="1064" y="0"/>
                  </a:cubicBezTo>
                  <a:cubicBezTo>
                    <a:pt x="1049" y="20"/>
                    <a:pt x="1023" y="33"/>
                    <a:pt x="992" y="33"/>
                  </a:cubicBezTo>
                  <a:cubicBezTo>
                    <a:pt x="962" y="33"/>
                    <a:pt x="935" y="20"/>
                    <a:pt x="920" y="0"/>
                  </a:cubicBezTo>
                  <a:cubicBezTo>
                    <a:pt x="905" y="20"/>
                    <a:pt x="879" y="33"/>
                    <a:pt x="848" y="33"/>
                  </a:cubicBezTo>
                  <a:cubicBezTo>
                    <a:pt x="818" y="33"/>
                    <a:pt x="791" y="20"/>
                    <a:pt x="776" y="0"/>
                  </a:cubicBezTo>
                  <a:cubicBezTo>
                    <a:pt x="762" y="20"/>
                    <a:pt x="735" y="33"/>
                    <a:pt x="705" y="33"/>
                  </a:cubicBezTo>
                  <a:cubicBezTo>
                    <a:pt x="674" y="33"/>
                    <a:pt x="648" y="20"/>
                    <a:pt x="633" y="0"/>
                  </a:cubicBezTo>
                  <a:cubicBezTo>
                    <a:pt x="618" y="20"/>
                    <a:pt x="591" y="33"/>
                    <a:pt x="561" y="33"/>
                  </a:cubicBezTo>
                  <a:cubicBezTo>
                    <a:pt x="530" y="33"/>
                    <a:pt x="504" y="20"/>
                    <a:pt x="489" y="0"/>
                  </a:cubicBezTo>
                  <a:cubicBezTo>
                    <a:pt x="474" y="20"/>
                    <a:pt x="447" y="33"/>
                    <a:pt x="417" y="33"/>
                  </a:cubicBezTo>
                  <a:cubicBezTo>
                    <a:pt x="386" y="33"/>
                    <a:pt x="360" y="20"/>
                    <a:pt x="345" y="0"/>
                  </a:cubicBezTo>
                  <a:cubicBezTo>
                    <a:pt x="330" y="20"/>
                    <a:pt x="303" y="33"/>
                    <a:pt x="273" y="33"/>
                  </a:cubicBezTo>
                  <a:cubicBezTo>
                    <a:pt x="242" y="33"/>
                    <a:pt x="216" y="20"/>
                    <a:pt x="201" y="0"/>
                  </a:cubicBezTo>
                  <a:cubicBezTo>
                    <a:pt x="186" y="20"/>
                    <a:pt x="159" y="33"/>
                    <a:pt x="129" y="33"/>
                  </a:cubicBezTo>
                  <a:cubicBezTo>
                    <a:pt x="98" y="33"/>
                    <a:pt x="72" y="20"/>
                    <a:pt x="57" y="0"/>
                  </a:cubicBezTo>
                  <a:cubicBezTo>
                    <a:pt x="44" y="16"/>
                    <a:pt x="24" y="28"/>
                    <a:pt x="0" y="31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696" y="302"/>
                    <a:pt x="1696" y="302"/>
                    <a:pt x="1696" y="302"/>
                  </a:cubicBezTo>
                  <a:lnTo>
                    <a:pt x="1696" y="31"/>
                  </a:lnTo>
                  <a:close/>
                </a:path>
              </a:pathLst>
            </a:custGeom>
            <a:solidFill>
              <a:srgbClr val="41CFD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18084F94-052C-41E5-9EE9-13C602336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38" y="4910137"/>
              <a:ext cx="12280901" cy="2190751"/>
            </a:xfrm>
            <a:custGeom>
              <a:avLst/>
              <a:gdLst>
                <a:gd name="T0" fmla="*/ 1696 w 1696"/>
                <a:gd name="T1" fmla="*/ 7 h 301"/>
                <a:gd name="T2" fmla="*/ 1631 w 1696"/>
                <a:gd name="T3" fmla="*/ 32 h 301"/>
                <a:gd name="T4" fmla="*/ 1559 w 1696"/>
                <a:gd name="T5" fmla="*/ 0 h 301"/>
                <a:gd name="T6" fmla="*/ 1487 w 1696"/>
                <a:gd name="T7" fmla="*/ 32 h 301"/>
                <a:gd name="T8" fmla="*/ 1415 w 1696"/>
                <a:gd name="T9" fmla="*/ 0 h 301"/>
                <a:gd name="T10" fmla="*/ 1343 w 1696"/>
                <a:gd name="T11" fmla="*/ 32 h 301"/>
                <a:gd name="T12" fmla="*/ 1271 w 1696"/>
                <a:gd name="T13" fmla="*/ 0 h 301"/>
                <a:gd name="T14" fmla="*/ 1199 w 1696"/>
                <a:gd name="T15" fmla="*/ 32 h 301"/>
                <a:gd name="T16" fmla="*/ 1127 w 1696"/>
                <a:gd name="T17" fmla="*/ 0 h 301"/>
                <a:gd name="T18" fmla="*/ 1055 w 1696"/>
                <a:gd name="T19" fmla="*/ 32 h 301"/>
                <a:gd name="T20" fmla="*/ 983 w 1696"/>
                <a:gd name="T21" fmla="*/ 0 h 301"/>
                <a:gd name="T22" fmla="*/ 911 w 1696"/>
                <a:gd name="T23" fmla="*/ 32 h 301"/>
                <a:gd name="T24" fmla="*/ 839 w 1696"/>
                <a:gd name="T25" fmla="*/ 0 h 301"/>
                <a:gd name="T26" fmla="*/ 767 w 1696"/>
                <a:gd name="T27" fmla="*/ 32 h 301"/>
                <a:gd name="T28" fmla="*/ 695 w 1696"/>
                <a:gd name="T29" fmla="*/ 0 h 301"/>
                <a:gd name="T30" fmla="*/ 623 w 1696"/>
                <a:gd name="T31" fmla="*/ 32 h 301"/>
                <a:gd name="T32" fmla="*/ 551 w 1696"/>
                <a:gd name="T33" fmla="*/ 0 h 301"/>
                <a:gd name="T34" fmla="*/ 479 w 1696"/>
                <a:gd name="T35" fmla="*/ 32 h 301"/>
                <a:gd name="T36" fmla="*/ 407 w 1696"/>
                <a:gd name="T37" fmla="*/ 0 h 301"/>
                <a:gd name="T38" fmla="*/ 335 w 1696"/>
                <a:gd name="T39" fmla="*/ 32 h 301"/>
                <a:gd name="T40" fmla="*/ 264 w 1696"/>
                <a:gd name="T41" fmla="*/ 0 h 301"/>
                <a:gd name="T42" fmla="*/ 192 w 1696"/>
                <a:gd name="T43" fmla="*/ 32 h 301"/>
                <a:gd name="T44" fmla="*/ 120 w 1696"/>
                <a:gd name="T45" fmla="*/ 0 h 301"/>
                <a:gd name="T46" fmla="*/ 48 w 1696"/>
                <a:gd name="T47" fmla="*/ 32 h 301"/>
                <a:gd name="T48" fmla="*/ 0 w 1696"/>
                <a:gd name="T49" fmla="*/ 20 h 301"/>
                <a:gd name="T50" fmla="*/ 0 w 1696"/>
                <a:gd name="T51" fmla="*/ 301 h 301"/>
                <a:gd name="T52" fmla="*/ 1696 w 1696"/>
                <a:gd name="T53" fmla="*/ 301 h 301"/>
                <a:gd name="T54" fmla="*/ 1696 w 1696"/>
                <a:gd name="T55" fmla="*/ 7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96" h="301">
                  <a:moveTo>
                    <a:pt x="1696" y="7"/>
                  </a:moveTo>
                  <a:cubicBezTo>
                    <a:pt x="1681" y="22"/>
                    <a:pt x="1657" y="32"/>
                    <a:pt x="1631" y="32"/>
                  </a:cubicBezTo>
                  <a:cubicBezTo>
                    <a:pt x="1601" y="32"/>
                    <a:pt x="1574" y="19"/>
                    <a:pt x="1559" y="0"/>
                  </a:cubicBezTo>
                  <a:cubicBezTo>
                    <a:pt x="1544" y="19"/>
                    <a:pt x="1517" y="32"/>
                    <a:pt x="1487" y="32"/>
                  </a:cubicBezTo>
                  <a:cubicBezTo>
                    <a:pt x="1457" y="32"/>
                    <a:pt x="1430" y="19"/>
                    <a:pt x="1415" y="0"/>
                  </a:cubicBezTo>
                  <a:cubicBezTo>
                    <a:pt x="1400" y="19"/>
                    <a:pt x="1373" y="32"/>
                    <a:pt x="1343" y="32"/>
                  </a:cubicBezTo>
                  <a:cubicBezTo>
                    <a:pt x="1313" y="32"/>
                    <a:pt x="1286" y="19"/>
                    <a:pt x="1271" y="0"/>
                  </a:cubicBezTo>
                  <a:cubicBezTo>
                    <a:pt x="1256" y="19"/>
                    <a:pt x="1229" y="32"/>
                    <a:pt x="1199" y="32"/>
                  </a:cubicBezTo>
                  <a:cubicBezTo>
                    <a:pt x="1169" y="32"/>
                    <a:pt x="1142" y="19"/>
                    <a:pt x="1127" y="0"/>
                  </a:cubicBezTo>
                  <a:cubicBezTo>
                    <a:pt x="1112" y="19"/>
                    <a:pt x="1086" y="32"/>
                    <a:pt x="1055" y="32"/>
                  </a:cubicBezTo>
                  <a:cubicBezTo>
                    <a:pt x="1025" y="32"/>
                    <a:pt x="998" y="19"/>
                    <a:pt x="983" y="0"/>
                  </a:cubicBezTo>
                  <a:cubicBezTo>
                    <a:pt x="968" y="19"/>
                    <a:pt x="942" y="32"/>
                    <a:pt x="911" y="32"/>
                  </a:cubicBezTo>
                  <a:cubicBezTo>
                    <a:pt x="881" y="32"/>
                    <a:pt x="854" y="19"/>
                    <a:pt x="839" y="0"/>
                  </a:cubicBezTo>
                  <a:cubicBezTo>
                    <a:pt x="824" y="19"/>
                    <a:pt x="798" y="32"/>
                    <a:pt x="767" y="32"/>
                  </a:cubicBezTo>
                  <a:cubicBezTo>
                    <a:pt x="737" y="32"/>
                    <a:pt x="710" y="19"/>
                    <a:pt x="695" y="0"/>
                  </a:cubicBezTo>
                  <a:cubicBezTo>
                    <a:pt x="680" y="19"/>
                    <a:pt x="654" y="32"/>
                    <a:pt x="623" y="32"/>
                  </a:cubicBezTo>
                  <a:cubicBezTo>
                    <a:pt x="593" y="32"/>
                    <a:pt x="566" y="19"/>
                    <a:pt x="551" y="0"/>
                  </a:cubicBezTo>
                  <a:cubicBezTo>
                    <a:pt x="536" y="19"/>
                    <a:pt x="510" y="32"/>
                    <a:pt x="479" y="32"/>
                  </a:cubicBezTo>
                  <a:cubicBezTo>
                    <a:pt x="449" y="32"/>
                    <a:pt x="422" y="19"/>
                    <a:pt x="407" y="0"/>
                  </a:cubicBezTo>
                  <a:cubicBezTo>
                    <a:pt x="392" y="19"/>
                    <a:pt x="366" y="32"/>
                    <a:pt x="335" y="32"/>
                  </a:cubicBezTo>
                  <a:cubicBezTo>
                    <a:pt x="305" y="32"/>
                    <a:pt x="278" y="19"/>
                    <a:pt x="264" y="0"/>
                  </a:cubicBezTo>
                  <a:cubicBezTo>
                    <a:pt x="249" y="19"/>
                    <a:pt x="222" y="32"/>
                    <a:pt x="192" y="32"/>
                  </a:cubicBezTo>
                  <a:cubicBezTo>
                    <a:pt x="161" y="32"/>
                    <a:pt x="135" y="19"/>
                    <a:pt x="120" y="0"/>
                  </a:cubicBezTo>
                  <a:cubicBezTo>
                    <a:pt x="105" y="19"/>
                    <a:pt x="78" y="32"/>
                    <a:pt x="48" y="32"/>
                  </a:cubicBezTo>
                  <a:cubicBezTo>
                    <a:pt x="30" y="32"/>
                    <a:pt x="14" y="28"/>
                    <a:pt x="0" y="20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1696" y="301"/>
                    <a:pt x="1696" y="301"/>
                    <a:pt x="1696" y="301"/>
                  </a:cubicBezTo>
                  <a:lnTo>
                    <a:pt x="1696" y="7"/>
                  </a:lnTo>
                  <a:close/>
                </a:path>
              </a:pathLst>
            </a:custGeom>
            <a:solidFill>
              <a:srgbClr val="54E0E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6478163E-2A5E-435F-9447-CAC05053247F}"/>
              </a:ext>
            </a:extLst>
          </p:cNvPr>
          <p:cNvSpPr/>
          <p:nvPr userDrawn="1"/>
        </p:nvSpPr>
        <p:spPr>
          <a:xfrm>
            <a:off x="-972820" y="6858000"/>
            <a:ext cx="13385800" cy="1275837"/>
          </a:xfrm>
          <a:prstGeom prst="rect">
            <a:avLst/>
          </a:prstGeom>
          <a:solidFill>
            <a:srgbClr val="E6E6E6"/>
          </a:solidFill>
          <a:ln>
            <a:solidFill>
              <a:srgbClr val="E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E69052AA-BDE0-40CB-A26F-F82BBFDB1B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950" b="-1"/>
          <a:stretch/>
        </p:blipFill>
        <p:spPr>
          <a:xfrm>
            <a:off x="-2378703" y="0"/>
            <a:ext cx="14570703" cy="1409891"/>
          </a:xfrm>
          <a:prstGeom prst="rect">
            <a:avLst/>
          </a:prstGeom>
          <a:effectLst/>
        </p:spPr>
      </p:pic>
      <p:sp>
        <p:nvSpPr>
          <p:cNvPr id="18" name="椭圆 17">
            <a:extLst>
              <a:ext uri="{FF2B5EF4-FFF2-40B4-BE49-F238E27FC236}">
                <a16:creationId xmlns:a16="http://schemas.microsoft.com/office/drawing/2014/main" id="{F7B19E78-F9CA-499C-99C9-42FAA0D58A2B}"/>
              </a:ext>
            </a:extLst>
          </p:cNvPr>
          <p:cNvSpPr/>
          <p:nvPr userDrawn="1"/>
        </p:nvSpPr>
        <p:spPr>
          <a:xfrm>
            <a:off x="144176" y="114067"/>
            <a:ext cx="570799" cy="570799"/>
          </a:xfrm>
          <a:prstGeom prst="ellipse">
            <a:avLst/>
          </a:prstGeom>
          <a:solidFill>
            <a:srgbClr val="F9B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AD3852C-FA14-4930-A555-A590D3C54150}"/>
              </a:ext>
            </a:extLst>
          </p:cNvPr>
          <p:cNvSpPr txBox="1"/>
          <p:nvPr userDrawn="1"/>
        </p:nvSpPr>
        <p:spPr>
          <a:xfrm>
            <a:off x="-425835" y="120170"/>
            <a:ext cx="1710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rPr>
              <a:t>04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057B9E6-CC28-4504-A303-6472644BBB2D}"/>
              </a:ext>
            </a:extLst>
          </p:cNvPr>
          <p:cNvSpPr txBox="1"/>
          <p:nvPr userDrawn="1"/>
        </p:nvSpPr>
        <p:spPr>
          <a:xfrm>
            <a:off x="805849" y="150947"/>
            <a:ext cx="2078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1CFDE"/>
                </a:solidFill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rPr>
              <a:t>标题内容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41CFDE"/>
              </a:solidFill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1" name="Freeform 34">
            <a:extLst>
              <a:ext uri="{FF2B5EF4-FFF2-40B4-BE49-F238E27FC236}">
                <a16:creationId xmlns:a16="http://schemas.microsoft.com/office/drawing/2014/main" id="{BE078CCE-5211-4EFA-BE3F-1B44CFFEF5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214032" y="6319773"/>
            <a:ext cx="703252" cy="367714"/>
          </a:xfrm>
          <a:custGeom>
            <a:avLst/>
            <a:gdLst>
              <a:gd name="T0" fmla="*/ 93 w 112"/>
              <a:gd name="T1" fmla="*/ 32 h 58"/>
              <a:gd name="T2" fmla="*/ 94 w 112"/>
              <a:gd name="T3" fmla="*/ 37 h 58"/>
              <a:gd name="T4" fmla="*/ 94 w 112"/>
              <a:gd name="T5" fmla="*/ 37 h 58"/>
              <a:gd name="T6" fmla="*/ 93 w 112"/>
              <a:gd name="T7" fmla="*/ 32 h 58"/>
              <a:gd name="T8" fmla="*/ 93 w 112"/>
              <a:gd name="T9" fmla="*/ 31 h 58"/>
              <a:gd name="T10" fmla="*/ 93 w 112"/>
              <a:gd name="T11" fmla="*/ 31 h 58"/>
              <a:gd name="T12" fmla="*/ 98 w 112"/>
              <a:gd name="T13" fmla="*/ 30 h 58"/>
              <a:gd name="T14" fmla="*/ 98 w 112"/>
              <a:gd name="T15" fmla="*/ 30 h 58"/>
              <a:gd name="T16" fmla="*/ 95 w 112"/>
              <a:gd name="T17" fmla="*/ 30 h 58"/>
              <a:gd name="T18" fmla="*/ 94 w 112"/>
              <a:gd name="T19" fmla="*/ 32 h 58"/>
              <a:gd name="T20" fmla="*/ 94 w 112"/>
              <a:gd name="T21" fmla="*/ 32 h 58"/>
              <a:gd name="T22" fmla="*/ 110 w 112"/>
              <a:gd name="T23" fmla="*/ 33 h 58"/>
              <a:gd name="T24" fmla="*/ 110 w 112"/>
              <a:gd name="T25" fmla="*/ 33 h 58"/>
              <a:gd name="T26" fmla="*/ 110 w 112"/>
              <a:gd name="T27" fmla="*/ 34 h 58"/>
              <a:gd name="T28" fmla="*/ 96 w 112"/>
              <a:gd name="T29" fmla="*/ 8 h 58"/>
              <a:gd name="T30" fmla="*/ 54 w 112"/>
              <a:gd name="T31" fmla="*/ 7 h 58"/>
              <a:gd name="T32" fmla="*/ 16 w 112"/>
              <a:gd name="T33" fmla="*/ 32 h 58"/>
              <a:gd name="T34" fmla="*/ 11 w 112"/>
              <a:gd name="T35" fmla="*/ 23 h 58"/>
              <a:gd name="T36" fmla="*/ 0 w 112"/>
              <a:gd name="T37" fmla="*/ 24 h 58"/>
              <a:gd name="T38" fmla="*/ 3 w 112"/>
              <a:gd name="T39" fmla="*/ 28 h 58"/>
              <a:gd name="T40" fmla="*/ 6 w 112"/>
              <a:gd name="T41" fmla="*/ 33 h 58"/>
              <a:gd name="T42" fmla="*/ 12 w 112"/>
              <a:gd name="T43" fmla="*/ 37 h 58"/>
              <a:gd name="T44" fmla="*/ 7 w 112"/>
              <a:gd name="T45" fmla="*/ 42 h 58"/>
              <a:gd name="T46" fmla="*/ 6 w 112"/>
              <a:gd name="T47" fmla="*/ 48 h 58"/>
              <a:gd name="T48" fmla="*/ 3 w 112"/>
              <a:gd name="T49" fmla="*/ 53 h 58"/>
              <a:gd name="T50" fmla="*/ 14 w 112"/>
              <a:gd name="T51" fmla="*/ 51 h 58"/>
              <a:gd name="T52" fmla="*/ 17 w 112"/>
              <a:gd name="T53" fmla="*/ 41 h 58"/>
              <a:gd name="T54" fmla="*/ 64 w 112"/>
              <a:gd name="T55" fmla="*/ 55 h 58"/>
              <a:gd name="T56" fmla="*/ 109 w 112"/>
              <a:gd name="T57" fmla="*/ 36 h 58"/>
              <a:gd name="T58" fmla="*/ 93 w 112"/>
              <a:gd name="T59" fmla="*/ 32 h 58"/>
              <a:gd name="T60" fmla="*/ 87 w 112"/>
              <a:gd name="T61" fmla="*/ 41 h 58"/>
              <a:gd name="T62" fmla="*/ 82 w 112"/>
              <a:gd name="T63" fmla="*/ 30 h 58"/>
              <a:gd name="T64" fmla="*/ 81 w 112"/>
              <a:gd name="T65" fmla="*/ 21 h 58"/>
              <a:gd name="T66" fmla="*/ 87 w 112"/>
              <a:gd name="T67" fmla="*/ 7 h 58"/>
              <a:gd name="T68" fmla="*/ 87 w 112"/>
              <a:gd name="T69" fmla="*/ 7 h 58"/>
              <a:gd name="T70" fmla="*/ 83 w 112"/>
              <a:gd name="T71" fmla="*/ 22 h 58"/>
              <a:gd name="T72" fmla="*/ 84 w 112"/>
              <a:gd name="T73" fmla="*/ 32 h 58"/>
              <a:gd name="T74" fmla="*/ 88 w 112"/>
              <a:gd name="T75" fmla="*/ 41 h 58"/>
              <a:gd name="T76" fmla="*/ 87 w 112"/>
              <a:gd name="T77" fmla="*/ 41 h 58"/>
              <a:gd name="T78" fmla="*/ 89 w 112"/>
              <a:gd name="T79" fmla="*/ 21 h 58"/>
              <a:gd name="T80" fmla="*/ 91 w 112"/>
              <a:gd name="T81" fmla="*/ 17 h 58"/>
              <a:gd name="T82" fmla="*/ 95 w 112"/>
              <a:gd name="T83" fmla="*/ 20 h 58"/>
              <a:gd name="T84" fmla="*/ 92 w 112"/>
              <a:gd name="T85" fmla="*/ 23 h 58"/>
              <a:gd name="T86" fmla="*/ 89 w 112"/>
              <a:gd name="T87" fmla="*/ 2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2" h="58">
                <a:moveTo>
                  <a:pt x="93" y="32"/>
                </a:moveTo>
                <a:cubicBezTo>
                  <a:pt x="93" y="34"/>
                  <a:pt x="93" y="36"/>
                  <a:pt x="94" y="37"/>
                </a:cubicBezTo>
                <a:cubicBezTo>
                  <a:pt x="94" y="37"/>
                  <a:pt x="94" y="37"/>
                  <a:pt x="94" y="37"/>
                </a:cubicBezTo>
                <a:cubicBezTo>
                  <a:pt x="93" y="36"/>
                  <a:pt x="92" y="33"/>
                  <a:pt x="93" y="32"/>
                </a:cubicBezTo>
                <a:cubicBezTo>
                  <a:pt x="93" y="32"/>
                  <a:pt x="93" y="31"/>
                  <a:pt x="93" y="31"/>
                </a:cubicBezTo>
                <a:cubicBezTo>
                  <a:pt x="93" y="31"/>
                  <a:pt x="93" y="31"/>
                  <a:pt x="93" y="31"/>
                </a:cubicBezTo>
                <a:cubicBezTo>
                  <a:pt x="94" y="29"/>
                  <a:pt x="97" y="28"/>
                  <a:pt x="98" y="30"/>
                </a:cubicBezTo>
                <a:cubicBezTo>
                  <a:pt x="98" y="30"/>
                  <a:pt x="98" y="30"/>
                  <a:pt x="98" y="30"/>
                </a:cubicBezTo>
                <a:cubicBezTo>
                  <a:pt x="97" y="30"/>
                  <a:pt x="96" y="30"/>
                  <a:pt x="95" y="30"/>
                </a:cubicBezTo>
                <a:cubicBezTo>
                  <a:pt x="94" y="30"/>
                  <a:pt x="94" y="31"/>
                  <a:pt x="94" y="32"/>
                </a:cubicBezTo>
                <a:cubicBezTo>
                  <a:pt x="94" y="32"/>
                  <a:pt x="94" y="32"/>
                  <a:pt x="94" y="32"/>
                </a:cubicBezTo>
                <a:cubicBezTo>
                  <a:pt x="98" y="36"/>
                  <a:pt x="106" y="39"/>
                  <a:pt x="110" y="33"/>
                </a:cubicBezTo>
                <a:cubicBezTo>
                  <a:pt x="110" y="33"/>
                  <a:pt x="110" y="33"/>
                  <a:pt x="110" y="33"/>
                </a:cubicBezTo>
                <a:cubicBezTo>
                  <a:pt x="110" y="34"/>
                  <a:pt x="110" y="34"/>
                  <a:pt x="110" y="34"/>
                </a:cubicBezTo>
                <a:cubicBezTo>
                  <a:pt x="112" y="28"/>
                  <a:pt x="106" y="15"/>
                  <a:pt x="96" y="8"/>
                </a:cubicBezTo>
                <a:cubicBezTo>
                  <a:pt x="87" y="0"/>
                  <a:pt x="74" y="0"/>
                  <a:pt x="54" y="7"/>
                </a:cubicBezTo>
                <a:cubicBezTo>
                  <a:pt x="39" y="12"/>
                  <a:pt x="22" y="24"/>
                  <a:pt x="16" y="32"/>
                </a:cubicBezTo>
                <a:cubicBezTo>
                  <a:pt x="15" y="28"/>
                  <a:pt x="15" y="25"/>
                  <a:pt x="11" y="23"/>
                </a:cubicBezTo>
                <a:cubicBezTo>
                  <a:pt x="7" y="21"/>
                  <a:pt x="4" y="23"/>
                  <a:pt x="0" y="24"/>
                </a:cubicBezTo>
                <a:cubicBezTo>
                  <a:pt x="0" y="25"/>
                  <a:pt x="2" y="26"/>
                  <a:pt x="3" y="28"/>
                </a:cubicBezTo>
                <a:cubicBezTo>
                  <a:pt x="4" y="29"/>
                  <a:pt x="5" y="31"/>
                  <a:pt x="6" y="33"/>
                </a:cubicBezTo>
                <a:cubicBezTo>
                  <a:pt x="8" y="35"/>
                  <a:pt x="9" y="36"/>
                  <a:pt x="12" y="37"/>
                </a:cubicBezTo>
                <a:cubicBezTo>
                  <a:pt x="10" y="39"/>
                  <a:pt x="8" y="40"/>
                  <a:pt x="7" y="42"/>
                </a:cubicBezTo>
                <a:cubicBezTo>
                  <a:pt x="7" y="44"/>
                  <a:pt x="7" y="46"/>
                  <a:pt x="6" y="48"/>
                </a:cubicBezTo>
                <a:cubicBezTo>
                  <a:pt x="5" y="50"/>
                  <a:pt x="4" y="52"/>
                  <a:pt x="3" y="53"/>
                </a:cubicBezTo>
                <a:cubicBezTo>
                  <a:pt x="7" y="52"/>
                  <a:pt x="11" y="54"/>
                  <a:pt x="14" y="51"/>
                </a:cubicBezTo>
                <a:cubicBezTo>
                  <a:pt x="17" y="48"/>
                  <a:pt x="17" y="45"/>
                  <a:pt x="17" y="41"/>
                </a:cubicBezTo>
                <a:cubicBezTo>
                  <a:pt x="23" y="46"/>
                  <a:pt x="37" y="51"/>
                  <a:pt x="64" y="55"/>
                </a:cubicBezTo>
                <a:cubicBezTo>
                  <a:pt x="89" y="58"/>
                  <a:pt x="103" y="45"/>
                  <a:pt x="109" y="36"/>
                </a:cubicBezTo>
                <a:cubicBezTo>
                  <a:pt x="105" y="40"/>
                  <a:pt x="96" y="36"/>
                  <a:pt x="93" y="32"/>
                </a:cubicBezTo>
                <a:close/>
                <a:moveTo>
                  <a:pt x="87" y="41"/>
                </a:moveTo>
                <a:cubicBezTo>
                  <a:pt x="85" y="38"/>
                  <a:pt x="84" y="34"/>
                  <a:pt x="82" y="30"/>
                </a:cubicBezTo>
                <a:cubicBezTo>
                  <a:pt x="81" y="27"/>
                  <a:pt x="80" y="24"/>
                  <a:pt x="81" y="21"/>
                </a:cubicBezTo>
                <a:cubicBezTo>
                  <a:pt x="81" y="16"/>
                  <a:pt x="84" y="11"/>
                  <a:pt x="87" y="7"/>
                </a:cubicBezTo>
                <a:cubicBezTo>
                  <a:pt x="87" y="7"/>
                  <a:pt x="87" y="7"/>
                  <a:pt x="87" y="7"/>
                </a:cubicBezTo>
                <a:cubicBezTo>
                  <a:pt x="85" y="12"/>
                  <a:pt x="83" y="17"/>
                  <a:pt x="83" y="22"/>
                </a:cubicBezTo>
                <a:cubicBezTo>
                  <a:pt x="83" y="25"/>
                  <a:pt x="83" y="29"/>
                  <a:pt x="84" y="32"/>
                </a:cubicBezTo>
                <a:cubicBezTo>
                  <a:pt x="85" y="35"/>
                  <a:pt x="87" y="38"/>
                  <a:pt x="88" y="41"/>
                </a:cubicBezTo>
                <a:cubicBezTo>
                  <a:pt x="88" y="41"/>
                  <a:pt x="88" y="41"/>
                  <a:pt x="87" y="41"/>
                </a:cubicBezTo>
                <a:close/>
                <a:moveTo>
                  <a:pt x="89" y="21"/>
                </a:moveTo>
                <a:cubicBezTo>
                  <a:pt x="88" y="19"/>
                  <a:pt x="90" y="17"/>
                  <a:pt x="91" y="17"/>
                </a:cubicBezTo>
                <a:cubicBezTo>
                  <a:pt x="93" y="17"/>
                  <a:pt x="95" y="18"/>
                  <a:pt x="95" y="20"/>
                </a:cubicBezTo>
                <a:cubicBezTo>
                  <a:pt x="95" y="22"/>
                  <a:pt x="94" y="23"/>
                  <a:pt x="92" y="23"/>
                </a:cubicBezTo>
                <a:cubicBezTo>
                  <a:pt x="91" y="24"/>
                  <a:pt x="89" y="22"/>
                  <a:pt x="89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2" name="Freeform 35">
            <a:extLst>
              <a:ext uri="{FF2B5EF4-FFF2-40B4-BE49-F238E27FC236}">
                <a16:creationId xmlns:a16="http://schemas.microsoft.com/office/drawing/2014/main" id="{CB831C65-A144-4037-9701-BD539CE5B6F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2721312" y="6416477"/>
            <a:ext cx="707848" cy="372310"/>
          </a:xfrm>
          <a:custGeom>
            <a:avLst/>
            <a:gdLst>
              <a:gd name="T0" fmla="*/ 94 w 113"/>
              <a:gd name="T1" fmla="*/ 34 h 59"/>
              <a:gd name="T2" fmla="*/ 95 w 113"/>
              <a:gd name="T3" fmla="*/ 38 h 59"/>
              <a:gd name="T4" fmla="*/ 94 w 113"/>
              <a:gd name="T5" fmla="*/ 38 h 59"/>
              <a:gd name="T6" fmla="*/ 93 w 113"/>
              <a:gd name="T7" fmla="*/ 33 h 59"/>
              <a:gd name="T8" fmla="*/ 93 w 113"/>
              <a:gd name="T9" fmla="*/ 33 h 59"/>
              <a:gd name="T10" fmla="*/ 93 w 113"/>
              <a:gd name="T11" fmla="*/ 32 h 59"/>
              <a:gd name="T12" fmla="*/ 98 w 113"/>
              <a:gd name="T13" fmla="*/ 31 h 59"/>
              <a:gd name="T14" fmla="*/ 98 w 113"/>
              <a:gd name="T15" fmla="*/ 32 h 59"/>
              <a:gd name="T16" fmla="*/ 96 w 113"/>
              <a:gd name="T17" fmla="*/ 31 h 59"/>
              <a:gd name="T18" fmla="*/ 94 w 113"/>
              <a:gd name="T19" fmla="*/ 33 h 59"/>
              <a:gd name="T20" fmla="*/ 94 w 113"/>
              <a:gd name="T21" fmla="*/ 33 h 59"/>
              <a:gd name="T22" fmla="*/ 110 w 113"/>
              <a:gd name="T23" fmla="*/ 35 h 59"/>
              <a:gd name="T24" fmla="*/ 110 w 113"/>
              <a:gd name="T25" fmla="*/ 35 h 59"/>
              <a:gd name="T26" fmla="*/ 110 w 113"/>
              <a:gd name="T27" fmla="*/ 36 h 59"/>
              <a:gd name="T28" fmla="*/ 98 w 113"/>
              <a:gd name="T29" fmla="*/ 10 h 59"/>
              <a:gd name="T30" fmla="*/ 55 w 113"/>
              <a:gd name="T31" fmla="*/ 6 h 59"/>
              <a:gd name="T32" fmla="*/ 16 w 113"/>
              <a:gd name="T33" fmla="*/ 30 h 59"/>
              <a:gd name="T34" fmla="*/ 11 w 113"/>
              <a:gd name="T35" fmla="*/ 21 h 59"/>
              <a:gd name="T36" fmla="*/ 0 w 113"/>
              <a:gd name="T37" fmla="*/ 21 h 59"/>
              <a:gd name="T38" fmla="*/ 4 w 113"/>
              <a:gd name="T39" fmla="*/ 25 h 59"/>
              <a:gd name="T40" fmla="*/ 7 w 113"/>
              <a:gd name="T41" fmla="*/ 31 h 59"/>
              <a:gd name="T42" fmla="*/ 12 w 113"/>
              <a:gd name="T43" fmla="*/ 35 h 59"/>
              <a:gd name="T44" fmla="*/ 7 w 113"/>
              <a:gd name="T45" fmla="*/ 40 h 59"/>
              <a:gd name="T46" fmla="*/ 5 w 113"/>
              <a:gd name="T47" fmla="*/ 46 h 59"/>
              <a:gd name="T48" fmla="*/ 3 w 113"/>
              <a:gd name="T49" fmla="*/ 51 h 59"/>
              <a:gd name="T50" fmla="*/ 14 w 113"/>
              <a:gd name="T51" fmla="*/ 49 h 59"/>
              <a:gd name="T52" fmla="*/ 17 w 113"/>
              <a:gd name="T53" fmla="*/ 40 h 59"/>
              <a:gd name="T54" fmla="*/ 63 w 113"/>
              <a:gd name="T55" fmla="*/ 55 h 59"/>
              <a:gd name="T56" fmla="*/ 109 w 113"/>
              <a:gd name="T57" fmla="*/ 38 h 59"/>
              <a:gd name="T58" fmla="*/ 94 w 113"/>
              <a:gd name="T59" fmla="*/ 34 h 59"/>
              <a:gd name="T60" fmla="*/ 87 w 113"/>
              <a:gd name="T61" fmla="*/ 42 h 59"/>
              <a:gd name="T62" fmla="*/ 83 w 113"/>
              <a:gd name="T63" fmla="*/ 31 h 59"/>
              <a:gd name="T64" fmla="*/ 82 w 113"/>
              <a:gd name="T65" fmla="*/ 22 h 59"/>
              <a:gd name="T66" fmla="*/ 89 w 113"/>
              <a:gd name="T67" fmla="*/ 8 h 59"/>
              <a:gd name="T68" fmla="*/ 89 w 113"/>
              <a:gd name="T69" fmla="*/ 8 h 59"/>
              <a:gd name="T70" fmla="*/ 84 w 113"/>
              <a:gd name="T71" fmla="*/ 22 h 59"/>
              <a:gd name="T72" fmla="*/ 84 w 113"/>
              <a:gd name="T73" fmla="*/ 33 h 59"/>
              <a:gd name="T74" fmla="*/ 88 w 113"/>
              <a:gd name="T75" fmla="*/ 42 h 59"/>
              <a:gd name="T76" fmla="*/ 87 w 113"/>
              <a:gd name="T77" fmla="*/ 42 h 59"/>
              <a:gd name="T78" fmla="*/ 90 w 113"/>
              <a:gd name="T79" fmla="*/ 22 h 59"/>
              <a:gd name="T80" fmla="*/ 92 w 113"/>
              <a:gd name="T81" fmla="*/ 18 h 59"/>
              <a:gd name="T82" fmla="*/ 96 w 113"/>
              <a:gd name="T83" fmla="*/ 21 h 59"/>
              <a:gd name="T84" fmla="*/ 93 w 113"/>
              <a:gd name="T85" fmla="*/ 25 h 59"/>
              <a:gd name="T86" fmla="*/ 90 w 113"/>
              <a:gd name="T87" fmla="*/ 22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3" h="59">
                <a:moveTo>
                  <a:pt x="94" y="34"/>
                </a:moveTo>
                <a:cubicBezTo>
                  <a:pt x="93" y="35"/>
                  <a:pt x="93" y="37"/>
                  <a:pt x="95" y="38"/>
                </a:cubicBezTo>
                <a:cubicBezTo>
                  <a:pt x="95" y="38"/>
                  <a:pt x="94" y="38"/>
                  <a:pt x="94" y="38"/>
                </a:cubicBezTo>
                <a:cubicBezTo>
                  <a:pt x="93" y="37"/>
                  <a:pt x="93" y="35"/>
                  <a:pt x="93" y="33"/>
                </a:cubicBezTo>
                <a:cubicBezTo>
                  <a:pt x="93" y="33"/>
                  <a:pt x="93" y="33"/>
                  <a:pt x="93" y="33"/>
                </a:cubicBezTo>
                <a:cubicBezTo>
                  <a:pt x="93" y="32"/>
                  <a:pt x="93" y="32"/>
                  <a:pt x="93" y="32"/>
                </a:cubicBezTo>
                <a:cubicBezTo>
                  <a:pt x="94" y="30"/>
                  <a:pt x="97" y="29"/>
                  <a:pt x="98" y="31"/>
                </a:cubicBezTo>
                <a:cubicBezTo>
                  <a:pt x="98" y="32"/>
                  <a:pt x="98" y="32"/>
                  <a:pt x="98" y="32"/>
                </a:cubicBezTo>
                <a:cubicBezTo>
                  <a:pt x="97" y="32"/>
                  <a:pt x="97" y="31"/>
                  <a:pt x="96" y="31"/>
                </a:cubicBezTo>
                <a:cubicBezTo>
                  <a:pt x="95" y="32"/>
                  <a:pt x="94" y="32"/>
                  <a:pt x="94" y="33"/>
                </a:cubicBezTo>
                <a:cubicBezTo>
                  <a:pt x="94" y="33"/>
                  <a:pt x="94" y="33"/>
                  <a:pt x="94" y="33"/>
                </a:cubicBezTo>
                <a:cubicBezTo>
                  <a:pt x="98" y="37"/>
                  <a:pt x="106" y="40"/>
                  <a:pt x="110" y="35"/>
                </a:cubicBezTo>
                <a:cubicBezTo>
                  <a:pt x="110" y="35"/>
                  <a:pt x="110" y="35"/>
                  <a:pt x="110" y="35"/>
                </a:cubicBezTo>
                <a:cubicBezTo>
                  <a:pt x="110" y="35"/>
                  <a:pt x="110" y="36"/>
                  <a:pt x="110" y="36"/>
                </a:cubicBezTo>
                <a:cubicBezTo>
                  <a:pt x="113" y="30"/>
                  <a:pt x="107" y="17"/>
                  <a:pt x="98" y="10"/>
                </a:cubicBezTo>
                <a:cubicBezTo>
                  <a:pt x="88" y="1"/>
                  <a:pt x="76" y="0"/>
                  <a:pt x="55" y="6"/>
                </a:cubicBezTo>
                <a:cubicBezTo>
                  <a:pt x="40" y="11"/>
                  <a:pt x="23" y="22"/>
                  <a:pt x="16" y="30"/>
                </a:cubicBezTo>
                <a:cubicBezTo>
                  <a:pt x="16" y="26"/>
                  <a:pt x="15" y="23"/>
                  <a:pt x="11" y="21"/>
                </a:cubicBezTo>
                <a:cubicBezTo>
                  <a:pt x="7" y="18"/>
                  <a:pt x="4" y="21"/>
                  <a:pt x="0" y="21"/>
                </a:cubicBezTo>
                <a:cubicBezTo>
                  <a:pt x="1" y="23"/>
                  <a:pt x="3" y="24"/>
                  <a:pt x="4" y="25"/>
                </a:cubicBezTo>
                <a:cubicBezTo>
                  <a:pt x="5" y="27"/>
                  <a:pt x="5" y="29"/>
                  <a:pt x="7" y="31"/>
                </a:cubicBezTo>
                <a:cubicBezTo>
                  <a:pt x="8" y="33"/>
                  <a:pt x="10" y="34"/>
                  <a:pt x="12" y="35"/>
                </a:cubicBezTo>
                <a:cubicBezTo>
                  <a:pt x="10" y="36"/>
                  <a:pt x="8" y="38"/>
                  <a:pt x="7" y="40"/>
                </a:cubicBezTo>
                <a:cubicBezTo>
                  <a:pt x="7" y="42"/>
                  <a:pt x="6" y="44"/>
                  <a:pt x="5" y="46"/>
                </a:cubicBezTo>
                <a:cubicBezTo>
                  <a:pt x="5" y="48"/>
                  <a:pt x="3" y="49"/>
                  <a:pt x="3" y="51"/>
                </a:cubicBezTo>
                <a:cubicBezTo>
                  <a:pt x="7" y="50"/>
                  <a:pt x="10" y="52"/>
                  <a:pt x="14" y="49"/>
                </a:cubicBezTo>
                <a:cubicBezTo>
                  <a:pt x="17" y="46"/>
                  <a:pt x="17" y="43"/>
                  <a:pt x="17" y="40"/>
                </a:cubicBezTo>
                <a:cubicBezTo>
                  <a:pt x="23" y="44"/>
                  <a:pt x="36" y="50"/>
                  <a:pt x="63" y="55"/>
                </a:cubicBezTo>
                <a:cubicBezTo>
                  <a:pt x="88" y="59"/>
                  <a:pt x="102" y="47"/>
                  <a:pt x="109" y="38"/>
                </a:cubicBezTo>
                <a:cubicBezTo>
                  <a:pt x="105" y="41"/>
                  <a:pt x="97" y="38"/>
                  <a:pt x="94" y="34"/>
                </a:cubicBezTo>
                <a:close/>
                <a:moveTo>
                  <a:pt x="87" y="42"/>
                </a:moveTo>
                <a:cubicBezTo>
                  <a:pt x="85" y="39"/>
                  <a:pt x="84" y="35"/>
                  <a:pt x="83" y="31"/>
                </a:cubicBezTo>
                <a:cubicBezTo>
                  <a:pt x="82" y="28"/>
                  <a:pt x="81" y="25"/>
                  <a:pt x="82" y="22"/>
                </a:cubicBezTo>
                <a:cubicBezTo>
                  <a:pt x="82" y="17"/>
                  <a:pt x="85" y="12"/>
                  <a:pt x="89" y="8"/>
                </a:cubicBezTo>
                <a:cubicBezTo>
                  <a:pt x="89" y="8"/>
                  <a:pt x="89" y="8"/>
                  <a:pt x="89" y="8"/>
                </a:cubicBezTo>
                <a:cubicBezTo>
                  <a:pt x="86" y="13"/>
                  <a:pt x="84" y="17"/>
                  <a:pt x="84" y="22"/>
                </a:cubicBezTo>
                <a:cubicBezTo>
                  <a:pt x="83" y="26"/>
                  <a:pt x="83" y="29"/>
                  <a:pt x="84" y="33"/>
                </a:cubicBezTo>
                <a:cubicBezTo>
                  <a:pt x="85" y="36"/>
                  <a:pt x="87" y="39"/>
                  <a:pt x="88" y="42"/>
                </a:cubicBezTo>
                <a:cubicBezTo>
                  <a:pt x="88" y="42"/>
                  <a:pt x="88" y="42"/>
                  <a:pt x="87" y="42"/>
                </a:cubicBezTo>
                <a:close/>
                <a:moveTo>
                  <a:pt x="90" y="22"/>
                </a:moveTo>
                <a:cubicBezTo>
                  <a:pt x="89" y="20"/>
                  <a:pt x="91" y="18"/>
                  <a:pt x="92" y="18"/>
                </a:cubicBezTo>
                <a:cubicBezTo>
                  <a:pt x="94" y="18"/>
                  <a:pt x="96" y="19"/>
                  <a:pt x="96" y="21"/>
                </a:cubicBezTo>
                <a:cubicBezTo>
                  <a:pt x="96" y="23"/>
                  <a:pt x="95" y="24"/>
                  <a:pt x="93" y="25"/>
                </a:cubicBezTo>
                <a:cubicBezTo>
                  <a:pt x="91" y="25"/>
                  <a:pt x="90" y="23"/>
                  <a:pt x="90" y="22"/>
                </a:cubicBezTo>
                <a:close/>
              </a:path>
            </a:pathLst>
          </a:custGeom>
          <a:solidFill>
            <a:srgbClr val="B9DC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A79489D7-8C04-42E1-8BAF-32BDA2E7BB6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3349" y="6434684"/>
            <a:ext cx="703252" cy="367714"/>
          </a:xfrm>
          <a:custGeom>
            <a:avLst/>
            <a:gdLst>
              <a:gd name="T0" fmla="*/ 93 w 112"/>
              <a:gd name="T1" fmla="*/ 33 h 58"/>
              <a:gd name="T2" fmla="*/ 94 w 112"/>
              <a:gd name="T3" fmla="*/ 38 h 58"/>
              <a:gd name="T4" fmla="*/ 94 w 112"/>
              <a:gd name="T5" fmla="*/ 38 h 58"/>
              <a:gd name="T6" fmla="*/ 93 w 112"/>
              <a:gd name="T7" fmla="*/ 32 h 58"/>
              <a:gd name="T8" fmla="*/ 93 w 112"/>
              <a:gd name="T9" fmla="*/ 32 h 58"/>
              <a:gd name="T10" fmla="*/ 93 w 112"/>
              <a:gd name="T11" fmla="*/ 32 h 58"/>
              <a:gd name="T12" fmla="*/ 98 w 112"/>
              <a:gd name="T13" fmla="*/ 31 h 58"/>
              <a:gd name="T14" fmla="*/ 97 w 112"/>
              <a:gd name="T15" fmla="*/ 31 h 58"/>
              <a:gd name="T16" fmla="*/ 95 w 112"/>
              <a:gd name="T17" fmla="*/ 31 h 58"/>
              <a:gd name="T18" fmla="*/ 93 w 112"/>
              <a:gd name="T19" fmla="*/ 33 h 58"/>
              <a:gd name="T20" fmla="*/ 93 w 112"/>
              <a:gd name="T21" fmla="*/ 33 h 58"/>
              <a:gd name="T22" fmla="*/ 109 w 112"/>
              <a:gd name="T23" fmla="*/ 35 h 58"/>
              <a:gd name="T24" fmla="*/ 110 w 112"/>
              <a:gd name="T25" fmla="*/ 35 h 58"/>
              <a:gd name="T26" fmla="*/ 110 w 112"/>
              <a:gd name="T27" fmla="*/ 35 h 58"/>
              <a:gd name="T28" fmla="*/ 97 w 112"/>
              <a:gd name="T29" fmla="*/ 9 h 58"/>
              <a:gd name="T30" fmla="*/ 54 w 112"/>
              <a:gd name="T31" fmla="*/ 6 h 58"/>
              <a:gd name="T32" fmla="*/ 15 w 112"/>
              <a:gd name="T33" fmla="*/ 30 h 58"/>
              <a:gd name="T34" fmla="*/ 11 w 112"/>
              <a:gd name="T35" fmla="*/ 20 h 58"/>
              <a:gd name="T36" fmla="*/ 0 w 112"/>
              <a:gd name="T37" fmla="*/ 21 h 58"/>
              <a:gd name="T38" fmla="*/ 3 w 112"/>
              <a:gd name="T39" fmla="*/ 25 h 58"/>
              <a:gd name="T40" fmla="*/ 6 w 112"/>
              <a:gd name="T41" fmla="*/ 30 h 58"/>
              <a:gd name="T42" fmla="*/ 11 w 112"/>
              <a:gd name="T43" fmla="*/ 35 h 58"/>
              <a:gd name="T44" fmla="*/ 7 w 112"/>
              <a:gd name="T45" fmla="*/ 40 h 58"/>
              <a:gd name="T46" fmla="*/ 5 w 112"/>
              <a:gd name="T47" fmla="*/ 46 h 58"/>
              <a:gd name="T48" fmla="*/ 2 w 112"/>
              <a:gd name="T49" fmla="*/ 51 h 58"/>
              <a:gd name="T50" fmla="*/ 13 w 112"/>
              <a:gd name="T51" fmla="*/ 49 h 58"/>
              <a:gd name="T52" fmla="*/ 16 w 112"/>
              <a:gd name="T53" fmla="*/ 39 h 58"/>
              <a:gd name="T54" fmla="*/ 63 w 112"/>
              <a:gd name="T55" fmla="*/ 54 h 58"/>
              <a:gd name="T56" fmla="*/ 108 w 112"/>
              <a:gd name="T57" fmla="*/ 38 h 58"/>
              <a:gd name="T58" fmla="*/ 93 w 112"/>
              <a:gd name="T59" fmla="*/ 33 h 58"/>
              <a:gd name="T60" fmla="*/ 87 w 112"/>
              <a:gd name="T61" fmla="*/ 42 h 58"/>
              <a:gd name="T62" fmla="*/ 82 w 112"/>
              <a:gd name="T63" fmla="*/ 30 h 58"/>
              <a:gd name="T64" fmla="*/ 81 w 112"/>
              <a:gd name="T65" fmla="*/ 22 h 58"/>
              <a:gd name="T66" fmla="*/ 88 w 112"/>
              <a:gd name="T67" fmla="*/ 8 h 58"/>
              <a:gd name="T68" fmla="*/ 88 w 112"/>
              <a:gd name="T69" fmla="*/ 8 h 58"/>
              <a:gd name="T70" fmla="*/ 83 w 112"/>
              <a:gd name="T71" fmla="*/ 22 h 58"/>
              <a:gd name="T72" fmla="*/ 84 w 112"/>
              <a:gd name="T73" fmla="*/ 32 h 58"/>
              <a:gd name="T74" fmla="*/ 87 w 112"/>
              <a:gd name="T75" fmla="*/ 41 h 58"/>
              <a:gd name="T76" fmla="*/ 87 w 112"/>
              <a:gd name="T77" fmla="*/ 42 h 58"/>
              <a:gd name="T78" fmla="*/ 89 w 112"/>
              <a:gd name="T79" fmla="*/ 21 h 58"/>
              <a:gd name="T80" fmla="*/ 92 w 112"/>
              <a:gd name="T81" fmla="*/ 18 h 58"/>
              <a:gd name="T82" fmla="*/ 95 w 112"/>
              <a:gd name="T83" fmla="*/ 21 h 58"/>
              <a:gd name="T84" fmla="*/ 92 w 112"/>
              <a:gd name="T85" fmla="*/ 24 h 58"/>
              <a:gd name="T86" fmla="*/ 89 w 112"/>
              <a:gd name="T87" fmla="*/ 2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2" h="58">
                <a:moveTo>
                  <a:pt x="93" y="33"/>
                </a:moveTo>
                <a:cubicBezTo>
                  <a:pt x="93" y="35"/>
                  <a:pt x="93" y="37"/>
                  <a:pt x="94" y="38"/>
                </a:cubicBezTo>
                <a:cubicBezTo>
                  <a:pt x="94" y="38"/>
                  <a:pt x="94" y="38"/>
                  <a:pt x="94" y="38"/>
                </a:cubicBezTo>
                <a:cubicBezTo>
                  <a:pt x="92" y="37"/>
                  <a:pt x="92" y="34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4" y="30"/>
                  <a:pt x="96" y="29"/>
                  <a:pt x="98" y="31"/>
                </a:cubicBezTo>
                <a:cubicBezTo>
                  <a:pt x="98" y="31"/>
                  <a:pt x="98" y="31"/>
                  <a:pt x="97" y="31"/>
                </a:cubicBezTo>
                <a:cubicBezTo>
                  <a:pt x="97" y="31"/>
                  <a:pt x="96" y="31"/>
                  <a:pt x="95" y="31"/>
                </a:cubicBezTo>
                <a:cubicBezTo>
                  <a:pt x="94" y="31"/>
                  <a:pt x="94" y="32"/>
                  <a:pt x="93" y="33"/>
                </a:cubicBezTo>
                <a:cubicBezTo>
                  <a:pt x="93" y="33"/>
                  <a:pt x="93" y="33"/>
                  <a:pt x="93" y="33"/>
                </a:cubicBezTo>
                <a:cubicBezTo>
                  <a:pt x="97" y="37"/>
                  <a:pt x="105" y="40"/>
                  <a:pt x="109" y="35"/>
                </a:cubicBezTo>
                <a:cubicBezTo>
                  <a:pt x="110" y="35"/>
                  <a:pt x="110" y="35"/>
                  <a:pt x="110" y="35"/>
                </a:cubicBezTo>
                <a:cubicBezTo>
                  <a:pt x="110" y="35"/>
                  <a:pt x="110" y="35"/>
                  <a:pt x="110" y="35"/>
                </a:cubicBezTo>
                <a:cubicBezTo>
                  <a:pt x="112" y="30"/>
                  <a:pt x="106" y="17"/>
                  <a:pt x="97" y="9"/>
                </a:cubicBezTo>
                <a:cubicBezTo>
                  <a:pt x="88" y="1"/>
                  <a:pt x="75" y="0"/>
                  <a:pt x="54" y="6"/>
                </a:cubicBezTo>
                <a:cubicBezTo>
                  <a:pt x="40" y="10"/>
                  <a:pt x="22" y="22"/>
                  <a:pt x="15" y="30"/>
                </a:cubicBezTo>
                <a:cubicBezTo>
                  <a:pt x="15" y="26"/>
                  <a:pt x="15" y="23"/>
                  <a:pt x="11" y="20"/>
                </a:cubicBezTo>
                <a:cubicBezTo>
                  <a:pt x="7" y="18"/>
                  <a:pt x="4" y="21"/>
                  <a:pt x="0" y="21"/>
                </a:cubicBezTo>
                <a:cubicBezTo>
                  <a:pt x="0" y="22"/>
                  <a:pt x="2" y="24"/>
                  <a:pt x="3" y="25"/>
                </a:cubicBezTo>
                <a:cubicBezTo>
                  <a:pt x="4" y="27"/>
                  <a:pt x="5" y="29"/>
                  <a:pt x="6" y="30"/>
                </a:cubicBezTo>
                <a:cubicBezTo>
                  <a:pt x="7" y="32"/>
                  <a:pt x="9" y="34"/>
                  <a:pt x="11" y="35"/>
                </a:cubicBezTo>
                <a:cubicBezTo>
                  <a:pt x="9" y="36"/>
                  <a:pt x="8" y="38"/>
                  <a:pt x="7" y="40"/>
                </a:cubicBezTo>
                <a:cubicBezTo>
                  <a:pt x="6" y="42"/>
                  <a:pt x="6" y="44"/>
                  <a:pt x="5" y="46"/>
                </a:cubicBezTo>
                <a:cubicBezTo>
                  <a:pt x="4" y="47"/>
                  <a:pt x="3" y="49"/>
                  <a:pt x="2" y="51"/>
                </a:cubicBezTo>
                <a:cubicBezTo>
                  <a:pt x="6" y="50"/>
                  <a:pt x="10" y="52"/>
                  <a:pt x="13" y="49"/>
                </a:cubicBezTo>
                <a:cubicBezTo>
                  <a:pt x="17" y="46"/>
                  <a:pt x="17" y="43"/>
                  <a:pt x="16" y="39"/>
                </a:cubicBezTo>
                <a:cubicBezTo>
                  <a:pt x="22" y="44"/>
                  <a:pt x="36" y="50"/>
                  <a:pt x="63" y="54"/>
                </a:cubicBezTo>
                <a:cubicBezTo>
                  <a:pt x="87" y="58"/>
                  <a:pt x="102" y="47"/>
                  <a:pt x="108" y="38"/>
                </a:cubicBezTo>
                <a:cubicBezTo>
                  <a:pt x="104" y="41"/>
                  <a:pt x="96" y="37"/>
                  <a:pt x="93" y="33"/>
                </a:cubicBezTo>
                <a:close/>
                <a:moveTo>
                  <a:pt x="87" y="42"/>
                </a:moveTo>
                <a:cubicBezTo>
                  <a:pt x="84" y="38"/>
                  <a:pt x="83" y="34"/>
                  <a:pt x="82" y="30"/>
                </a:cubicBezTo>
                <a:cubicBezTo>
                  <a:pt x="81" y="28"/>
                  <a:pt x="80" y="25"/>
                  <a:pt x="81" y="22"/>
                </a:cubicBezTo>
                <a:cubicBezTo>
                  <a:pt x="82" y="16"/>
                  <a:pt x="84" y="12"/>
                  <a:pt x="8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86" y="12"/>
                  <a:pt x="84" y="17"/>
                  <a:pt x="83" y="22"/>
                </a:cubicBezTo>
                <a:cubicBezTo>
                  <a:pt x="83" y="25"/>
                  <a:pt x="83" y="29"/>
                  <a:pt x="84" y="32"/>
                </a:cubicBezTo>
                <a:cubicBezTo>
                  <a:pt x="85" y="35"/>
                  <a:pt x="86" y="38"/>
                  <a:pt x="87" y="41"/>
                </a:cubicBezTo>
                <a:cubicBezTo>
                  <a:pt x="87" y="42"/>
                  <a:pt x="87" y="42"/>
                  <a:pt x="87" y="42"/>
                </a:cubicBezTo>
                <a:close/>
                <a:moveTo>
                  <a:pt x="89" y="21"/>
                </a:moveTo>
                <a:cubicBezTo>
                  <a:pt x="89" y="20"/>
                  <a:pt x="90" y="18"/>
                  <a:pt x="92" y="18"/>
                </a:cubicBezTo>
                <a:cubicBezTo>
                  <a:pt x="93" y="18"/>
                  <a:pt x="95" y="19"/>
                  <a:pt x="95" y="21"/>
                </a:cubicBezTo>
                <a:cubicBezTo>
                  <a:pt x="95" y="22"/>
                  <a:pt x="94" y="24"/>
                  <a:pt x="92" y="24"/>
                </a:cubicBezTo>
                <a:cubicBezTo>
                  <a:pt x="91" y="24"/>
                  <a:pt x="89" y="23"/>
                  <a:pt x="89" y="21"/>
                </a:cubicBezTo>
                <a:close/>
              </a:path>
            </a:pathLst>
          </a:custGeom>
          <a:solidFill>
            <a:srgbClr val="8F2E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4" name="Freeform 38">
            <a:extLst>
              <a:ext uri="{FF2B5EF4-FFF2-40B4-BE49-F238E27FC236}">
                <a16:creationId xmlns:a16="http://schemas.microsoft.com/office/drawing/2014/main" id="{3B10762D-3985-4EBD-B820-4A1550B26AF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424031" y="6413516"/>
            <a:ext cx="560763" cy="307960"/>
          </a:xfrm>
          <a:custGeom>
            <a:avLst/>
            <a:gdLst>
              <a:gd name="T0" fmla="*/ 74 w 89"/>
              <a:gd name="T1" fmla="*/ 25 h 48"/>
              <a:gd name="T2" fmla="*/ 75 w 89"/>
              <a:gd name="T3" fmla="*/ 28 h 48"/>
              <a:gd name="T4" fmla="*/ 75 w 89"/>
              <a:gd name="T5" fmla="*/ 28 h 48"/>
              <a:gd name="T6" fmla="*/ 74 w 89"/>
              <a:gd name="T7" fmla="*/ 24 h 48"/>
              <a:gd name="T8" fmla="*/ 74 w 89"/>
              <a:gd name="T9" fmla="*/ 24 h 48"/>
              <a:gd name="T10" fmla="*/ 74 w 89"/>
              <a:gd name="T11" fmla="*/ 24 h 48"/>
              <a:gd name="T12" fmla="*/ 78 w 89"/>
              <a:gd name="T13" fmla="*/ 22 h 48"/>
              <a:gd name="T14" fmla="*/ 78 w 89"/>
              <a:gd name="T15" fmla="*/ 23 h 48"/>
              <a:gd name="T16" fmla="*/ 76 w 89"/>
              <a:gd name="T17" fmla="*/ 23 h 48"/>
              <a:gd name="T18" fmla="*/ 75 w 89"/>
              <a:gd name="T19" fmla="*/ 24 h 48"/>
              <a:gd name="T20" fmla="*/ 75 w 89"/>
              <a:gd name="T21" fmla="*/ 24 h 48"/>
              <a:gd name="T22" fmla="*/ 87 w 89"/>
              <a:gd name="T23" fmla="*/ 24 h 48"/>
              <a:gd name="T24" fmla="*/ 88 w 89"/>
              <a:gd name="T25" fmla="*/ 24 h 48"/>
              <a:gd name="T26" fmla="*/ 88 w 89"/>
              <a:gd name="T27" fmla="*/ 25 h 48"/>
              <a:gd name="T28" fmla="*/ 75 w 89"/>
              <a:gd name="T29" fmla="*/ 5 h 48"/>
              <a:gd name="T30" fmla="*/ 41 w 89"/>
              <a:gd name="T31" fmla="*/ 7 h 48"/>
              <a:gd name="T32" fmla="*/ 13 w 89"/>
              <a:gd name="T33" fmla="*/ 30 h 48"/>
              <a:gd name="T34" fmla="*/ 8 w 89"/>
              <a:gd name="T35" fmla="*/ 23 h 48"/>
              <a:gd name="T36" fmla="*/ 0 w 89"/>
              <a:gd name="T37" fmla="*/ 25 h 48"/>
              <a:gd name="T38" fmla="*/ 3 w 89"/>
              <a:gd name="T39" fmla="*/ 28 h 48"/>
              <a:gd name="T40" fmla="*/ 6 w 89"/>
              <a:gd name="T41" fmla="*/ 32 h 48"/>
              <a:gd name="T42" fmla="*/ 10 w 89"/>
              <a:gd name="T43" fmla="*/ 34 h 48"/>
              <a:gd name="T44" fmla="*/ 7 w 89"/>
              <a:gd name="T45" fmla="*/ 39 h 48"/>
              <a:gd name="T46" fmla="*/ 6 w 89"/>
              <a:gd name="T47" fmla="*/ 44 h 48"/>
              <a:gd name="T48" fmla="*/ 5 w 89"/>
              <a:gd name="T49" fmla="*/ 48 h 48"/>
              <a:gd name="T50" fmla="*/ 13 w 89"/>
              <a:gd name="T51" fmla="*/ 45 h 48"/>
              <a:gd name="T52" fmla="*/ 15 w 89"/>
              <a:gd name="T53" fmla="*/ 37 h 48"/>
              <a:gd name="T54" fmla="*/ 53 w 89"/>
              <a:gd name="T55" fmla="*/ 44 h 48"/>
              <a:gd name="T56" fmla="*/ 87 w 89"/>
              <a:gd name="T57" fmla="*/ 27 h 48"/>
              <a:gd name="T58" fmla="*/ 74 w 89"/>
              <a:gd name="T59" fmla="*/ 25 h 48"/>
              <a:gd name="T60" fmla="*/ 70 w 89"/>
              <a:gd name="T61" fmla="*/ 32 h 48"/>
              <a:gd name="T62" fmla="*/ 65 w 89"/>
              <a:gd name="T63" fmla="*/ 24 h 48"/>
              <a:gd name="T64" fmla="*/ 64 w 89"/>
              <a:gd name="T65" fmla="*/ 17 h 48"/>
              <a:gd name="T66" fmla="*/ 68 w 89"/>
              <a:gd name="T67" fmla="*/ 5 h 48"/>
              <a:gd name="T68" fmla="*/ 68 w 89"/>
              <a:gd name="T69" fmla="*/ 5 h 48"/>
              <a:gd name="T70" fmla="*/ 65 w 89"/>
              <a:gd name="T71" fmla="*/ 17 h 48"/>
              <a:gd name="T72" fmla="*/ 67 w 89"/>
              <a:gd name="T73" fmla="*/ 25 h 48"/>
              <a:gd name="T74" fmla="*/ 71 w 89"/>
              <a:gd name="T75" fmla="*/ 32 h 48"/>
              <a:gd name="T76" fmla="*/ 70 w 89"/>
              <a:gd name="T77" fmla="*/ 32 h 48"/>
              <a:gd name="T78" fmla="*/ 70 w 89"/>
              <a:gd name="T79" fmla="*/ 16 h 48"/>
              <a:gd name="T80" fmla="*/ 72 w 89"/>
              <a:gd name="T81" fmla="*/ 13 h 48"/>
              <a:gd name="T82" fmla="*/ 75 w 89"/>
              <a:gd name="T83" fmla="*/ 15 h 48"/>
              <a:gd name="T84" fmla="*/ 73 w 89"/>
              <a:gd name="T85" fmla="*/ 18 h 48"/>
              <a:gd name="T86" fmla="*/ 70 w 89"/>
              <a:gd name="T87" fmla="*/ 16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9" h="48">
                <a:moveTo>
                  <a:pt x="74" y="25"/>
                </a:moveTo>
                <a:cubicBezTo>
                  <a:pt x="74" y="26"/>
                  <a:pt x="74" y="27"/>
                  <a:pt x="75" y="28"/>
                </a:cubicBezTo>
                <a:cubicBezTo>
                  <a:pt x="76" y="28"/>
                  <a:pt x="75" y="28"/>
                  <a:pt x="75" y="28"/>
                </a:cubicBezTo>
                <a:cubicBezTo>
                  <a:pt x="74" y="27"/>
                  <a:pt x="74" y="26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75" y="22"/>
                  <a:pt x="77" y="21"/>
                  <a:pt x="78" y="22"/>
                </a:cubicBezTo>
                <a:cubicBezTo>
                  <a:pt x="78" y="23"/>
                  <a:pt x="78" y="23"/>
                  <a:pt x="78" y="23"/>
                </a:cubicBezTo>
                <a:cubicBezTo>
                  <a:pt x="77" y="23"/>
                  <a:pt x="76" y="22"/>
                  <a:pt x="76" y="23"/>
                </a:cubicBezTo>
                <a:cubicBezTo>
                  <a:pt x="75" y="23"/>
                  <a:pt x="75" y="23"/>
                  <a:pt x="75" y="24"/>
                </a:cubicBezTo>
                <a:cubicBezTo>
                  <a:pt x="75" y="24"/>
                  <a:pt x="75" y="24"/>
                  <a:pt x="75" y="24"/>
                </a:cubicBezTo>
                <a:cubicBezTo>
                  <a:pt x="78" y="27"/>
                  <a:pt x="85" y="29"/>
                  <a:pt x="87" y="24"/>
                </a:cubicBezTo>
                <a:cubicBezTo>
                  <a:pt x="88" y="24"/>
                  <a:pt x="88" y="24"/>
                  <a:pt x="88" y="24"/>
                </a:cubicBezTo>
                <a:cubicBezTo>
                  <a:pt x="88" y="24"/>
                  <a:pt x="88" y="24"/>
                  <a:pt x="88" y="25"/>
                </a:cubicBezTo>
                <a:cubicBezTo>
                  <a:pt x="89" y="20"/>
                  <a:pt x="83" y="10"/>
                  <a:pt x="75" y="5"/>
                </a:cubicBezTo>
                <a:cubicBezTo>
                  <a:pt x="67" y="0"/>
                  <a:pt x="57" y="0"/>
                  <a:pt x="41" y="7"/>
                </a:cubicBezTo>
                <a:cubicBezTo>
                  <a:pt x="30" y="12"/>
                  <a:pt x="17" y="23"/>
                  <a:pt x="13" y="30"/>
                </a:cubicBezTo>
                <a:cubicBezTo>
                  <a:pt x="12" y="27"/>
                  <a:pt x="12" y="25"/>
                  <a:pt x="8" y="23"/>
                </a:cubicBezTo>
                <a:cubicBezTo>
                  <a:pt x="5" y="22"/>
                  <a:pt x="3" y="24"/>
                  <a:pt x="0" y="25"/>
                </a:cubicBezTo>
                <a:cubicBezTo>
                  <a:pt x="0" y="26"/>
                  <a:pt x="2" y="27"/>
                  <a:pt x="3" y="28"/>
                </a:cubicBezTo>
                <a:cubicBezTo>
                  <a:pt x="4" y="29"/>
                  <a:pt x="4" y="30"/>
                  <a:pt x="6" y="32"/>
                </a:cubicBezTo>
                <a:cubicBezTo>
                  <a:pt x="7" y="33"/>
                  <a:pt x="8" y="34"/>
                  <a:pt x="10" y="34"/>
                </a:cubicBezTo>
                <a:cubicBezTo>
                  <a:pt x="9" y="36"/>
                  <a:pt x="8" y="37"/>
                  <a:pt x="7" y="39"/>
                </a:cubicBezTo>
                <a:cubicBezTo>
                  <a:pt x="7" y="40"/>
                  <a:pt x="7" y="42"/>
                  <a:pt x="6" y="44"/>
                </a:cubicBezTo>
                <a:cubicBezTo>
                  <a:pt x="6" y="45"/>
                  <a:pt x="5" y="46"/>
                  <a:pt x="5" y="48"/>
                </a:cubicBezTo>
                <a:cubicBezTo>
                  <a:pt x="8" y="47"/>
                  <a:pt x="11" y="48"/>
                  <a:pt x="13" y="45"/>
                </a:cubicBezTo>
                <a:cubicBezTo>
                  <a:pt x="16" y="43"/>
                  <a:pt x="15" y="40"/>
                  <a:pt x="15" y="37"/>
                </a:cubicBezTo>
                <a:cubicBezTo>
                  <a:pt x="20" y="40"/>
                  <a:pt x="31" y="44"/>
                  <a:pt x="53" y="44"/>
                </a:cubicBezTo>
                <a:cubicBezTo>
                  <a:pt x="72" y="45"/>
                  <a:pt x="83" y="34"/>
                  <a:pt x="87" y="27"/>
                </a:cubicBezTo>
                <a:cubicBezTo>
                  <a:pt x="84" y="30"/>
                  <a:pt x="77" y="27"/>
                  <a:pt x="74" y="25"/>
                </a:cubicBezTo>
                <a:close/>
                <a:moveTo>
                  <a:pt x="70" y="32"/>
                </a:moveTo>
                <a:cubicBezTo>
                  <a:pt x="68" y="30"/>
                  <a:pt x="67" y="26"/>
                  <a:pt x="65" y="24"/>
                </a:cubicBezTo>
                <a:cubicBezTo>
                  <a:pt x="64" y="21"/>
                  <a:pt x="64" y="19"/>
                  <a:pt x="64" y="17"/>
                </a:cubicBezTo>
                <a:cubicBezTo>
                  <a:pt x="64" y="12"/>
                  <a:pt x="65" y="9"/>
                  <a:pt x="68" y="5"/>
                </a:cubicBezTo>
                <a:cubicBezTo>
                  <a:pt x="68" y="5"/>
                  <a:pt x="68" y="5"/>
                  <a:pt x="68" y="5"/>
                </a:cubicBezTo>
                <a:cubicBezTo>
                  <a:pt x="66" y="9"/>
                  <a:pt x="65" y="13"/>
                  <a:pt x="65" y="17"/>
                </a:cubicBezTo>
                <a:cubicBezTo>
                  <a:pt x="65" y="19"/>
                  <a:pt x="66" y="23"/>
                  <a:pt x="67" y="25"/>
                </a:cubicBezTo>
                <a:cubicBezTo>
                  <a:pt x="68" y="27"/>
                  <a:pt x="69" y="29"/>
                  <a:pt x="71" y="32"/>
                </a:cubicBezTo>
                <a:cubicBezTo>
                  <a:pt x="71" y="32"/>
                  <a:pt x="70" y="32"/>
                  <a:pt x="70" y="32"/>
                </a:cubicBezTo>
                <a:close/>
                <a:moveTo>
                  <a:pt x="70" y="16"/>
                </a:moveTo>
                <a:cubicBezTo>
                  <a:pt x="70" y="14"/>
                  <a:pt x="70" y="13"/>
                  <a:pt x="72" y="13"/>
                </a:cubicBezTo>
                <a:cubicBezTo>
                  <a:pt x="73" y="12"/>
                  <a:pt x="74" y="13"/>
                  <a:pt x="75" y="15"/>
                </a:cubicBezTo>
                <a:cubicBezTo>
                  <a:pt x="75" y="16"/>
                  <a:pt x="74" y="17"/>
                  <a:pt x="73" y="18"/>
                </a:cubicBezTo>
                <a:cubicBezTo>
                  <a:pt x="71" y="18"/>
                  <a:pt x="70" y="17"/>
                  <a:pt x="70" y="16"/>
                </a:cubicBezTo>
                <a:close/>
              </a:path>
            </a:pathLst>
          </a:custGeom>
          <a:solidFill>
            <a:srgbClr val="C2C8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5" name="Freeform 39">
            <a:extLst>
              <a:ext uri="{FF2B5EF4-FFF2-40B4-BE49-F238E27FC236}">
                <a16:creationId xmlns:a16="http://schemas.microsoft.com/office/drawing/2014/main" id="{2AD8F7B0-EA70-4139-9AAC-1523444274CF}"/>
              </a:ext>
            </a:extLst>
          </p:cNvPr>
          <p:cNvSpPr>
            <a:spLocks/>
          </p:cNvSpPr>
          <p:nvPr userDrawn="1"/>
        </p:nvSpPr>
        <p:spPr bwMode="auto">
          <a:xfrm>
            <a:off x="5653227" y="6516909"/>
            <a:ext cx="565359" cy="289574"/>
          </a:xfrm>
          <a:custGeom>
            <a:avLst/>
            <a:gdLst>
              <a:gd name="T0" fmla="*/ 75 w 90"/>
              <a:gd name="T1" fmla="*/ 26 h 46"/>
              <a:gd name="T2" fmla="*/ 76 w 90"/>
              <a:gd name="T3" fmla="*/ 30 h 46"/>
              <a:gd name="T4" fmla="*/ 76 w 90"/>
              <a:gd name="T5" fmla="*/ 30 h 46"/>
              <a:gd name="T6" fmla="*/ 74 w 90"/>
              <a:gd name="T7" fmla="*/ 25 h 46"/>
              <a:gd name="T8" fmla="*/ 74 w 90"/>
              <a:gd name="T9" fmla="*/ 25 h 46"/>
              <a:gd name="T10" fmla="*/ 75 w 90"/>
              <a:gd name="T11" fmla="*/ 25 h 46"/>
              <a:gd name="T12" fmla="*/ 78 w 90"/>
              <a:gd name="T13" fmla="*/ 24 h 46"/>
              <a:gd name="T14" fmla="*/ 78 w 90"/>
              <a:gd name="T15" fmla="*/ 24 h 46"/>
              <a:gd name="T16" fmla="*/ 76 w 90"/>
              <a:gd name="T17" fmla="*/ 24 h 46"/>
              <a:gd name="T18" fmla="*/ 75 w 90"/>
              <a:gd name="T19" fmla="*/ 25 h 46"/>
              <a:gd name="T20" fmla="*/ 75 w 90"/>
              <a:gd name="T21" fmla="*/ 26 h 46"/>
              <a:gd name="T22" fmla="*/ 88 w 90"/>
              <a:gd name="T23" fmla="*/ 27 h 46"/>
              <a:gd name="T24" fmla="*/ 88 w 90"/>
              <a:gd name="T25" fmla="*/ 27 h 46"/>
              <a:gd name="T26" fmla="*/ 88 w 90"/>
              <a:gd name="T27" fmla="*/ 27 h 46"/>
              <a:gd name="T28" fmla="*/ 77 w 90"/>
              <a:gd name="T29" fmla="*/ 7 h 46"/>
              <a:gd name="T30" fmla="*/ 43 w 90"/>
              <a:gd name="T31" fmla="*/ 6 h 46"/>
              <a:gd name="T32" fmla="*/ 13 w 90"/>
              <a:gd name="T33" fmla="*/ 26 h 46"/>
              <a:gd name="T34" fmla="*/ 9 w 90"/>
              <a:gd name="T35" fmla="*/ 19 h 46"/>
              <a:gd name="T36" fmla="*/ 0 w 90"/>
              <a:gd name="T37" fmla="*/ 20 h 46"/>
              <a:gd name="T38" fmla="*/ 3 w 90"/>
              <a:gd name="T39" fmla="*/ 23 h 46"/>
              <a:gd name="T40" fmla="*/ 6 w 90"/>
              <a:gd name="T41" fmla="*/ 27 h 46"/>
              <a:gd name="T42" fmla="*/ 10 w 90"/>
              <a:gd name="T43" fmla="*/ 31 h 46"/>
              <a:gd name="T44" fmla="*/ 7 w 90"/>
              <a:gd name="T45" fmla="*/ 35 h 46"/>
              <a:gd name="T46" fmla="*/ 5 w 90"/>
              <a:gd name="T47" fmla="*/ 40 h 46"/>
              <a:gd name="T48" fmla="*/ 4 w 90"/>
              <a:gd name="T49" fmla="*/ 43 h 46"/>
              <a:gd name="T50" fmla="*/ 12 w 90"/>
              <a:gd name="T51" fmla="*/ 42 h 46"/>
              <a:gd name="T52" fmla="*/ 14 w 90"/>
              <a:gd name="T53" fmla="*/ 34 h 46"/>
              <a:gd name="T54" fmla="*/ 52 w 90"/>
              <a:gd name="T55" fmla="*/ 44 h 46"/>
              <a:gd name="T56" fmla="*/ 87 w 90"/>
              <a:gd name="T57" fmla="*/ 29 h 46"/>
              <a:gd name="T58" fmla="*/ 75 w 90"/>
              <a:gd name="T59" fmla="*/ 2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90" h="46">
                <a:moveTo>
                  <a:pt x="75" y="26"/>
                </a:moveTo>
                <a:cubicBezTo>
                  <a:pt x="75" y="27"/>
                  <a:pt x="75" y="29"/>
                  <a:pt x="76" y="30"/>
                </a:cubicBezTo>
                <a:cubicBezTo>
                  <a:pt x="76" y="30"/>
                  <a:pt x="76" y="30"/>
                  <a:pt x="76" y="30"/>
                </a:cubicBezTo>
                <a:cubicBezTo>
                  <a:pt x="74" y="29"/>
                  <a:pt x="74" y="27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5" y="25"/>
                  <a:pt x="75" y="25"/>
                </a:cubicBezTo>
                <a:cubicBezTo>
                  <a:pt x="75" y="23"/>
                  <a:pt x="77" y="22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7" y="24"/>
                  <a:pt x="76" y="24"/>
                </a:cubicBezTo>
                <a:cubicBezTo>
                  <a:pt x="76" y="24"/>
                  <a:pt x="75" y="25"/>
                  <a:pt x="75" y="25"/>
                </a:cubicBezTo>
                <a:cubicBezTo>
                  <a:pt x="75" y="26"/>
                  <a:pt x="75" y="26"/>
                  <a:pt x="75" y="26"/>
                </a:cubicBezTo>
                <a:cubicBezTo>
                  <a:pt x="78" y="29"/>
                  <a:pt x="85" y="31"/>
                  <a:pt x="88" y="27"/>
                </a:cubicBezTo>
                <a:cubicBezTo>
                  <a:pt x="88" y="26"/>
                  <a:pt x="88" y="27"/>
                  <a:pt x="88" y="27"/>
                </a:cubicBezTo>
                <a:cubicBezTo>
                  <a:pt x="88" y="27"/>
                  <a:pt x="88" y="27"/>
                  <a:pt x="88" y="27"/>
                </a:cubicBezTo>
                <a:cubicBezTo>
                  <a:pt x="90" y="22"/>
                  <a:pt x="84" y="13"/>
                  <a:pt x="77" y="7"/>
                </a:cubicBezTo>
                <a:cubicBezTo>
                  <a:pt x="69" y="1"/>
                  <a:pt x="59" y="0"/>
                  <a:pt x="43" y="6"/>
                </a:cubicBezTo>
                <a:cubicBezTo>
                  <a:pt x="31" y="10"/>
                  <a:pt x="18" y="20"/>
                  <a:pt x="13" y="26"/>
                </a:cubicBezTo>
                <a:cubicBezTo>
                  <a:pt x="13" y="24"/>
                  <a:pt x="12" y="21"/>
                  <a:pt x="9" y="19"/>
                </a:cubicBezTo>
                <a:cubicBezTo>
                  <a:pt x="6" y="18"/>
                  <a:pt x="4" y="20"/>
                  <a:pt x="0" y="20"/>
                </a:cubicBezTo>
                <a:cubicBezTo>
                  <a:pt x="1" y="21"/>
                  <a:pt x="2" y="22"/>
                  <a:pt x="3" y="23"/>
                </a:cubicBezTo>
                <a:cubicBezTo>
                  <a:pt x="4" y="25"/>
                  <a:pt x="5" y="26"/>
                  <a:pt x="6" y="27"/>
                </a:cubicBezTo>
                <a:cubicBezTo>
                  <a:pt x="7" y="29"/>
                  <a:pt x="8" y="30"/>
                  <a:pt x="10" y="31"/>
                </a:cubicBezTo>
                <a:cubicBezTo>
                  <a:pt x="9" y="32"/>
                  <a:pt x="7" y="33"/>
                  <a:pt x="7" y="35"/>
                </a:cubicBezTo>
                <a:cubicBezTo>
                  <a:pt x="6" y="36"/>
                  <a:pt x="6" y="38"/>
                  <a:pt x="5" y="40"/>
                </a:cubicBezTo>
                <a:cubicBezTo>
                  <a:pt x="5" y="41"/>
                  <a:pt x="4" y="42"/>
                  <a:pt x="4" y="43"/>
                </a:cubicBezTo>
                <a:cubicBezTo>
                  <a:pt x="7" y="43"/>
                  <a:pt x="10" y="44"/>
                  <a:pt x="12" y="42"/>
                </a:cubicBezTo>
                <a:cubicBezTo>
                  <a:pt x="15" y="39"/>
                  <a:pt x="15" y="37"/>
                  <a:pt x="14" y="34"/>
                </a:cubicBezTo>
                <a:cubicBezTo>
                  <a:pt x="19" y="37"/>
                  <a:pt x="30" y="42"/>
                  <a:pt x="52" y="44"/>
                </a:cubicBezTo>
                <a:cubicBezTo>
                  <a:pt x="71" y="46"/>
                  <a:pt x="82" y="36"/>
                  <a:pt x="87" y="29"/>
                </a:cubicBezTo>
                <a:cubicBezTo>
                  <a:pt x="84" y="32"/>
                  <a:pt x="77" y="29"/>
                  <a:pt x="75" y="26"/>
                </a:cubicBezTo>
                <a:close/>
              </a:path>
            </a:pathLst>
          </a:custGeom>
          <a:solidFill>
            <a:srgbClr val="D434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510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2.22222E-6 L 0.18191 2.22222E-6 " pathEditMode="relative" rAng="0" ptsTypes="AA">
                                      <p:cBhvr>
                                        <p:cTn id="26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3329E8-EA50-4213-82C8-E89F39021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52B9981-28C9-4754-AD28-8C90A9C91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B34A290-31B2-46C5-8804-91B79263A9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24D03D5-D108-47EB-9366-7FC91B247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0F83FDE-724A-4DD2-A759-4DB8ACE91C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9B9720E-A7B9-4ACC-8F67-F53D491CF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78C2-8230-4221-A6A9-C20F8CBCB151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7770828-5FE3-4660-955B-AF0289E92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3759C9A-F6D4-42FB-B944-04BC2B2C9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FE8C-04CB-4CBE-8347-2D9A6B30A4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98049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1D08D8-F9AA-4904-82E6-016E0694E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F928FFC-436B-4AF6-BF2A-95BCE106F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78C2-8230-4221-A6A9-C20F8CBCB151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295B1FE-D99B-4CED-A81B-05E60D263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33E1690-79F3-491B-954F-7F73DA40F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FE8C-04CB-4CBE-8347-2D9A6B30A4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6628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63F7642-095E-4504-A073-58E704018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78C2-8230-4221-A6A9-C20F8CBCB151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4AAEA44-D3A5-4E8F-8703-9CAB6D086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55A217-DFD4-4026-ABA1-8FF784D5D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FE8C-04CB-4CBE-8347-2D9A6B30A4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96583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633936-5096-46FF-A0A7-F57DE9A52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8E6E60-E69E-4408-9436-7E7A49581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2F6D711-DECE-4DD2-9832-AD9193D024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54639C2-ED95-401D-8709-02BA5F319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78C2-8230-4221-A6A9-C20F8CBCB151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8A9537A-E574-4558-BF39-D0EDEBB94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BA50847-16D5-42A1-A623-7C1C916B7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FE8C-04CB-4CBE-8347-2D9A6B30A4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84267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5A726D-33A9-40F5-AEAE-36E776D5B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A7783AA-3C0A-49E9-BBB0-A1FB9241BE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FCD0E8E-7D3C-48E5-8FFA-1AFEE07E66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6C7D2C9-F3BC-4CFB-AE9B-0FA16F897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78C2-8230-4221-A6A9-C20F8CBCB151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F27182C-DCA3-499A-BD51-9A0FC1E8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7A64646-502A-47F7-8F76-7052EEECA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FE8C-04CB-4CBE-8347-2D9A6B30A4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30202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274D61-475E-4CFE-A581-0485B23DA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3A706FF-86ED-4D10-9899-A06249F4E8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4079B8-65BF-4012-BDC7-A30CB0EDA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78C2-8230-4221-A6A9-C20F8CBCB151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92D12B-208F-4477-B46D-690D8404E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37BE741-EF5A-4330-8B56-56E49492C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FE8C-04CB-4CBE-8347-2D9A6B30A4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5181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E21AD03-8B4F-4313-8AD2-2B471828C1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CF2528E-B591-404C-BBE1-0943602E56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ED88BC0-1278-43DC-ADE2-BA26E2AAE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78C2-8230-4221-A6A9-C20F8CBCB151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EDECDA-C94F-4603-A62C-4029CCBFD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4A192B-63C7-403F-8728-6E377B894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FE8C-04CB-4CBE-8347-2D9A6B30A4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8138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21956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05A72DA-0E20-422D-A31C-8A5CB2E03E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" t="-1" r="52375" b="844"/>
          <a:stretch/>
        </p:blipFill>
        <p:spPr>
          <a:xfrm>
            <a:off x="9572424" y="19595"/>
            <a:ext cx="5492671" cy="6818810"/>
          </a:xfrm>
          <a:prstGeom prst="rect">
            <a:avLst/>
          </a:prstGeom>
          <a:effectLst>
            <a:outerShdw blurRad="76200" dist="508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 descr="图片包含 室内, 户外艺术系列, 笔记本电脑, 屏幕&#10;&#10;已生成极高可信度的说明">
            <a:extLst>
              <a:ext uri="{FF2B5EF4-FFF2-40B4-BE49-F238E27FC236}">
                <a16:creationId xmlns:a16="http://schemas.microsoft.com/office/drawing/2014/main" id="{31AC3A60-9A03-4C18-BBEC-248F4594CA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8" t="21000" r="62718" b="47909"/>
          <a:stretch/>
        </p:blipFill>
        <p:spPr>
          <a:xfrm flipH="1">
            <a:off x="-2" y="4869160"/>
            <a:ext cx="2268101" cy="1969245"/>
          </a:xfrm>
          <a:prstGeom prst="rect">
            <a:avLst/>
          </a:prstGeom>
          <a:effectLst>
            <a:outerShdw blurRad="76200" dist="508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B926103-678C-493D-B020-1063B3DBF9D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7408" y="-16804"/>
            <a:ext cx="2592288" cy="1484474"/>
          </a:xfrm>
          <a:prstGeom prst="rect">
            <a:avLst/>
          </a:prstGeom>
        </p:spPr>
      </p:pic>
      <p:sp>
        <p:nvSpPr>
          <p:cNvPr id="10" name="矩形 69">
            <a:extLst>
              <a:ext uri="{FF2B5EF4-FFF2-40B4-BE49-F238E27FC236}">
                <a16:creationId xmlns:a16="http://schemas.microsoft.com/office/drawing/2014/main" id="{8B2A1291-96D5-44A0-B582-A35DD7F7395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11425" y="836712"/>
            <a:ext cx="24482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buFont typeface="Arial" charset="0"/>
              <a:buNone/>
            </a:pPr>
            <a:r>
              <a:rPr lang="zh-CN" altLang="en-US" sz="2800" b="1" dirty="0">
                <a:solidFill>
                  <a:srgbClr val="366A97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微软雅黑" pitchFamily="34" charset="-122"/>
              </a:rPr>
              <a:t>点击添加标题</a:t>
            </a:r>
            <a:endParaRPr lang="en-US" altLang="zh-CN" sz="2800" b="1" dirty="0">
              <a:solidFill>
                <a:srgbClr val="366A97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622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F2065-F752-4B7C-B088-C33A9C7A2392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等线" panose="02010600030101010101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2024/3/28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EE9788-1ACC-453B-99AE-62E87044B00C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等线" panose="02010600030101010101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383116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>
            <a:extLst>
              <a:ext uri="{FF2B5EF4-FFF2-40B4-BE49-F238E27FC236}">
                <a16:creationId xmlns:a16="http://schemas.microsoft.com/office/drawing/2014/main" id="{C154A2BD-FDDA-DA48-2F6B-661C5CCBA028}"/>
              </a:ext>
            </a:extLst>
          </p:cNvPr>
          <p:cNvSpPr/>
          <p:nvPr userDrawn="1"/>
        </p:nvSpPr>
        <p:spPr>
          <a:xfrm>
            <a:off x="719191" y="708917"/>
            <a:ext cx="10818688" cy="5429891"/>
          </a:xfrm>
          <a:prstGeom prst="roundRect">
            <a:avLst>
              <a:gd name="adj" fmla="val 10750"/>
            </a:avLst>
          </a:prstGeom>
          <a:solidFill>
            <a:srgbClr val="F4F0ED"/>
          </a:solidFill>
          <a:ln w="34925">
            <a:gradFill>
              <a:gsLst>
                <a:gs pos="0">
                  <a:srgbClr val="FDB024"/>
                </a:gs>
                <a:gs pos="35000">
                  <a:srgbClr val="009361"/>
                </a:gs>
                <a:gs pos="68000">
                  <a:srgbClr val="F4F0ED"/>
                </a:gs>
                <a:gs pos="100000">
                  <a:srgbClr val="FB692D"/>
                </a:gs>
              </a:gsLst>
              <a:lin ang="5400000" scaled="1"/>
            </a:gradFill>
          </a:ln>
          <a:effectLst>
            <a:outerShdw blurRad="3302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63B6DD4-BB4F-39CE-4F77-6C9E7A3E52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1" r="3073" b="15724"/>
          <a:stretch/>
        </p:blipFill>
        <p:spPr>
          <a:xfrm>
            <a:off x="1" y="1142163"/>
            <a:ext cx="12192000" cy="571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3815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>
            <a:extLst>
              <a:ext uri="{FF2B5EF4-FFF2-40B4-BE49-F238E27FC236}">
                <a16:creationId xmlns:a16="http://schemas.microsoft.com/office/drawing/2014/main" id="{587DD3DA-7434-08DD-DCE8-A1867B64C89F}"/>
              </a:ext>
            </a:extLst>
          </p:cNvPr>
          <p:cNvSpPr/>
          <p:nvPr userDrawn="1"/>
        </p:nvSpPr>
        <p:spPr>
          <a:xfrm>
            <a:off x="457200" y="407504"/>
            <a:ext cx="11270974" cy="6082747"/>
          </a:xfrm>
          <a:prstGeom prst="roundRect">
            <a:avLst>
              <a:gd name="adj" fmla="val 10750"/>
            </a:avLst>
          </a:prstGeom>
          <a:solidFill>
            <a:srgbClr val="F4F0ED"/>
          </a:solidFill>
          <a:ln w="34925">
            <a:gradFill>
              <a:gsLst>
                <a:gs pos="0">
                  <a:srgbClr val="FDB024"/>
                </a:gs>
                <a:gs pos="35000">
                  <a:srgbClr val="009361"/>
                </a:gs>
                <a:gs pos="68000">
                  <a:srgbClr val="F4F0ED"/>
                </a:gs>
                <a:gs pos="100000">
                  <a:srgbClr val="FB692D"/>
                </a:gs>
              </a:gsLst>
              <a:lin ang="5400000" scaled="1"/>
            </a:gradFill>
          </a:ln>
          <a:effectLst>
            <a:outerShdw blurRad="3302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950108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B25C9AD3-FEBE-F60D-9EE0-6A0A706739A2}"/>
              </a:ext>
            </a:extLst>
          </p:cNvPr>
          <p:cNvSpPr/>
          <p:nvPr userDrawn="1"/>
        </p:nvSpPr>
        <p:spPr>
          <a:xfrm>
            <a:off x="719191" y="708917"/>
            <a:ext cx="10818688" cy="5429891"/>
          </a:xfrm>
          <a:prstGeom prst="roundRect">
            <a:avLst>
              <a:gd name="adj" fmla="val 10750"/>
            </a:avLst>
          </a:prstGeom>
          <a:solidFill>
            <a:srgbClr val="F4F0ED"/>
          </a:solidFill>
          <a:ln w="34925">
            <a:gradFill>
              <a:gsLst>
                <a:gs pos="0">
                  <a:srgbClr val="FDB024"/>
                </a:gs>
                <a:gs pos="35000">
                  <a:srgbClr val="009361"/>
                </a:gs>
                <a:gs pos="68000">
                  <a:srgbClr val="F4F0ED"/>
                </a:gs>
                <a:gs pos="100000">
                  <a:srgbClr val="FB692D"/>
                </a:gs>
              </a:gsLst>
              <a:lin ang="5400000" scaled="1"/>
            </a:gradFill>
          </a:ln>
          <a:effectLst>
            <a:outerShdw blurRad="3302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F66D4E3-CB7C-0F2E-DCD7-CAA9CF3B22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887" y="302703"/>
            <a:ext cx="6242317" cy="624231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3ADBE40-23F6-FB6E-AF79-D9B19375E7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5" t="61804" r="76126" b="12316"/>
          <a:stretch/>
        </p:blipFill>
        <p:spPr>
          <a:xfrm rot="1320382">
            <a:off x="279380" y="3918306"/>
            <a:ext cx="1458930" cy="177486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53CDA3E-B442-EFCB-AD3B-E3E96843D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70" t="10332" r="39021" b="63788"/>
          <a:stretch/>
        </p:blipFill>
        <p:spPr>
          <a:xfrm>
            <a:off x="6835986" y="4454116"/>
            <a:ext cx="1458930" cy="177486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DB44BC9-961F-2E62-A48F-8B8C398D9C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67" t="40115" r="27180" b="42178"/>
          <a:stretch/>
        </p:blipFill>
        <p:spPr>
          <a:xfrm rot="20169467">
            <a:off x="528351" y="414841"/>
            <a:ext cx="1142423" cy="121441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059C3C84-8215-FDC0-FBDA-B10D3016BA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6" t="36724" r="76255" b="37396"/>
          <a:stretch/>
        </p:blipFill>
        <p:spPr>
          <a:xfrm rot="20375023">
            <a:off x="10360306" y="235689"/>
            <a:ext cx="1458930" cy="177486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8371087-B1B8-DC76-8271-A929A5D81F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2" r="31484" b="30910"/>
          <a:stretch/>
        </p:blipFill>
        <p:spPr>
          <a:xfrm flipH="1">
            <a:off x="7338543" y="629023"/>
            <a:ext cx="5155710" cy="624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44228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860B6488-F2B7-4BF7-6FB7-1163F881DAA9}"/>
              </a:ext>
            </a:extLst>
          </p:cNvPr>
          <p:cNvSpPr/>
          <p:nvPr userDrawn="1"/>
        </p:nvSpPr>
        <p:spPr>
          <a:xfrm>
            <a:off x="719191" y="708917"/>
            <a:ext cx="10818688" cy="5429891"/>
          </a:xfrm>
          <a:prstGeom prst="roundRect">
            <a:avLst>
              <a:gd name="adj" fmla="val 10750"/>
            </a:avLst>
          </a:prstGeom>
          <a:solidFill>
            <a:srgbClr val="F4F0ED"/>
          </a:solidFill>
          <a:ln w="34925">
            <a:gradFill>
              <a:gsLst>
                <a:gs pos="0">
                  <a:srgbClr val="FDB024"/>
                </a:gs>
                <a:gs pos="35000">
                  <a:srgbClr val="009361"/>
                </a:gs>
                <a:gs pos="68000">
                  <a:srgbClr val="F4F0ED"/>
                </a:gs>
                <a:gs pos="100000">
                  <a:srgbClr val="FB692D"/>
                </a:gs>
              </a:gsLst>
              <a:lin ang="5400000" scaled="1"/>
            </a:gradFill>
          </a:ln>
          <a:effectLst>
            <a:outerShdw blurRad="3302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E8B8507-B2E7-7723-1D4E-3AF3702698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605" y="302703"/>
            <a:ext cx="6242317" cy="624231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15E7E6D-4C12-F376-C63C-82991F786C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70" t="10332" r="39021" b="63788"/>
          <a:stretch/>
        </p:blipFill>
        <p:spPr>
          <a:xfrm>
            <a:off x="9720594" y="4453602"/>
            <a:ext cx="1458930" cy="177486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F9C43B2-5FB8-A9A3-1785-A86F323741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16" t="68538" r="27631" b="19942"/>
          <a:stretch/>
        </p:blipFill>
        <p:spPr>
          <a:xfrm rot="20169467">
            <a:off x="1842229" y="1249508"/>
            <a:ext cx="1006370" cy="79007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BC58E51-DEDC-7278-061B-8B72694C62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0936" r="75900" b="63184"/>
          <a:stretch/>
        </p:blipFill>
        <p:spPr>
          <a:xfrm rot="1320382">
            <a:off x="279380" y="3918306"/>
            <a:ext cx="1458930" cy="177486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EC333D4-4601-1EF9-5C22-145EE5EE7E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93" t="40159" r="17697" b="42087"/>
          <a:stretch/>
        </p:blipFill>
        <p:spPr>
          <a:xfrm rot="20375023">
            <a:off x="9389342" y="1366072"/>
            <a:ext cx="875858" cy="121757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08BA962-AB2B-30E1-50C4-91057A6250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52" b="35325"/>
          <a:stretch/>
        </p:blipFill>
        <p:spPr>
          <a:xfrm flipH="1">
            <a:off x="-3" y="1432229"/>
            <a:ext cx="7453745" cy="542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71720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>
            <a:extLst>
              <a:ext uri="{FF2B5EF4-FFF2-40B4-BE49-F238E27FC236}">
                <a16:creationId xmlns:a16="http://schemas.microsoft.com/office/drawing/2014/main" id="{E98E316A-882F-A307-A244-349F84E860E0}"/>
              </a:ext>
            </a:extLst>
          </p:cNvPr>
          <p:cNvSpPr/>
          <p:nvPr userDrawn="1"/>
        </p:nvSpPr>
        <p:spPr>
          <a:xfrm>
            <a:off x="719191" y="708917"/>
            <a:ext cx="10818688" cy="5429891"/>
          </a:xfrm>
          <a:prstGeom prst="roundRect">
            <a:avLst>
              <a:gd name="adj" fmla="val 10750"/>
            </a:avLst>
          </a:prstGeom>
          <a:solidFill>
            <a:srgbClr val="F4F0ED"/>
          </a:solidFill>
          <a:ln w="34925">
            <a:gradFill>
              <a:gsLst>
                <a:gs pos="0">
                  <a:srgbClr val="FDB024"/>
                </a:gs>
                <a:gs pos="35000">
                  <a:srgbClr val="009361"/>
                </a:gs>
                <a:gs pos="68000">
                  <a:srgbClr val="F4F0ED"/>
                </a:gs>
                <a:gs pos="100000">
                  <a:srgbClr val="FB692D"/>
                </a:gs>
              </a:gsLst>
              <a:lin ang="5400000" scaled="1"/>
            </a:gradFill>
          </a:ln>
          <a:effectLst>
            <a:outerShdw blurRad="3302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115C69F-E249-E6F0-8363-C8BBFC7D46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887" y="302703"/>
            <a:ext cx="6242317" cy="624231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AB08D13-1D1F-4360-8367-6709CA5447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28" t="65332" r="38686" b="13173"/>
          <a:stretch/>
        </p:blipFill>
        <p:spPr>
          <a:xfrm rot="1320382">
            <a:off x="314611" y="4865318"/>
            <a:ext cx="1592845" cy="147418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2E91C63-2D57-73AF-623B-7DFD03ED54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70" t="10332" r="39021" b="63788"/>
          <a:stretch/>
        </p:blipFill>
        <p:spPr>
          <a:xfrm>
            <a:off x="9622036" y="4442358"/>
            <a:ext cx="1458930" cy="177486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1483E73-37FF-F11B-6D3F-02C9E5C315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81" t="16868" r="24277" b="65425"/>
          <a:stretch/>
        </p:blipFill>
        <p:spPr>
          <a:xfrm rot="20169467">
            <a:off x="518858" y="369877"/>
            <a:ext cx="1364899" cy="121441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A147624-387B-B48B-F29D-C5FAE76F28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73" t="62418" r="8654" b="11702"/>
          <a:stretch/>
        </p:blipFill>
        <p:spPr>
          <a:xfrm rot="20375023">
            <a:off x="9923701" y="169785"/>
            <a:ext cx="1747018" cy="177486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8F41AAD-3300-2B90-CB26-8E5437D380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3" r="35365" b="27533"/>
          <a:stretch/>
        </p:blipFill>
        <p:spPr>
          <a:xfrm>
            <a:off x="5809131" y="1405515"/>
            <a:ext cx="4516583" cy="545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0633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F2065-F752-4B7C-B088-C33A9C7A2392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等线" panose="02010600030101010101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2024/3/28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EE9788-1ACC-453B-99AE-62E87044B00C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等线" panose="02010600030101010101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589758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F2065-F752-4B7C-B088-C33A9C7A2392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等线" panose="02010600030101010101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2024/3/28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EE9788-1ACC-453B-99AE-62E87044B00C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等线" panose="02010600030101010101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960135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F2065-F752-4B7C-B088-C33A9C7A2392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等线" panose="02010600030101010101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2024/3/28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EE9788-1ACC-453B-99AE-62E87044B00C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等线" panose="02010600030101010101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73402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F2065-F752-4B7C-B088-C33A9C7A2392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等线" panose="02010600030101010101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2024/3/28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EE9788-1ACC-453B-99AE-62E87044B00C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等线" panose="02010600030101010101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757586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F2065-F752-4B7C-B088-C33A9C7A2392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等线" panose="02010600030101010101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2024/3/28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EE9788-1ACC-453B-99AE-62E87044B00C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等线" panose="02010600030101010101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588667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8191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260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62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288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672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908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26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354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836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675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003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TEMPLATE" hidden="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1"/>
          <p:cNvSpPr/>
          <p:nvPr userDrawn="1"/>
        </p:nvSpPr>
        <p:spPr>
          <a:xfrm>
            <a:off x="353568" y="271018"/>
            <a:ext cx="11484864" cy="6315456"/>
          </a:xfrm>
          <a:prstGeom prst="roundRect">
            <a:avLst>
              <a:gd name="adj" fmla="val 6906"/>
            </a:avLst>
          </a:prstGeom>
          <a:solidFill>
            <a:schemeClr val="bg1"/>
          </a:solidFill>
          <a:ln w="41275">
            <a:solidFill>
              <a:srgbClr val="89F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3964305" y="2352675"/>
            <a:ext cx="473011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感谢您下载包图网平台上提供的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作品，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为了您和包图网以及原创作者的利益，请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勿复制、传播、销售，否则将承担法律责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任！包图网将对作品进行维权，按照传播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下载次数进行十倍的索取赔偿！</a:t>
            </a:r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DE5269AC-8E6D-4772-BC29-E4264B57BB8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7350" y="371475"/>
            <a:ext cx="1285577" cy="128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137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A1288C2-4DB6-4C92-8CD2-757AA0ED6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24DF659-7556-44E6-B714-CEE8996C78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FDEBE3A-9AE4-4521-9237-C8E721E329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6BDF78C2-8230-4221-A6A9-C20F8CBCB151}" type="datetimeFigureOut">
              <a:rPr lang="zh-CN" altLang="en-US" smtClean="0"/>
              <a:pPr/>
              <a:t>2024/3/28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5AE7DE-2D89-439B-9968-A404EB1FC9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9FE0FC1-3938-4154-8571-66265A93FB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7F5CFE8C-04CB-4CBE-8347-2D9A6B30A4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ED3C34C3-FA0B-486B-8614-D05B0BF5BB03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2500205" y="-492760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26409843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75869980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5208099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1453080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6455658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5767058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67311478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050441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98823649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868113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>
                        <a:latin typeface="印品黑体" panose="00000500000000000000" pitchFamily="2" charset="-122"/>
                        <a:ea typeface="印品黑体" panose="00000500000000000000" pitchFamily="2" charset="-122"/>
                      </a:endParaRPr>
                    </a:p>
                  </a:txBody>
                  <a:tcPr>
                    <a:solidFill>
                      <a:srgbClr val="41C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印品黑体" panose="00000500000000000000" pitchFamily="2" charset="-122"/>
                        <a:ea typeface="印品黑体" panose="00000500000000000000" pitchFamily="2" charset="-122"/>
                      </a:endParaRPr>
                    </a:p>
                  </a:txBody>
                  <a:tcPr>
                    <a:solidFill>
                      <a:srgbClr val="54E0EF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印品黑体" panose="00000500000000000000" pitchFamily="2" charset="-122"/>
                        <a:ea typeface="印品黑体" panose="00000500000000000000" pitchFamily="2" charset="-122"/>
                      </a:endParaRPr>
                    </a:p>
                  </a:txBody>
                  <a:tcPr>
                    <a:solidFill>
                      <a:srgbClr val="F9B36D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印品黑体" panose="00000500000000000000" pitchFamily="2" charset="-122"/>
                        <a:ea typeface="印品黑体" panose="00000500000000000000" pitchFamily="2" charset="-122"/>
                      </a:endParaRPr>
                    </a:p>
                  </a:txBody>
                  <a:tcPr>
                    <a:solidFill>
                      <a:srgbClr val="FFC78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印品黑体" panose="00000500000000000000" pitchFamily="2" charset="-122"/>
                        <a:ea typeface="印品黑体" panose="00000500000000000000" pitchFamily="2" charset="-122"/>
                      </a:endParaRPr>
                    </a:p>
                  </a:txBody>
                  <a:tcPr>
                    <a:solidFill>
                      <a:srgbClr val="FFD69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印品黑体" panose="00000500000000000000" pitchFamily="2" charset="-122"/>
                        <a:ea typeface="印品黑体" panose="00000500000000000000" pitchFamily="2" charset="-122"/>
                      </a:endParaRPr>
                    </a:p>
                  </a:txBody>
                  <a:tcPr>
                    <a:solidFill>
                      <a:srgbClr val="FFECB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印品黑体" panose="00000500000000000000" pitchFamily="2" charset="-122"/>
                        <a:ea typeface="印品黑体" panose="00000500000000000000" pitchFamily="2" charset="-122"/>
                      </a:endParaRPr>
                    </a:p>
                  </a:txBody>
                  <a:tcPr>
                    <a:solidFill>
                      <a:srgbClr val="E1F9EE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印品黑体" panose="00000500000000000000" pitchFamily="2" charset="-122"/>
                        <a:ea typeface="印品黑体" panose="000005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印品黑体" panose="00000500000000000000" pitchFamily="2" charset="-122"/>
                        <a:ea typeface="印品黑体" panose="000005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印品黑体" panose="00000500000000000000" pitchFamily="2" charset="-122"/>
                        <a:ea typeface="印品黑体" panose="00000500000000000000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022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797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rgbClr val="0093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rgbClr val="FDB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rgbClr val="FB69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等线" panose="02010600030101010101"/>
              <a:cs typeface="+mn-cs"/>
            </a:endParaRPr>
          </a:p>
        </p:txBody>
      </p:sp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7F554B60-45A2-4FFE-BEE2-ED1BD2308A1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9227" y="125895"/>
            <a:ext cx="1469865" cy="146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732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2024/3/28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68E659D1-3753-49AF-BF7F-5A92E7C2676E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3525" y="590550"/>
            <a:ext cx="1142702" cy="114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663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microsoft.com/office/2007/relationships/hdphoto" Target="../media/hdphoto5.wdp"/><Relationship Id="rId3" Type="http://schemas.openxmlformats.org/officeDocument/2006/relationships/slideLayout" Target="../slideLayouts/slideLayout14.xml"/><Relationship Id="rId7" Type="http://schemas.microsoft.com/office/2007/relationships/hdphoto" Target="../media/hdphoto2.wdp"/><Relationship Id="rId12" Type="http://schemas.openxmlformats.org/officeDocument/2006/relationships/image" Target="../media/image2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3.png"/><Relationship Id="rId11" Type="http://schemas.microsoft.com/office/2007/relationships/hdphoto" Target="../media/hdphoto4.wdp"/><Relationship Id="rId5" Type="http://schemas.openxmlformats.org/officeDocument/2006/relationships/image" Target="../media/image22.png"/><Relationship Id="rId10" Type="http://schemas.openxmlformats.org/officeDocument/2006/relationships/image" Target="../media/image25.png"/><Relationship Id="rId4" Type="http://schemas.openxmlformats.org/officeDocument/2006/relationships/notesSlide" Target="../notesSlides/notesSlide1.xml"/><Relationship Id="rId9" Type="http://schemas.microsoft.com/office/2007/relationships/hdphoto" Target="../media/hdphoto3.wdp"/><Relationship Id="rId1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39.png"/><Relationship Id="rId5" Type="http://schemas.openxmlformats.org/officeDocument/2006/relationships/image" Target="../media/image38.emf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135851" y="592593"/>
            <a:ext cx="11188368" cy="5031775"/>
          </a:xfrm>
          <a:prstGeom prst="roundRect">
            <a:avLst>
              <a:gd name="adj" fmla="val 11071"/>
            </a:avLst>
          </a:prstGeom>
          <a:solidFill>
            <a:srgbClr val="F4F0ED"/>
          </a:solidFill>
          <a:ln w="34925">
            <a:gradFill>
              <a:gsLst>
                <a:gs pos="0">
                  <a:srgbClr val="FDB024"/>
                </a:gs>
                <a:gs pos="35000">
                  <a:srgbClr val="009361"/>
                </a:gs>
                <a:gs pos="68000">
                  <a:srgbClr val="F4F0ED"/>
                </a:gs>
                <a:gs pos="100000">
                  <a:srgbClr val="FB692D"/>
                </a:gs>
              </a:gsLst>
              <a:lin ang="5400000" scaled="1"/>
            </a:gradFill>
          </a:ln>
          <a:effectLst>
            <a:outerShdw blurRad="3302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v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B999E10-B925-7E2C-008A-EE37C47232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95" b="13845"/>
          <a:stretch/>
        </p:blipFill>
        <p:spPr>
          <a:xfrm>
            <a:off x="8759990" y="4314658"/>
            <a:ext cx="3432010" cy="2543342"/>
          </a:xfrm>
          <a:prstGeom prst="rect">
            <a:avLst/>
          </a:prstGeom>
        </p:spPr>
      </p:pic>
      <p:pic>
        <p:nvPicPr>
          <p:cNvPr id="6" name="Picture 5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DCF27141-A536-4B6E-8C5A-54BC302424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72891"/>
            <a:ext cx="3161211" cy="1685109"/>
          </a:xfrm>
          <a:prstGeom prst="rect">
            <a:avLst/>
          </a:prstGeom>
        </p:spPr>
      </p:pic>
      <p:sp>
        <p:nvSpPr>
          <p:cNvPr id="16" name="Google Shape;487;p33">
            <a:extLst>
              <a:ext uri="{FF2B5EF4-FFF2-40B4-BE49-F238E27FC236}">
                <a16:creationId xmlns:a16="http://schemas.microsoft.com/office/drawing/2014/main" id="{62D61D4C-D41D-464C-9F21-BEDEF7EBAA80}"/>
              </a:ext>
            </a:extLst>
          </p:cNvPr>
          <p:cNvSpPr txBox="1">
            <a:spLocks/>
          </p:cNvSpPr>
          <p:nvPr/>
        </p:nvSpPr>
        <p:spPr>
          <a:xfrm>
            <a:off x="594035" y="828312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tabLst/>
              <a:defRPr/>
            </a:pPr>
            <a:r>
              <a:rPr lang="vi-VN" b="1" dirty="0" smtClean="0">
                <a:solidFill>
                  <a:srgbClr val="002060"/>
                </a:solidFill>
                <a:latin typeface="+mj-lt"/>
              </a:rPr>
              <a:t>TRƯỜNG TIỂU HỌC CHÁNH NGHĨA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sym typeface="Bubblegum Sans"/>
            </a:endParaRPr>
          </a:p>
        </p:txBody>
      </p:sp>
      <p:sp>
        <p:nvSpPr>
          <p:cNvPr id="9" name="Google Shape;487;p33">
            <a:extLst>
              <a:ext uri="{FF2B5EF4-FFF2-40B4-BE49-F238E27FC236}">
                <a16:creationId xmlns:a16="http://schemas.microsoft.com/office/drawing/2014/main" id="{62D61D4C-D41D-464C-9F21-BEDEF7EBAA80}"/>
              </a:ext>
            </a:extLst>
          </p:cNvPr>
          <p:cNvSpPr txBox="1">
            <a:spLocks/>
          </p:cNvSpPr>
          <p:nvPr/>
        </p:nvSpPr>
        <p:spPr>
          <a:xfrm>
            <a:off x="644243" y="2058230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sym typeface="Bubblegum Sans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594035" y="1637684"/>
            <a:ext cx="10524357" cy="699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1452524" eaLnBrk="1" hangingPunct="1">
              <a:defRPr/>
            </a:pPr>
            <a:r>
              <a:rPr lang="en-US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CHÀO MỪNG QUÝ THẦY </a:t>
            </a:r>
            <a:r>
              <a:rPr 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CÔ</a:t>
            </a:r>
            <a:r>
              <a:rPr lang="vi-VN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VỀ </a:t>
            </a:r>
            <a:r>
              <a:rPr lang="en-US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DỰ </a:t>
            </a:r>
            <a:r>
              <a:rPr 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GIỜ</a:t>
            </a:r>
            <a:endParaRPr lang="en-US" sz="36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135851" y="2916865"/>
            <a:ext cx="11471154" cy="2176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1452524" eaLnBrk="1" hangingPunct="1">
              <a:defRPr/>
            </a:pPr>
            <a:r>
              <a:rPr lang="vi-VN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Môn: Toán 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–</a:t>
            </a: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Lớp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3</a:t>
            </a:r>
            <a:endParaRPr lang="vi-VN" sz="4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ctr" defTabSz="1452524" eaLnBrk="1" hangingPunct="1">
              <a:defRPr/>
            </a:pPr>
            <a:r>
              <a:rPr lang="vi-VN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PPCT: 80</a:t>
            </a:r>
          </a:p>
          <a:p>
            <a:pPr algn="ctr" defTabSz="1452524" eaLnBrk="1" hangingPunct="1">
              <a:defRPr/>
            </a:pPr>
            <a:r>
              <a:rPr lang="vi-VN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Bài: Luyện tập </a:t>
            </a:r>
            <a:r>
              <a:rPr lang="vi-VN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chung (</a:t>
            </a:r>
            <a:r>
              <a:rPr lang="vi-VN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tiết 1)</a:t>
            </a:r>
            <a:endParaRPr lang="en-US" sz="44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pic>
        <p:nvPicPr>
          <p:cNvPr id="13" name="图片 1" descr="w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8764" y="131498"/>
            <a:ext cx="1660525" cy="693099"/>
          </a:xfrm>
          <a:prstGeom prst="rect">
            <a:avLst/>
          </a:prstGeom>
        </p:spPr>
      </p:pic>
      <p:pic>
        <p:nvPicPr>
          <p:cNvPr id="14" name="图片 5" descr="未标题-6 (2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851" y="80880"/>
            <a:ext cx="916369" cy="1081714"/>
          </a:xfrm>
          <a:prstGeom prst="rect">
            <a:avLst/>
          </a:prstGeom>
        </p:spPr>
      </p:pic>
      <p:pic>
        <p:nvPicPr>
          <p:cNvPr id="15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8135" flipH="1">
            <a:off x="135116" y="3362810"/>
            <a:ext cx="2650519" cy="265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73569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4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-19050"/>
            <a:ext cx="12192000" cy="6877050"/>
          </a:xfrm>
          <a:prstGeom prst="rect">
            <a:avLst/>
          </a:prstGeom>
          <a:solidFill>
            <a:srgbClr val="FBB8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" name="图片 3" descr="18 (3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85" y="314325"/>
            <a:ext cx="11594465" cy="6210300"/>
          </a:xfrm>
          <a:prstGeom prst="rect">
            <a:avLst/>
          </a:prstGeom>
        </p:spPr>
      </p:pic>
      <p:pic>
        <p:nvPicPr>
          <p:cNvPr id="2" name="图片 1" descr="w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6500" y="548640"/>
            <a:ext cx="1660525" cy="521970"/>
          </a:xfrm>
          <a:prstGeom prst="rect">
            <a:avLst/>
          </a:prstGeom>
        </p:spPr>
      </p:pic>
      <p:pic>
        <p:nvPicPr>
          <p:cNvPr id="6" name="图片 5" descr="未标题-6 (2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00" y="473075"/>
            <a:ext cx="663575" cy="73469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8135" flipH="1">
            <a:off x="9146955" y="4038848"/>
            <a:ext cx="3092524" cy="3092524"/>
          </a:xfrm>
          <a:prstGeom prst="rect">
            <a:avLst/>
          </a:prstGeom>
        </p:spPr>
      </p:pic>
      <p:sp>
        <p:nvSpPr>
          <p:cNvPr id="24" name="Google Shape;542;p39">
            <a:extLst>
              <a:ext uri="{FF2B5EF4-FFF2-40B4-BE49-F238E27FC236}">
                <a16:creationId xmlns:a16="http://schemas.microsoft.com/office/drawing/2014/main" id="{2C7FC5DB-1E9C-4DF3-8147-A44FA6CF3893}"/>
              </a:ext>
            </a:extLst>
          </p:cNvPr>
          <p:cNvSpPr/>
          <p:nvPr/>
        </p:nvSpPr>
        <p:spPr>
          <a:xfrm>
            <a:off x="2739629" y="1466971"/>
            <a:ext cx="6227021" cy="3473753"/>
          </a:xfrm>
          <a:custGeom>
            <a:avLst/>
            <a:gdLst/>
            <a:ahLst/>
            <a:cxnLst/>
            <a:rect l="l" t="t" r="r" b="b"/>
            <a:pathLst>
              <a:path w="43198" h="30328" extrusionOk="0">
                <a:moveTo>
                  <a:pt x="21526" y="0"/>
                </a:moveTo>
                <a:cubicBezTo>
                  <a:pt x="15938" y="0"/>
                  <a:pt x="9543" y="411"/>
                  <a:pt x="5904" y="3875"/>
                </a:cubicBezTo>
                <a:cubicBezTo>
                  <a:pt x="1401" y="8211"/>
                  <a:pt x="0" y="19186"/>
                  <a:pt x="5337" y="23389"/>
                </a:cubicBezTo>
                <a:cubicBezTo>
                  <a:pt x="8864" y="26197"/>
                  <a:pt x="14236" y="26811"/>
                  <a:pt x="19274" y="26811"/>
                </a:cubicBezTo>
                <a:cubicBezTo>
                  <a:pt x="21717" y="26811"/>
                  <a:pt x="24082" y="26667"/>
                  <a:pt x="26119" y="26558"/>
                </a:cubicBezTo>
                <a:lnTo>
                  <a:pt x="26119" y="26558"/>
                </a:lnTo>
                <a:cubicBezTo>
                  <a:pt x="25719" y="27492"/>
                  <a:pt x="23550" y="30227"/>
                  <a:pt x="24584" y="30327"/>
                </a:cubicBezTo>
                <a:cubicBezTo>
                  <a:pt x="24594" y="30328"/>
                  <a:pt x="24604" y="30328"/>
                  <a:pt x="24614" y="30328"/>
                </a:cubicBezTo>
                <a:cubicBezTo>
                  <a:pt x="26048" y="30328"/>
                  <a:pt x="32757" y="25724"/>
                  <a:pt x="32757" y="25724"/>
                </a:cubicBezTo>
                <a:cubicBezTo>
                  <a:pt x="32757" y="25724"/>
                  <a:pt x="34558" y="25324"/>
                  <a:pt x="35192" y="25057"/>
                </a:cubicBezTo>
                <a:cubicBezTo>
                  <a:pt x="41230" y="22655"/>
                  <a:pt x="43198" y="16217"/>
                  <a:pt x="42597" y="10246"/>
                </a:cubicBezTo>
                <a:cubicBezTo>
                  <a:pt x="42230" y="6744"/>
                  <a:pt x="41063" y="3174"/>
                  <a:pt x="37727" y="1473"/>
                </a:cubicBezTo>
                <a:cubicBezTo>
                  <a:pt x="35247" y="194"/>
                  <a:pt x="32092" y="18"/>
                  <a:pt x="29159" y="18"/>
                </a:cubicBezTo>
                <a:cubicBezTo>
                  <a:pt x="28344" y="18"/>
                  <a:pt x="27547" y="32"/>
                  <a:pt x="26786" y="39"/>
                </a:cubicBezTo>
                <a:cubicBezTo>
                  <a:pt x="26657" y="40"/>
                  <a:pt x="26526" y="40"/>
                  <a:pt x="26394" y="40"/>
                </a:cubicBezTo>
                <a:cubicBezTo>
                  <a:pt x="24920" y="40"/>
                  <a:pt x="23262" y="0"/>
                  <a:pt x="21526" y="0"/>
                </a:cubicBezTo>
                <a:close/>
              </a:path>
            </a:pathLst>
          </a:cu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354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A20FC66-E4A3-4098-A1A0-9B252B6A64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4576" y="1995195"/>
            <a:ext cx="6151397" cy="2353260"/>
          </a:xfrm>
          <a:prstGeom prst="rect">
            <a:avLst/>
          </a:prstGeom>
        </p:spPr>
      </p:pic>
      <p:pic>
        <p:nvPicPr>
          <p:cNvPr id="31" name="Picture 8" descr="https://i.pinimg.com/564x/3b/10/37/3b1037fde6f90055ff49d688133d9c45.jpg">
            <a:extLst>
              <a:ext uri="{FF2B5EF4-FFF2-40B4-BE49-F238E27FC236}">
                <a16:creationId xmlns:a16="http://schemas.microsoft.com/office/drawing/2014/main" id="{077A090F-9FE1-4DE1-BE51-761C673071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573" b="85762" l="9947" r="89876">
                        <a14:foregroundMark x1="35346" y1="62312" x2="45293" y2="70687"/>
                        <a14:foregroundMark x1="45293" y1="70687" x2="45293" y2="70687"/>
                        <a14:foregroundMark x1="45826" y1="60972" x2="53996" y2="67002"/>
                        <a14:foregroundMark x1="53996" y1="67002" x2="53996" y2="67002"/>
                        <a14:foregroundMark x1="43872" y1="79229" x2="46536" y2="830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518" b="13564"/>
          <a:stretch/>
        </p:blipFill>
        <p:spPr bwMode="auto">
          <a:xfrm>
            <a:off x="-876095" y="2714397"/>
            <a:ext cx="5362575" cy="403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24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[KARAOKE] LỚP CHÚNG TA ĐOÀN KẾT - CD CHUẨN BGD -  ÂM NHẠC LỚP 3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6207" y="365125"/>
            <a:ext cx="10687594" cy="5811838"/>
          </a:xfrm>
        </p:spPr>
      </p:pic>
    </p:spTree>
    <p:extLst>
      <p:ext uri="{BB962C8B-B14F-4D97-AF65-F5344CB8AC3E}">
        <p14:creationId xmlns:p14="http://schemas.microsoft.com/office/powerpoint/2010/main" val="261870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23"/>
          <a:stretch/>
        </p:blipFill>
        <p:spPr>
          <a:xfrm>
            <a:off x="2092049" y="-349303"/>
            <a:ext cx="8200109" cy="154945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87" b="90000" l="0" r="99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796" y="873757"/>
            <a:ext cx="2211876" cy="118932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479" b="21994"/>
          <a:stretch/>
        </p:blipFill>
        <p:spPr>
          <a:xfrm>
            <a:off x="7647261" y="3939113"/>
            <a:ext cx="1510186" cy="623991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399" b="89899" l="9942" r="922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686" r="9049" b="13142"/>
          <a:stretch/>
        </p:blipFill>
        <p:spPr>
          <a:xfrm rot="3287119">
            <a:off x="2333246" y="3482068"/>
            <a:ext cx="1528426" cy="1574815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558" b="27494" l="4300" r="42600">
                        <a14:foregroundMark x1="18800" y1="9974" x2="23600" y2="12916"/>
                        <a14:foregroundMark x1="25400" y1="8696" x2="22200" y2="11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29" t="4073" r="56344" b="72981"/>
          <a:stretch/>
        </p:blipFill>
        <p:spPr>
          <a:xfrm>
            <a:off x="7647260" y="1090120"/>
            <a:ext cx="2071506" cy="558906"/>
          </a:xfrm>
          <a:prstGeom prst="rect">
            <a:avLst/>
          </a:prstGeom>
        </p:spPr>
      </p:pic>
      <p:sp>
        <p:nvSpPr>
          <p:cNvPr id="42" name="Oval 41"/>
          <p:cNvSpPr/>
          <p:nvPr/>
        </p:nvSpPr>
        <p:spPr>
          <a:xfrm>
            <a:off x="2860964" y="1763218"/>
            <a:ext cx="460638" cy="506865"/>
          </a:xfrm>
          <a:prstGeom prst="ellipse">
            <a:avLst/>
          </a:prstGeom>
          <a:solidFill>
            <a:schemeClr val="accent4"/>
          </a:solidFill>
          <a:ln w="19050">
            <a:prstDash val="lg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43" name="Oval 42"/>
          <p:cNvSpPr/>
          <p:nvPr/>
        </p:nvSpPr>
        <p:spPr>
          <a:xfrm>
            <a:off x="2876395" y="4608185"/>
            <a:ext cx="460638" cy="50686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prstDash val="lg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44" name="Oval 43"/>
          <p:cNvSpPr/>
          <p:nvPr/>
        </p:nvSpPr>
        <p:spPr>
          <a:xfrm>
            <a:off x="8402354" y="1754610"/>
            <a:ext cx="460638" cy="50686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prstDash val="lg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45" name="Oval 44"/>
          <p:cNvSpPr/>
          <p:nvPr/>
        </p:nvSpPr>
        <p:spPr>
          <a:xfrm>
            <a:off x="8172035" y="4501959"/>
            <a:ext cx="460638" cy="506865"/>
          </a:xfrm>
          <a:prstGeom prst="ellipse">
            <a:avLst/>
          </a:prstGeom>
          <a:solidFill>
            <a:srgbClr val="FFFF00"/>
          </a:solidFill>
          <a:ln w="19050">
            <a:prstDash val="lg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</a:p>
        </p:txBody>
      </p:sp>
      <p:pic>
        <p:nvPicPr>
          <p:cNvPr id="48" name="59c3c5f04723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967468" y="-459468"/>
            <a:ext cx="609600" cy="609600"/>
          </a:xfrm>
          <a:prstGeom prst="rect">
            <a:avLst/>
          </a:prstGeom>
        </p:spPr>
      </p:pic>
      <p:sp>
        <p:nvSpPr>
          <p:cNvPr id="49" name="Rectangle 48"/>
          <p:cNvSpPr/>
          <p:nvPr/>
        </p:nvSpPr>
        <p:spPr>
          <a:xfrm>
            <a:off x="538616" y="2371254"/>
            <a:ext cx="5143500" cy="107721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Số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lớn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là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15,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số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bé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là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3.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Số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lớn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gấp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số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bé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mấy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lần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?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202585" y="3421723"/>
            <a:ext cx="1709122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15 : 3 = 5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04839" y="5109177"/>
            <a:ext cx="5648325" cy="10772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200" b="1" kern="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Số</a:t>
            </a:r>
            <a:r>
              <a:rPr lang="en-US" sz="3200" b="1" kern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200" b="1" kern="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lớn</a:t>
            </a:r>
            <a:r>
              <a:rPr lang="en-US" sz="3200" b="1" kern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200" b="1" kern="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là</a:t>
            </a:r>
            <a:r>
              <a:rPr lang="en-US" sz="3200" b="1" kern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15, </a:t>
            </a:r>
            <a:r>
              <a:rPr lang="en-US" sz="3200" b="1" kern="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số</a:t>
            </a:r>
            <a:r>
              <a:rPr lang="en-US" sz="3200" b="1" kern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200" b="1" kern="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bé</a:t>
            </a:r>
            <a:r>
              <a:rPr lang="en-US" sz="3200" b="1" kern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200" b="1" kern="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là</a:t>
            </a:r>
            <a:r>
              <a:rPr lang="en-US" sz="3200" b="1" kern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3. </a:t>
            </a:r>
            <a:r>
              <a:rPr lang="en-US" sz="3200" b="1" kern="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Số</a:t>
            </a:r>
            <a:r>
              <a:rPr lang="en-US" sz="3200" b="1" kern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200" b="1" kern="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lớn</a:t>
            </a:r>
            <a:r>
              <a:rPr lang="en-US" sz="3200" b="1" kern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200" b="1" kern="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hơn</a:t>
            </a:r>
            <a:r>
              <a:rPr lang="en-US" sz="3200" b="1" kern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200" b="1" kern="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số</a:t>
            </a:r>
            <a:r>
              <a:rPr lang="en-US" sz="3200" b="1" kern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200" b="1" kern="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bé</a:t>
            </a:r>
            <a:r>
              <a:rPr lang="en-US" sz="3200" b="1" kern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bao </a:t>
            </a:r>
            <a:r>
              <a:rPr lang="en-US" sz="3200" b="1" kern="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nhiêu</a:t>
            </a:r>
            <a:r>
              <a:rPr lang="en-US" sz="3200" b="1" kern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200" b="1" kern="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đơn</a:t>
            </a:r>
            <a:r>
              <a:rPr lang="en-US" sz="3200" b="1" kern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200" b="1" kern="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vị</a:t>
            </a:r>
            <a:r>
              <a:rPr lang="en-US" sz="3200" b="1" kern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839796" y="6180902"/>
            <a:ext cx="25160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15 – 3 = 12</a:t>
            </a:r>
          </a:p>
        </p:txBody>
      </p:sp>
      <p:pic>
        <p:nvPicPr>
          <p:cNvPr id="53" name="59c3c5f04723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10899" y="-1170314"/>
            <a:ext cx="609600" cy="609600"/>
          </a:xfrm>
          <a:prstGeom prst="rect">
            <a:avLst/>
          </a:prstGeom>
        </p:spPr>
      </p:pic>
      <p:sp>
        <p:nvSpPr>
          <p:cNvPr id="54" name="Rectangle 53"/>
          <p:cNvSpPr/>
          <p:nvPr/>
        </p:nvSpPr>
        <p:spPr>
          <a:xfrm>
            <a:off x="5958678" y="2416175"/>
            <a:ext cx="5547522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vi-VN" sz="3200" b="1" kern="0" dirty="0" smtClean="0">
                <a:solidFill>
                  <a:srgbClr val="7030A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Muốn tìm số lớn gấp mấy lần số bé?</a:t>
            </a:r>
            <a:endParaRPr lang="en-US" sz="3200" b="1" kern="0" dirty="0">
              <a:solidFill>
                <a:srgbClr val="7030A0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267661" y="3378855"/>
            <a:ext cx="4929555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200" b="1" kern="0" dirty="0" smtClean="0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Ta lấy số lớn chia cho số bé.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56" name="59c3c5f04723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91761" y="-1170314"/>
            <a:ext cx="609600" cy="609600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6053164" y="5093283"/>
            <a:ext cx="5804862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vi-VN" sz="3200" b="1" kern="0" dirty="0" smtClean="0">
                <a:solidFill>
                  <a:srgbClr val="0099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Muốn tìm số lớn hơn số bé bao nhiêu đơn vị?</a:t>
            </a:r>
            <a:endParaRPr lang="en-US" sz="3200" b="1" kern="0" dirty="0">
              <a:solidFill>
                <a:srgbClr val="009900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407122" y="6180902"/>
            <a:ext cx="4790094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200" b="1" kern="0" dirty="0" smtClean="0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Ta lấy số lớn trừ cho số bé.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59" name="59c3c5f04723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269803" y="-1245694"/>
            <a:ext cx="609600" cy="609600"/>
          </a:xfrm>
          <a:prstGeom prst="rect">
            <a:avLst/>
          </a:prstGeom>
        </p:spPr>
      </p:pic>
      <p:pic>
        <p:nvPicPr>
          <p:cNvPr id="62" name="59c3c5f04723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097839" y="-1282328"/>
            <a:ext cx="609600" cy="609600"/>
          </a:xfrm>
          <a:prstGeom prst="rect">
            <a:avLst/>
          </a:prstGeom>
        </p:spPr>
      </p:pic>
      <p:pic>
        <p:nvPicPr>
          <p:cNvPr id="65" name="59c3c5f04723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051672" y="-129242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8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4576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4576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8" dur="4576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4576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  <p:audio>
              <p:cMediaNode vol="80000">
                <p:cTn id="1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  <p:audio>
              <p:cMediaNode vol="80000">
                <p:cTn id="1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>
                <p:cTn id="1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audio>
              <p:cMediaNode vol="80000">
                <p:cTn id="1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2"/>
                </p:tgtEl>
              </p:cMediaNode>
            </p:audio>
            <p:audio>
              <p:cMediaNode vol="80000">
                <p:cTn id="1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9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7" grpId="0" animBg="1"/>
      <p:bldP spid="5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-19050"/>
            <a:ext cx="12192000" cy="6877050"/>
          </a:xfrm>
          <a:prstGeom prst="rect">
            <a:avLst/>
          </a:prstGeom>
          <a:solidFill>
            <a:srgbClr val="FBB8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" name="图片 3" descr="18 (3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85" y="314325"/>
            <a:ext cx="11594465" cy="6210300"/>
          </a:xfrm>
          <a:prstGeom prst="rect">
            <a:avLst/>
          </a:prstGeom>
        </p:spPr>
      </p:pic>
      <p:pic>
        <p:nvPicPr>
          <p:cNvPr id="2" name="图片 1" descr="w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6500" y="548640"/>
            <a:ext cx="1660525" cy="521970"/>
          </a:xfrm>
          <a:prstGeom prst="rect">
            <a:avLst/>
          </a:prstGeom>
        </p:spPr>
      </p:pic>
      <p:pic>
        <p:nvPicPr>
          <p:cNvPr id="6" name="图片 5" descr="未标题-6 (2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00" y="473075"/>
            <a:ext cx="663575" cy="73469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8135" flipH="1">
            <a:off x="9146955" y="4038848"/>
            <a:ext cx="3092524" cy="3092524"/>
          </a:xfrm>
          <a:prstGeom prst="rect">
            <a:avLst/>
          </a:prstGeom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711200" y="1295400"/>
            <a:ext cx="10363200" cy="1426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267" b="1" dirty="0" err="1">
                <a:solidFill>
                  <a:prstClr val="black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Thứ</a:t>
            </a:r>
            <a:r>
              <a:rPr lang="en-US" altLang="en-US" sz="4267" b="1" dirty="0">
                <a:solidFill>
                  <a:prstClr val="black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vi-VN" altLang="en-US" sz="4267" b="1" dirty="0" smtClean="0">
                <a:solidFill>
                  <a:prstClr val="black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sáu,</a:t>
            </a:r>
            <a:r>
              <a:rPr lang="en-US" altLang="en-US" sz="4267" b="1" dirty="0" smtClean="0">
                <a:solidFill>
                  <a:prstClr val="black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4267" b="1" dirty="0" err="1">
                <a:solidFill>
                  <a:prstClr val="black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ngày</a:t>
            </a:r>
            <a:r>
              <a:rPr lang="en-US" altLang="en-US" sz="4267" b="1" dirty="0">
                <a:solidFill>
                  <a:prstClr val="black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vi-VN" altLang="en-US" sz="4267" b="1" dirty="0" smtClean="0">
                <a:solidFill>
                  <a:prstClr val="black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22</a:t>
            </a:r>
            <a:r>
              <a:rPr lang="en-US" altLang="en-US" sz="4267" b="1" dirty="0" smtClean="0">
                <a:solidFill>
                  <a:prstClr val="black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4267" b="1" dirty="0" err="1">
                <a:solidFill>
                  <a:prstClr val="black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tháng</a:t>
            </a:r>
            <a:r>
              <a:rPr lang="en-US" altLang="en-US" sz="4267" b="1" dirty="0">
                <a:solidFill>
                  <a:prstClr val="black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4267" b="1" dirty="0" smtClean="0">
                <a:solidFill>
                  <a:prstClr val="black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1</a:t>
            </a:r>
            <a:r>
              <a:rPr lang="vi-VN" altLang="en-US" sz="4267" b="1" dirty="0" smtClean="0">
                <a:solidFill>
                  <a:prstClr val="black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2</a:t>
            </a:r>
            <a:r>
              <a:rPr lang="en-US" altLang="en-US" sz="4267" b="1" dirty="0" smtClean="0">
                <a:solidFill>
                  <a:prstClr val="black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4267" b="1" dirty="0" err="1">
                <a:solidFill>
                  <a:prstClr val="black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năm</a:t>
            </a:r>
            <a:r>
              <a:rPr lang="en-US" altLang="en-US" sz="4267" b="1" dirty="0">
                <a:solidFill>
                  <a:prstClr val="black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4267" b="1" dirty="0" smtClean="0">
                <a:solidFill>
                  <a:prstClr val="black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202</a:t>
            </a:r>
            <a:r>
              <a:rPr lang="vi-VN" altLang="en-US" sz="4267" b="1" dirty="0" smtClean="0">
                <a:solidFill>
                  <a:prstClr val="black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3</a:t>
            </a:r>
            <a:endParaRPr lang="en-US" altLang="en-US" sz="4267" b="1" dirty="0">
              <a:solidFill>
                <a:prstClr val="black"/>
              </a:solidFill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b="1" u="sng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Toán</a:t>
            </a:r>
            <a:endParaRPr lang="en-US" altLang="en-US" sz="4400" b="1" u="sng" dirty="0">
              <a:solidFill>
                <a:srgbClr val="FF0000"/>
              </a:solidFill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1007036" y="2699792"/>
            <a:ext cx="103632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377">
              <a:buFontTx/>
              <a:buNone/>
              <a:defRPr/>
            </a:pPr>
            <a:r>
              <a:rPr lang="vi-VN" sz="5400" b="1" dirty="0" smtClean="0">
                <a:solidFill>
                  <a:srgbClr val="7030A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Luyện tập chung </a:t>
            </a:r>
            <a:r>
              <a:rPr lang="en-US" sz="5400" b="1" dirty="0" smtClean="0">
                <a:solidFill>
                  <a:srgbClr val="7030A0"/>
                </a:solidFill>
                <a:latin typeface="HP001 4 hàng" panose="020B0603050302020204" pitchFamily="34" charset="0"/>
              </a:rPr>
              <a:t>(</a:t>
            </a:r>
            <a:r>
              <a:rPr lang="en-US" sz="5400" b="1" dirty="0" smtClean="0">
                <a:solidFill>
                  <a:srgbClr val="7030A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</a:t>
            </a:r>
            <a:r>
              <a:rPr lang="vi-VN" sz="5400" b="1" dirty="0" smtClean="0">
                <a:solidFill>
                  <a:srgbClr val="7030A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iết 1</a:t>
            </a:r>
            <a:r>
              <a:rPr lang="en-US" sz="5400" b="1" dirty="0" smtClean="0">
                <a:solidFill>
                  <a:srgbClr val="7030A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)</a:t>
            </a:r>
            <a:endParaRPr lang="en-US" sz="5400" b="1" dirty="0">
              <a:solidFill>
                <a:srgbClr val="7030A0"/>
              </a:solidFill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200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A_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040" y="912949"/>
            <a:ext cx="6121493" cy="42943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962339-F584-49B4-AC31-3410C8ED0B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2848" y="2503855"/>
            <a:ext cx="5614903" cy="17740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691304" y="794197"/>
            <a:ext cx="879770" cy="702056"/>
            <a:chOff x="1484051" y="705745"/>
            <a:chExt cx="564204" cy="477343"/>
          </a:xfrm>
        </p:grpSpPr>
        <p:sp>
          <p:nvSpPr>
            <p:cNvPr id="2" name="Isosceles Triangle 1"/>
            <p:cNvSpPr/>
            <p:nvPr/>
          </p:nvSpPr>
          <p:spPr>
            <a:xfrm>
              <a:off x="1484051" y="705745"/>
              <a:ext cx="564204" cy="460396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1621201" y="785487"/>
              <a:ext cx="264406" cy="3976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1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A80F77DC-B128-41EE-B71D-6D2D1BF41A59}"/>
              </a:ext>
            </a:extLst>
          </p:cNvPr>
          <p:cNvSpPr/>
          <p:nvPr/>
        </p:nvSpPr>
        <p:spPr>
          <a:xfrm>
            <a:off x="1640560" y="893483"/>
            <a:ext cx="3898091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1960" algn="l"/>
                <a:tab pos="4565650" algn="r"/>
                <a:tab pos="4776470" algn="ctr"/>
                <a:tab pos="5276215" algn="ctr"/>
                <a:tab pos="5657215" algn="r"/>
              </a:tabLst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kumimoji="0" lang="vi-VN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E386BEB-3ACC-45CA-A0C0-D71A85F85B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3050" y="1924049"/>
            <a:ext cx="9429750" cy="942975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F5CB46B-AECE-4F44-B3F9-50A3D3FD1B92}"/>
              </a:ext>
            </a:extLst>
          </p:cNvPr>
          <p:cNvGrpSpPr/>
          <p:nvPr/>
        </p:nvGrpSpPr>
        <p:grpSpPr>
          <a:xfrm>
            <a:off x="1400175" y="3105150"/>
            <a:ext cx="2228850" cy="1446550"/>
            <a:chOff x="1400175" y="3105150"/>
            <a:chExt cx="2228850" cy="144655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4ADD400-3C09-4ACE-9B9B-A63AB62482CE}"/>
                </a:ext>
              </a:extLst>
            </p:cNvPr>
            <p:cNvSpPr txBox="1"/>
            <p:nvPr/>
          </p:nvSpPr>
          <p:spPr>
            <a:xfrm>
              <a:off x="1771650" y="3105150"/>
              <a:ext cx="1857375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solidFill>
                    <a:srgbClr val="FF0000"/>
                  </a:solidFill>
                </a:rPr>
                <a:t>122</a:t>
              </a:r>
            </a:p>
            <a:p>
              <a:r>
                <a:rPr lang="en-US" sz="4400" b="1" dirty="0">
                  <a:solidFill>
                    <a:srgbClr val="FF0000"/>
                  </a:solidFill>
                </a:rPr>
                <a:t>    4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7088CE0-2AAE-4760-BEFF-939BCA8E144C}"/>
                </a:ext>
              </a:extLst>
            </p:cNvPr>
            <p:cNvCxnSpPr/>
            <p:nvPr/>
          </p:nvCxnSpPr>
          <p:spPr>
            <a:xfrm>
              <a:off x="1838325" y="4410075"/>
              <a:ext cx="9239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C01CBB6-3816-4BED-B6F2-60A53408B4A0}"/>
                </a:ext>
              </a:extLst>
            </p:cNvPr>
            <p:cNvSpPr txBox="1"/>
            <p:nvPr/>
          </p:nvSpPr>
          <p:spPr>
            <a:xfrm>
              <a:off x="1400175" y="3600450"/>
              <a:ext cx="3333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x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F5D3D36-7527-4CAE-A905-CD7F024775FC}"/>
              </a:ext>
            </a:extLst>
          </p:cNvPr>
          <p:cNvSpPr txBox="1"/>
          <p:nvPr/>
        </p:nvSpPr>
        <p:spPr>
          <a:xfrm>
            <a:off x="2295525" y="4467225"/>
            <a:ext cx="514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676F2A8-E82F-49EC-87A5-A47FF8613D8C}"/>
              </a:ext>
            </a:extLst>
          </p:cNvPr>
          <p:cNvSpPr txBox="1"/>
          <p:nvPr/>
        </p:nvSpPr>
        <p:spPr>
          <a:xfrm>
            <a:off x="2009775" y="4467225"/>
            <a:ext cx="514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F20C102-55F7-4A10-8B0A-0DCE8B7BDA7E}"/>
              </a:ext>
            </a:extLst>
          </p:cNvPr>
          <p:cNvSpPr txBox="1"/>
          <p:nvPr/>
        </p:nvSpPr>
        <p:spPr>
          <a:xfrm>
            <a:off x="1724025" y="4476750"/>
            <a:ext cx="514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4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F5AF045-A074-4266-B932-A17685563F84}"/>
              </a:ext>
            </a:extLst>
          </p:cNvPr>
          <p:cNvGrpSpPr/>
          <p:nvPr/>
        </p:nvGrpSpPr>
        <p:grpSpPr>
          <a:xfrm>
            <a:off x="3914775" y="3162300"/>
            <a:ext cx="2228850" cy="1446550"/>
            <a:chOff x="1400175" y="3105150"/>
            <a:chExt cx="2228850" cy="144655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761AFFD-5F7B-44C9-990D-9666EB7695A2}"/>
                </a:ext>
              </a:extLst>
            </p:cNvPr>
            <p:cNvSpPr txBox="1"/>
            <p:nvPr/>
          </p:nvSpPr>
          <p:spPr>
            <a:xfrm>
              <a:off x="1771650" y="3105150"/>
              <a:ext cx="1857375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solidFill>
                    <a:srgbClr val="FF0000"/>
                  </a:solidFill>
                </a:rPr>
                <a:t>327</a:t>
              </a:r>
            </a:p>
            <a:p>
              <a:r>
                <a:rPr lang="en-US" sz="4400" b="1" dirty="0">
                  <a:solidFill>
                    <a:srgbClr val="FF0000"/>
                  </a:solidFill>
                </a:rPr>
                <a:t>    3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1F5A1DC-59F8-4468-9312-A78C83FB62AF}"/>
                </a:ext>
              </a:extLst>
            </p:cNvPr>
            <p:cNvCxnSpPr/>
            <p:nvPr/>
          </p:nvCxnSpPr>
          <p:spPr>
            <a:xfrm>
              <a:off x="1838325" y="4410075"/>
              <a:ext cx="9239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95579BF-73AD-479C-B48A-99212FAA2FC7}"/>
                </a:ext>
              </a:extLst>
            </p:cNvPr>
            <p:cNvSpPr txBox="1"/>
            <p:nvPr/>
          </p:nvSpPr>
          <p:spPr>
            <a:xfrm>
              <a:off x="1400175" y="3600450"/>
              <a:ext cx="3333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x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3E77F646-17CB-4C3D-AE9C-A5B5BC575D2C}"/>
              </a:ext>
            </a:extLst>
          </p:cNvPr>
          <p:cNvSpPr txBox="1"/>
          <p:nvPr/>
        </p:nvSpPr>
        <p:spPr>
          <a:xfrm>
            <a:off x="4819650" y="4514850"/>
            <a:ext cx="514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AFAB573-630B-4A34-B71E-8FEA25DA3D62}"/>
              </a:ext>
            </a:extLst>
          </p:cNvPr>
          <p:cNvSpPr txBox="1"/>
          <p:nvPr/>
        </p:nvSpPr>
        <p:spPr>
          <a:xfrm>
            <a:off x="4524375" y="4524375"/>
            <a:ext cx="514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80B87A0-EA2F-4894-97DA-6044CF831532}"/>
              </a:ext>
            </a:extLst>
          </p:cNvPr>
          <p:cNvSpPr txBox="1"/>
          <p:nvPr/>
        </p:nvSpPr>
        <p:spPr>
          <a:xfrm>
            <a:off x="4219575" y="4524375"/>
            <a:ext cx="514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40" name="TextBox 43">
            <a:extLst>
              <a:ext uri="{FF2B5EF4-FFF2-40B4-BE49-F238E27FC236}">
                <a16:creationId xmlns:a16="http://schemas.microsoft.com/office/drawing/2014/main" id="{9DFE6E1E-9933-4DA6-8ED0-EEA07885E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4356" y="3108121"/>
            <a:ext cx="381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1" name="TextBox 49">
            <a:extLst>
              <a:ext uri="{FF2B5EF4-FFF2-40B4-BE49-F238E27FC236}">
                <a16:creationId xmlns:a16="http://schemas.microsoft.com/office/drawing/2014/main" id="{657952A0-9A30-487D-8BB0-4B20CB237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6951" y="3091656"/>
            <a:ext cx="1028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715</a:t>
            </a:r>
          </a:p>
        </p:txBody>
      </p:sp>
      <p:grpSp>
        <p:nvGrpSpPr>
          <p:cNvPr id="42" name="Group 66">
            <a:extLst>
              <a:ext uri="{FF2B5EF4-FFF2-40B4-BE49-F238E27FC236}">
                <a16:creationId xmlns:a16="http://schemas.microsoft.com/office/drawing/2014/main" id="{3307B9FD-405F-411E-854F-751E6C10F469}"/>
              </a:ext>
            </a:extLst>
          </p:cNvPr>
          <p:cNvGrpSpPr>
            <a:grpSpLocks/>
          </p:cNvGrpSpPr>
          <p:nvPr/>
        </p:nvGrpSpPr>
        <p:grpSpPr bwMode="auto">
          <a:xfrm>
            <a:off x="7034537" y="3157772"/>
            <a:ext cx="819151" cy="1431301"/>
            <a:chOff x="2299" y="1252"/>
            <a:chExt cx="516" cy="656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5619E-5CC0-4998-BF47-AB85A310B270}"/>
                </a:ext>
              </a:extLst>
            </p:cNvPr>
            <p:cNvCxnSpPr>
              <a:cxnSpLocks/>
            </p:cNvCxnSpPr>
            <p:nvPr/>
          </p:nvCxnSpPr>
          <p:spPr>
            <a:xfrm>
              <a:off x="2299" y="1537"/>
              <a:ext cx="516" cy="0"/>
            </a:xfrm>
            <a:prstGeom prst="line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015CC80-E909-458A-B483-E0B14406544E}"/>
                </a:ext>
              </a:extLst>
            </p:cNvPr>
            <p:cNvCxnSpPr/>
            <p:nvPr/>
          </p:nvCxnSpPr>
          <p:spPr>
            <a:xfrm>
              <a:off x="2304" y="1252"/>
              <a:ext cx="5" cy="656"/>
            </a:xfrm>
            <a:prstGeom prst="line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</a:ln>
            <a:effectLst/>
          </p:spPr>
        </p:cxnSp>
      </p:grpSp>
      <p:sp>
        <p:nvSpPr>
          <p:cNvPr id="45" name="TextBox 36">
            <a:extLst>
              <a:ext uri="{FF2B5EF4-FFF2-40B4-BE49-F238E27FC236}">
                <a16:creationId xmlns:a16="http://schemas.microsoft.com/office/drawing/2014/main" id="{C4AF2E6A-F00E-4B35-8ACC-475C47F35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7412" y="3777644"/>
            <a:ext cx="381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7" name="TextBox 39">
            <a:extLst>
              <a:ext uri="{FF2B5EF4-FFF2-40B4-BE49-F238E27FC236}">
                <a16:creationId xmlns:a16="http://schemas.microsoft.com/office/drawing/2014/main" id="{C8E669E2-9E86-4333-BB63-07069775C6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3514" y="3797864"/>
            <a:ext cx="400050" cy="709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8" name="TextBox 36">
            <a:extLst>
              <a:ext uri="{FF2B5EF4-FFF2-40B4-BE49-F238E27FC236}">
                <a16:creationId xmlns:a16="http://schemas.microsoft.com/office/drawing/2014/main" id="{128C0D86-54F4-4205-88DE-8545BFCCBD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3955" y="3773438"/>
            <a:ext cx="381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9" name="TextBox 38">
            <a:extLst>
              <a:ext uri="{FF2B5EF4-FFF2-40B4-BE49-F238E27FC236}">
                <a16:creationId xmlns:a16="http://schemas.microsoft.com/office/drawing/2014/main" id="{6A52E06F-3D4A-48F9-AB7D-E4E8A4840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5249" y="3799542"/>
            <a:ext cx="2857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0" name="TextBox 38">
            <a:extLst>
              <a:ext uri="{FF2B5EF4-FFF2-40B4-BE49-F238E27FC236}">
                <a16:creationId xmlns:a16="http://schemas.microsoft.com/office/drawing/2014/main" id="{556B3299-C5FB-43E6-AAAF-AD7776FE22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1063" y="4279722"/>
            <a:ext cx="61535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3" name="TextBox 38">
            <a:extLst>
              <a:ext uri="{FF2B5EF4-FFF2-40B4-BE49-F238E27FC236}">
                <a16:creationId xmlns:a16="http://schemas.microsoft.com/office/drawing/2014/main" id="{26EEF123-A40C-4635-9509-29BAF214B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8175" y="4271914"/>
            <a:ext cx="2857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54" name="TextBox 36">
            <a:extLst>
              <a:ext uri="{FF2B5EF4-FFF2-40B4-BE49-F238E27FC236}">
                <a16:creationId xmlns:a16="http://schemas.microsoft.com/office/drawing/2014/main" id="{8D80F935-5028-42E6-8382-077DB7A50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908" y="3773438"/>
            <a:ext cx="381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8" name="TextBox 38">
            <a:extLst>
              <a:ext uri="{FF2B5EF4-FFF2-40B4-BE49-F238E27FC236}">
                <a16:creationId xmlns:a16="http://schemas.microsoft.com/office/drawing/2014/main" id="{1D3193EE-0199-48C8-9BF5-88AD94BB7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3243" y="4707648"/>
            <a:ext cx="2857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9" name="TextBox 43">
            <a:extLst>
              <a:ext uri="{FF2B5EF4-FFF2-40B4-BE49-F238E27FC236}">
                <a16:creationId xmlns:a16="http://schemas.microsoft.com/office/drawing/2014/main" id="{ECCD9D8E-D36C-4497-A43C-AF46FE84D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4706" y="3136696"/>
            <a:ext cx="381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0" name="TextBox 49">
            <a:extLst>
              <a:ext uri="{FF2B5EF4-FFF2-40B4-BE49-F238E27FC236}">
                <a16:creationId xmlns:a16="http://schemas.microsoft.com/office/drawing/2014/main" id="{26C34B30-10BD-4BB8-88DB-87F27BE7A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7301" y="3120231"/>
            <a:ext cx="1028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645</a:t>
            </a:r>
          </a:p>
        </p:txBody>
      </p:sp>
      <p:grpSp>
        <p:nvGrpSpPr>
          <p:cNvPr id="61" name="Group 66">
            <a:extLst>
              <a:ext uri="{FF2B5EF4-FFF2-40B4-BE49-F238E27FC236}">
                <a16:creationId xmlns:a16="http://schemas.microsoft.com/office/drawing/2014/main" id="{699D1323-768A-4678-9E3C-5A6ADB97117B}"/>
              </a:ext>
            </a:extLst>
          </p:cNvPr>
          <p:cNvGrpSpPr>
            <a:grpSpLocks/>
          </p:cNvGrpSpPr>
          <p:nvPr/>
        </p:nvGrpSpPr>
        <p:grpSpPr bwMode="auto">
          <a:xfrm>
            <a:off x="9834887" y="3186347"/>
            <a:ext cx="819151" cy="1431301"/>
            <a:chOff x="2299" y="1252"/>
            <a:chExt cx="516" cy="656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D7AB3D4-3DD4-4005-832C-E2CDE1B5A620}"/>
                </a:ext>
              </a:extLst>
            </p:cNvPr>
            <p:cNvCxnSpPr>
              <a:cxnSpLocks/>
            </p:cNvCxnSpPr>
            <p:nvPr/>
          </p:nvCxnSpPr>
          <p:spPr>
            <a:xfrm>
              <a:off x="2299" y="1537"/>
              <a:ext cx="516" cy="0"/>
            </a:xfrm>
            <a:prstGeom prst="line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8E4DF29-89FD-4C81-994D-2E200731106E}"/>
                </a:ext>
              </a:extLst>
            </p:cNvPr>
            <p:cNvCxnSpPr/>
            <p:nvPr/>
          </p:nvCxnSpPr>
          <p:spPr>
            <a:xfrm>
              <a:off x="2304" y="1252"/>
              <a:ext cx="5" cy="656"/>
            </a:xfrm>
            <a:prstGeom prst="line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</a:ln>
            <a:effectLst/>
          </p:spPr>
        </p:cxnSp>
      </p:grpSp>
      <p:sp>
        <p:nvSpPr>
          <p:cNvPr id="64" name="TextBox 36">
            <a:extLst>
              <a:ext uri="{FF2B5EF4-FFF2-40B4-BE49-F238E27FC236}">
                <a16:creationId xmlns:a16="http://schemas.microsoft.com/office/drawing/2014/main" id="{D3556629-5679-42F8-8AB7-A91141DFD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7287" y="3825269"/>
            <a:ext cx="381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5" name="TextBox 39">
            <a:extLst>
              <a:ext uri="{FF2B5EF4-FFF2-40B4-BE49-F238E27FC236}">
                <a16:creationId xmlns:a16="http://schemas.microsoft.com/office/drawing/2014/main" id="{5B67329E-3FDD-4995-804B-1FF5B057D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26550" y="3833433"/>
            <a:ext cx="400050" cy="709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6" name="TextBox 36">
            <a:extLst>
              <a:ext uri="{FF2B5EF4-FFF2-40B4-BE49-F238E27FC236}">
                <a16:creationId xmlns:a16="http://schemas.microsoft.com/office/drawing/2014/main" id="{FA496C1B-98A0-48D0-B7E4-DD136F310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3830" y="3821063"/>
            <a:ext cx="381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7" name="TextBox 38">
            <a:extLst>
              <a:ext uri="{FF2B5EF4-FFF2-40B4-BE49-F238E27FC236}">
                <a16:creationId xmlns:a16="http://schemas.microsoft.com/office/drawing/2014/main" id="{01A62359-A6FF-440C-8FE2-9862CCC6A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3256" y="3825269"/>
            <a:ext cx="2857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68" name="TextBox 38">
            <a:extLst>
              <a:ext uri="{FF2B5EF4-FFF2-40B4-BE49-F238E27FC236}">
                <a16:creationId xmlns:a16="http://schemas.microsoft.com/office/drawing/2014/main" id="{1DE3CB55-9D7A-4DF0-AA52-AEFB52DC1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8001" y="4249083"/>
            <a:ext cx="61535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9" name="TextBox 38">
            <a:extLst>
              <a:ext uri="{FF2B5EF4-FFF2-40B4-BE49-F238E27FC236}">
                <a16:creationId xmlns:a16="http://schemas.microsoft.com/office/drawing/2014/main" id="{3DD070E2-0D71-49A4-A2BC-D443CDBC6C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6249" y="4249083"/>
            <a:ext cx="2857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70" name="TextBox 36">
            <a:extLst>
              <a:ext uri="{FF2B5EF4-FFF2-40B4-BE49-F238E27FC236}">
                <a16:creationId xmlns:a16="http://schemas.microsoft.com/office/drawing/2014/main" id="{ACB0B806-F269-45F3-8852-D83077196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1733" y="3811538"/>
            <a:ext cx="381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71" name="TextBox 38">
            <a:extLst>
              <a:ext uri="{FF2B5EF4-FFF2-40B4-BE49-F238E27FC236}">
                <a16:creationId xmlns:a16="http://schemas.microsoft.com/office/drawing/2014/main" id="{3E60D5DB-EE72-4F87-9338-6EEA1D428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0062" y="4633665"/>
            <a:ext cx="2857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80F77DC-B128-41EE-B71D-6D2D1BF41A59}"/>
              </a:ext>
            </a:extLst>
          </p:cNvPr>
          <p:cNvSpPr/>
          <p:nvPr/>
        </p:nvSpPr>
        <p:spPr>
          <a:xfrm>
            <a:off x="8536085" y="266698"/>
            <a:ext cx="1938745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1960" algn="l"/>
                <a:tab pos="4565650" algn="r"/>
                <a:tab pos="4776470" algn="ctr"/>
                <a:tab pos="5276215" algn="ctr"/>
                <a:tab pos="5657215" algn="r"/>
              </a:tabLst>
              <a:defRPr/>
            </a:pPr>
            <a:r>
              <a:rPr lang="vi-VN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Bảng con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5" grpId="0"/>
      <p:bldP spid="47" grpId="0"/>
      <p:bldP spid="48" grpId="0"/>
      <p:bldP spid="49" grpId="0"/>
      <p:bldP spid="50" grpId="0"/>
      <p:bldP spid="53" grpId="0"/>
      <p:bldP spid="54" grpId="0"/>
      <p:bldP spid="58" grpId="0"/>
      <p:bldP spid="59" grpId="0"/>
      <p:bldP spid="60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93BE2E1D-FCDE-4BAD-8D47-E8D62EFF4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256698"/>
              </p:ext>
            </p:extLst>
          </p:nvPr>
        </p:nvGraphicFramePr>
        <p:xfrm>
          <a:off x="1676399" y="3725069"/>
          <a:ext cx="10048876" cy="2194560"/>
        </p:xfrm>
        <a:graphic>
          <a:graphicData uri="http://schemas.openxmlformats.org/drawingml/2006/table">
            <a:tbl>
              <a:tblPr/>
              <a:tblGrid>
                <a:gridCol w="2512219">
                  <a:extLst>
                    <a:ext uri="{9D8B030D-6E8A-4147-A177-3AD203B41FA5}">
                      <a16:colId xmlns:a16="http://schemas.microsoft.com/office/drawing/2014/main" val="317611257"/>
                    </a:ext>
                  </a:extLst>
                </a:gridCol>
                <a:gridCol w="2512219">
                  <a:extLst>
                    <a:ext uri="{9D8B030D-6E8A-4147-A177-3AD203B41FA5}">
                      <a16:colId xmlns:a16="http://schemas.microsoft.com/office/drawing/2014/main" val="2007274822"/>
                    </a:ext>
                  </a:extLst>
                </a:gridCol>
                <a:gridCol w="2512219">
                  <a:extLst>
                    <a:ext uri="{9D8B030D-6E8A-4147-A177-3AD203B41FA5}">
                      <a16:colId xmlns:a16="http://schemas.microsoft.com/office/drawing/2014/main" val="1967703829"/>
                    </a:ext>
                  </a:extLst>
                </a:gridCol>
                <a:gridCol w="2512219">
                  <a:extLst>
                    <a:ext uri="{9D8B030D-6E8A-4147-A177-3AD203B41FA5}">
                      <a16:colId xmlns:a16="http://schemas.microsoft.com/office/drawing/2014/main" val="2752701369"/>
                    </a:ext>
                  </a:extLst>
                </a:gridCol>
              </a:tblGrid>
              <a:tr h="36750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Số</a:t>
                      </a: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lớn</a:t>
                      </a:r>
                      <a:endParaRPr lang="en-US" sz="3200" b="1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0" b="1" dirty="0">
                          <a:solidFill>
                            <a:srgbClr val="000000"/>
                          </a:solidFill>
                          <a:effectLst/>
                        </a:rPr>
                        <a:t>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</a:rPr>
                        <a:t>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6236835"/>
                  </a:ext>
                </a:extLst>
              </a:tr>
              <a:tr h="568801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Số</a:t>
                      </a: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bé</a:t>
                      </a:r>
                      <a:endParaRPr lang="en-US" sz="3200" b="1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0" b="1" dirty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0" b="1" dirty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0" b="1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9351919"/>
                  </a:ext>
                </a:extLst>
              </a:tr>
              <a:tr h="735012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Số</a:t>
                      </a: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lớn</a:t>
                      </a: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gấp</a:t>
                      </a: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mấy</a:t>
                      </a: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lần</a:t>
                      </a: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số</a:t>
                      </a: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bé</a:t>
                      </a:r>
                      <a:endParaRPr lang="en-US" sz="3200" b="1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0" b="1" dirty="0" smtClean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0" b="1" dirty="0">
                          <a:solidFill>
                            <a:srgbClr val="000000"/>
                          </a:solidFill>
                          <a:effectLst/>
                        </a:rPr>
                        <a:t>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0" b="1" dirty="0">
                          <a:solidFill>
                            <a:srgbClr val="000000"/>
                          </a:solidFill>
                          <a:effectLst/>
                        </a:rPr>
                        <a:t>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2323092"/>
                  </a:ext>
                </a:extLst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49621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671090"/>
            <a:ext cx="1311603" cy="11869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1" y="5848351"/>
            <a:ext cx="2276695" cy="10096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1187750" y="0"/>
            <a:ext cx="1004249" cy="2098536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043729" y="403672"/>
            <a:ext cx="879770" cy="702056"/>
            <a:chOff x="1484051" y="705745"/>
            <a:chExt cx="564204" cy="477343"/>
          </a:xfrm>
        </p:grpSpPr>
        <p:sp>
          <p:nvSpPr>
            <p:cNvPr id="2" name="Isosceles Triangle 1"/>
            <p:cNvSpPr/>
            <p:nvPr/>
          </p:nvSpPr>
          <p:spPr>
            <a:xfrm>
              <a:off x="1484051" y="705745"/>
              <a:ext cx="564204" cy="460396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1621201" y="785487"/>
              <a:ext cx="264406" cy="3976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2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A80F77DC-B128-41EE-B71D-6D2D1BF41A59}"/>
              </a:ext>
            </a:extLst>
          </p:cNvPr>
          <p:cNvSpPr/>
          <p:nvPr/>
        </p:nvSpPr>
        <p:spPr>
          <a:xfrm>
            <a:off x="2048255" y="357516"/>
            <a:ext cx="1026440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1960" algn="l"/>
                <a:tab pos="4565650" algn="r"/>
                <a:tab pos="4776470" algn="ctr"/>
                <a:tab pos="5276215" algn="ctr"/>
                <a:tab pos="5657215" algn="r"/>
              </a:tabLst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kumimoji="0" lang="vi-VN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vi-VN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3F5A9BC-0254-4B85-84C5-CA7823C96E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044340"/>
              </p:ext>
            </p:extLst>
          </p:nvPr>
        </p:nvGraphicFramePr>
        <p:xfrm>
          <a:off x="2362199" y="1496219"/>
          <a:ext cx="8296276" cy="1957704"/>
        </p:xfrm>
        <a:graphic>
          <a:graphicData uri="http://schemas.openxmlformats.org/drawingml/2006/table">
            <a:tbl>
              <a:tblPr/>
              <a:tblGrid>
                <a:gridCol w="2074069">
                  <a:extLst>
                    <a:ext uri="{9D8B030D-6E8A-4147-A177-3AD203B41FA5}">
                      <a16:colId xmlns:a16="http://schemas.microsoft.com/office/drawing/2014/main" val="317611257"/>
                    </a:ext>
                  </a:extLst>
                </a:gridCol>
                <a:gridCol w="2074069">
                  <a:extLst>
                    <a:ext uri="{9D8B030D-6E8A-4147-A177-3AD203B41FA5}">
                      <a16:colId xmlns:a16="http://schemas.microsoft.com/office/drawing/2014/main" val="2007274822"/>
                    </a:ext>
                  </a:extLst>
                </a:gridCol>
                <a:gridCol w="2074069">
                  <a:extLst>
                    <a:ext uri="{9D8B030D-6E8A-4147-A177-3AD203B41FA5}">
                      <a16:colId xmlns:a16="http://schemas.microsoft.com/office/drawing/2014/main" val="1967703829"/>
                    </a:ext>
                  </a:extLst>
                </a:gridCol>
                <a:gridCol w="2074069">
                  <a:extLst>
                    <a:ext uri="{9D8B030D-6E8A-4147-A177-3AD203B41FA5}">
                      <a16:colId xmlns:a16="http://schemas.microsoft.com/office/drawing/2014/main" val="2752701369"/>
                    </a:ext>
                  </a:extLst>
                </a:gridCol>
              </a:tblGrid>
              <a:tr h="36750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Số</a:t>
                      </a: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đã</a:t>
                      </a: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cho</a:t>
                      </a:r>
                      <a:endParaRPr lang="en-US" sz="3200" b="1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6236835"/>
                  </a:ext>
                </a:extLst>
              </a:tr>
              <a:tr h="735012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Giảm</a:t>
                      </a: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</a:rPr>
                        <a:t> 3 </a:t>
                      </a:r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lần</a:t>
                      </a:r>
                      <a:endParaRPr lang="en-US" sz="3200" b="1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0" b="1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0" b="1" dirty="0">
                          <a:solidFill>
                            <a:srgbClr val="000000"/>
                          </a:solidFill>
                          <a:effectLst/>
                        </a:rPr>
                        <a:t>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0" b="1" dirty="0">
                          <a:solidFill>
                            <a:srgbClr val="000000"/>
                          </a:solidFill>
                          <a:effectLst/>
                        </a:rPr>
                        <a:t>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9351919"/>
                  </a:ext>
                </a:extLst>
              </a:tr>
              <a:tr h="735012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Gấp</a:t>
                      </a: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</a:rPr>
                        <a:t> 4 </a:t>
                      </a:r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lần</a:t>
                      </a:r>
                      <a:endParaRPr lang="en-US" sz="3200" b="1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0" b="1" dirty="0">
                          <a:solidFill>
                            <a:srgbClr val="FF0000"/>
                          </a:solidFill>
                          <a:effectLst/>
                        </a:rPr>
                        <a:t>48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0" b="1" dirty="0">
                          <a:solidFill>
                            <a:srgbClr val="000000"/>
                          </a:solidFill>
                          <a:effectLst/>
                        </a:rPr>
                        <a:t>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0" b="1" dirty="0">
                          <a:solidFill>
                            <a:srgbClr val="000000"/>
                          </a:solidFill>
                          <a:effectLst/>
                        </a:rPr>
                        <a:t>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2323092"/>
                  </a:ext>
                </a:extLst>
              </a:tr>
            </a:tbl>
          </a:graphicData>
        </a:graphic>
      </p:graphicFrame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DCBF05C-2677-4F54-BCF6-4B0141793C03}"/>
              </a:ext>
            </a:extLst>
          </p:cNvPr>
          <p:cNvSpPr/>
          <p:nvPr/>
        </p:nvSpPr>
        <p:spPr>
          <a:xfrm>
            <a:off x="7053901" y="1991103"/>
            <a:ext cx="1046480" cy="65103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83B688C-55D3-453C-81E5-128C12C26190}"/>
              </a:ext>
            </a:extLst>
          </p:cNvPr>
          <p:cNvSpPr/>
          <p:nvPr/>
        </p:nvSpPr>
        <p:spPr>
          <a:xfrm>
            <a:off x="7063426" y="2791203"/>
            <a:ext cx="1046480" cy="65103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B16E412-7589-448B-ADE5-4F2176F91C2E}"/>
              </a:ext>
            </a:extLst>
          </p:cNvPr>
          <p:cNvSpPr/>
          <p:nvPr/>
        </p:nvSpPr>
        <p:spPr>
          <a:xfrm>
            <a:off x="9120826" y="2010153"/>
            <a:ext cx="1046480" cy="65103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7EABE00-4722-4BBA-82B9-23E29D16EBE4}"/>
              </a:ext>
            </a:extLst>
          </p:cNvPr>
          <p:cNvSpPr/>
          <p:nvPr/>
        </p:nvSpPr>
        <p:spPr>
          <a:xfrm>
            <a:off x="9139876" y="2772153"/>
            <a:ext cx="1046480" cy="65103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7D5AD7-59CD-4289-958A-8E405A621418}"/>
              </a:ext>
            </a:extLst>
          </p:cNvPr>
          <p:cNvSpPr txBox="1"/>
          <p:nvPr/>
        </p:nvSpPr>
        <p:spPr>
          <a:xfrm>
            <a:off x="1104900" y="1390650"/>
            <a:ext cx="819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a)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099DD66-A559-47A5-BFC6-6CC13B65375B}"/>
              </a:ext>
            </a:extLst>
          </p:cNvPr>
          <p:cNvSpPr/>
          <p:nvPr/>
        </p:nvSpPr>
        <p:spPr>
          <a:xfrm>
            <a:off x="7406326" y="4953378"/>
            <a:ext cx="1046480" cy="65103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902364E1-52E7-44A3-912C-8CC81370F502}"/>
              </a:ext>
            </a:extLst>
          </p:cNvPr>
          <p:cNvSpPr/>
          <p:nvPr/>
        </p:nvSpPr>
        <p:spPr>
          <a:xfrm>
            <a:off x="9939976" y="5020053"/>
            <a:ext cx="1046480" cy="65103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B5FE15D-B938-4B79-B51B-2184E18AEE70}"/>
              </a:ext>
            </a:extLst>
          </p:cNvPr>
          <p:cNvSpPr txBox="1"/>
          <p:nvPr/>
        </p:nvSpPr>
        <p:spPr>
          <a:xfrm>
            <a:off x="1028700" y="3619500"/>
            <a:ext cx="819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b)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0F77DC-B128-41EE-B71D-6D2D1BF41A59}"/>
              </a:ext>
            </a:extLst>
          </p:cNvPr>
          <p:cNvSpPr/>
          <p:nvPr/>
        </p:nvSpPr>
        <p:spPr>
          <a:xfrm>
            <a:off x="8626562" y="273477"/>
            <a:ext cx="2651114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1960" algn="l"/>
                <a:tab pos="4565650" algn="r"/>
                <a:tab pos="4776470" algn="ctr"/>
                <a:tab pos="5276215" algn="ctr"/>
                <a:tab pos="5657215" algn="r"/>
              </a:tabLst>
              <a:defRPr/>
            </a:pPr>
            <a:r>
              <a:rPr lang="vi-VN" sz="3200" b="1" noProof="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Phiếu bài tập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761360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9" grpId="0"/>
      <p:bldP spid="26" grpId="0" animBg="1"/>
      <p:bldP spid="28" grpId="0" animBg="1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B175C593-0506-4979-8D73-A15163A30F60}"/>
              </a:ext>
            </a:extLst>
          </p:cNvPr>
          <p:cNvSpPr/>
          <p:nvPr/>
        </p:nvSpPr>
        <p:spPr>
          <a:xfrm>
            <a:off x="1738059" y="336203"/>
            <a:ext cx="93306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1960" algn="l"/>
                <a:tab pos="4565650" algn="r"/>
                <a:tab pos="4776470" algn="ctr"/>
                <a:tab pos="5276215" algn="ctr"/>
                <a:tab pos="5657215" algn="r"/>
              </a:tabLst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 bê cân nặng 120 kg, con bò nặng gấp 3 lần con bê. Hỏi cả hai con cân nặng bao nhiêu ki-lô-gam?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23580" y="28435"/>
            <a:ext cx="879770" cy="9638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190340" y="62806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757650" y="404635"/>
            <a:ext cx="879770" cy="702056"/>
            <a:chOff x="1484051" y="705745"/>
            <a:chExt cx="564204" cy="477343"/>
          </a:xfrm>
        </p:grpSpPr>
        <p:sp>
          <p:nvSpPr>
            <p:cNvPr id="2" name="Isosceles Triangle 1"/>
            <p:cNvSpPr/>
            <p:nvPr/>
          </p:nvSpPr>
          <p:spPr>
            <a:xfrm>
              <a:off x="1484051" y="705745"/>
              <a:ext cx="564204" cy="460396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1621201" y="785487"/>
              <a:ext cx="264406" cy="3976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3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4371746-472D-422C-A4DC-4B6B10B36C3A}"/>
              </a:ext>
            </a:extLst>
          </p:cNvPr>
          <p:cNvSpPr txBox="1"/>
          <p:nvPr/>
        </p:nvSpPr>
        <p:spPr>
          <a:xfrm>
            <a:off x="1038225" y="2114550"/>
            <a:ext cx="1762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98E2F9F-5AEF-438E-B156-4EFC3F250763}"/>
              </a:ext>
            </a:extLst>
          </p:cNvPr>
          <p:cNvSpPr txBox="1"/>
          <p:nvPr/>
        </p:nvSpPr>
        <p:spPr>
          <a:xfrm>
            <a:off x="4352925" y="1429583"/>
            <a:ext cx="1762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Tóm</a:t>
            </a:r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endParaRPr lang="en-US" sz="32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D1B6A60-0F61-4AE5-8D7F-7164DB7D2C00}"/>
              </a:ext>
            </a:extLst>
          </p:cNvPr>
          <p:cNvSpPr txBox="1"/>
          <p:nvPr/>
        </p:nvSpPr>
        <p:spPr>
          <a:xfrm>
            <a:off x="1038225" y="2895600"/>
            <a:ext cx="1762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bò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B86B0C1-4614-490E-A4F6-E3462ED3FFC5}"/>
              </a:ext>
            </a:extLst>
          </p:cNvPr>
          <p:cNvGrpSpPr/>
          <p:nvPr/>
        </p:nvGrpSpPr>
        <p:grpSpPr>
          <a:xfrm>
            <a:off x="2790825" y="2273588"/>
            <a:ext cx="1581150" cy="428625"/>
            <a:chOff x="2762250" y="2406938"/>
            <a:chExt cx="1581150" cy="428625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F8E0FF8-C677-4536-883F-42BF54ACE2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62250" y="2686050"/>
              <a:ext cx="1562100" cy="66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59B21AB-C82E-4E1D-96FD-1B96B260E679}"/>
                </a:ext>
              </a:extLst>
            </p:cNvPr>
            <p:cNvCxnSpPr>
              <a:stCxn id="12" idx="3"/>
              <a:endCxn id="12" idx="3"/>
            </p:cNvCxnSpPr>
            <p:nvPr/>
          </p:nvCxnSpPr>
          <p:spPr>
            <a:xfrm>
              <a:off x="2800350" y="2406938"/>
              <a:ext cx="0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374FB60-9C30-44A6-AFB5-A8F265E5B16A}"/>
                </a:ext>
              </a:extLst>
            </p:cNvPr>
            <p:cNvCxnSpPr>
              <a:cxnSpLocks/>
            </p:cNvCxnSpPr>
            <p:nvPr/>
          </p:nvCxnSpPr>
          <p:spPr>
            <a:xfrm>
              <a:off x="2771775" y="2571750"/>
              <a:ext cx="0" cy="244763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8AB52CF-DE9E-4A52-A6BD-70F5E9A78473}"/>
                </a:ext>
              </a:extLst>
            </p:cNvPr>
            <p:cNvCxnSpPr>
              <a:cxnSpLocks/>
            </p:cNvCxnSpPr>
            <p:nvPr/>
          </p:nvCxnSpPr>
          <p:spPr>
            <a:xfrm>
              <a:off x="4343400" y="2590800"/>
              <a:ext cx="0" cy="244763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BB4F716-8EEE-4F85-A196-8C9E8C18ED5D}"/>
              </a:ext>
            </a:extLst>
          </p:cNvPr>
          <p:cNvGrpSpPr/>
          <p:nvPr/>
        </p:nvGrpSpPr>
        <p:grpSpPr>
          <a:xfrm>
            <a:off x="2800350" y="3124200"/>
            <a:ext cx="4286250" cy="263813"/>
            <a:chOff x="2771775" y="2571750"/>
            <a:chExt cx="4286250" cy="263813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AF7FD69-6A98-47BE-AEAC-9A3D35664715}"/>
                </a:ext>
              </a:extLst>
            </p:cNvPr>
            <p:cNvCxnSpPr>
              <a:cxnSpLocks/>
            </p:cNvCxnSpPr>
            <p:nvPr/>
          </p:nvCxnSpPr>
          <p:spPr>
            <a:xfrm>
              <a:off x="2771775" y="2711738"/>
              <a:ext cx="4286250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90F74BF-9979-4464-8EF6-7272870BF3A6}"/>
                </a:ext>
              </a:extLst>
            </p:cNvPr>
            <p:cNvCxnSpPr/>
            <p:nvPr/>
          </p:nvCxnSpPr>
          <p:spPr>
            <a:xfrm>
              <a:off x="2771775" y="2711738"/>
              <a:ext cx="0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A2661838-DFF9-4F6A-B785-418BDB40B879}"/>
                </a:ext>
              </a:extLst>
            </p:cNvPr>
            <p:cNvCxnSpPr>
              <a:cxnSpLocks/>
            </p:cNvCxnSpPr>
            <p:nvPr/>
          </p:nvCxnSpPr>
          <p:spPr>
            <a:xfrm>
              <a:off x="2771775" y="2571750"/>
              <a:ext cx="0" cy="244763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E7CBE8B3-5719-4233-90A3-4B477433E82D}"/>
                </a:ext>
              </a:extLst>
            </p:cNvPr>
            <p:cNvCxnSpPr>
              <a:cxnSpLocks/>
            </p:cNvCxnSpPr>
            <p:nvPr/>
          </p:nvCxnSpPr>
          <p:spPr>
            <a:xfrm>
              <a:off x="4343400" y="2590800"/>
              <a:ext cx="0" cy="244763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1908CD8-04E8-472F-B3A1-A0B8B7146853}"/>
                </a:ext>
              </a:extLst>
            </p:cNvPr>
            <p:cNvCxnSpPr>
              <a:cxnSpLocks/>
            </p:cNvCxnSpPr>
            <p:nvPr/>
          </p:nvCxnSpPr>
          <p:spPr>
            <a:xfrm>
              <a:off x="5705475" y="2581275"/>
              <a:ext cx="0" cy="244763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EAD9DA7-E92B-4924-A8AF-CC615C808637}"/>
                </a:ext>
              </a:extLst>
            </p:cNvPr>
            <p:cNvCxnSpPr>
              <a:cxnSpLocks/>
            </p:cNvCxnSpPr>
            <p:nvPr/>
          </p:nvCxnSpPr>
          <p:spPr>
            <a:xfrm>
              <a:off x="7038975" y="2581275"/>
              <a:ext cx="0" cy="244763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E487235-66DF-49C6-83AA-177CE4DB6001}"/>
              </a:ext>
            </a:extLst>
          </p:cNvPr>
          <p:cNvCxnSpPr>
            <a:cxnSpLocks/>
            <a:endCxn id="61" idx="3"/>
          </p:cNvCxnSpPr>
          <p:nvPr/>
        </p:nvCxnSpPr>
        <p:spPr>
          <a:xfrm>
            <a:off x="2800350" y="2466975"/>
            <a:ext cx="0" cy="721013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4BE188A5-ED20-4448-A5E0-B1C8EA9BF6B1}"/>
              </a:ext>
            </a:extLst>
          </p:cNvPr>
          <p:cNvCxnSpPr>
            <a:cxnSpLocks/>
          </p:cNvCxnSpPr>
          <p:nvPr/>
        </p:nvCxnSpPr>
        <p:spPr>
          <a:xfrm>
            <a:off x="4362450" y="2514600"/>
            <a:ext cx="0" cy="721013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ight Brace 29">
            <a:extLst>
              <a:ext uri="{FF2B5EF4-FFF2-40B4-BE49-F238E27FC236}">
                <a16:creationId xmlns:a16="http://schemas.microsoft.com/office/drawing/2014/main" id="{F31DA6B2-6A67-4A54-A777-B69712A93D96}"/>
              </a:ext>
            </a:extLst>
          </p:cNvPr>
          <p:cNvSpPr/>
          <p:nvPr/>
        </p:nvSpPr>
        <p:spPr>
          <a:xfrm>
            <a:off x="7248526" y="2333625"/>
            <a:ext cx="301806" cy="1076325"/>
          </a:xfrm>
          <a:prstGeom prst="rightBrac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8528B3F-9F16-40E5-8876-51BCAD68596D}"/>
              </a:ext>
            </a:extLst>
          </p:cNvPr>
          <p:cNvSpPr txBox="1"/>
          <p:nvPr/>
        </p:nvSpPr>
        <p:spPr>
          <a:xfrm>
            <a:off x="7712258" y="2518198"/>
            <a:ext cx="1762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kg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98E2F9F-5AEF-438E-B156-4EFC3F250763}"/>
              </a:ext>
            </a:extLst>
          </p:cNvPr>
          <p:cNvSpPr txBox="1"/>
          <p:nvPr/>
        </p:nvSpPr>
        <p:spPr>
          <a:xfrm>
            <a:off x="2861446" y="1913663"/>
            <a:ext cx="1762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 kg</a:t>
            </a:r>
            <a:endParaRPr lang="en-US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543885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0" grpId="0"/>
      <p:bldP spid="61" grpId="0"/>
      <p:bldP spid="30" grpId="0" animBg="1"/>
      <p:bldP spid="79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B175C593-0506-4979-8D73-A15163A30F60}"/>
              </a:ext>
            </a:extLst>
          </p:cNvPr>
          <p:cNvSpPr/>
          <p:nvPr/>
        </p:nvSpPr>
        <p:spPr>
          <a:xfrm>
            <a:off x="1705580" y="755971"/>
            <a:ext cx="93306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1960" algn="l"/>
                <a:tab pos="4565650" algn="r"/>
                <a:tab pos="4776470" algn="ctr"/>
                <a:tab pos="5276215" algn="ctr"/>
                <a:tab pos="5657215" algn="r"/>
              </a:tabLst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 bê cân nặng 120 kg, con bò nặng gấp 3 lần con bê. Hỏi cả hai con cân nặng bao nhiêu ki-lô-gam?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23580" y="28435"/>
            <a:ext cx="879770" cy="9638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190340" y="62806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717600" y="687939"/>
            <a:ext cx="879770" cy="702056"/>
            <a:chOff x="1484051" y="705745"/>
            <a:chExt cx="564204" cy="477343"/>
          </a:xfrm>
        </p:grpSpPr>
        <p:sp>
          <p:nvSpPr>
            <p:cNvPr id="2" name="Isosceles Triangle 1"/>
            <p:cNvSpPr/>
            <p:nvPr/>
          </p:nvSpPr>
          <p:spPr>
            <a:xfrm>
              <a:off x="1484051" y="705745"/>
              <a:ext cx="564204" cy="460396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1621201" y="785487"/>
              <a:ext cx="264406" cy="3976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3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D9FA02B-77AF-45C8-BB26-1C20EB82510E}"/>
              </a:ext>
            </a:extLst>
          </p:cNvPr>
          <p:cNvSpPr txBox="1"/>
          <p:nvPr/>
        </p:nvSpPr>
        <p:spPr>
          <a:xfrm>
            <a:off x="4287012" y="1972673"/>
            <a:ext cx="1762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endParaRPr lang="en-US" sz="3200" b="1" u="sng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904D472-462F-4361-BC05-31201A9D6DA3}"/>
              </a:ext>
            </a:extLst>
          </p:cNvPr>
          <p:cNvSpPr txBox="1"/>
          <p:nvPr/>
        </p:nvSpPr>
        <p:spPr>
          <a:xfrm>
            <a:off x="1383801" y="2694596"/>
            <a:ext cx="7505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ki-lô-gam con bò c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ân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nặng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C4B912F-FE63-47E9-B795-969A6F660C42}"/>
              </a:ext>
            </a:extLst>
          </p:cNvPr>
          <p:cNvSpPr txBox="1"/>
          <p:nvPr/>
        </p:nvSpPr>
        <p:spPr>
          <a:xfrm>
            <a:off x="1383801" y="3279371"/>
            <a:ext cx="7505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 x 3 = 360 (kg)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E346FD1-00F4-4C42-A653-FF5439E39C6B}"/>
              </a:ext>
            </a:extLst>
          </p:cNvPr>
          <p:cNvSpPr txBox="1"/>
          <p:nvPr/>
        </p:nvSpPr>
        <p:spPr>
          <a:xfrm>
            <a:off x="1637420" y="3924968"/>
            <a:ext cx="7505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ki-lô-gam cả hai con c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ân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nặng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2B4A1B3-D9B3-4809-B043-06604ED90D8F}"/>
              </a:ext>
            </a:extLst>
          </p:cNvPr>
          <p:cNvSpPr txBox="1"/>
          <p:nvPr/>
        </p:nvSpPr>
        <p:spPr>
          <a:xfrm>
            <a:off x="1637420" y="4560546"/>
            <a:ext cx="7505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 + 360 = 480 (kg)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480CC4E-EB23-4410-B32A-BC351B98EB45}"/>
              </a:ext>
            </a:extLst>
          </p:cNvPr>
          <p:cNvSpPr txBox="1"/>
          <p:nvPr/>
        </p:nvSpPr>
        <p:spPr>
          <a:xfrm>
            <a:off x="2395120" y="5220794"/>
            <a:ext cx="7505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32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480 kg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0F77DC-B128-41EE-B71D-6D2D1BF41A59}"/>
              </a:ext>
            </a:extLst>
          </p:cNvPr>
          <p:cNvSpPr/>
          <p:nvPr/>
        </p:nvSpPr>
        <p:spPr>
          <a:xfrm>
            <a:off x="8924197" y="120970"/>
            <a:ext cx="833757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1960" algn="l"/>
                <a:tab pos="4565650" algn="r"/>
                <a:tab pos="4776470" algn="ctr"/>
                <a:tab pos="5276215" algn="ctr"/>
                <a:tab pos="5657215" algn="r"/>
              </a:tabLst>
              <a:defRPr/>
            </a:pPr>
            <a:r>
              <a:rPr lang="vi-VN" sz="3200" b="1" noProof="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Vở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419537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/>
      <p:bldP spid="82" grpId="0"/>
      <p:bldP spid="85" grpId="0"/>
      <p:bldP spid="86" grpId="0"/>
      <p:bldP spid="8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8" name="组合 87"/>
          <p:cNvGrpSpPr/>
          <p:nvPr/>
        </p:nvGrpSpPr>
        <p:grpSpPr>
          <a:xfrm flipH="1">
            <a:off x="9110907" y="1196340"/>
            <a:ext cx="1669487" cy="1932342"/>
            <a:chOff x="1289955" y="1628061"/>
            <a:chExt cx="3941631" cy="5174701"/>
          </a:xfrm>
        </p:grpSpPr>
        <p:sp>
          <p:nvSpPr>
            <p:cNvPr id="89" name="Shape 209"/>
            <p:cNvSpPr/>
            <p:nvPr/>
          </p:nvSpPr>
          <p:spPr>
            <a:xfrm rot="3758493">
              <a:off x="2721879" y="4293055"/>
              <a:ext cx="2954498" cy="2064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14" extrusionOk="0">
                  <a:moveTo>
                    <a:pt x="0" y="11730"/>
                  </a:moveTo>
                  <a:cubicBezTo>
                    <a:pt x="550" y="11385"/>
                    <a:pt x="818" y="11200"/>
                    <a:pt x="1446" y="10869"/>
                  </a:cubicBezTo>
                  <a:cubicBezTo>
                    <a:pt x="3278" y="9905"/>
                    <a:pt x="4075" y="10600"/>
                    <a:pt x="4893" y="12949"/>
                  </a:cubicBezTo>
                  <a:cubicBezTo>
                    <a:pt x="5476" y="14623"/>
                    <a:pt x="6411" y="21325"/>
                    <a:pt x="8440" y="21003"/>
                  </a:cubicBezTo>
                  <a:cubicBezTo>
                    <a:pt x="10807" y="20628"/>
                    <a:pt x="9528" y="13017"/>
                    <a:pt x="9431" y="11082"/>
                  </a:cubicBezTo>
                  <a:cubicBezTo>
                    <a:pt x="9316" y="8800"/>
                    <a:pt x="8806" y="3250"/>
                    <a:pt x="11582" y="4352"/>
                  </a:cubicBezTo>
                  <a:cubicBezTo>
                    <a:pt x="13589" y="5149"/>
                    <a:pt x="14535" y="10567"/>
                    <a:pt x="16445" y="10863"/>
                  </a:cubicBezTo>
                  <a:cubicBezTo>
                    <a:pt x="18644" y="11204"/>
                    <a:pt x="17737" y="6638"/>
                    <a:pt x="17704" y="4600"/>
                  </a:cubicBezTo>
                  <a:cubicBezTo>
                    <a:pt x="17639" y="584"/>
                    <a:pt x="18794" y="-275"/>
                    <a:pt x="21600" y="69"/>
                  </a:cubicBezTo>
                </a:path>
              </a:pathLst>
            </a:custGeom>
            <a:noFill/>
            <a:ln w="3810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90" name="组 13"/>
            <p:cNvGrpSpPr/>
            <p:nvPr/>
          </p:nvGrpSpPr>
          <p:grpSpPr>
            <a:xfrm>
              <a:off x="1289955" y="1628061"/>
              <a:ext cx="2187025" cy="2569107"/>
              <a:chOff x="5943842" y="1013911"/>
              <a:chExt cx="2187025" cy="2569107"/>
            </a:xfrm>
          </p:grpSpPr>
          <p:sp>
            <p:nvSpPr>
              <p:cNvPr id="91" name="Shape 202"/>
              <p:cNvSpPr/>
              <p:nvPr/>
            </p:nvSpPr>
            <p:spPr>
              <a:xfrm rot="3758493">
                <a:off x="6440283" y="1924630"/>
                <a:ext cx="1816414" cy="510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22" extrusionOk="0">
                    <a:moveTo>
                      <a:pt x="21600" y="743"/>
                    </a:moveTo>
                    <a:cubicBezTo>
                      <a:pt x="19799" y="-786"/>
                      <a:pt x="18140" y="461"/>
                      <a:pt x="16279" y="823"/>
                    </a:cubicBezTo>
                    <a:cubicBezTo>
                      <a:pt x="10853" y="1876"/>
                      <a:pt x="5372" y="1461"/>
                      <a:pt x="0" y="4698"/>
                    </a:cubicBezTo>
                    <a:lnTo>
                      <a:pt x="0" y="20521"/>
                    </a:lnTo>
                    <a:lnTo>
                      <a:pt x="1843" y="19747"/>
                    </a:lnTo>
                    <a:cubicBezTo>
                      <a:pt x="4727" y="19759"/>
                      <a:pt x="13025" y="19305"/>
                      <a:pt x="15903" y="19016"/>
                    </a:cubicBezTo>
                    <a:cubicBezTo>
                      <a:pt x="17715" y="18834"/>
                      <a:pt x="19629" y="20814"/>
                      <a:pt x="21376" y="20485"/>
                    </a:cubicBezTo>
                  </a:path>
                </a:pathLst>
              </a:custGeom>
              <a:solidFill>
                <a:schemeClr val="accent2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92" name="Shape 203"/>
              <p:cNvSpPr/>
              <p:nvPr/>
            </p:nvSpPr>
            <p:spPr>
              <a:xfrm rot="3758493">
                <a:off x="7743128" y="2715926"/>
                <a:ext cx="42879" cy="488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274" h="21600" extrusionOk="0">
                    <a:moveTo>
                      <a:pt x="0" y="0"/>
                    </a:moveTo>
                    <a:cubicBezTo>
                      <a:pt x="21600" y="2677"/>
                      <a:pt x="19974" y="16418"/>
                      <a:pt x="11161" y="2160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93" name="Shape 204"/>
              <p:cNvSpPr/>
              <p:nvPr/>
            </p:nvSpPr>
            <p:spPr>
              <a:xfrm rot="3758493">
                <a:off x="6688919" y="1820269"/>
                <a:ext cx="124286" cy="341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9761" y="15753"/>
                      <a:pt x="1840" y="7112"/>
                      <a:pt x="0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94" name="Shape 205"/>
              <p:cNvSpPr/>
              <p:nvPr/>
            </p:nvSpPr>
            <p:spPr>
              <a:xfrm rot="3758493">
                <a:off x="6847335" y="1900060"/>
                <a:ext cx="869668" cy="1031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69" h="16954" extrusionOk="0">
                    <a:moveTo>
                      <a:pt x="0" y="11121"/>
                    </a:moveTo>
                    <a:cubicBezTo>
                      <a:pt x="167" y="10786"/>
                      <a:pt x="-956" y="-4646"/>
                      <a:pt x="4852" y="2248"/>
                    </a:cubicBezTo>
                    <a:cubicBezTo>
                      <a:pt x="5261" y="461"/>
                      <a:pt x="6192" y="-121"/>
                      <a:pt x="7478" y="78"/>
                    </a:cubicBezTo>
                    <a:cubicBezTo>
                      <a:pt x="8279" y="78"/>
                      <a:pt x="9110" y="711"/>
                      <a:pt x="9174" y="2178"/>
                    </a:cubicBezTo>
                    <a:cubicBezTo>
                      <a:pt x="10318" y="734"/>
                      <a:pt x="10808" y="-213"/>
                      <a:pt x="12478" y="41"/>
                    </a:cubicBezTo>
                    <a:cubicBezTo>
                      <a:pt x="13434" y="0"/>
                      <a:pt x="13608" y="1386"/>
                      <a:pt x="13442" y="1960"/>
                    </a:cubicBezTo>
                    <a:cubicBezTo>
                      <a:pt x="19959" y="-3583"/>
                      <a:pt x="20644" y="13929"/>
                      <a:pt x="18086" y="1695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95" name="Shape 206"/>
              <p:cNvSpPr/>
              <p:nvPr/>
            </p:nvSpPr>
            <p:spPr>
              <a:xfrm rot="3758493">
                <a:off x="6164716" y="2541971"/>
                <a:ext cx="1046419" cy="281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4" extrusionOk="0">
                    <a:moveTo>
                      <a:pt x="1076" y="12061"/>
                    </a:moveTo>
                    <a:cubicBezTo>
                      <a:pt x="497" y="8498"/>
                      <a:pt x="228" y="3669"/>
                      <a:pt x="0" y="0"/>
                    </a:cubicBezTo>
                    <a:cubicBezTo>
                      <a:pt x="6860" y="545"/>
                      <a:pt x="13608" y="-26"/>
                      <a:pt x="20206" y="3388"/>
                    </a:cubicBezTo>
                    <a:cubicBezTo>
                      <a:pt x="20298" y="9884"/>
                      <a:pt x="21430" y="15807"/>
                      <a:pt x="21600" y="21574"/>
                    </a:cubicBezTo>
                  </a:path>
                </a:pathLst>
              </a:custGeom>
              <a:solidFill>
                <a:srgbClr val="E7E4EA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96" name="Shape 207"/>
              <p:cNvSpPr/>
              <p:nvPr/>
            </p:nvSpPr>
            <p:spPr>
              <a:xfrm rot="3758493">
                <a:off x="5742745" y="2584036"/>
                <a:ext cx="1200079" cy="7978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676" extrusionOk="0">
                    <a:moveTo>
                      <a:pt x="1467" y="19871"/>
                    </a:moveTo>
                    <a:cubicBezTo>
                      <a:pt x="2596" y="15187"/>
                      <a:pt x="1342" y="5194"/>
                      <a:pt x="0" y="486"/>
                    </a:cubicBezTo>
                    <a:cubicBezTo>
                      <a:pt x="6032" y="-924"/>
                      <a:pt x="11979" y="1155"/>
                      <a:pt x="18133" y="1422"/>
                    </a:cubicBezTo>
                    <a:cubicBezTo>
                      <a:pt x="19277" y="7634"/>
                      <a:pt x="21219" y="14259"/>
                      <a:pt x="21600" y="20676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97" name="Shape 208"/>
              <p:cNvSpPr/>
              <p:nvPr/>
            </p:nvSpPr>
            <p:spPr>
              <a:xfrm rot="3758493">
                <a:off x="6601321" y="998391"/>
                <a:ext cx="383966" cy="4150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9" h="21600" extrusionOk="0">
                    <a:moveTo>
                      <a:pt x="21399" y="0"/>
                    </a:moveTo>
                    <a:cubicBezTo>
                      <a:pt x="14641" y="0"/>
                      <a:pt x="6540" y="886"/>
                      <a:pt x="325" y="1003"/>
                    </a:cubicBezTo>
                    <a:cubicBezTo>
                      <a:pt x="-42" y="7726"/>
                      <a:pt x="-201" y="14997"/>
                      <a:pt x="411" y="21600"/>
                    </a:cubicBezTo>
                    <a:cubicBezTo>
                      <a:pt x="6724" y="20829"/>
                      <a:pt x="13779" y="19988"/>
                      <a:pt x="20126" y="2028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98" name="Shape 210"/>
              <p:cNvSpPr/>
              <p:nvPr/>
            </p:nvSpPr>
            <p:spPr>
              <a:xfrm rot="3758493">
                <a:off x="7598750" y="2950768"/>
                <a:ext cx="573187" cy="4910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302" y="21128"/>
                      <a:pt x="15635" y="15045"/>
                      <a:pt x="21600" y="9996"/>
                    </a:cubicBezTo>
                    <a:cubicBezTo>
                      <a:pt x="14594" y="7013"/>
                      <a:pt x="7961" y="2130"/>
                      <a:pt x="709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79" name="Freeform 34"/>
          <p:cNvSpPr>
            <a:spLocks noEditPoints="1"/>
          </p:cNvSpPr>
          <p:nvPr/>
        </p:nvSpPr>
        <p:spPr bwMode="auto">
          <a:xfrm rot="20640000">
            <a:off x="1972945" y="1885950"/>
            <a:ext cx="1425575" cy="697230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7251" y="1923436"/>
            <a:ext cx="866974" cy="79751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D3119F7-B263-4559-B92F-1958FF5865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675" y="2572015"/>
            <a:ext cx="6534908" cy="21905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6692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heme/theme1.xml><?xml version="1.0" encoding="utf-8"?>
<a:theme xmlns:a="http://schemas.openxmlformats.org/drawingml/2006/main" name="1_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402</Words>
  <Application>Microsoft Office PowerPoint</Application>
  <PresentationFormat>Widescreen</PresentationFormat>
  <Paragraphs>116</Paragraphs>
  <Slides>11</Slides>
  <Notes>6</Notes>
  <HiddenSlides>0</HiddenSlides>
  <MMClips>7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6" baseType="lpstr">
      <vt:lpstr>微软雅黑</vt:lpstr>
      <vt:lpstr>Arial</vt:lpstr>
      <vt:lpstr>Bubblegum Sans</vt:lpstr>
      <vt:lpstr>Calibri</vt:lpstr>
      <vt:lpstr>Cambria</vt:lpstr>
      <vt:lpstr>等线</vt:lpstr>
      <vt:lpstr>等线 Light</vt:lpstr>
      <vt:lpstr>HP001 4 hàng</vt:lpstr>
      <vt:lpstr>SimSun</vt:lpstr>
      <vt:lpstr>Times New Roman</vt:lpstr>
      <vt:lpstr>印品黑体</vt:lpstr>
      <vt:lpstr>1_Office 主题</vt:lpstr>
      <vt:lpstr>1_Office 主题​​</vt:lpstr>
      <vt:lpstr>Office 主题​​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Admin</cp:lastModifiedBy>
  <cp:revision>69</cp:revision>
  <dcterms:created xsi:type="dcterms:W3CDTF">2022-09-23T12:04:45Z</dcterms:created>
  <dcterms:modified xsi:type="dcterms:W3CDTF">2024-03-28T05:40:28Z</dcterms:modified>
</cp:coreProperties>
</file>