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2" r:id="rId5"/>
    <p:sldMasterId id="2147483674" r:id="rId6"/>
    <p:sldMasterId id="2147483686" r:id="rId7"/>
    <p:sldMasterId id="2147483690" r:id="rId8"/>
    <p:sldMasterId id="2147483701" r:id="rId9"/>
    <p:sldMasterId id="2147483713" r:id="rId10"/>
    <p:sldMasterId id="2147483739" r:id="rId11"/>
    <p:sldMasterId id="2147483760" r:id="rId12"/>
  </p:sldMasterIdLst>
  <p:notesMasterIdLst>
    <p:notesMasterId r:id="rId32"/>
  </p:notesMasterIdLst>
  <p:sldIdLst>
    <p:sldId id="257" r:id="rId13"/>
    <p:sldId id="395" r:id="rId14"/>
    <p:sldId id="396" r:id="rId15"/>
    <p:sldId id="327" r:id="rId16"/>
    <p:sldId id="284" r:id="rId17"/>
    <p:sldId id="405" r:id="rId18"/>
    <p:sldId id="399" r:id="rId19"/>
    <p:sldId id="397" r:id="rId20"/>
    <p:sldId id="400" r:id="rId21"/>
    <p:sldId id="286" r:id="rId22"/>
    <p:sldId id="292" r:id="rId23"/>
    <p:sldId id="287" r:id="rId24"/>
    <p:sldId id="406" r:id="rId25"/>
    <p:sldId id="401" r:id="rId26"/>
    <p:sldId id="274" r:id="rId27"/>
    <p:sldId id="293" r:id="rId28"/>
    <p:sldId id="282" r:id="rId29"/>
    <p:sldId id="394" r:id="rId30"/>
    <p:sldId id="340" r:id="rId31"/>
  </p:sldIdLst>
  <p:sldSz cx="9144000" cy="5143500" type="screen16x9"/>
  <p:notesSz cx="6858000" cy="9144000"/>
  <p:embeddedFontLst>
    <p:embeddedFont>
      <p:font typeface="DFPOP1-W9" panose="020B0604020202020204" charset="-128"/>
      <p:regular r:id="rId33"/>
    </p:embeddedFont>
    <p:embeddedFont>
      <p:font typeface="Arial-Rounded" panose="020B0500000000000000" charset="0"/>
      <p:regular r:id="rId34"/>
      <p:bold r:id="rId35"/>
    </p:embeddedFont>
    <p:embeddedFont>
      <p:font typeface="HP001 4 hàng" panose="020B0604020202020204" charset="0"/>
      <p:regular r:id="rId36"/>
      <p:bold r:id="rId37"/>
    </p:embeddedFont>
    <p:embeddedFont>
      <p:font typeface="Lato" panose="020F0502020204030203" pitchFamily="34" charset="0"/>
      <p:regular r:id="rId38"/>
      <p:bold r:id="rId39"/>
      <p:italic r:id="rId40"/>
      <p:boldItalic r:id="rId41"/>
    </p:embeddedFont>
  </p:embeddedFontLst>
  <p:custDataLst>
    <p:tags r:id="rId42"/>
  </p:custDataLst>
  <p:defaultTextStyle>
    <a:defPPr>
      <a:defRPr lang="zh-CN"/>
    </a:defPPr>
    <a:lvl1pPr marL="0" algn="l" defTabSz="6856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342808" algn="l" defTabSz="6856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685616" algn="l" defTabSz="6856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028424" algn="l" defTabSz="6856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371231" algn="l" defTabSz="6856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1714038" algn="l" defTabSz="6856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056848" algn="l" defTabSz="6856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2399655" algn="l" defTabSz="6856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2742462" algn="l" defTabSz="68561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hần Mặc định" id="{89293C27-06D2-442F-A694-0966E65ACEDD}">
          <p14:sldIdLst/>
        </p14:section>
        <p14:section name="Tiết 1" id="{694160BE-F2C5-4F1F-9227-A8A060926D5B}">
          <p14:sldIdLst>
            <p14:sldId id="257"/>
            <p14:sldId id="395"/>
            <p14:sldId id="396"/>
            <p14:sldId id="327"/>
          </p14:sldIdLst>
        </p14:section>
        <p14:section name="Tiết 4" id="{30D029CA-39C5-4833-936C-43C5EF842993}">
          <p14:sldIdLst>
            <p14:sldId id="284"/>
            <p14:sldId id="405"/>
            <p14:sldId id="399"/>
            <p14:sldId id="397"/>
            <p14:sldId id="400"/>
            <p14:sldId id="286"/>
            <p14:sldId id="292"/>
            <p14:sldId id="287"/>
            <p14:sldId id="406"/>
            <p14:sldId id="401"/>
            <p14:sldId id="274"/>
            <p14:sldId id="293"/>
            <p14:sldId id="282"/>
            <p14:sldId id="394"/>
            <p14:sldId id="3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07BD"/>
    <a:srgbClr val="000066"/>
    <a:srgbClr val="FF0066"/>
    <a:srgbClr val="EF2A19"/>
    <a:srgbClr val="A9250B"/>
    <a:srgbClr val="4CA420"/>
    <a:srgbClr val="F14420"/>
    <a:srgbClr val="C4D836"/>
    <a:srgbClr val="679C31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57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font" Target="fonts/font7.fntdata"/><Relationship Id="rId21" Type="http://schemas.openxmlformats.org/officeDocument/2006/relationships/slide" Target="slides/slide9.xml"/><Relationship Id="rId34" Type="http://schemas.openxmlformats.org/officeDocument/2006/relationships/font" Target="fonts/font2.fntdata"/><Relationship Id="rId42" Type="http://schemas.openxmlformats.org/officeDocument/2006/relationships/tags" Target="tags/tag1.xml"/><Relationship Id="rId47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font" Target="fonts/font4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font" Target="fonts/font3.fntdata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ableStyles" Target="tableStyles.xml"/><Relationship Id="rId20" Type="http://schemas.openxmlformats.org/officeDocument/2006/relationships/slide" Target="slides/slide8.xml"/><Relationship Id="rId41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euOanh Pham" userId="f61396adefab3ba4" providerId="LiveId" clId="{D3993C57-E08F-426A-A65F-FA432508431C}"/>
    <pc:docChg chg="delSld delMainMaster modSection">
      <pc:chgData name="KieuOanh Pham" userId="f61396adefab3ba4" providerId="LiveId" clId="{D3993C57-E08F-426A-A65F-FA432508431C}" dt="2024-03-26T22:55:26.988" v="0" actId="47"/>
      <pc:docMkLst>
        <pc:docMk/>
      </pc:docMkLst>
      <pc:sldChg chg="del">
        <pc:chgData name="KieuOanh Pham" userId="f61396adefab3ba4" providerId="LiveId" clId="{D3993C57-E08F-426A-A65F-FA432508431C}" dt="2024-03-26T22:55:26.988" v="0" actId="47"/>
        <pc:sldMkLst>
          <pc:docMk/>
          <pc:sldMk cId="2509692982" sldId="407"/>
        </pc:sldMkLst>
      </pc:sldChg>
      <pc:sldMasterChg chg="del delSldLayout">
        <pc:chgData name="KieuOanh Pham" userId="f61396adefab3ba4" providerId="LiveId" clId="{D3993C57-E08F-426A-A65F-FA432508431C}" dt="2024-03-26T22:55:26.988" v="0" actId="47"/>
        <pc:sldMasterMkLst>
          <pc:docMk/>
          <pc:sldMasterMk cId="2522224417" sldId="2147483772"/>
        </pc:sldMasterMkLst>
        <pc:sldLayoutChg chg="del">
          <pc:chgData name="KieuOanh Pham" userId="f61396adefab3ba4" providerId="LiveId" clId="{D3993C57-E08F-426A-A65F-FA432508431C}" dt="2024-03-26T22:55:26.988" v="0" actId="47"/>
          <pc:sldLayoutMkLst>
            <pc:docMk/>
            <pc:sldMasterMk cId="2522224417" sldId="2147483772"/>
            <pc:sldLayoutMk cId="718383056" sldId="2147483773"/>
          </pc:sldLayoutMkLst>
        </pc:sldLayoutChg>
        <pc:sldLayoutChg chg="del">
          <pc:chgData name="KieuOanh Pham" userId="f61396adefab3ba4" providerId="LiveId" clId="{D3993C57-E08F-426A-A65F-FA432508431C}" dt="2024-03-26T22:55:26.988" v="0" actId="47"/>
          <pc:sldLayoutMkLst>
            <pc:docMk/>
            <pc:sldMasterMk cId="2522224417" sldId="2147483772"/>
            <pc:sldLayoutMk cId="755588557" sldId="2147483774"/>
          </pc:sldLayoutMkLst>
        </pc:sldLayoutChg>
        <pc:sldLayoutChg chg="del">
          <pc:chgData name="KieuOanh Pham" userId="f61396adefab3ba4" providerId="LiveId" clId="{D3993C57-E08F-426A-A65F-FA432508431C}" dt="2024-03-26T22:55:26.988" v="0" actId="47"/>
          <pc:sldLayoutMkLst>
            <pc:docMk/>
            <pc:sldMasterMk cId="2522224417" sldId="2147483772"/>
            <pc:sldLayoutMk cId="418444267" sldId="2147483775"/>
          </pc:sldLayoutMkLst>
        </pc:sldLayoutChg>
        <pc:sldLayoutChg chg="del">
          <pc:chgData name="KieuOanh Pham" userId="f61396adefab3ba4" providerId="LiveId" clId="{D3993C57-E08F-426A-A65F-FA432508431C}" dt="2024-03-26T22:55:26.988" v="0" actId="47"/>
          <pc:sldLayoutMkLst>
            <pc:docMk/>
            <pc:sldMasterMk cId="2522224417" sldId="2147483772"/>
            <pc:sldLayoutMk cId="1081448532" sldId="2147483776"/>
          </pc:sldLayoutMkLst>
        </pc:sldLayoutChg>
        <pc:sldLayoutChg chg="del">
          <pc:chgData name="KieuOanh Pham" userId="f61396adefab3ba4" providerId="LiveId" clId="{D3993C57-E08F-426A-A65F-FA432508431C}" dt="2024-03-26T22:55:26.988" v="0" actId="47"/>
          <pc:sldLayoutMkLst>
            <pc:docMk/>
            <pc:sldMasterMk cId="2522224417" sldId="2147483772"/>
            <pc:sldLayoutMk cId="446267316" sldId="2147483777"/>
          </pc:sldLayoutMkLst>
        </pc:sldLayoutChg>
        <pc:sldLayoutChg chg="del">
          <pc:chgData name="KieuOanh Pham" userId="f61396adefab3ba4" providerId="LiveId" clId="{D3993C57-E08F-426A-A65F-FA432508431C}" dt="2024-03-26T22:55:26.988" v="0" actId="47"/>
          <pc:sldLayoutMkLst>
            <pc:docMk/>
            <pc:sldMasterMk cId="2522224417" sldId="2147483772"/>
            <pc:sldLayoutMk cId="1536885099" sldId="2147483778"/>
          </pc:sldLayoutMkLst>
        </pc:sldLayoutChg>
        <pc:sldLayoutChg chg="del">
          <pc:chgData name="KieuOanh Pham" userId="f61396adefab3ba4" providerId="LiveId" clId="{D3993C57-E08F-426A-A65F-FA432508431C}" dt="2024-03-26T22:55:26.988" v="0" actId="47"/>
          <pc:sldLayoutMkLst>
            <pc:docMk/>
            <pc:sldMasterMk cId="2522224417" sldId="2147483772"/>
            <pc:sldLayoutMk cId="3036227777" sldId="2147483779"/>
          </pc:sldLayoutMkLst>
        </pc:sldLayoutChg>
        <pc:sldLayoutChg chg="del">
          <pc:chgData name="KieuOanh Pham" userId="f61396adefab3ba4" providerId="LiveId" clId="{D3993C57-E08F-426A-A65F-FA432508431C}" dt="2024-03-26T22:55:26.988" v="0" actId="47"/>
          <pc:sldLayoutMkLst>
            <pc:docMk/>
            <pc:sldMasterMk cId="2522224417" sldId="2147483772"/>
            <pc:sldLayoutMk cId="3158822979" sldId="2147483780"/>
          </pc:sldLayoutMkLst>
        </pc:sldLayoutChg>
        <pc:sldLayoutChg chg="del">
          <pc:chgData name="KieuOanh Pham" userId="f61396adefab3ba4" providerId="LiveId" clId="{D3993C57-E08F-426A-A65F-FA432508431C}" dt="2024-03-26T22:55:26.988" v="0" actId="47"/>
          <pc:sldLayoutMkLst>
            <pc:docMk/>
            <pc:sldMasterMk cId="2522224417" sldId="2147483772"/>
            <pc:sldLayoutMk cId="3544888236" sldId="2147483781"/>
          </pc:sldLayoutMkLst>
        </pc:sldLayoutChg>
        <pc:sldLayoutChg chg="del">
          <pc:chgData name="KieuOanh Pham" userId="f61396adefab3ba4" providerId="LiveId" clId="{D3993C57-E08F-426A-A65F-FA432508431C}" dt="2024-03-26T22:55:26.988" v="0" actId="47"/>
          <pc:sldLayoutMkLst>
            <pc:docMk/>
            <pc:sldMasterMk cId="2522224417" sldId="2147483772"/>
            <pc:sldLayoutMk cId="1768043751" sldId="2147483782"/>
          </pc:sldLayoutMkLst>
        </pc:sldLayoutChg>
        <pc:sldLayoutChg chg="del">
          <pc:chgData name="KieuOanh Pham" userId="f61396adefab3ba4" providerId="LiveId" clId="{D3993C57-E08F-426A-A65F-FA432508431C}" dt="2024-03-26T22:55:26.988" v="0" actId="47"/>
          <pc:sldLayoutMkLst>
            <pc:docMk/>
            <pc:sldMasterMk cId="2522224417" sldId="2147483772"/>
            <pc:sldLayoutMk cId="1002932235" sldId="2147483783"/>
          </pc:sldLayoutMkLst>
        </pc:sldLayoutChg>
        <pc:sldLayoutChg chg="del">
          <pc:chgData name="KieuOanh Pham" userId="f61396adefab3ba4" providerId="LiveId" clId="{D3993C57-E08F-426A-A65F-FA432508431C}" dt="2024-03-26T22:55:26.988" v="0" actId="47"/>
          <pc:sldLayoutMkLst>
            <pc:docMk/>
            <pc:sldMasterMk cId="2522224417" sldId="2147483772"/>
            <pc:sldLayoutMk cId="3301378103" sldId="2147483784"/>
          </pc:sldLayoutMkLst>
        </pc:sldLayoutChg>
        <pc:sldLayoutChg chg="del">
          <pc:chgData name="KieuOanh Pham" userId="f61396adefab3ba4" providerId="LiveId" clId="{D3993C57-E08F-426A-A65F-FA432508431C}" dt="2024-03-26T22:55:26.988" v="0" actId="47"/>
          <pc:sldLayoutMkLst>
            <pc:docMk/>
            <pc:sldMasterMk cId="2522224417" sldId="2147483772"/>
            <pc:sldLayoutMk cId="3180183384" sldId="2147483785"/>
          </pc:sldLayoutMkLst>
        </pc:sldLayoutChg>
      </pc:sldMasterChg>
    </pc:docChg>
  </pc:docChgLst>
  <pc:docChgLst>
    <pc:chgData name="Pham Thi Minh Phuong" userId="59a886c1-9eb9-4e41-a264-fe10a6ee0c2c" providerId="ADAL" clId="{70ADC2EE-9B3C-458B-A42D-C4ACB5BF02CE}"/>
    <pc:docChg chg="undo custSel addSld delSld modSld sldOrd modSection">
      <pc:chgData name="Pham Thi Minh Phuong" userId="59a886c1-9eb9-4e41-a264-fe10a6ee0c2c" providerId="ADAL" clId="{70ADC2EE-9B3C-458B-A42D-C4ACB5BF02CE}" dt="2020-08-13T12:43:09.445" v="1275" actId="47"/>
      <pc:docMkLst>
        <pc:docMk/>
      </pc:docMkLst>
      <pc:sldChg chg="del">
        <pc:chgData name="Pham Thi Minh Phuong" userId="59a886c1-9eb9-4e41-a264-fe10a6ee0c2c" providerId="ADAL" clId="{70ADC2EE-9B3C-458B-A42D-C4ACB5BF02CE}" dt="2020-08-13T12:43:09.445" v="1275" actId="47"/>
        <pc:sldMkLst>
          <pc:docMk/>
          <pc:sldMk cId="0" sldId="265"/>
        </pc:sldMkLst>
      </pc:sldChg>
      <pc:sldChg chg="ord">
        <pc:chgData name="Pham Thi Minh Phuong" userId="59a886c1-9eb9-4e41-a264-fe10a6ee0c2c" providerId="ADAL" clId="{70ADC2EE-9B3C-458B-A42D-C4ACB5BF02CE}" dt="2020-08-13T12:22:30.495" v="697"/>
        <pc:sldMkLst>
          <pc:docMk/>
          <pc:sldMk cId="2825134617" sldId="270"/>
        </pc:sldMkLst>
      </pc:sldChg>
      <pc:sldChg chg="addSp delSp modSp add mod delAnim modAnim">
        <pc:chgData name="Pham Thi Minh Phuong" userId="59a886c1-9eb9-4e41-a264-fe10a6ee0c2c" providerId="ADAL" clId="{70ADC2EE-9B3C-458B-A42D-C4ACB5BF02CE}" dt="2020-08-13T12:02:50.467" v="47"/>
        <pc:sldMkLst>
          <pc:docMk/>
          <pc:sldMk cId="2645575311" sldId="280"/>
        </pc:sldMkLst>
        <pc:spChg chg="mod">
          <ac:chgData name="Pham Thi Minh Phuong" userId="59a886c1-9eb9-4e41-a264-fe10a6ee0c2c" providerId="ADAL" clId="{70ADC2EE-9B3C-458B-A42D-C4ACB5BF02CE}" dt="2020-08-13T11:43:31.795" v="30" actId="1076"/>
          <ac:spMkLst>
            <pc:docMk/>
            <pc:sldMk cId="2645575311" sldId="280"/>
            <ac:spMk id="4" creationId="{DAECB3AA-DE44-4B2E-8E42-EC1E254E3EC5}"/>
          </ac:spMkLst>
        </pc:spChg>
        <pc:spChg chg="del mod">
          <ac:chgData name="Pham Thi Minh Phuong" userId="59a886c1-9eb9-4e41-a264-fe10a6ee0c2c" providerId="ADAL" clId="{70ADC2EE-9B3C-458B-A42D-C4ACB5BF02CE}" dt="2020-08-13T11:42:41.313" v="5" actId="478"/>
          <ac:spMkLst>
            <pc:docMk/>
            <pc:sldMk cId="2645575311" sldId="280"/>
            <ac:spMk id="5" creationId="{D97AFF8F-506F-4519-A1B5-52D97C6C130F}"/>
          </ac:spMkLst>
        </pc:spChg>
        <pc:spChg chg="del mod">
          <ac:chgData name="Pham Thi Minh Phuong" userId="59a886c1-9eb9-4e41-a264-fe10a6ee0c2c" providerId="ADAL" clId="{70ADC2EE-9B3C-458B-A42D-C4ACB5BF02CE}" dt="2020-08-13T11:42:37.781" v="3" actId="478"/>
          <ac:spMkLst>
            <pc:docMk/>
            <pc:sldMk cId="2645575311" sldId="280"/>
            <ac:spMk id="6" creationId="{BEF69370-038A-4CCC-B259-2DF7CD5468DF}"/>
          </ac:spMkLst>
        </pc:spChg>
        <pc:picChg chg="del">
          <ac:chgData name="Pham Thi Minh Phuong" userId="59a886c1-9eb9-4e41-a264-fe10a6ee0c2c" providerId="ADAL" clId="{70ADC2EE-9B3C-458B-A42D-C4ACB5BF02CE}" dt="2020-08-13T11:42:34.624" v="1" actId="478"/>
          <ac:picMkLst>
            <pc:docMk/>
            <pc:sldMk cId="2645575311" sldId="280"/>
            <ac:picMk id="3" creationId="{27C78D3E-DE5B-4098-A02B-EF0192F8D4A2}"/>
          </ac:picMkLst>
        </pc:picChg>
        <pc:picChg chg="add mod modCrop">
          <ac:chgData name="Pham Thi Minh Phuong" userId="59a886c1-9eb9-4e41-a264-fe10a6ee0c2c" providerId="ADAL" clId="{70ADC2EE-9B3C-458B-A42D-C4ACB5BF02CE}" dt="2020-08-13T11:49:54.897" v="34" actId="1076"/>
          <ac:picMkLst>
            <pc:docMk/>
            <pc:sldMk cId="2645575311" sldId="280"/>
            <ac:picMk id="7" creationId="{456507CA-563C-4E84-96BC-D406D155209E}"/>
          </ac:picMkLst>
        </pc:picChg>
        <pc:picChg chg="add mod modCrop">
          <ac:chgData name="Pham Thi Minh Phuong" userId="59a886c1-9eb9-4e41-a264-fe10a6ee0c2c" providerId="ADAL" clId="{70ADC2EE-9B3C-458B-A42D-C4ACB5BF02CE}" dt="2020-08-13T12:01:26.223" v="41" actId="1076"/>
          <ac:picMkLst>
            <pc:docMk/>
            <pc:sldMk cId="2645575311" sldId="280"/>
            <ac:picMk id="8" creationId="{184C4DBE-C93C-41EF-923B-72B16638A915}"/>
          </ac:picMkLst>
        </pc:picChg>
      </pc:sldChg>
      <pc:sldChg chg="addSp delSp modSp add mod modTransition addAnim delAnim modAnim">
        <pc:chgData name="Pham Thi Minh Phuong" userId="59a886c1-9eb9-4e41-a264-fe10a6ee0c2c" providerId="ADAL" clId="{70ADC2EE-9B3C-458B-A42D-C4ACB5BF02CE}" dt="2020-08-13T12:20:36.271" v="618" actId="1076"/>
        <pc:sldMkLst>
          <pc:docMk/>
          <pc:sldMk cId="4085870559" sldId="281"/>
        </pc:sldMkLst>
        <pc:spChg chg="mod">
          <ac:chgData name="Pham Thi Minh Phuong" userId="59a886c1-9eb9-4e41-a264-fe10a6ee0c2c" providerId="ADAL" clId="{70ADC2EE-9B3C-458B-A42D-C4ACB5BF02CE}" dt="2020-08-13T12:20:36.271" v="618" actId="1076"/>
          <ac:spMkLst>
            <pc:docMk/>
            <pc:sldMk cId="4085870559" sldId="281"/>
            <ac:spMk id="4" creationId="{DAECB3AA-DE44-4B2E-8E42-EC1E254E3EC5}"/>
          </ac:spMkLst>
        </pc:spChg>
        <pc:spChg chg="add del mod">
          <ac:chgData name="Pham Thi Minh Phuong" userId="59a886c1-9eb9-4e41-a264-fe10a6ee0c2c" providerId="ADAL" clId="{70ADC2EE-9B3C-458B-A42D-C4ACB5BF02CE}" dt="2020-08-13T12:05:09.241" v="159" actId="478"/>
          <ac:spMkLst>
            <pc:docMk/>
            <pc:sldMk cId="4085870559" sldId="281"/>
            <ac:spMk id="5" creationId="{4B0C02D3-BE6B-4097-8EEA-F4160CA348FB}"/>
          </ac:spMkLst>
        </pc:spChg>
        <pc:spChg chg="add del mod">
          <ac:chgData name="Pham Thi Minh Phuong" userId="59a886c1-9eb9-4e41-a264-fe10a6ee0c2c" providerId="ADAL" clId="{70ADC2EE-9B3C-458B-A42D-C4ACB5BF02CE}" dt="2020-08-13T12:18:54.657" v="552" actId="478"/>
          <ac:spMkLst>
            <pc:docMk/>
            <pc:sldMk cId="4085870559" sldId="281"/>
            <ac:spMk id="6" creationId="{17DAEFD8-428E-45E8-A326-6B222640B924}"/>
          </ac:spMkLst>
        </pc:spChg>
        <pc:spChg chg="add del mod">
          <ac:chgData name="Pham Thi Minh Phuong" userId="59a886c1-9eb9-4e41-a264-fe10a6ee0c2c" providerId="ADAL" clId="{70ADC2EE-9B3C-458B-A42D-C4ACB5BF02CE}" dt="2020-08-13T12:19:21.928" v="590" actId="20577"/>
          <ac:spMkLst>
            <pc:docMk/>
            <pc:sldMk cId="4085870559" sldId="281"/>
            <ac:spMk id="9" creationId="{7B87E5EA-B738-483C-BD90-0802211D530F}"/>
          </ac:spMkLst>
        </pc:spChg>
        <pc:spChg chg="add mod">
          <ac:chgData name="Pham Thi Minh Phuong" userId="59a886c1-9eb9-4e41-a264-fe10a6ee0c2c" providerId="ADAL" clId="{70ADC2EE-9B3C-458B-A42D-C4ACB5BF02CE}" dt="2020-08-13T12:19:31.589" v="592" actId="1076"/>
          <ac:spMkLst>
            <pc:docMk/>
            <pc:sldMk cId="4085870559" sldId="281"/>
            <ac:spMk id="10" creationId="{6AC064CB-F32F-40DB-A8F8-D2BDF9EB5902}"/>
          </ac:spMkLst>
        </pc:spChg>
        <pc:spChg chg="add mod">
          <ac:chgData name="Pham Thi Minh Phuong" userId="59a886c1-9eb9-4e41-a264-fe10a6ee0c2c" providerId="ADAL" clId="{70ADC2EE-9B3C-458B-A42D-C4ACB5BF02CE}" dt="2020-08-13T12:20:16.844" v="616" actId="1076"/>
          <ac:spMkLst>
            <pc:docMk/>
            <pc:sldMk cId="4085870559" sldId="281"/>
            <ac:spMk id="11" creationId="{40914BD5-55B4-4A73-8F34-EF6C6547B99C}"/>
          </ac:spMkLst>
        </pc:spChg>
        <pc:picChg chg="add del mod">
          <ac:chgData name="Pham Thi Minh Phuong" userId="59a886c1-9eb9-4e41-a264-fe10a6ee0c2c" providerId="ADAL" clId="{70ADC2EE-9B3C-458B-A42D-C4ACB5BF02CE}" dt="2020-08-13T12:18:44.605" v="549" actId="478"/>
          <ac:picMkLst>
            <pc:docMk/>
            <pc:sldMk cId="4085870559" sldId="281"/>
            <ac:picMk id="3" creationId="{A67A21D7-114B-4DE2-9C48-8241812B59C5}"/>
          </ac:picMkLst>
        </pc:picChg>
        <pc:picChg chg="del">
          <ac:chgData name="Pham Thi Minh Phuong" userId="59a886c1-9eb9-4e41-a264-fe10a6ee0c2c" providerId="ADAL" clId="{70ADC2EE-9B3C-458B-A42D-C4ACB5BF02CE}" dt="2020-08-13T12:03:36.089" v="50" actId="478"/>
          <ac:picMkLst>
            <pc:docMk/>
            <pc:sldMk cId="4085870559" sldId="281"/>
            <ac:picMk id="7" creationId="{456507CA-563C-4E84-96BC-D406D155209E}"/>
          </ac:picMkLst>
        </pc:picChg>
        <pc:picChg chg="del">
          <ac:chgData name="Pham Thi Minh Phuong" userId="59a886c1-9eb9-4e41-a264-fe10a6ee0c2c" providerId="ADAL" clId="{70ADC2EE-9B3C-458B-A42D-C4ACB5BF02CE}" dt="2020-08-13T12:03:35.219" v="49" actId="478"/>
          <ac:picMkLst>
            <pc:docMk/>
            <pc:sldMk cId="4085870559" sldId="281"/>
            <ac:picMk id="8" creationId="{184C4DBE-C93C-41EF-923B-72B16638A915}"/>
          </ac:picMkLst>
        </pc:picChg>
      </pc:sldChg>
      <pc:sldChg chg="addSp delSp modSp add mod delAnim modAnim">
        <pc:chgData name="Pham Thi Minh Phuong" userId="59a886c1-9eb9-4e41-a264-fe10a6ee0c2c" providerId="ADAL" clId="{70ADC2EE-9B3C-458B-A42D-C4ACB5BF02CE}" dt="2020-08-13T12:18:05.945" v="548"/>
        <pc:sldMkLst>
          <pc:docMk/>
          <pc:sldMk cId="3398830490" sldId="282"/>
        </pc:sldMkLst>
        <pc:spChg chg="mod">
          <ac:chgData name="Pham Thi Minh Phuong" userId="59a886c1-9eb9-4e41-a264-fe10a6ee0c2c" providerId="ADAL" clId="{70ADC2EE-9B3C-458B-A42D-C4ACB5BF02CE}" dt="2020-08-13T12:10:40.993" v="358" actId="1076"/>
          <ac:spMkLst>
            <pc:docMk/>
            <pc:sldMk cId="3398830490" sldId="282"/>
            <ac:spMk id="4" creationId="{DAECB3AA-DE44-4B2E-8E42-EC1E254E3EC5}"/>
          </ac:spMkLst>
        </pc:spChg>
        <pc:spChg chg="mod">
          <ac:chgData name="Pham Thi Minh Phuong" userId="59a886c1-9eb9-4e41-a264-fe10a6ee0c2c" providerId="ADAL" clId="{70ADC2EE-9B3C-458B-A42D-C4ACB5BF02CE}" dt="2020-08-13T12:12:44.113" v="435" actId="207"/>
          <ac:spMkLst>
            <pc:docMk/>
            <pc:sldMk cId="3398830490" sldId="282"/>
            <ac:spMk id="5" creationId="{D97AFF8F-506F-4519-A1B5-52D97C6C130F}"/>
          </ac:spMkLst>
        </pc:spChg>
        <pc:spChg chg="mod">
          <ac:chgData name="Pham Thi Minh Phuong" userId="59a886c1-9eb9-4e41-a264-fe10a6ee0c2c" providerId="ADAL" clId="{70ADC2EE-9B3C-458B-A42D-C4ACB5BF02CE}" dt="2020-08-13T12:17:56.132" v="546" actId="1076"/>
          <ac:spMkLst>
            <pc:docMk/>
            <pc:sldMk cId="3398830490" sldId="282"/>
            <ac:spMk id="6" creationId="{BEF69370-038A-4CCC-B259-2DF7CD5468DF}"/>
          </ac:spMkLst>
        </pc:spChg>
        <pc:spChg chg="add mod ord">
          <ac:chgData name="Pham Thi Minh Phuong" userId="59a886c1-9eb9-4e41-a264-fe10a6ee0c2c" providerId="ADAL" clId="{70ADC2EE-9B3C-458B-A42D-C4ACB5BF02CE}" dt="2020-08-13T12:11:58.156" v="411" actId="14100"/>
          <ac:spMkLst>
            <pc:docMk/>
            <pc:sldMk cId="3398830490" sldId="282"/>
            <ac:spMk id="8" creationId="{63EAF4D1-AA65-4EFA-BD15-B31C71E1FD91}"/>
          </ac:spMkLst>
        </pc:spChg>
        <pc:spChg chg="add mod">
          <ac:chgData name="Pham Thi Minh Phuong" userId="59a886c1-9eb9-4e41-a264-fe10a6ee0c2c" providerId="ADAL" clId="{70ADC2EE-9B3C-458B-A42D-C4ACB5BF02CE}" dt="2020-08-13T12:12:37.912" v="434" actId="207"/>
          <ac:spMkLst>
            <pc:docMk/>
            <pc:sldMk cId="3398830490" sldId="282"/>
            <ac:spMk id="9" creationId="{DB9B755B-9E32-4739-B22C-9B8497B3881F}"/>
          </ac:spMkLst>
        </pc:spChg>
        <pc:spChg chg="add mod">
          <ac:chgData name="Pham Thi Minh Phuong" userId="59a886c1-9eb9-4e41-a264-fe10a6ee0c2c" providerId="ADAL" clId="{70ADC2EE-9B3C-458B-A42D-C4ACB5BF02CE}" dt="2020-08-13T12:14:32.834" v="531" actId="1076"/>
          <ac:spMkLst>
            <pc:docMk/>
            <pc:sldMk cId="3398830490" sldId="282"/>
            <ac:spMk id="10" creationId="{A2F459A0-6A26-4DA5-B309-4C38E867922B}"/>
          </ac:spMkLst>
        </pc:spChg>
        <pc:picChg chg="del mod modCrop">
          <ac:chgData name="Pham Thi Minh Phuong" userId="59a886c1-9eb9-4e41-a264-fe10a6ee0c2c" providerId="ADAL" clId="{70ADC2EE-9B3C-458B-A42D-C4ACB5BF02CE}" dt="2020-08-13T12:09:50.004" v="254" actId="478"/>
          <ac:picMkLst>
            <pc:docMk/>
            <pc:sldMk cId="3398830490" sldId="282"/>
            <ac:picMk id="3" creationId="{27C78D3E-DE5B-4098-A02B-EF0192F8D4A2}"/>
          </ac:picMkLst>
        </pc:picChg>
        <pc:picChg chg="add del mod">
          <ac:chgData name="Pham Thi Minh Phuong" userId="59a886c1-9eb9-4e41-a264-fe10a6ee0c2c" providerId="ADAL" clId="{70ADC2EE-9B3C-458B-A42D-C4ACB5BF02CE}" dt="2020-08-13T12:10:15.206" v="259" actId="478"/>
          <ac:picMkLst>
            <pc:docMk/>
            <pc:sldMk cId="3398830490" sldId="282"/>
            <ac:picMk id="7" creationId="{DE9E3206-D168-4D6E-AFDF-845914F93695}"/>
          </ac:picMkLst>
        </pc:picChg>
      </pc:sldChg>
      <pc:sldChg chg="delSp modSp add mod delAnim modAnim">
        <pc:chgData name="Pham Thi Minh Phuong" userId="59a886c1-9eb9-4e41-a264-fe10a6ee0c2c" providerId="ADAL" clId="{70ADC2EE-9B3C-458B-A42D-C4ACB5BF02CE}" dt="2020-08-13T12:22:48.521" v="703"/>
        <pc:sldMkLst>
          <pc:docMk/>
          <pc:sldMk cId="2837296450" sldId="283"/>
        </pc:sldMkLst>
        <pc:spChg chg="mod">
          <ac:chgData name="Pham Thi Minh Phuong" userId="59a886c1-9eb9-4e41-a264-fe10a6ee0c2c" providerId="ADAL" clId="{70ADC2EE-9B3C-458B-A42D-C4ACB5BF02CE}" dt="2020-08-13T12:22:18.764" v="695" actId="20577"/>
          <ac:spMkLst>
            <pc:docMk/>
            <pc:sldMk cId="2837296450" sldId="283"/>
            <ac:spMk id="4" creationId="{DAECB3AA-DE44-4B2E-8E42-EC1E254E3EC5}"/>
          </ac:spMkLst>
        </pc:spChg>
        <pc:spChg chg="del">
          <ac:chgData name="Pham Thi Minh Phuong" userId="59a886c1-9eb9-4e41-a264-fe10a6ee0c2c" providerId="ADAL" clId="{70ADC2EE-9B3C-458B-A42D-C4ACB5BF02CE}" dt="2020-08-13T12:21:39.465" v="625" actId="478"/>
          <ac:spMkLst>
            <pc:docMk/>
            <pc:sldMk cId="2837296450" sldId="283"/>
            <ac:spMk id="5" creationId="{D97AFF8F-506F-4519-A1B5-52D97C6C130F}"/>
          </ac:spMkLst>
        </pc:spChg>
        <pc:spChg chg="del mod">
          <ac:chgData name="Pham Thi Minh Phuong" userId="59a886c1-9eb9-4e41-a264-fe10a6ee0c2c" providerId="ADAL" clId="{70ADC2EE-9B3C-458B-A42D-C4ACB5BF02CE}" dt="2020-08-13T12:21:37.552" v="624" actId="478"/>
          <ac:spMkLst>
            <pc:docMk/>
            <pc:sldMk cId="2837296450" sldId="283"/>
            <ac:spMk id="6" creationId="{BEF69370-038A-4CCC-B259-2DF7CD5468DF}"/>
          </ac:spMkLst>
        </pc:spChg>
        <pc:picChg chg="mod modCrop">
          <ac:chgData name="Pham Thi Minh Phuong" userId="59a886c1-9eb9-4e41-a264-fe10a6ee0c2c" providerId="ADAL" clId="{70ADC2EE-9B3C-458B-A42D-C4ACB5BF02CE}" dt="2020-08-13T12:22:41.978" v="701" actId="1076"/>
          <ac:picMkLst>
            <pc:docMk/>
            <pc:sldMk cId="2837296450" sldId="283"/>
            <ac:picMk id="3" creationId="{27C78D3E-DE5B-4098-A02B-EF0192F8D4A2}"/>
          </ac:picMkLst>
        </pc:picChg>
      </pc:sldChg>
      <pc:sldChg chg="addSp modSp add mod modAnim">
        <pc:chgData name="Pham Thi Minh Phuong" userId="59a886c1-9eb9-4e41-a264-fe10a6ee0c2c" providerId="ADAL" clId="{70ADC2EE-9B3C-458B-A42D-C4ACB5BF02CE}" dt="2020-08-13T12:26:49.807" v="739" actId="571"/>
        <pc:sldMkLst>
          <pc:docMk/>
          <pc:sldMk cId="2088887311" sldId="284"/>
        </pc:sldMkLst>
        <pc:spChg chg="add mod">
          <ac:chgData name="Pham Thi Minh Phuong" userId="59a886c1-9eb9-4e41-a264-fe10a6ee0c2c" providerId="ADAL" clId="{70ADC2EE-9B3C-458B-A42D-C4ACB5BF02CE}" dt="2020-08-13T12:26:15.831" v="734" actId="1582"/>
          <ac:spMkLst>
            <pc:docMk/>
            <pc:sldMk cId="2088887311" sldId="284"/>
            <ac:spMk id="2" creationId="{AA025045-4BEC-4053-AD7F-BB20DBF8B4FF}"/>
          </ac:spMkLst>
        </pc:spChg>
        <pc:spChg chg="mod">
          <ac:chgData name="Pham Thi Minh Phuong" userId="59a886c1-9eb9-4e41-a264-fe10a6ee0c2c" providerId="ADAL" clId="{70ADC2EE-9B3C-458B-A42D-C4ACB5BF02CE}" dt="2020-08-13T12:23:40.053" v="721" actId="14100"/>
          <ac:spMkLst>
            <pc:docMk/>
            <pc:sldMk cId="2088887311" sldId="284"/>
            <ac:spMk id="4" creationId="{DAECB3AA-DE44-4B2E-8E42-EC1E254E3EC5}"/>
          </ac:spMkLst>
        </pc:spChg>
        <pc:spChg chg="add mod">
          <ac:chgData name="Pham Thi Minh Phuong" userId="59a886c1-9eb9-4e41-a264-fe10a6ee0c2c" providerId="ADAL" clId="{70ADC2EE-9B3C-458B-A42D-C4ACB5BF02CE}" dt="2020-08-13T12:26:42.600" v="738" actId="14100"/>
          <ac:spMkLst>
            <pc:docMk/>
            <pc:sldMk cId="2088887311" sldId="284"/>
            <ac:spMk id="5" creationId="{4D1F74B1-A493-4F90-83D0-FFDCD4969EF8}"/>
          </ac:spMkLst>
        </pc:spChg>
        <pc:spChg chg="add mod">
          <ac:chgData name="Pham Thi Minh Phuong" userId="59a886c1-9eb9-4e41-a264-fe10a6ee0c2c" providerId="ADAL" clId="{70ADC2EE-9B3C-458B-A42D-C4ACB5BF02CE}" dt="2020-08-13T12:26:49.807" v="739" actId="571"/>
          <ac:spMkLst>
            <pc:docMk/>
            <pc:sldMk cId="2088887311" sldId="284"/>
            <ac:spMk id="6" creationId="{6E86600A-260E-4EDA-8C1F-2E79C8D20FB9}"/>
          </ac:spMkLst>
        </pc:spChg>
        <pc:picChg chg="mod modCrop">
          <ac:chgData name="Pham Thi Minh Phuong" userId="59a886c1-9eb9-4e41-a264-fe10a6ee0c2c" providerId="ADAL" clId="{70ADC2EE-9B3C-458B-A42D-C4ACB5BF02CE}" dt="2020-08-13T12:25:00.564" v="730" actId="1076"/>
          <ac:picMkLst>
            <pc:docMk/>
            <pc:sldMk cId="2088887311" sldId="284"/>
            <ac:picMk id="3" creationId="{27C78D3E-DE5B-4098-A02B-EF0192F8D4A2}"/>
          </ac:picMkLst>
        </pc:picChg>
      </pc:sldChg>
      <pc:sldChg chg="delSp modSp add mod">
        <pc:chgData name="Pham Thi Minh Phuong" userId="59a886c1-9eb9-4e41-a264-fe10a6ee0c2c" providerId="ADAL" clId="{70ADC2EE-9B3C-458B-A42D-C4ACB5BF02CE}" dt="2020-08-13T12:30:22.459" v="746" actId="1076"/>
        <pc:sldMkLst>
          <pc:docMk/>
          <pc:sldMk cId="3112488098" sldId="285"/>
        </pc:sldMkLst>
        <pc:spChg chg="del">
          <ac:chgData name="Pham Thi Minh Phuong" userId="59a886c1-9eb9-4e41-a264-fe10a6ee0c2c" providerId="ADAL" clId="{70ADC2EE-9B3C-458B-A42D-C4ACB5BF02CE}" dt="2020-08-13T12:30:05.836" v="741" actId="478"/>
          <ac:spMkLst>
            <pc:docMk/>
            <pc:sldMk cId="3112488098" sldId="285"/>
            <ac:spMk id="4" creationId="{DAECB3AA-DE44-4B2E-8E42-EC1E254E3EC5}"/>
          </ac:spMkLst>
        </pc:spChg>
        <pc:picChg chg="mod">
          <ac:chgData name="Pham Thi Minh Phuong" userId="59a886c1-9eb9-4e41-a264-fe10a6ee0c2c" providerId="ADAL" clId="{70ADC2EE-9B3C-458B-A42D-C4ACB5BF02CE}" dt="2020-08-13T12:30:22.459" v="746" actId="1076"/>
          <ac:picMkLst>
            <pc:docMk/>
            <pc:sldMk cId="3112488098" sldId="285"/>
            <ac:picMk id="3" creationId="{27C78D3E-DE5B-4098-A02B-EF0192F8D4A2}"/>
          </ac:picMkLst>
        </pc:picChg>
      </pc:sldChg>
      <pc:sldChg chg="addSp delSp modSp add mod delAnim modAnim">
        <pc:chgData name="Pham Thi Minh Phuong" userId="59a886c1-9eb9-4e41-a264-fe10a6ee0c2c" providerId="ADAL" clId="{70ADC2EE-9B3C-458B-A42D-C4ACB5BF02CE}" dt="2020-08-13T12:38:44.387" v="952" actId="20577"/>
        <pc:sldMkLst>
          <pc:docMk/>
          <pc:sldMk cId="2323096739" sldId="286"/>
        </pc:sldMkLst>
        <pc:spChg chg="add mod">
          <ac:chgData name="Pham Thi Minh Phuong" userId="59a886c1-9eb9-4e41-a264-fe10a6ee0c2c" providerId="ADAL" clId="{70ADC2EE-9B3C-458B-A42D-C4ACB5BF02CE}" dt="2020-08-13T12:35:26.650" v="846" actId="207"/>
          <ac:spMkLst>
            <pc:docMk/>
            <pc:sldMk cId="2323096739" sldId="286"/>
            <ac:spMk id="2" creationId="{112FC4F9-6254-446C-A408-9B87763FFC3D}"/>
          </ac:spMkLst>
        </pc:spChg>
        <pc:spChg chg="mod">
          <ac:chgData name="Pham Thi Minh Phuong" userId="59a886c1-9eb9-4e41-a264-fe10a6ee0c2c" providerId="ADAL" clId="{70ADC2EE-9B3C-458B-A42D-C4ACB5BF02CE}" dt="2020-08-13T12:33:36.556" v="813" actId="1076"/>
          <ac:spMkLst>
            <pc:docMk/>
            <pc:sldMk cId="2323096739" sldId="286"/>
            <ac:spMk id="4" creationId="{DAECB3AA-DE44-4B2E-8E42-EC1E254E3EC5}"/>
          </ac:spMkLst>
        </pc:spChg>
        <pc:spChg chg="add mod">
          <ac:chgData name="Pham Thi Minh Phuong" userId="59a886c1-9eb9-4e41-a264-fe10a6ee0c2c" providerId="ADAL" clId="{70ADC2EE-9B3C-458B-A42D-C4ACB5BF02CE}" dt="2020-08-13T12:36:16.184" v="863" actId="207"/>
          <ac:spMkLst>
            <pc:docMk/>
            <pc:sldMk cId="2323096739" sldId="286"/>
            <ac:spMk id="5" creationId="{E70D5203-C913-4D7A-BAE1-08A9F14E5A39}"/>
          </ac:spMkLst>
        </pc:spChg>
        <pc:spChg chg="add mod">
          <ac:chgData name="Pham Thi Minh Phuong" userId="59a886c1-9eb9-4e41-a264-fe10a6ee0c2c" providerId="ADAL" clId="{70ADC2EE-9B3C-458B-A42D-C4ACB5BF02CE}" dt="2020-08-13T12:36:38.406" v="877" actId="1076"/>
          <ac:spMkLst>
            <pc:docMk/>
            <pc:sldMk cId="2323096739" sldId="286"/>
            <ac:spMk id="6" creationId="{B95B6E9E-E64A-4DCE-A748-3BFC97161753}"/>
          </ac:spMkLst>
        </pc:spChg>
        <pc:spChg chg="add del mod">
          <ac:chgData name="Pham Thi Minh Phuong" userId="59a886c1-9eb9-4e41-a264-fe10a6ee0c2c" providerId="ADAL" clId="{70ADC2EE-9B3C-458B-A42D-C4ACB5BF02CE}" dt="2020-08-13T12:36:54.027" v="880" actId="478"/>
          <ac:spMkLst>
            <pc:docMk/>
            <pc:sldMk cId="2323096739" sldId="286"/>
            <ac:spMk id="7" creationId="{4DCDB8D1-E32A-4FBE-A792-EFB28FD7C8D9}"/>
          </ac:spMkLst>
        </pc:spChg>
        <pc:spChg chg="add mod">
          <ac:chgData name="Pham Thi Minh Phuong" userId="59a886c1-9eb9-4e41-a264-fe10a6ee0c2c" providerId="ADAL" clId="{70ADC2EE-9B3C-458B-A42D-C4ACB5BF02CE}" dt="2020-08-13T12:38:17.195" v="937" actId="1038"/>
          <ac:spMkLst>
            <pc:docMk/>
            <pc:sldMk cId="2323096739" sldId="286"/>
            <ac:spMk id="8" creationId="{CBBFFB9C-BE2C-49E6-A050-4CD40B5FD726}"/>
          </ac:spMkLst>
        </pc:spChg>
        <pc:spChg chg="add mod">
          <ac:chgData name="Pham Thi Minh Phuong" userId="59a886c1-9eb9-4e41-a264-fe10a6ee0c2c" providerId="ADAL" clId="{70ADC2EE-9B3C-458B-A42D-C4ACB5BF02CE}" dt="2020-08-13T12:38:07.998" v="925" actId="20577"/>
          <ac:spMkLst>
            <pc:docMk/>
            <pc:sldMk cId="2323096739" sldId="286"/>
            <ac:spMk id="9" creationId="{BF504A1A-8443-494E-BC4E-32D77EFC1CE9}"/>
          </ac:spMkLst>
        </pc:spChg>
        <pc:spChg chg="add del mod">
          <ac:chgData name="Pham Thi Minh Phuong" userId="59a886c1-9eb9-4e41-a264-fe10a6ee0c2c" providerId="ADAL" clId="{70ADC2EE-9B3C-458B-A42D-C4ACB5BF02CE}" dt="2020-08-13T12:38:26.983" v="940" actId="478"/>
          <ac:spMkLst>
            <pc:docMk/>
            <pc:sldMk cId="2323096739" sldId="286"/>
            <ac:spMk id="10" creationId="{B8D60F63-3909-4B38-8CA3-C56FD2E8F0F7}"/>
          </ac:spMkLst>
        </pc:spChg>
        <pc:spChg chg="add mod">
          <ac:chgData name="Pham Thi Minh Phuong" userId="59a886c1-9eb9-4e41-a264-fe10a6ee0c2c" providerId="ADAL" clId="{70ADC2EE-9B3C-458B-A42D-C4ACB5BF02CE}" dt="2020-08-13T12:38:44.387" v="952" actId="20577"/>
          <ac:spMkLst>
            <pc:docMk/>
            <pc:sldMk cId="2323096739" sldId="286"/>
            <ac:spMk id="11" creationId="{34226D4E-3F01-4C02-81D6-DF350CD10A44}"/>
          </ac:spMkLst>
        </pc:spChg>
        <pc:picChg chg="mod modCrop">
          <ac:chgData name="Pham Thi Minh Phuong" userId="59a886c1-9eb9-4e41-a264-fe10a6ee0c2c" providerId="ADAL" clId="{70ADC2EE-9B3C-458B-A42D-C4ACB5BF02CE}" dt="2020-08-13T12:33:08.040" v="762" actId="14100"/>
          <ac:picMkLst>
            <pc:docMk/>
            <pc:sldMk cId="2323096739" sldId="286"/>
            <ac:picMk id="3" creationId="{27C78D3E-DE5B-4098-A02B-EF0192F8D4A2}"/>
          </ac:picMkLst>
        </pc:picChg>
      </pc:sldChg>
      <pc:sldChg chg="addSp modSp add mod modAnim">
        <pc:chgData name="Pham Thi Minh Phuong" userId="59a886c1-9eb9-4e41-a264-fe10a6ee0c2c" providerId="ADAL" clId="{70ADC2EE-9B3C-458B-A42D-C4ACB5BF02CE}" dt="2020-08-13T12:42:42.922" v="1274" actId="207"/>
        <pc:sldMkLst>
          <pc:docMk/>
          <pc:sldMk cId="3456317301" sldId="287"/>
        </pc:sldMkLst>
        <pc:spChg chg="mod">
          <ac:chgData name="Pham Thi Minh Phuong" userId="59a886c1-9eb9-4e41-a264-fe10a6ee0c2c" providerId="ADAL" clId="{70ADC2EE-9B3C-458B-A42D-C4ACB5BF02CE}" dt="2020-08-13T12:40:29.960" v="1027" actId="1076"/>
          <ac:spMkLst>
            <pc:docMk/>
            <pc:sldMk cId="3456317301" sldId="287"/>
            <ac:spMk id="4" creationId="{DAECB3AA-DE44-4B2E-8E42-EC1E254E3EC5}"/>
          </ac:spMkLst>
        </pc:spChg>
        <pc:spChg chg="add mod">
          <ac:chgData name="Pham Thi Minh Phuong" userId="59a886c1-9eb9-4e41-a264-fe10a6ee0c2c" providerId="ADAL" clId="{70ADC2EE-9B3C-458B-A42D-C4ACB5BF02CE}" dt="2020-08-13T12:41:04.432" v="1067" actId="14100"/>
          <ac:spMkLst>
            <pc:docMk/>
            <pc:sldMk cId="3456317301" sldId="287"/>
            <ac:spMk id="5" creationId="{8EE7D316-1524-4456-B263-AED08A2F4A8F}"/>
          </ac:spMkLst>
        </pc:spChg>
        <pc:spChg chg="add mod">
          <ac:chgData name="Pham Thi Minh Phuong" userId="59a886c1-9eb9-4e41-a264-fe10a6ee0c2c" providerId="ADAL" clId="{70ADC2EE-9B3C-458B-A42D-C4ACB5BF02CE}" dt="2020-08-13T12:42:42.922" v="1274" actId="207"/>
          <ac:spMkLst>
            <pc:docMk/>
            <pc:sldMk cId="3456317301" sldId="287"/>
            <ac:spMk id="6" creationId="{FD33C0DE-D76D-49EC-9F5F-2EB09012767C}"/>
          </ac:spMkLst>
        </pc:spChg>
        <pc:picChg chg="mod modCrop">
          <ac:chgData name="Pham Thi Minh Phuong" userId="59a886c1-9eb9-4e41-a264-fe10a6ee0c2c" providerId="ADAL" clId="{70ADC2EE-9B3C-458B-A42D-C4ACB5BF02CE}" dt="2020-08-13T12:40:05.376" v="964" actId="14100"/>
          <ac:picMkLst>
            <pc:docMk/>
            <pc:sldMk cId="3456317301" sldId="287"/>
            <ac:picMk id="3" creationId="{27C78D3E-DE5B-4098-A02B-EF0192F8D4A2}"/>
          </ac:picMkLst>
        </pc:picChg>
      </pc:sldChg>
    </pc:docChg>
  </pc:docChgLst>
  <pc:docChgLst>
    <pc:chgData name="KieuOanh Pham" userId="f61396adefab3ba4" providerId="LiveId" clId="{CD743ED9-CF65-4869-B118-BF6AFEFA3879}"/>
    <pc:docChg chg="undo custSel addSld delSld modSld addMainMaster delMainMaster addSection delSection modSection">
      <pc:chgData name="KieuOanh Pham" userId="f61396adefab3ba4" providerId="LiveId" clId="{CD743ED9-CF65-4869-B118-BF6AFEFA3879}" dt="2024-03-10T22:35:10.738" v="291" actId="1076"/>
      <pc:docMkLst>
        <pc:docMk/>
      </pc:docMkLst>
      <pc:sldChg chg="modSp mod">
        <pc:chgData name="KieuOanh Pham" userId="f61396adefab3ba4" providerId="LiveId" clId="{CD743ED9-CF65-4869-B118-BF6AFEFA3879}" dt="2024-03-10T22:26:17.644" v="65" actId="20577"/>
        <pc:sldMkLst>
          <pc:docMk/>
          <pc:sldMk cId="0" sldId="257"/>
        </pc:sldMkLst>
        <pc:spChg chg="mod">
          <ac:chgData name="KieuOanh Pham" userId="f61396adefab3ba4" providerId="LiveId" clId="{CD743ED9-CF65-4869-B118-BF6AFEFA3879}" dt="2024-03-10T22:26:17.644" v="65" actId="20577"/>
          <ac:spMkLst>
            <pc:docMk/>
            <pc:sldMk cId="0" sldId="257"/>
            <ac:spMk id="5" creationId="{C464906E-DD34-63C2-8ED9-20DE6E2B85BF}"/>
          </ac:spMkLst>
        </pc:spChg>
      </pc:sldChg>
      <pc:sldChg chg="del">
        <pc:chgData name="KieuOanh Pham" userId="f61396adefab3ba4" providerId="LiveId" clId="{CD743ED9-CF65-4869-B118-BF6AFEFA3879}" dt="2024-03-10T22:24:55.164" v="0" actId="47"/>
        <pc:sldMkLst>
          <pc:docMk/>
          <pc:sldMk cId="0" sldId="258"/>
        </pc:sldMkLst>
      </pc:sldChg>
      <pc:sldChg chg="add del">
        <pc:chgData name="KieuOanh Pham" userId="f61396adefab3ba4" providerId="LiveId" clId="{CD743ED9-CF65-4869-B118-BF6AFEFA3879}" dt="2024-03-10T22:25:01.348" v="3" actId="47"/>
        <pc:sldMkLst>
          <pc:docMk/>
          <pc:sldMk cId="2559346833" sldId="272"/>
        </pc:sldMkLst>
      </pc:sldChg>
      <pc:sldChg chg="add del">
        <pc:chgData name="KieuOanh Pham" userId="f61396adefab3ba4" providerId="LiveId" clId="{CD743ED9-CF65-4869-B118-BF6AFEFA3879}" dt="2024-03-10T22:25:01.348" v="3" actId="47"/>
        <pc:sldMkLst>
          <pc:docMk/>
          <pc:sldMk cId="4093700959" sldId="273"/>
        </pc:sldMkLst>
      </pc:sldChg>
      <pc:sldChg chg="delSp modSp add del mod delAnim">
        <pc:chgData name="KieuOanh Pham" userId="f61396adefab3ba4" providerId="LiveId" clId="{CD743ED9-CF65-4869-B118-BF6AFEFA3879}" dt="2024-03-10T22:35:10.738" v="291" actId="1076"/>
        <pc:sldMkLst>
          <pc:docMk/>
          <pc:sldMk cId="2003520882" sldId="274"/>
        </pc:sldMkLst>
        <pc:spChg chg="del">
          <ac:chgData name="KieuOanh Pham" userId="f61396adefab3ba4" providerId="LiveId" clId="{CD743ED9-CF65-4869-B118-BF6AFEFA3879}" dt="2024-03-10T22:35:08.358" v="290" actId="478"/>
          <ac:spMkLst>
            <pc:docMk/>
            <pc:sldMk cId="2003520882" sldId="274"/>
            <ac:spMk id="42" creationId="{00000000-0000-0000-0000-000000000000}"/>
          </ac:spMkLst>
        </pc:spChg>
        <pc:spChg chg="mod">
          <ac:chgData name="KieuOanh Pham" userId="f61396adefab3ba4" providerId="LiveId" clId="{CD743ED9-CF65-4869-B118-BF6AFEFA3879}" dt="2024-03-10T22:35:10.738" v="291" actId="1076"/>
          <ac:spMkLst>
            <pc:docMk/>
            <pc:sldMk cId="2003520882" sldId="274"/>
            <ac:spMk id="110" creationId="{00000000-0000-0000-0000-000000000000}"/>
          </ac:spMkLst>
        </pc:spChg>
      </pc:sldChg>
      <pc:sldChg chg="add del">
        <pc:chgData name="KieuOanh Pham" userId="f61396adefab3ba4" providerId="LiveId" clId="{CD743ED9-CF65-4869-B118-BF6AFEFA3879}" dt="2024-03-10T22:25:01.348" v="3" actId="47"/>
        <pc:sldMkLst>
          <pc:docMk/>
          <pc:sldMk cId="2088887311" sldId="284"/>
        </pc:sldMkLst>
      </pc:sldChg>
      <pc:sldChg chg="add del">
        <pc:chgData name="KieuOanh Pham" userId="f61396adefab3ba4" providerId="LiveId" clId="{CD743ED9-CF65-4869-B118-BF6AFEFA3879}" dt="2024-03-10T22:25:01.348" v="3" actId="47"/>
        <pc:sldMkLst>
          <pc:docMk/>
          <pc:sldMk cId="3112488098" sldId="285"/>
        </pc:sldMkLst>
      </pc:sldChg>
      <pc:sldChg chg="add del">
        <pc:chgData name="KieuOanh Pham" userId="f61396adefab3ba4" providerId="LiveId" clId="{CD743ED9-CF65-4869-B118-BF6AFEFA3879}" dt="2024-03-10T22:25:01.348" v="3" actId="47"/>
        <pc:sldMkLst>
          <pc:docMk/>
          <pc:sldMk cId="2323096739" sldId="286"/>
        </pc:sldMkLst>
      </pc:sldChg>
      <pc:sldChg chg="add del">
        <pc:chgData name="KieuOanh Pham" userId="f61396adefab3ba4" providerId="LiveId" clId="{CD743ED9-CF65-4869-B118-BF6AFEFA3879}" dt="2024-03-10T22:25:01.348" v="3" actId="47"/>
        <pc:sldMkLst>
          <pc:docMk/>
          <pc:sldMk cId="3456317301" sldId="287"/>
        </pc:sldMkLst>
      </pc:sldChg>
      <pc:sldChg chg="add del">
        <pc:chgData name="KieuOanh Pham" userId="f61396adefab3ba4" providerId="LiveId" clId="{CD743ED9-CF65-4869-B118-BF6AFEFA3879}" dt="2024-03-10T22:25:01.348" v="3" actId="47"/>
        <pc:sldMkLst>
          <pc:docMk/>
          <pc:sldMk cId="991531702" sldId="290"/>
        </pc:sldMkLst>
      </pc:sldChg>
      <pc:sldChg chg="add del">
        <pc:chgData name="KieuOanh Pham" userId="f61396adefab3ba4" providerId="LiveId" clId="{CD743ED9-CF65-4869-B118-BF6AFEFA3879}" dt="2024-03-10T22:25:01.348" v="3" actId="47"/>
        <pc:sldMkLst>
          <pc:docMk/>
          <pc:sldMk cId="767237232" sldId="291"/>
        </pc:sldMkLst>
      </pc:sldChg>
      <pc:sldChg chg="add del">
        <pc:chgData name="KieuOanh Pham" userId="f61396adefab3ba4" providerId="LiveId" clId="{CD743ED9-CF65-4869-B118-BF6AFEFA3879}" dt="2024-03-10T22:25:01.348" v="3" actId="47"/>
        <pc:sldMkLst>
          <pc:docMk/>
          <pc:sldMk cId="4070997027" sldId="292"/>
        </pc:sldMkLst>
      </pc:sldChg>
      <pc:sldChg chg="add del">
        <pc:chgData name="KieuOanh Pham" userId="f61396adefab3ba4" providerId="LiveId" clId="{CD743ED9-CF65-4869-B118-BF6AFEFA3879}" dt="2024-03-10T22:25:01.348" v="3" actId="47"/>
        <pc:sldMkLst>
          <pc:docMk/>
          <pc:sldMk cId="3329192228" sldId="293"/>
        </pc:sldMkLst>
      </pc:sldChg>
      <pc:sldChg chg="modSp mod">
        <pc:chgData name="KieuOanh Pham" userId="f61396adefab3ba4" providerId="LiveId" clId="{CD743ED9-CF65-4869-B118-BF6AFEFA3879}" dt="2024-03-10T22:26:35.325" v="89" actId="20577"/>
        <pc:sldMkLst>
          <pc:docMk/>
          <pc:sldMk cId="0" sldId="327"/>
        </pc:sldMkLst>
        <pc:spChg chg="mod">
          <ac:chgData name="KieuOanh Pham" userId="f61396adefab3ba4" providerId="LiveId" clId="{CD743ED9-CF65-4869-B118-BF6AFEFA3879}" dt="2024-03-10T22:26:35.325" v="89" actId="20577"/>
          <ac:spMkLst>
            <pc:docMk/>
            <pc:sldMk cId="0" sldId="327"/>
            <ac:spMk id="2059" creationId="{00000000-0000-0000-0000-000000000000}"/>
          </ac:spMkLst>
        </pc:spChg>
      </pc:sldChg>
      <pc:sldChg chg="modSp mod modAnim">
        <pc:chgData name="KieuOanh Pham" userId="f61396adefab3ba4" providerId="LiveId" clId="{CD743ED9-CF65-4869-B118-BF6AFEFA3879}" dt="2024-03-10T22:34:08.932" v="287" actId="20577"/>
        <pc:sldMkLst>
          <pc:docMk/>
          <pc:sldMk cId="3673440683" sldId="394"/>
        </pc:sldMkLst>
        <pc:spChg chg="mod">
          <ac:chgData name="KieuOanh Pham" userId="f61396adefab3ba4" providerId="LiveId" clId="{CD743ED9-CF65-4869-B118-BF6AFEFA3879}" dt="2024-03-10T22:34:08.932" v="287" actId="20577"/>
          <ac:spMkLst>
            <pc:docMk/>
            <pc:sldMk cId="3673440683" sldId="394"/>
            <ac:spMk id="16" creationId="{00000000-0000-0000-0000-000000000000}"/>
          </ac:spMkLst>
        </pc:spChg>
        <pc:spChg chg="mod">
          <ac:chgData name="KieuOanh Pham" userId="f61396adefab3ba4" providerId="LiveId" clId="{CD743ED9-CF65-4869-B118-BF6AFEFA3879}" dt="2024-03-10T22:33:09.494" v="143" actId="20577"/>
          <ac:spMkLst>
            <pc:docMk/>
            <pc:sldMk cId="3673440683" sldId="394"/>
            <ac:spMk id="12291" creationId="{00000000-0000-0000-0000-000000000000}"/>
          </ac:spMkLst>
        </pc:spChg>
      </pc:sldChg>
      <pc:sldMasterChg chg="add del addSldLayout delSldLayout">
        <pc:chgData name="KieuOanh Pham" userId="f61396adefab3ba4" providerId="LiveId" clId="{CD743ED9-CF65-4869-B118-BF6AFEFA3879}" dt="2024-03-10T22:25:01.348" v="3" actId="47"/>
        <pc:sldMasterMkLst>
          <pc:docMk/>
          <pc:sldMasterMk cId="0" sldId="2147483648"/>
        </pc:sldMasterMkLst>
        <pc:sldLayoutChg chg="add del">
          <pc:chgData name="KieuOanh Pham" userId="f61396adefab3ba4" providerId="LiveId" clId="{CD743ED9-CF65-4869-B118-BF6AFEFA3879}" dt="2024-03-10T22:25:01.348" v="3" actId="47"/>
          <pc:sldLayoutMkLst>
            <pc:docMk/>
            <pc:sldMasterMk cId="0" sldId="2147483648"/>
            <pc:sldLayoutMk cId="0" sldId="2147483649"/>
          </pc:sldLayoutMkLst>
        </pc:sldLayoutChg>
        <pc:sldLayoutChg chg="add del">
          <pc:chgData name="KieuOanh Pham" userId="f61396adefab3ba4" providerId="LiveId" clId="{CD743ED9-CF65-4869-B118-BF6AFEFA3879}" dt="2024-03-10T22:25:01.348" v="3" actId="47"/>
          <pc:sldLayoutMkLst>
            <pc:docMk/>
            <pc:sldMasterMk cId="0" sldId="2147483648"/>
            <pc:sldLayoutMk cId="0" sldId="2147483650"/>
          </pc:sldLayoutMkLst>
        </pc:sldLayoutChg>
        <pc:sldLayoutChg chg="add del">
          <pc:chgData name="KieuOanh Pham" userId="f61396adefab3ba4" providerId="LiveId" clId="{CD743ED9-CF65-4869-B118-BF6AFEFA3879}" dt="2024-03-10T22:25:01.348" v="3" actId="47"/>
          <pc:sldLayoutMkLst>
            <pc:docMk/>
            <pc:sldMasterMk cId="0" sldId="2147483648"/>
            <pc:sldLayoutMk cId="0" sldId="2147483651"/>
          </pc:sldLayoutMkLst>
        </pc:sldLayoutChg>
        <pc:sldLayoutChg chg="add del">
          <pc:chgData name="KieuOanh Pham" userId="f61396adefab3ba4" providerId="LiveId" clId="{CD743ED9-CF65-4869-B118-BF6AFEFA3879}" dt="2024-03-10T22:25:01.348" v="3" actId="47"/>
          <pc:sldLayoutMkLst>
            <pc:docMk/>
            <pc:sldMasterMk cId="0" sldId="2147483648"/>
            <pc:sldLayoutMk cId="0" sldId="2147483652"/>
          </pc:sldLayoutMkLst>
        </pc:sldLayoutChg>
        <pc:sldLayoutChg chg="add del">
          <pc:chgData name="KieuOanh Pham" userId="f61396adefab3ba4" providerId="LiveId" clId="{CD743ED9-CF65-4869-B118-BF6AFEFA3879}" dt="2024-03-10T22:25:01.348" v="3" actId="47"/>
          <pc:sldLayoutMkLst>
            <pc:docMk/>
            <pc:sldMasterMk cId="0" sldId="2147483648"/>
            <pc:sldLayoutMk cId="0" sldId="2147483653"/>
          </pc:sldLayoutMkLst>
        </pc:sldLayoutChg>
        <pc:sldLayoutChg chg="add del">
          <pc:chgData name="KieuOanh Pham" userId="f61396adefab3ba4" providerId="LiveId" clId="{CD743ED9-CF65-4869-B118-BF6AFEFA3879}" dt="2024-03-10T22:25:01.348" v="3" actId="47"/>
          <pc:sldLayoutMkLst>
            <pc:docMk/>
            <pc:sldMasterMk cId="0" sldId="2147483648"/>
            <pc:sldLayoutMk cId="0" sldId="2147483654"/>
          </pc:sldLayoutMkLst>
        </pc:sldLayoutChg>
        <pc:sldLayoutChg chg="add del">
          <pc:chgData name="KieuOanh Pham" userId="f61396adefab3ba4" providerId="LiveId" clId="{CD743ED9-CF65-4869-B118-BF6AFEFA3879}" dt="2024-03-10T22:25:01.348" v="3" actId="47"/>
          <pc:sldLayoutMkLst>
            <pc:docMk/>
            <pc:sldMasterMk cId="0" sldId="2147483648"/>
            <pc:sldLayoutMk cId="0" sldId="2147483655"/>
          </pc:sldLayoutMkLst>
        </pc:sldLayoutChg>
        <pc:sldLayoutChg chg="add del">
          <pc:chgData name="KieuOanh Pham" userId="f61396adefab3ba4" providerId="LiveId" clId="{CD743ED9-CF65-4869-B118-BF6AFEFA3879}" dt="2024-03-10T22:25:01.348" v="3" actId="47"/>
          <pc:sldLayoutMkLst>
            <pc:docMk/>
            <pc:sldMasterMk cId="0" sldId="2147483648"/>
            <pc:sldLayoutMk cId="0" sldId="2147483656"/>
          </pc:sldLayoutMkLst>
        </pc:sldLayoutChg>
        <pc:sldLayoutChg chg="add del">
          <pc:chgData name="KieuOanh Pham" userId="f61396adefab3ba4" providerId="LiveId" clId="{CD743ED9-CF65-4869-B118-BF6AFEFA3879}" dt="2024-03-10T22:25:01.348" v="3" actId="47"/>
          <pc:sldLayoutMkLst>
            <pc:docMk/>
            <pc:sldMasterMk cId="0" sldId="2147483648"/>
            <pc:sldLayoutMk cId="0" sldId="2147483657"/>
          </pc:sldLayoutMkLst>
        </pc:sldLayoutChg>
        <pc:sldLayoutChg chg="add del">
          <pc:chgData name="KieuOanh Pham" userId="f61396adefab3ba4" providerId="LiveId" clId="{CD743ED9-CF65-4869-B118-BF6AFEFA3879}" dt="2024-03-10T22:25:01.348" v="3" actId="47"/>
          <pc:sldLayoutMkLst>
            <pc:docMk/>
            <pc:sldMasterMk cId="0" sldId="2147483648"/>
            <pc:sldLayoutMk cId="0" sldId="2147483658"/>
          </pc:sldLayoutMkLst>
        </pc:sldLayoutChg>
        <pc:sldLayoutChg chg="add del">
          <pc:chgData name="KieuOanh Pham" userId="f61396adefab3ba4" providerId="LiveId" clId="{CD743ED9-CF65-4869-B118-BF6AFEFA3879}" dt="2024-03-10T22:25:01.348" v="3" actId="47"/>
          <pc:sldLayoutMkLst>
            <pc:docMk/>
            <pc:sldMasterMk cId="0" sldId="2147483648"/>
            <pc:sldLayoutMk cId="0" sldId="2147483659"/>
          </pc:sldLayoutMkLst>
        </pc:sldLayoutChg>
        <pc:sldLayoutChg chg="add del">
          <pc:chgData name="KieuOanh Pham" userId="f61396adefab3ba4" providerId="LiveId" clId="{CD743ED9-CF65-4869-B118-BF6AFEFA3879}" dt="2024-03-10T22:25:01.348" v="3" actId="47"/>
          <pc:sldLayoutMkLst>
            <pc:docMk/>
            <pc:sldMasterMk cId="0" sldId="2147483648"/>
            <pc:sldLayoutMk cId="0" sldId="2147483660"/>
          </pc:sldLayoutMkLst>
        </pc:sldLayoutChg>
        <pc:sldLayoutChg chg="add del">
          <pc:chgData name="KieuOanh Pham" userId="f61396adefab3ba4" providerId="LiveId" clId="{CD743ED9-CF65-4869-B118-BF6AFEFA3879}" dt="2024-03-10T22:25:01.348" v="3" actId="47"/>
          <pc:sldLayoutMkLst>
            <pc:docMk/>
            <pc:sldMasterMk cId="0" sldId="2147483648"/>
            <pc:sldLayoutMk cId="3452294094" sldId="21474836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62ACC-35BD-4150-8E45-CFF6493109C7}" type="datetimeFigureOut">
              <a:rPr lang="zh-CN" altLang="en-US" smtClean="0"/>
              <a:t>2024/3/27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4C845-2BE2-4423-97B3-49F88020E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756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77" algn="l" defTabSz="914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54" algn="l" defTabSz="914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31" algn="l" defTabSz="914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08" algn="l" defTabSz="914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85" algn="l" defTabSz="914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62" algn="l" defTabSz="914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39" algn="l" defTabSz="914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16" algn="l" defTabSz="914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210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2849B2-730C-4C0D-9D09-E6E569F4CC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0282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5B8007-F28A-4C3E-A48D-DDE012D8153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  <a:sym typeface="Arial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vi-VN" alt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1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08" indent="0" algn="ctr">
              <a:buNone/>
              <a:defRPr sz="1500"/>
            </a:lvl2pPr>
            <a:lvl3pPr marL="685616" indent="0" algn="ctr">
              <a:buNone/>
              <a:defRPr sz="1300"/>
            </a:lvl3pPr>
            <a:lvl4pPr marL="1028424" indent="0" algn="ctr">
              <a:buNone/>
              <a:defRPr sz="1200"/>
            </a:lvl4pPr>
            <a:lvl5pPr marL="1371231" indent="0" algn="ctr">
              <a:buNone/>
              <a:defRPr sz="1200"/>
            </a:lvl5pPr>
            <a:lvl6pPr marL="1714038" indent="0" algn="ctr">
              <a:buNone/>
              <a:defRPr sz="1200"/>
            </a:lvl6pPr>
            <a:lvl7pPr marL="2056848" indent="0" algn="ctr">
              <a:buNone/>
              <a:defRPr sz="1200"/>
            </a:lvl7pPr>
            <a:lvl8pPr marL="2399655" indent="0" algn="ctr">
              <a:buNone/>
              <a:defRPr sz="1200"/>
            </a:lvl8pPr>
            <a:lvl9pPr marL="2742462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2024/3/27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2024/3/27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0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61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284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2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03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68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6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4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2024/3/27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2024/3/27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08" indent="0">
              <a:buNone/>
              <a:defRPr sz="1500" b="1"/>
            </a:lvl2pPr>
            <a:lvl3pPr marL="685616" indent="0">
              <a:buNone/>
              <a:defRPr sz="1300" b="1"/>
            </a:lvl3pPr>
            <a:lvl4pPr marL="1028424" indent="0">
              <a:buNone/>
              <a:defRPr sz="1200" b="1"/>
            </a:lvl4pPr>
            <a:lvl5pPr marL="1371231" indent="0">
              <a:buNone/>
              <a:defRPr sz="1200" b="1"/>
            </a:lvl5pPr>
            <a:lvl6pPr marL="1714038" indent="0">
              <a:buNone/>
              <a:defRPr sz="1200" b="1"/>
            </a:lvl6pPr>
            <a:lvl7pPr marL="2056848" indent="0">
              <a:buNone/>
              <a:defRPr sz="1200" b="1"/>
            </a:lvl7pPr>
            <a:lvl8pPr marL="2399655" indent="0">
              <a:buNone/>
              <a:defRPr sz="1200" b="1"/>
            </a:lvl8pPr>
            <a:lvl9pPr marL="2742462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3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08" indent="0">
              <a:buNone/>
              <a:defRPr sz="1500" b="1"/>
            </a:lvl2pPr>
            <a:lvl3pPr marL="685616" indent="0">
              <a:buNone/>
              <a:defRPr sz="1300" b="1"/>
            </a:lvl3pPr>
            <a:lvl4pPr marL="1028424" indent="0">
              <a:buNone/>
              <a:defRPr sz="1200" b="1"/>
            </a:lvl4pPr>
            <a:lvl5pPr marL="1371231" indent="0">
              <a:buNone/>
              <a:defRPr sz="1200" b="1"/>
            </a:lvl5pPr>
            <a:lvl6pPr marL="1714038" indent="0">
              <a:buNone/>
              <a:defRPr sz="1200" b="1"/>
            </a:lvl6pPr>
            <a:lvl7pPr marL="2056848" indent="0">
              <a:buNone/>
              <a:defRPr sz="1200" b="1"/>
            </a:lvl7pPr>
            <a:lvl8pPr marL="2399655" indent="0">
              <a:buNone/>
              <a:defRPr sz="1200" b="1"/>
            </a:lvl8pPr>
            <a:lvl9pPr marL="2742462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3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2024/3/27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t="36971" r="-1"/>
          <a:stretch>
            <a:fillRect/>
          </a:stretch>
        </p:blipFill>
        <p:spPr>
          <a:xfrm>
            <a:off x="1" y="1828800"/>
            <a:ext cx="9143998" cy="30042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32998"/>
            <a:ext cx="9613558" cy="15080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/>
          <a:stretch>
            <a:fillRect/>
          </a:stretch>
        </p:blipFill>
        <p:spPr>
          <a:xfrm>
            <a:off x="-93027" y="3505221"/>
            <a:ext cx="9130145" cy="12156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4017444"/>
            <a:ext cx="9157856" cy="1126056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175608" y="3190606"/>
            <a:ext cx="694959" cy="1329039"/>
            <a:chOff x="181346" y="1761375"/>
            <a:chExt cx="1517253" cy="290159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43" y="1761375"/>
              <a:ext cx="885486" cy="29015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323" y="2638386"/>
              <a:ext cx="512276" cy="2024582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46" y="2373835"/>
              <a:ext cx="711093" cy="2289133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8460598" y="3435864"/>
            <a:ext cx="618427" cy="9595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2024/3/27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1612232"/>
            <a:ext cx="9144000" cy="353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9144000" cy="185285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2024/3/27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9" y="-24714"/>
            <a:ext cx="2545493" cy="24637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92539"/>
            <a:ext cx="9613558" cy="150803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/>
          <a:stretch>
            <a:fillRect/>
          </a:stretch>
        </p:blipFill>
        <p:spPr>
          <a:xfrm>
            <a:off x="-12105" y="3505221"/>
            <a:ext cx="9130145" cy="12156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4586"/>
            <a:ext cx="9144000" cy="1238917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8460598" y="3435864"/>
            <a:ext cx="618427" cy="959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1612232"/>
            <a:ext cx="9144000" cy="353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9144000" cy="185285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9" y="-24714"/>
            <a:ext cx="2545493" cy="2463792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27"/>
          <a:stretch>
            <a:fillRect/>
          </a:stretch>
        </p:blipFill>
        <p:spPr>
          <a:xfrm>
            <a:off x="-13856" y="4178075"/>
            <a:ext cx="9613558" cy="85615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 b="8110"/>
          <a:stretch>
            <a:fillRect/>
          </a:stretch>
        </p:blipFill>
        <p:spPr>
          <a:xfrm>
            <a:off x="7457" y="3987534"/>
            <a:ext cx="9130145" cy="111703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3" y="4642338"/>
            <a:ext cx="9155017" cy="5011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1612232"/>
            <a:ext cx="9144000" cy="353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9144000" cy="185285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9" y="-24714"/>
            <a:ext cx="2545493" cy="246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9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3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08" indent="0">
              <a:buNone/>
              <a:defRPr sz="1100"/>
            </a:lvl2pPr>
            <a:lvl3pPr marL="685616" indent="0">
              <a:buNone/>
              <a:defRPr sz="900"/>
            </a:lvl3pPr>
            <a:lvl4pPr marL="1028424" indent="0">
              <a:buNone/>
              <a:defRPr sz="700"/>
            </a:lvl4pPr>
            <a:lvl5pPr marL="1371231" indent="0">
              <a:buNone/>
              <a:defRPr sz="700"/>
            </a:lvl5pPr>
            <a:lvl6pPr marL="1714038" indent="0">
              <a:buNone/>
              <a:defRPr sz="700"/>
            </a:lvl6pPr>
            <a:lvl7pPr marL="2056848" indent="0">
              <a:buNone/>
              <a:defRPr sz="700"/>
            </a:lvl7pPr>
            <a:lvl8pPr marL="2399655" indent="0">
              <a:buNone/>
              <a:defRPr sz="700"/>
            </a:lvl8pPr>
            <a:lvl9pPr marL="2742462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2024/3/27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2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08" indent="0">
              <a:buNone/>
              <a:defRPr sz="2100"/>
            </a:lvl2pPr>
            <a:lvl3pPr marL="685616" indent="0">
              <a:buNone/>
              <a:defRPr sz="1800"/>
            </a:lvl3pPr>
            <a:lvl4pPr marL="1028424" indent="0">
              <a:buNone/>
              <a:defRPr sz="1500"/>
            </a:lvl4pPr>
            <a:lvl5pPr marL="1371231" indent="0">
              <a:buNone/>
              <a:defRPr sz="1500"/>
            </a:lvl5pPr>
            <a:lvl6pPr marL="1714038" indent="0">
              <a:buNone/>
              <a:defRPr sz="1500"/>
            </a:lvl6pPr>
            <a:lvl7pPr marL="2056848" indent="0">
              <a:buNone/>
              <a:defRPr sz="1500"/>
            </a:lvl7pPr>
            <a:lvl8pPr marL="2399655" indent="0">
              <a:buNone/>
              <a:defRPr sz="1500"/>
            </a:lvl8pPr>
            <a:lvl9pPr marL="2742462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3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08" indent="0">
              <a:buNone/>
              <a:defRPr sz="1100"/>
            </a:lvl2pPr>
            <a:lvl3pPr marL="685616" indent="0">
              <a:buNone/>
              <a:defRPr sz="900"/>
            </a:lvl3pPr>
            <a:lvl4pPr marL="1028424" indent="0">
              <a:buNone/>
              <a:defRPr sz="700"/>
            </a:lvl4pPr>
            <a:lvl5pPr marL="1371231" indent="0">
              <a:buNone/>
              <a:defRPr sz="700"/>
            </a:lvl5pPr>
            <a:lvl6pPr marL="1714038" indent="0">
              <a:buNone/>
              <a:defRPr sz="700"/>
            </a:lvl6pPr>
            <a:lvl7pPr marL="2056848" indent="0">
              <a:buNone/>
              <a:defRPr sz="700"/>
            </a:lvl7pPr>
            <a:lvl8pPr marL="2399655" indent="0">
              <a:buNone/>
              <a:defRPr sz="700"/>
            </a:lvl8pPr>
            <a:lvl9pPr marL="2742462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2024/3/27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2024/3/27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8" y="273846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6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2024/3/27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08" indent="0" algn="ctr">
              <a:buNone/>
              <a:defRPr sz="1500"/>
            </a:lvl2pPr>
            <a:lvl3pPr marL="685616" indent="0" algn="ctr">
              <a:buNone/>
              <a:defRPr sz="1300"/>
            </a:lvl3pPr>
            <a:lvl4pPr marL="1028424" indent="0" algn="ctr">
              <a:buNone/>
              <a:defRPr sz="1200"/>
            </a:lvl4pPr>
            <a:lvl5pPr marL="1371231" indent="0" algn="ctr">
              <a:buNone/>
              <a:defRPr sz="1200"/>
            </a:lvl5pPr>
            <a:lvl6pPr marL="1714038" indent="0" algn="ctr">
              <a:buNone/>
              <a:defRPr sz="1200"/>
            </a:lvl6pPr>
            <a:lvl7pPr marL="2056848" indent="0" algn="ctr">
              <a:buNone/>
              <a:defRPr sz="1200"/>
            </a:lvl7pPr>
            <a:lvl8pPr marL="2399655" indent="0" algn="ctr">
              <a:buNone/>
              <a:defRPr sz="1200"/>
            </a:lvl8pPr>
            <a:lvl9pPr marL="274246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0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987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0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61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284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2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03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68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6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4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83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02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6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08" indent="0">
              <a:buNone/>
              <a:defRPr sz="1500" b="1"/>
            </a:lvl2pPr>
            <a:lvl3pPr marL="685616" indent="0">
              <a:buNone/>
              <a:defRPr sz="1300" b="1"/>
            </a:lvl3pPr>
            <a:lvl4pPr marL="1028424" indent="0">
              <a:buNone/>
              <a:defRPr sz="1200" b="1"/>
            </a:lvl4pPr>
            <a:lvl5pPr marL="1371231" indent="0">
              <a:buNone/>
              <a:defRPr sz="1200" b="1"/>
            </a:lvl5pPr>
            <a:lvl6pPr marL="1714038" indent="0">
              <a:buNone/>
              <a:defRPr sz="1200" b="1"/>
            </a:lvl6pPr>
            <a:lvl7pPr marL="2056848" indent="0">
              <a:buNone/>
              <a:defRPr sz="1200" b="1"/>
            </a:lvl7pPr>
            <a:lvl8pPr marL="2399655" indent="0">
              <a:buNone/>
              <a:defRPr sz="1200" b="1"/>
            </a:lvl8pPr>
            <a:lvl9pPr marL="274246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3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08" indent="0">
              <a:buNone/>
              <a:defRPr sz="1500" b="1"/>
            </a:lvl2pPr>
            <a:lvl3pPr marL="685616" indent="0">
              <a:buNone/>
              <a:defRPr sz="1300" b="1"/>
            </a:lvl3pPr>
            <a:lvl4pPr marL="1028424" indent="0">
              <a:buNone/>
              <a:defRPr sz="1200" b="1"/>
            </a:lvl4pPr>
            <a:lvl5pPr marL="1371231" indent="0">
              <a:buNone/>
              <a:defRPr sz="1200" b="1"/>
            </a:lvl5pPr>
            <a:lvl6pPr marL="1714038" indent="0">
              <a:buNone/>
              <a:defRPr sz="1200" b="1"/>
            </a:lvl6pPr>
            <a:lvl7pPr marL="2056848" indent="0">
              <a:buNone/>
              <a:defRPr sz="1200" b="1"/>
            </a:lvl7pPr>
            <a:lvl8pPr marL="2399655" indent="0">
              <a:buNone/>
              <a:defRPr sz="1200" b="1"/>
            </a:lvl8pPr>
            <a:lvl9pPr marL="274246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3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087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4656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634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3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3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08" indent="0">
              <a:buNone/>
              <a:defRPr sz="1100"/>
            </a:lvl2pPr>
            <a:lvl3pPr marL="685616" indent="0">
              <a:buNone/>
              <a:defRPr sz="900"/>
            </a:lvl3pPr>
            <a:lvl4pPr marL="1028424" indent="0">
              <a:buNone/>
              <a:defRPr sz="700"/>
            </a:lvl4pPr>
            <a:lvl5pPr marL="1371231" indent="0">
              <a:buNone/>
              <a:defRPr sz="700"/>
            </a:lvl5pPr>
            <a:lvl6pPr marL="1714038" indent="0">
              <a:buNone/>
              <a:defRPr sz="700"/>
            </a:lvl6pPr>
            <a:lvl7pPr marL="2056848" indent="0">
              <a:buNone/>
              <a:defRPr sz="700"/>
            </a:lvl7pPr>
            <a:lvl8pPr marL="2399655" indent="0">
              <a:buNone/>
              <a:defRPr sz="700"/>
            </a:lvl8pPr>
            <a:lvl9pPr marL="2742462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525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3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08" indent="0">
              <a:buNone/>
              <a:defRPr sz="2100"/>
            </a:lvl2pPr>
            <a:lvl3pPr marL="685616" indent="0">
              <a:buNone/>
              <a:defRPr sz="1800"/>
            </a:lvl3pPr>
            <a:lvl4pPr marL="1028424" indent="0">
              <a:buNone/>
              <a:defRPr sz="1500"/>
            </a:lvl4pPr>
            <a:lvl5pPr marL="1371231" indent="0">
              <a:buNone/>
              <a:defRPr sz="1500"/>
            </a:lvl5pPr>
            <a:lvl6pPr marL="1714038" indent="0">
              <a:buNone/>
              <a:defRPr sz="1500"/>
            </a:lvl6pPr>
            <a:lvl7pPr marL="2056848" indent="0">
              <a:buNone/>
              <a:defRPr sz="1500"/>
            </a:lvl7pPr>
            <a:lvl8pPr marL="2399655" indent="0">
              <a:buNone/>
              <a:defRPr sz="1500"/>
            </a:lvl8pPr>
            <a:lvl9pPr marL="274246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3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08" indent="0">
              <a:buNone/>
              <a:defRPr sz="1100"/>
            </a:lvl2pPr>
            <a:lvl3pPr marL="685616" indent="0">
              <a:buNone/>
              <a:defRPr sz="900"/>
            </a:lvl3pPr>
            <a:lvl4pPr marL="1028424" indent="0">
              <a:buNone/>
              <a:defRPr sz="700"/>
            </a:lvl4pPr>
            <a:lvl5pPr marL="1371231" indent="0">
              <a:buNone/>
              <a:defRPr sz="700"/>
            </a:lvl5pPr>
            <a:lvl6pPr marL="1714038" indent="0">
              <a:buNone/>
              <a:defRPr sz="700"/>
            </a:lvl6pPr>
            <a:lvl7pPr marL="2056848" indent="0">
              <a:buNone/>
              <a:defRPr sz="700"/>
            </a:lvl7pPr>
            <a:lvl8pPr marL="2399655" indent="0">
              <a:buNone/>
              <a:defRPr sz="700"/>
            </a:lvl8pPr>
            <a:lvl9pPr marL="2742462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2894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457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8" y="273846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6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2433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03504" indent="0" algn="ctr">
              <a:buNone/>
              <a:defRPr/>
            </a:lvl2pPr>
            <a:lvl3pPr marL="807008" indent="0" algn="ctr">
              <a:buNone/>
              <a:defRPr/>
            </a:lvl3pPr>
            <a:lvl4pPr marL="1210510" indent="0" algn="ctr">
              <a:buNone/>
              <a:defRPr/>
            </a:lvl4pPr>
            <a:lvl5pPr marL="1614012" indent="0" algn="ctr">
              <a:buNone/>
              <a:defRPr/>
            </a:lvl5pPr>
            <a:lvl6pPr marL="2017516" indent="0" algn="ctr">
              <a:buNone/>
              <a:defRPr/>
            </a:lvl6pPr>
            <a:lvl7pPr marL="2421020" indent="0" algn="ctr">
              <a:buNone/>
              <a:defRPr/>
            </a:lvl7pPr>
            <a:lvl8pPr marL="2824523" indent="0" algn="ctr">
              <a:buNone/>
              <a:defRPr/>
            </a:lvl8pPr>
            <a:lvl9pPr marL="322802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4028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04607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7"/>
            <a:ext cx="7772400" cy="1125140"/>
          </a:xfrm>
        </p:spPr>
        <p:txBody>
          <a:bodyPr anchor="b"/>
          <a:lstStyle>
            <a:lvl1pPr marL="0" indent="0">
              <a:buNone/>
              <a:defRPr sz="1700"/>
            </a:lvl1pPr>
            <a:lvl2pPr marL="403504" indent="0">
              <a:buNone/>
              <a:defRPr sz="1600"/>
            </a:lvl2pPr>
            <a:lvl3pPr marL="807008" indent="0">
              <a:buNone/>
              <a:defRPr sz="1400"/>
            </a:lvl3pPr>
            <a:lvl4pPr marL="1210510" indent="0">
              <a:buNone/>
              <a:defRPr sz="1200"/>
            </a:lvl4pPr>
            <a:lvl5pPr marL="1614012" indent="0">
              <a:buNone/>
              <a:defRPr sz="1200"/>
            </a:lvl5pPr>
            <a:lvl6pPr marL="2017516" indent="0">
              <a:buNone/>
              <a:defRPr sz="1200"/>
            </a:lvl6pPr>
            <a:lvl7pPr marL="2421020" indent="0">
              <a:buNone/>
              <a:defRPr sz="1200"/>
            </a:lvl7pPr>
            <a:lvl8pPr marL="2824523" indent="0">
              <a:buNone/>
              <a:defRPr sz="1200"/>
            </a:lvl8pPr>
            <a:lvl9pPr marL="322802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82657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87967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3504" indent="0">
              <a:buNone/>
              <a:defRPr sz="1700" b="1"/>
            </a:lvl2pPr>
            <a:lvl3pPr marL="807008" indent="0">
              <a:buNone/>
              <a:defRPr sz="1600" b="1"/>
            </a:lvl3pPr>
            <a:lvl4pPr marL="1210510" indent="0">
              <a:buNone/>
              <a:defRPr sz="1400" b="1"/>
            </a:lvl4pPr>
            <a:lvl5pPr marL="1614012" indent="0">
              <a:buNone/>
              <a:defRPr sz="1400" b="1"/>
            </a:lvl5pPr>
            <a:lvl6pPr marL="2017516" indent="0">
              <a:buNone/>
              <a:defRPr sz="1400" b="1"/>
            </a:lvl6pPr>
            <a:lvl7pPr marL="2421020" indent="0">
              <a:buNone/>
              <a:defRPr sz="1400" b="1"/>
            </a:lvl7pPr>
            <a:lvl8pPr marL="2824523" indent="0">
              <a:buNone/>
              <a:defRPr sz="1400" b="1"/>
            </a:lvl8pPr>
            <a:lvl9pPr marL="322802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3504" indent="0">
              <a:buNone/>
              <a:defRPr sz="1700" b="1"/>
            </a:lvl2pPr>
            <a:lvl3pPr marL="807008" indent="0">
              <a:buNone/>
              <a:defRPr sz="1600" b="1"/>
            </a:lvl3pPr>
            <a:lvl4pPr marL="1210510" indent="0">
              <a:buNone/>
              <a:defRPr sz="1400" b="1"/>
            </a:lvl4pPr>
            <a:lvl5pPr marL="1614012" indent="0">
              <a:buNone/>
              <a:defRPr sz="1400" b="1"/>
            </a:lvl5pPr>
            <a:lvl6pPr marL="2017516" indent="0">
              <a:buNone/>
              <a:defRPr sz="1400" b="1"/>
            </a:lvl6pPr>
            <a:lvl7pPr marL="2421020" indent="0">
              <a:buNone/>
              <a:defRPr sz="1400" b="1"/>
            </a:lvl7pPr>
            <a:lvl8pPr marL="2824523" indent="0">
              <a:buNone/>
              <a:defRPr sz="1400" b="1"/>
            </a:lvl8pPr>
            <a:lvl9pPr marL="322802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1726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47743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09837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403504" indent="0">
              <a:buNone/>
              <a:defRPr sz="1100"/>
            </a:lvl2pPr>
            <a:lvl3pPr marL="807008" indent="0">
              <a:buNone/>
              <a:defRPr sz="900"/>
            </a:lvl3pPr>
            <a:lvl4pPr marL="1210510" indent="0">
              <a:buNone/>
              <a:defRPr sz="800"/>
            </a:lvl4pPr>
            <a:lvl5pPr marL="1614012" indent="0">
              <a:buNone/>
              <a:defRPr sz="800"/>
            </a:lvl5pPr>
            <a:lvl6pPr marL="2017516" indent="0">
              <a:buNone/>
              <a:defRPr sz="800"/>
            </a:lvl6pPr>
            <a:lvl7pPr marL="2421020" indent="0">
              <a:buNone/>
              <a:defRPr sz="800"/>
            </a:lvl7pPr>
            <a:lvl8pPr marL="2824523" indent="0">
              <a:buNone/>
              <a:defRPr sz="800"/>
            </a:lvl8pPr>
            <a:lvl9pPr marL="3228027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7249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800"/>
            </a:lvl1pPr>
            <a:lvl2pPr marL="403504" indent="0">
              <a:buNone/>
              <a:defRPr sz="2500"/>
            </a:lvl2pPr>
            <a:lvl3pPr marL="807008" indent="0">
              <a:buNone/>
              <a:defRPr sz="2100"/>
            </a:lvl3pPr>
            <a:lvl4pPr marL="1210510" indent="0">
              <a:buNone/>
              <a:defRPr sz="1700"/>
            </a:lvl4pPr>
            <a:lvl5pPr marL="1614012" indent="0">
              <a:buNone/>
              <a:defRPr sz="1700"/>
            </a:lvl5pPr>
            <a:lvl6pPr marL="2017516" indent="0">
              <a:buNone/>
              <a:defRPr sz="1700"/>
            </a:lvl6pPr>
            <a:lvl7pPr marL="2421020" indent="0">
              <a:buNone/>
              <a:defRPr sz="1700"/>
            </a:lvl7pPr>
            <a:lvl8pPr marL="2824523" indent="0">
              <a:buNone/>
              <a:defRPr sz="1700"/>
            </a:lvl8pPr>
            <a:lvl9pPr marL="3228027" indent="0">
              <a:buNone/>
              <a:defRPr sz="17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6"/>
          </a:xfrm>
        </p:spPr>
        <p:txBody>
          <a:bodyPr/>
          <a:lstStyle>
            <a:lvl1pPr marL="0" indent="0">
              <a:buNone/>
              <a:defRPr sz="1200"/>
            </a:lvl1pPr>
            <a:lvl2pPr marL="403504" indent="0">
              <a:buNone/>
              <a:defRPr sz="1100"/>
            </a:lvl2pPr>
            <a:lvl3pPr marL="807008" indent="0">
              <a:buNone/>
              <a:defRPr sz="900"/>
            </a:lvl3pPr>
            <a:lvl4pPr marL="1210510" indent="0">
              <a:buNone/>
              <a:defRPr sz="800"/>
            </a:lvl4pPr>
            <a:lvl5pPr marL="1614012" indent="0">
              <a:buNone/>
              <a:defRPr sz="800"/>
            </a:lvl5pPr>
            <a:lvl6pPr marL="2017516" indent="0">
              <a:buNone/>
              <a:defRPr sz="800"/>
            </a:lvl6pPr>
            <a:lvl7pPr marL="2421020" indent="0">
              <a:buNone/>
              <a:defRPr sz="800"/>
            </a:lvl7pPr>
            <a:lvl8pPr marL="2824523" indent="0">
              <a:buNone/>
              <a:defRPr sz="800"/>
            </a:lvl8pPr>
            <a:lvl9pPr marL="3228027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92138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1510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74744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05845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66086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4642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01" tIns="91401" rIns="91401" bIns="91401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01" tIns="91401" rIns="91401" bIns="9140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5035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01" tIns="91401" rIns="91401" bIns="91401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01" tIns="91401" rIns="91401" bIns="91401" anchor="t" anchorCtr="0">
            <a:noAutofit/>
          </a:bodyPr>
          <a:lstStyle>
            <a:lvl1pPr marL="457077" lvl="0" indent="-304719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154" lvl="1" indent="-304719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231" lvl="2" indent="-304719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308" lvl="3" indent="-304719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385" lvl="4" indent="-304719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2462" lvl="5" indent="-304719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199539" lvl="6" indent="-304719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6616" lvl="7" indent="-304719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3694" lvl="8" indent="-304719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01" tIns="91401" rIns="91401" bIns="9140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6290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01" tIns="91401" rIns="91401" bIns="91401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01" tIns="91401" rIns="91401" bIns="9140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9280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01" tIns="91401" rIns="91401" bIns="91401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6"/>
            <a:ext cx="4045200" cy="1235100"/>
          </a:xfrm>
          <a:prstGeom prst="rect">
            <a:avLst/>
          </a:prstGeom>
        </p:spPr>
        <p:txBody>
          <a:bodyPr spcFirstLastPara="1" wrap="square" lIns="91401" tIns="91401" rIns="91401" bIns="91401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01" tIns="91401" rIns="91401" bIns="91401" anchor="ctr" anchorCtr="0">
            <a:noAutofit/>
          </a:bodyPr>
          <a:lstStyle>
            <a:lvl1pPr marL="457077" lvl="0" indent="-342808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154" lvl="1" indent="-317415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231" lvl="2" indent="-317415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308" lvl="3" indent="-317415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385" lvl="4" indent="-317415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2462" lvl="5" indent="-317415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199539" lvl="6" indent="-317415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6616" lvl="7" indent="-317415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3694" lvl="8" indent="-317415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01" tIns="91401" rIns="91401" bIns="9140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7717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01" tIns="91401" rIns="91401" bIns="91401" anchor="ctr" anchorCtr="0">
            <a:noAutofit/>
          </a:bodyPr>
          <a:lstStyle>
            <a:lvl1pPr marL="457077" lvl="0" indent="-2285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01" tIns="91401" rIns="91401" bIns="9140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3323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01" tIns="91401" rIns="91401" bIns="91401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01" tIns="91401" rIns="91401" bIns="91401" anchor="t" anchorCtr="0">
            <a:noAutofit/>
          </a:bodyPr>
          <a:lstStyle>
            <a:lvl1pPr marL="457077" lvl="0" indent="-342808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154" lvl="1" indent="-317415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231" lvl="2" indent="-317415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308" lvl="3" indent="-317415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385" lvl="4" indent="-317415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2462" lvl="5" indent="-317415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199539" lvl="6" indent="-317415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6616" lvl="7" indent="-317415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3694" lvl="8" indent="-317415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01" tIns="91401" rIns="91401" bIns="9140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535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lIns="91416" tIns="45708" rIns="91416" bIns="45708"/>
          <a:lstStyle/>
          <a:p>
            <a:fld id="{1D8BD707-D9CF-40AE-B4C6-C98DA3205C09}" type="datetimeFigureOut">
              <a:rPr lang="en-US" smtClean="0"/>
              <a:pPr/>
              <a:t>3/27/2024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lIns="91416" tIns="45708" rIns="91416" bIns="45708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463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lIns="91416" tIns="45708" rIns="91416" bIns="45708"/>
          <a:lstStyle/>
          <a:p>
            <a:fld id="{7420C1CE-1DE5-44A9-A9CB-E8467452B4F0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lIns="91416" tIns="45708" rIns="91416" bIns="45708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E386B-F76E-43A6-9C37-92AEC993B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31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01" tIns="91401" rIns="91401" bIns="91401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01" tIns="91401" rIns="91401" bIns="91401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01" tIns="91401" rIns="91401" bIns="9140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4630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 lIns="91416" tIns="45708" rIns="91416" bIns="45708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4683919"/>
            <a:ext cx="2895600" cy="357188"/>
          </a:xfrm>
          <a:prstGeom prst="rect">
            <a:avLst/>
          </a:prstGeom>
          <a:ln/>
        </p:spPr>
        <p:txBody>
          <a:bodyPr lIns="91416" tIns="45708" rIns="91416" bIns="45708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F7293-F8F3-4946-B4CE-7742104FF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585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03104" indent="0" algn="ctr">
              <a:buNone/>
              <a:defRPr/>
            </a:lvl2pPr>
            <a:lvl3pPr marL="806211" indent="0" algn="ctr">
              <a:buNone/>
              <a:defRPr/>
            </a:lvl3pPr>
            <a:lvl4pPr marL="1209318" indent="0" algn="ctr">
              <a:buNone/>
              <a:defRPr/>
            </a:lvl4pPr>
            <a:lvl5pPr marL="1612421" indent="0" algn="ctr">
              <a:buNone/>
              <a:defRPr/>
            </a:lvl5pPr>
            <a:lvl6pPr marL="2015526" indent="0" algn="ctr">
              <a:buNone/>
              <a:defRPr/>
            </a:lvl6pPr>
            <a:lvl7pPr marL="2418631" indent="0" algn="ctr">
              <a:buNone/>
              <a:defRPr/>
            </a:lvl7pPr>
            <a:lvl8pPr marL="2821735" indent="0" algn="ctr">
              <a:buNone/>
              <a:defRPr/>
            </a:lvl8pPr>
            <a:lvl9pPr marL="322483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1755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7702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1556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2"/>
            <a:ext cx="7772400" cy="1125140"/>
          </a:xfrm>
        </p:spPr>
        <p:txBody>
          <a:bodyPr anchor="b"/>
          <a:lstStyle>
            <a:lvl1pPr marL="0" indent="0">
              <a:buNone/>
              <a:defRPr sz="1700"/>
            </a:lvl1pPr>
            <a:lvl2pPr marL="403104" indent="0">
              <a:buNone/>
              <a:defRPr sz="1600"/>
            </a:lvl2pPr>
            <a:lvl3pPr marL="806211" indent="0">
              <a:buNone/>
              <a:defRPr sz="1400"/>
            </a:lvl3pPr>
            <a:lvl4pPr marL="1209318" indent="0">
              <a:buNone/>
              <a:defRPr sz="1200"/>
            </a:lvl4pPr>
            <a:lvl5pPr marL="1612421" indent="0">
              <a:buNone/>
              <a:defRPr sz="1200"/>
            </a:lvl5pPr>
            <a:lvl6pPr marL="2015526" indent="0">
              <a:buNone/>
              <a:defRPr sz="1200"/>
            </a:lvl6pPr>
            <a:lvl7pPr marL="2418631" indent="0">
              <a:buNone/>
              <a:defRPr sz="1200"/>
            </a:lvl7pPr>
            <a:lvl8pPr marL="2821735" indent="0">
              <a:buNone/>
              <a:defRPr sz="1200"/>
            </a:lvl8pPr>
            <a:lvl9pPr marL="322483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2369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7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7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0234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9"/>
            <a:ext cx="4040188" cy="47982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3104" indent="0">
              <a:buNone/>
              <a:defRPr sz="1700" b="1"/>
            </a:lvl2pPr>
            <a:lvl3pPr marL="806211" indent="0">
              <a:buNone/>
              <a:defRPr sz="1600" b="1"/>
            </a:lvl3pPr>
            <a:lvl4pPr marL="1209318" indent="0">
              <a:buNone/>
              <a:defRPr sz="1400" b="1"/>
            </a:lvl4pPr>
            <a:lvl5pPr marL="1612421" indent="0">
              <a:buNone/>
              <a:defRPr sz="1400" b="1"/>
            </a:lvl5pPr>
            <a:lvl6pPr marL="2015526" indent="0">
              <a:buNone/>
              <a:defRPr sz="1400" b="1"/>
            </a:lvl6pPr>
            <a:lvl7pPr marL="2418631" indent="0">
              <a:buNone/>
              <a:defRPr sz="1400" b="1"/>
            </a:lvl7pPr>
            <a:lvl8pPr marL="2821735" indent="0">
              <a:buNone/>
              <a:defRPr sz="1400" b="1"/>
            </a:lvl8pPr>
            <a:lvl9pPr marL="3224839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9"/>
            <a:ext cx="4041775" cy="47982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3104" indent="0">
              <a:buNone/>
              <a:defRPr sz="1700" b="1"/>
            </a:lvl2pPr>
            <a:lvl3pPr marL="806211" indent="0">
              <a:buNone/>
              <a:defRPr sz="1600" b="1"/>
            </a:lvl3pPr>
            <a:lvl4pPr marL="1209318" indent="0">
              <a:buNone/>
              <a:defRPr sz="1400" b="1"/>
            </a:lvl4pPr>
            <a:lvl5pPr marL="1612421" indent="0">
              <a:buNone/>
              <a:defRPr sz="1400" b="1"/>
            </a:lvl5pPr>
            <a:lvl6pPr marL="2015526" indent="0">
              <a:buNone/>
              <a:defRPr sz="1400" b="1"/>
            </a:lvl6pPr>
            <a:lvl7pPr marL="2418631" indent="0">
              <a:buNone/>
              <a:defRPr sz="1400" b="1"/>
            </a:lvl7pPr>
            <a:lvl8pPr marL="2821735" indent="0">
              <a:buNone/>
              <a:defRPr sz="1400" b="1"/>
            </a:lvl8pPr>
            <a:lvl9pPr marL="3224839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6121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3086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566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93"/>
            <a:ext cx="3008313" cy="87153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8"/>
            <a:ext cx="5111750" cy="4389835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31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403104" indent="0">
              <a:buNone/>
              <a:defRPr sz="1200"/>
            </a:lvl2pPr>
            <a:lvl3pPr marL="806211" indent="0">
              <a:buNone/>
              <a:defRPr sz="900"/>
            </a:lvl3pPr>
            <a:lvl4pPr marL="1209318" indent="0">
              <a:buNone/>
              <a:defRPr sz="800"/>
            </a:lvl4pPr>
            <a:lvl5pPr marL="1612421" indent="0">
              <a:buNone/>
              <a:defRPr sz="800"/>
            </a:lvl5pPr>
            <a:lvl6pPr marL="2015526" indent="0">
              <a:buNone/>
              <a:defRPr sz="800"/>
            </a:lvl6pPr>
            <a:lvl7pPr marL="2418631" indent="0">
              <a:buNone/>
              <a:defRPr sz="800"/>
            </a:lvl7pPr>
            <a:lvl8pPr marL="2821735" indent="0">
              <a:buNone/>
              <a:defRPr sz="800"/>
            </a:lvl8pPr>
            <a:lvl9pPr marL="3224839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308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2"/>
            <a:ext cx="5486400" cy="425054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800"/>
            </a:lvl1pPr>
            <a:lvl2pPr marL="403104" indent="0">
              <a:buNone/>
              <a:defRPr sz="2500"/>
            </a:lvl2pPr>
            <a:lvl3pPr marL="806211" indent="0">
              <a:buNone/>
              <a:defRPr sz="2100"/>
            </a:lvl3pPr>
            <a:lvl4pPr marL="1209318" indent="0">
              <a:buNone/>
              <a:defRPr sz="1700"/>
            </a:lvl4pPr>
            <a:lvl5pPr marL="1612421" indent="0">
              <a:buNone/>
              <a:defRPr sz="1700"/>
            </a:lvl5pPr>
            <a:lvl6pPr marL="2015526" indent="0">
              <a:buNone/>
              <a:defRPr sz="1700"/>
            </a:lvl6pPr>
            <a:lvl7pPr marL="2418631" indent="0">
              <a:buNone/>
              <a:defRPr sz="1700"/>
            </a:lvl7pPr>
            <a:lvl8pPr marL="2821735" indent="0">
              <a:buNone/>
              <a:defRPr sz="1700"/>
            </a:lvl8pPr>
            <a:lvl9pPr marL="3224839" indent="0">
              <a:buNone/>
              <a:defRPr sz="17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6"/>
          </a:xfrm>
        </p:spPr>
        <p:txBody>
          <a:bodyPr/>
          <a:lstStyle>
            <a:lvl1pPr marL="0" indent="0">
              <a:buNone/>
              <a:defRPr sz="1200"/>
            </a:lvl1pPr>
            <a:lvl2pPr marL="403104" indent="0">
              <a:buNone/>
              <a:defRPr sz="1200"/>
            </a:lvl2pPr>
            <a:lvl3pPr marL="806211" indent="0">
              <a:buNone/>
              <a:defRPr sz="900"/>
            </a:lvl3pPr>
            <a:lvl4pPr marL="1209318" indent="0">
              <a:buNone/>
              <a:defRPr sz="800"/>
            </a:lvl4pPr>
            <a:lvl5pPr marL="1612421" indent="0">
              <a:buNone/>
              <a:defRPr sz="800"/>
            </a:lvl5pPr>
            <a:lvl6pPr marL="2015526" indent="0">
              <a:buNone/>
              <a:defRPr sz="800"/>
            </a:lvl6pPr>
            <a:lvl7pPr marL="2418631" indent="0">
              <a:buNone/>
              <a:defRPr sz="800"/>
            </a:lvl7pPr>
            <a:lvl8pPr marL="2821735" indent="0">
              <a:buNone/>
              <a:defRPr sz="800"/>
            </a:lvl8pPr>
            <a:lvl9pPr marL="3224839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12172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2031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438864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0159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03176" indent="0" algn="ctr">
              <a:buNone/>
              <a:defRPr/>
            </a:lvl2pPr>
            <a:lvl3pPr marL="806356" indent="0" algn="ctr">
              <a:buNone/>
              <a:defRPr/>
            </a:lvl3pPr>
            <a:lvl4pPr marL="1209534" indent="0" algn="ctr">
              <a:buNone/>
              <a:defRPr/>
            </a:lvl4pPr>
            <a:lvl5pPr marL="1612709" indent="0" algn="ctr">
              <a:buNone/>
              <a:defRPr/>
            </a:lvl5pPr>
            <a:lvl6pPr marL="2015888" indent="0" algn="ctr">
              <a:buNone/>
              <a:defRPr/>
            </a:lvl6pPr>
            <a:lvl7pPr marL="2419064" indent="0" algn="ctr">
              <a:buNone/>
              <a:defRPr/>
            </a:lvl7pPr>
            <a:lvl8pPr marL="2822241" indent="0" algn="ctr">
              <a:buNone/>
              <a:defRPr/>
            </a:lvl8pPr>
            <a:lvl9pPr marL="322541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8675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973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1556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2"/>
            <a:ext cx="7772400" cy="1125140"/>
          </a:xfrm>
        </p:spPr>
        <p:txBody>
          <a:bodyPr anchor="b"/>
          <a:lstStyle>
            <a:lvl1pPr marL="0" indent="0">
              <a:buNone/>
              <a:defRPr sz="1700"/>
            </a:lvl1pPr>
            <a:lvl2pPr marL="403176" indent="0">
              <a:buNone/>
              <a:defRPr sz="1600"/>
            </a:lvl2pPr>
            <a:lvl3pPr marL="806356" indent="0">
              <a:buNone/>
              <a:defRPr sz="1400"/>
            </a:lvl3pPr>
            <a:lvl4pPr marL="1209534" indent="0">
              <a:buNone/>
              <a:defRPr sz="1200"/>
            </a:lvl4pPr>
            <a:lvl5pPr marL="1612709" indent="0">
              <a:buNone/>
              <a:defRPr sz="1200"/>
            </a:lvl5pPr>
            <a:lvl6pPr marL="2015888" indent="0">
              <a:buNone/>
              <a:defRPr sz="1200"/>
            </a:lvl6pPr>
            <a:lvl7pPr marL="2419064" indent="0">
              <a:buNone/>
              <a:defRPr sz="1200"/>
            </a:lvl7pPr>
            <a:lvl8pPr marL="2822241" indent="0">
              <a:buNone/>
              <a:defRPr sz="1200"/>
            </a:lvl8pPr>
            <a:lvl9pPr marL="322541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5656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6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6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8939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9"/>
            <a:ext cx="4040188" cy="47982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3176" indent="0">
              <a:buNone/>
              <a:defRPr sz="1700" b="1"/>
            </a:lvl2pPr>
            <a:lvl3pPr marL="806356" indent="0">
              <a:buNone/>
              <a:defRPr sz="1600" b="1"/>
            </a:lvl3pPr>
            <a:lvl4pPr marL="1209534" indent="0">
              <a:buNone/>
              <a:defRPr sz="1400" b="1"/>
            </a:lvl4pPr>
            <a:lvl5pPr marL="1612709" indent="0">
              <a:buNone/>
              <a:defRPr sz="1400" b="1"/>
            </a:lvl5pPr>
            <a:lvl6pPr marL="2015888" indent="0">
              <a:buNone/>
              <a:defRPr sz="1400" b="1"/>
            </a:lvl6pPr>
            <a:lvl7pPr marL="2419064" indent="0">
              <a:buNone/>
              <a:defRPr sz="1400" b="1"/>
            </a:lvl7pPr>
            <a:lvl8pPr marL="2822241" indent="0">
              <a:buNone/>
              <a:defRPr sz="1400" b="1"/>
            </a:lvl8pPr>
            <a:lvl9pPr marL="322541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9"/>
            <a:ext cx="4041775" cy="47982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3176" indent="0">
              <a:buNone/>
              <a:defRPr sz="1700" b="1"/>
            </a:lvl2pPr>
            <a:lvl3pPr marL="806356" indent="0">
              <a:buNone/>
              <a:defRPr sz="1600" b="1"/>
            </a:lvl3pPr>
            <a:lvl4pPr marL="1209534" indent="0">
              <a:buNone/>
              <a:defRPr sz="1400" b="1"/>
            </a:lvl4pPr>
            <a:lvl5pPr marL="1612709" indent="0">
              <a:buNone/>
              <a:defRPr sz="1400" b="1"/>
            </a:lvl5pPr>
            <a:lvl6pPr marL="2015888" indent="0">
              <a:buNone/>
              <a:defRPr sz="1400" b="1"/>
            </a:lvl6pPr>
            <a:lvl7pPr marL="2419064" indent="0">
              <a:buNone/>
              <a:defRPr sz="1400" b="1"/>
            </a:lvl7pPr>
            <a:lvl8pPr marL="2822241" indent="0">
              <a:buNone/>
              <a:defRPr sz="1400" b="1"/>
            </a:lvl8pPr>
            <a:lvl9pPr marL="322541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1760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5223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7147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92"/>
            <a:ext cx="3008313" cy="87153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31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403176" indent="0">
              <a:buNone/>
              <a:defRPr sz="1200"/>
            </a:lvl2pPr>
            <a:lvl3pPr marL="806356" indent="0">
              <a:buNone/>
              <a:defRPr sz="900"/>
            </a:lvl3pPr>
            <a:lvl4pPr marL="1209534" indent="0">
              <a:buNone/>
              <a:defRPr sz="800"/>
            </a:lvl4pPr>
            <a:lvl5pPr marL="1612709" indent="0">
              <a:buNone/>
              <a:defRPr sz="800"/>
            </a:lvl5pPr>
            <a:lvl6pPr marL="2015888" indent="0">
              <a:buNone/>
              <a:defRPr sz="800"/>
            </a:lvl6pPr>
            <a:lvl7pPr marL="2419064" indent="0">
              <a:buNone/>
              <a:defRPr sz="800"/>
            </a:lvl7pPr>
            <a:lvl8pPr marL="2822241" indent="0">
              <a:buNone/>
              <a:defRPr sz="800"/>
            </a:lvl8pPr>
            <a:lvl9pPr marL="3225417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5972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2"/>
            <a:ext cx="5486400" cy="425054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800"/>
            </a:lvl1pPr>
            <a:lvl2pPr marL="403176" indent="0">
              <a:buNone/>
              <a:defRPr sz="2500"/>
            </a:lvl2pPr>
            <a:lvl3pPr marL="806356" indent="0">
              <a:buNone/>
              <a:defRPr sz="2100"/>
            </a:lvl3pPr>
            <a:lvl4pPr marL="1209534" indent="0">
              <a:buNone/>
              <a:defRPr sz="1700"/>
            </a:lvl4pPr>
            <a:lvl5pPr marL="1612709" indent="0">
              <a:buNone/>
              <a:defRPr sz="1700"/>
            </a:lvl5pPr>
            <a:lvl6pPr marL="2015888" indent="0">
              <a:buNone/>
              <a:defRPr sz="1700"/>
            </a:lvl6pPr>
            <a:lvl7pPr marL="2419064" indent="0">
              <a:buNone/>
              <a:defRPr sz="1700"/>
            </a:lvl7pPr>
            <a:lvl8pPr marL="2822241" indent="0">
              <a:buNone/>
              <a:defRPr sz="1700"/>
            </a:lvl8pPr>
            <a:lvl9pPr marL="3225417" indent="0">
              <a:buNone/>
              <a:defRPr sz="17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6"/>
          </a:xfrm>
        </p:spPr>
        <p:txBody>
          <a:bodyPr/>
          <a:lstStyle>
            <a:lvl1pPr marL="0" indent="0">
              <a:buNone/>
              <a:defRPr sz="1200"/>
            </a:lvl1pPr>
            <a:lvl2pPr marL="403176" indent="0">
              <a:buNone/>
              <a:defRPr sz="1200"/>
            </a:lvl2pPr>
            <a:lvl3pPr marL="806356" indent="0">
              <a:buNone/>
              <a:defRPr sz="900"/>
            </a:lvl3pPr>
            <a:lvl4pPr marL="1209534" indent="0">
              <a:buNone/>
              <a:defRPr sz="800"/>
            </a:lvl4pPr>
            <a:lvl5pPr marL="1612709" indent="0">
              <a:buNone/>
              <a:defRPr sz="800"/>
            </a:lvl5pPr>
            <a:lvl6pPr marL="2015888" indent="0">
              <a:buNone/>
              <a:defRPr sz="800"/>
            </a:lvl6pPr>
            <a:lvl7pPr marL="2419064" indent="0">
              <a:buNone/>
              <a:defRPr sz="800"/>
            </a:lvl7pPr>
            <a:lvl8pPr marL="2822241" indent="0">
              <a:buNone/>
              <a:defRPr sz="800"/>
            </a:lvl8pPr>
            <a:lvl9pPr marL="3225417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3413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5764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438864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35223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6874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18216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0555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9774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1717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227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03504" indent="0" algn="ctr">
              <a:buNone/>
              <a:defRPr/>
            </a:lvl2pPr>
            <a:lvl3pPr marL="807008" indent="0" algn="ctr">
              <a:buNone/>
              <a:defRPr/>
            </a:lvl3pPr>
            <a:lvl4pPr marL="1210510" indent="0" algn="ctr">
              <a:buNone/>
              <a:defRPr/>
            </a:lvl4pPr>
            <a:lvl5pPr marL="1614012" indent="0" algn="ctr">
              <a:buNone/>
              <a:defRPr/>
            </a:lvl5pPr>
            <a:lvl6pPr marL="2017516" indent="0" algn="ctr">
              <a:buNone/>
              <a:defRPr/>
            </a:lvl6pPr>
            <a:lvl7pPr marL="2421020" indent="0" algn="ctr">
              <a:buNone/>
              <a:defRPr/>
            </a:lvl7pPr>
            <a:lvl8pPr marL="2824523" indent="0" algn="ctr">
              <a:buNone/>
              <a:defRPr/>
            </a:lvl8pPr>
            <a:lvl9pPr marL="322802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1471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00122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7"/>
            <a:ext cx="7772400" cy="1125140"/>
          </a:xfrm>
        </p:spPr>
        <p:txBody>
          <a:bodyPr anchor="b"/>
          <a:lstStyle>
            <a:lvl1pPr marL="0" indent="0">
              <a:buNone/>
              <a:defRPr sz="1700"/>
            </a:lvl1pPr>
            <a:lvl2pPr marL="403504" indent="0">
              <a:buNone/>
              <a:defRPr sz="1600"/>
            </a:lvl2pPr>
            <a:lvl3pPr marL="807008" indent="0">
              <a:buNone/>
              <a:defRPr sz="1400"/>
            </a:lvl3pPr>
            <a:lvl4pPr marL="1210510" indent="0">
              <a:buNone/>
              <a:defRPr sz="1200"/>
            </a:lvl4pPr>
            <a:lvl5pPr marL="1614012" indent="0">
              <a:buNone/>
              <a:defRPr sz="1200"/>
            </a:lvl5pPr>
            <a:lvl6pPr marL="2017516" indent="0">
              <a:buNone/>
              <a:defRPr sz="1200"/>
            </a:lvl6pPr>
            <a:lvl7pPr marL="2421020" indent="0">
              <a:buNone/>
              <a:defRPr sz="1200"/>
            </a:lvl7pPr>
            <a:lvl8pPr marL="2824523" indent="0">
              <a:buNone/>
              <a:defRPr sz="1200"/>
            </a:lvl8pPr>
            <a:lvl9pPr marL="322802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335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10716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3504" indent="0">
              <a:buNone/>
              <a:defRPr sz="1700" b="1"/>
            </a:lvl2pPr>
            <a:lvl3pPr marL="807008" indent="0">
              <a:buNone/>
              <a:defRPr sz="1600" b="1"/>
            </a:lvl3pPr>
            <a:lvl4pPr marL="1210510" indent="0">
              <a:buNone/>
              <a:defRPr sz="1400" b="1"/>
            </a:lvl4pPr>
            <a:lvl5pPr marL="1614012" indent="0">
              <a:buNone/>
              <a:defRPr sz="1400" b="1"/>
            </a:lvl5pPr>
            <a:lvl6pPr marL="2017516" indent="0">
              <a:buNone/>
              <a:defRPr sz="1400" b="1"/>
            </a:lvl6pPr>
            <a:lvl7pPr marL="2421020" indent="0">
              <a:buNone/>
              <a:defRPr sz="1400" b="1"/>
            </a:lvl7pPr>
            <a:lvl8pPr marL="2824523" indent="0">
              <a:buNone/>
              <a:defRPr sz="1400" b="1"/>
            </a:lvl8pPr>
            <a:lvl9pPr marL="322802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3504" indent="0">
              <a:buNone/>
              <a:defRPr sz="1700" b="1"/>
            </a:lvl2pPr>
            <a:lvl3pPr marL="807008" indent="0">
              <a:buNone/>
              <a:defRPr sz="1600" b="1"/>
            </a:lvl3pPr>
            <a:lvl4pPr marL="1210510" indent="0">
              <a:buNone/>
              <a:defRPr sz="1400" b="1"/>
            </a:lvl4pPr>
            <a:lvl5pPr marL="1614012" indent="0">
              <a:buNone/>
              <a:defRPr sz="1400" b="1"/>
            </a:lvl5pPr>
            <a:lvl6pPr marL="2017516" indent="0">
              <a:buNone/>
              <a:defRPr sz="1400" b="1"/>
            </a:lvl6pPr>
            <a:lvl7pPr marL="2421020" indent="0">
              <a:buNone/>
              <a:defRPr sz="1400" b="1"/>
            </a:lvl7pPr>
            <a:lvl8pPr marL="2824523" indent="0">
              <a:buNone/>
              <a:defRPr sz="1400" b="1"/>
            </a:lvl8pPr>
            <a:lvl9pPr marL="322802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13351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51645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39981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403504" indent="0">
              <a:buNone/>
              <a:defRPr sz="1100"/>
            </a:lvl2pPr>
            <a:lvl3pPr marL="807008" indent="0">
              <a:buNone/>
              <a:defRPr sz="900"/>
            </a:lvl3pPr>
            <a:lvl4pPr marL="1210510" indent="0">
              <a:buNone/>
              <a:defRPr sz="800"/>
            </a:lvl4pPr>
            <a:lvl5pPr marL="1614012" indent="0">
              <a:buNone/>
              <a:defRPr sz="800"/>
            </a:lvl5pPr>
            <a:lvl6pPr marL="2017516" indent="0">
              <a:buNone/>
              <a:defRPr sz="800"/>
            </a:lvl6pPr>
            <a:lvl7pPr marL="2421020" indent="0">
              <a:buNone/>
              <a:defRPr sz="800"/>
            </a:lvl7pPr>
            <a:lvl8pPr marL="2824523" indent="0">
              <a:buNone/>
              <a:defRPr sz="800"/>
            </a:lvl8pPr>
            <a:lvl9pPr marL="3228027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8694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800"/>
            </a:lvl1pPr>
            <a:lvl2pPr marL="403504" indent="0">
              <a:buNone/>
              <a:defRPr sz="2500"/>
            </a:lvl2pPr>
            <a:lvl3pPr marL="807008" indent="0">
              <a:buNone/>
              <a:defRPr sz="2100"/>
            </a:lvl3pPr>
            <a:lvl4pPr marL="1210510" indent="0">
              <a:buNone/>
              <a:defRPr sz="1700"/>
            </a:lvl4pPr>
            <a:lvl5pPr marL="1614012" indent="0">
              <a:buNone/>
              <a:defRPr sz="1700"/>
            </a:lvl5pPr>
            <a:lvl6pPr marL="2017516" indent="0">
              <a:buNone/>
              <a:defRPr sz="1700"/>
            </a:lvl6pPr>
            <a:lvl7pPr marL="2421020" indent="0">
              <a:buNone/>
              <a:defRPr sz="1700"/>
            </a:lvl7pPr>
            <a:lvl8pPr marL="2824523" indent="0">
              <a:buNone/>
              <a:defRPr sz="1700"/>
            </a:lvl8pPr>
            <a:lvl9pPr marL="3228027" indent="0">
              <a:buNone/>
              <a:defRPr sz="17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6"/>
          </a:xfrm>
        </p:spPr>
        <p:txBody>
          <a:bodyPr/>
          <a:lstStyle>
            <a:lvl1pPr marL="0" indent="0">
              <a:buNone/>
              <a:defRPr sz="1200"/>
            </a:lvl1pPr>
            <a:lvl2pPr marL="403504" indent="0">
              <a:buNone/>
              <a:defRPr sz="1100"/>
            </a:lvl2pPr>
            <a:lvl3pPr marL="807008" indent="0">
              <a:buNone/>
              <a:defRPr sz="900"/>
            </a:lvl3pPr>
            <a:lvl4pPr marL="1210510" indent="0">
              <a:buNone/>
              <a:defRPr sz="800"/>
            </a:lvl4pPr>
            <a:lvl5pPr marL="1614012" indent="0">
              <a:buNone/>
              <a:defRPr sz="800"/>
            </a:lvl5pPr>
            <a:lvl6pPr marL="2017516" indent="0">
              <a:buNone/>
              <a:defRPr sz="800"/>
            </a:lvl6pPr>
            <a:lvl7pPr marL="2421020" indent="0">
              <a:buNone/>
              <a:defRPr sz="800"/>
            </a:lvl7pPr>
            <a:lvl8pPr marL="2824523" indent="0">
              <a:buNone/>
              <a:defRPr sz="800"/>
            </a:lvl8pPr>
            <a:lvl9pPr marL="3228027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3124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0198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09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3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621">
              <a:srgbClr val="00B0F0"/>
            </a:gs>
            <a:gs pos="63000">
              <a:srgbClr val="2CC7ED"/>
            </a:gs>
            <a:gs pos="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16" tIns="45708" rIns="91416" bIns="4570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82ED4-375F-4F08-A54B-E5C986F28C77}" type="datetimeFigureOut">
              <a:rPr lang="zh-CN" altLang="en-US" smtClean="0"/>
              <a:t>2024/3/27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58" r:id="rId11"/>
    <p:sldLayoutId id="2147483659" r:id="rId12"/>
    <p:sldLayoutId id="2147483660" r:id="rId13"/>
  </p:sldLayoutIdLst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xStyles>
    <p:titleStyle>
      <a:lvl1pPr algn="l" defTabSz="685616" rtl="0" eaLnBrk="1" latinLnBrk="0" hangingPunct="1">
        <a:lnSpc>
          <a:spcPct val="90000"/>
        </a:lnSpc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04" indent="-171404" algn="l" defTabSz="68561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12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019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828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636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443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50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058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867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08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5616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24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31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38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48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55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462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6"/>
            <a:ext cx="7886700" cy="994172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16" tIns="45708" rIns="91416" bIns="4570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268BB-C1B0-4A07-841E-B140DAEE97CE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B716F-5A96-4A9A-BE33-5D9C9692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41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685616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04" indent="-171404" algn="l" defTabSz="68561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12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019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828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636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443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50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058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867" indent="-171404" algn="l" defTabSz="68561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08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5616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24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31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38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48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55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462" algn="l" defTabSz="68561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276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50" tIns="71825" rIns="143650" bIns="718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4"/>
            <a:ext cx="8229600" cy="33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50" tIns="71825" rIns="143650" bIns="71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622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50" tIns="71825" rIns="143650" bIns="718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4683622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50" tIns="71825" rIns="143650" bIns="7182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622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50" tIns="71825" rIns="143650" bIns="7182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8601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5pPr>
      <a:lvl6pPr marL="403504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6pPr>
      <a:lvl7pPr marL="807008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7pPr>
      <a:lvl8pPr marL="1210510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8pPr>
      <a:lvl9pPr marL="1614012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9pPr>
    </p:titleStyle>
    <p:bodyStyle>
      <a:lvl1pPr marL="302252" indent="-302252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55322" indent="-251429" algn="l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</a:defRPr>
      </a:lvl2pPr>
      <a:lvl3pPr marL="1008395" indent="-201501" algn="l" rtl="0" eaLnBrk="0" fontAlgn="base" hangingPunct="0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</a:defRPr>
      </a:lvl3pPr>
      <a:lvl4pPr marL="1411398" indent="-201501" algn="l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815288" indent="-201501" algn="l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219267" indent="-201752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22773" indent="-201752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026276" indent="-201752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429776" indent="-201752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3504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7008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0510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14012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7516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21020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24523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28027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1886466-2EBA-4C8E-A249-C34FE2500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3"/>
            <a:ext cx="9144000" cy="514349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CA2EA27-4019-4E8D-97CB-537B460AAE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9"/>
          <a:stretch/>
        </p:blipFill>
        <p:spPr>
          <a:xfrm>
            <a:off x="0" y="3738352"/>
            <a:ext cx="9144000" cy="140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31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</p:sldLayoutIdLst>
  <p:txStyles>
    <p:titleStyle>
      <a:lvl1pPr algn="l" defTabSz="684771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193" indent="-171193" algn="l" defTabSz="684771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3578" indent="-171193" algn="l" defTabSz="68477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5963" indent="-171193" algn="l" defTabSz="68477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350" indent="-171193" algn="l" defTabSz="68477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0735" indent="-171193" algn="l" defTabSz="68477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3120" indent="-171193" algn="l" defTabSz="68477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5505" indent="-171193" algn="l" defTabSz="68477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67892" indent="-171193" algn="l" defTabSz="68477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0276" indent="-171193" algn="l" defTabSz="68477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477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386" algn="l" defTabSz="68477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4771" algn="l" defTabSz="68477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7157" algn="l" defTabSz="68477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9541" algn="l" defTabSz="68477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1928" algn="l" defTabSz="68477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4314" algn="l" defTabSz="68477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6698" algn="l" defTabSz="68477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39086" algn="l" defTabSz="68477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74513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276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0622" tIns="40308" rIns="80622" bIns="403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6"/>
            <a:ext cx="8229600" cy="33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0622" tIns="40308" rIns="80622" bIns="40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626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0622" tIns="40308" rIns="80622" bIns="4030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 defTabSz="914236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4683626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0622" tIns="40308" rIns="80622" bIns="4030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 defTabSz="914236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626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0622" tIns="40308" rIns="80622" bIns="4030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defTabSz="914236" fontAlgn="base">
              <a:spcBef>
                <a:spcPct val="0"/>
              </a:spcBef>
              <a:spcAft>
                <a:spcPct val="0"/>
              </a:spcAft>
              <a:defRPr/>
            </a:pPr>
            <a:fld id="{F4264759-E7CE-4A8C-955C-20DA2A50E45F}" type="slidenum">
              <a:rPr lang="en-US" altLang="en-US" smtClean="0">
                <a:solidFill>
                  <a:srgbClr val="000000"/>
                </a:solidFill>
              </a:rPr>
              <a:pPr defTabSz="914236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654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03104" algn="ctr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806211" algn="ctr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209318" algn="ctr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612421" algn="ctr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01954" indent="-301954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54673" indent="-251180" algn="l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</a:defRPr>
      </a:lvl2pPr>
      <a:lvl3pPr marL="1007401" indent="-201302" algn="l" rtl="0" eaLnBrk="0" fontAlgn="base" hangingPunct="0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</a:defRPr>
      </a:lvl3pPr>
      <a:lvl4pPr marL="1410003" indent="-201302" algn="l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813496" indent="-201302" algn="l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217078" indent="-201553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20184" indent="-201553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023291" indent="-201553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426395" indent="-201553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80621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3104" algn="l" defTabSz="80621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6211" algn="l" defTabSz="80621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9318" algn="l" defTabSz="80621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12421" algn="l" defTabSz="80621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5526" algn="l" defTabSz="80621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18631" algn="l" defTabSz="80621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21735" algn="l" defTabSz="80621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24839" algn="l" defTabSz="80621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276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0636" tIns="40316" rIns="80636" bIns="403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6"/>
            <a:ext cx="8229600" cy="33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0636" tIns="40316" rIns="80636" bIns="403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626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0636" tIns="40316" rIns="80636" bIns="4031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4683626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0636" tIns="40316" rIns="80636" bIns="40316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626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0636" tIns="40316" rIns="80636" bIns="403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F4264759-E7CE-4A8C-955C-20DA2A50E45F}" type="slidenum">
              <a:rPr lang="en-US" altLang="en-US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10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03176" algn="ctr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806356" algn="ctr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209534" algn="ctr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612709" algn="ctr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02008" indent="-302008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54791" indent="-251224" algn="l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</a:defRPr>
      </a:lvl2pPr>
      <a:lvl3pPr marL="1007581" indent="-201338" algn="l" rtl="0" eaLnBrk="0" fontAlgn="base" hangingPunct="0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</a:defRPr>
      </a:lvl3pPr>
      <a:lvl4pPr marL="1410256" indent="-201338" algn="l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813822" indent="-201338" algn="l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217476" indent="-201589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20654" indent="-201589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023833" indent="-201589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427009" indent="-201589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80635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3176" algn="l" defTabSz="80635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6356" algn="l" defTabSz="80635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9534" algn="l" defTabSz="80635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12709" algn="l" defTabSz="80635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5888" algn="l" defTabSz="80635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19064" algn="l" defTabSz="80635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22241" algn="l" defTabSz="80635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25417" algn="l" defTabSz="80635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 kern="0">
                <a:solidFill>
                  <a:srgbClr val="595959"/>
                </a:solidFill>
                <a:cs typeface="Arial"/>
                <a:sym typeface="Arial"/>
              </a:rPr>
              <a:pPr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03224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276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50" tIns="71825" rIns="143650" bIns="718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4"/>
            <a:ext cx="8229600" cy="33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50" tIns="71825" rIns="143650" bIns="71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622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50" tIns="71825" rIns="143650" bIns="718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4683622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50" tIns="71825" rIns="143650" bIns="7182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622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50" tIns="71825" rIns="143650" bIns="7182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4264759-E7CE-4A8C-955C-20DA2A50E45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665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5pPr>
      <a:lvl6pPr marL="403504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6pPr>
      <a:lvl7pPr marL="807008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7pPr>
      <a:lvl8pPr marL="1210510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8pPr>
      <a:lvl9pPr marL="1614012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9pPr>
    </p:titleStyle>
    <p:bodyStyle>
      <a:lvl1pPr marL="302252" indent="-302252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55322" indent="-251429" algn="l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</a:defRPr>
      </a:lvl2pPr>
      <a:lvl3pPr marL="1008395" indent="-201501" algn="l" rtl="0" eaLnBrk="0" fontAlgn="base" hangingPunct="0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</a:defRPr>
      </a:lvl3pPr>
      <a:lvl4pPr marL="1411398" indent="-201501" algn="l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815288" indent="-201501" algn="l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219267" indent="-201752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22773" indent="-201752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026276" indent="-201752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429776" indent="-201752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3504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7008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0510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14012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7516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21020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24523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28027" algn="l" defTabSz="80700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9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w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3.gif"/><Relationship Id="rId5" Type="http://schemas.openxmlformats.org/officeDocument/2006/relationships/image" Target="../media/image22.gif"/><Relationship Id="rId4" Type="http://schemas.openxmlformats.org/officeDocument/2006/relationships/image" Target="../media/image19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w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23.gif"/><Relationship Id="rId5" Type="http://schemas.openxmlformats.org/officeDocument/2006/relationships/image" Target="../media/image22.gif"/><Relationship Id="rId4" Type="http://schemas.openxmlformats.org/officeDocument/2006/relationships/image" Target="../media/image19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27.pn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12.png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2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3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7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7765" y="1407187"/>
            <a:ext cx="6108477" cy="1084217"/>
          </a:xfrm>
        </p:spPr>
        <p:txBody>
          <a:bodyPr>
            <a:noAutofit/>
          </a:bodyPr>
          <a:lstStyle/>
          <a:p>
            <a:r>
              <a:rPr lang="en-US" sz="33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CHÀO MỪNG CÁC CÔ ĐẾN DỰ GIỜ THĂM LỚP 1/4</a:t>
            </a:r>
            <a:br>
              <a:rPr lang="en-US" sz="33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endParaRPr lang="en-US" sz="3300" b="1" dirty="0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464906E-DD34-63C2-8ED9-20DE6E2B85BF}"/>
              </a:ext>
            </a:extLst>
          </p:cNvPr>
          <p:cNvSpPr txBox="1">
            <a:spLocks/>
          </p:cNvSpPr>
          <p:nvPr/>
        </p:nvSpPr>
        <p:spPr>
          <a:xfrm>
            <a:off x="2565874" y="2486552"/>
            <a:ext cx="6108477" cy="1084217"/>
          </a:xfrm>
          <a:prstGeom prst="rect">
            <a:avLst/>
          </a:prstGeom>
        </p:spPr>
        <p:txBody>
          <a:bodyPr vert="horz" lIns="68562" tIns="34281" rIns="68562" bIns="34281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85616">
              <a:lnSpc>
                <a:spcPct val="120000"/>
              </a:lnSpc>
            </a:pPr>
            <a:br>
              <a:rPr lang="en-US" sz="18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Môn: </a:t>
            </a:r>
            <a:r>
              <a:rPr lang="en-US" sz="9600" b="1" dirty="0" err="1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Tiếng</a:t>
            </a:r>
            <a: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9600" b="1" dirty="0" err="1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Việt</a:t>
            </a:r>
            <a:b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PPCT: 304</a:t>
            </a:r>
            <a:b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sz="9600" b="1" dirty="0" err="1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Bài</a:t>
            </a:r>
            <a: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sz="9600" b="1" dirty="0" err="1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Nếu</a:t>
            </a:r>
            <a: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9600" b="1" dirty="0" err="1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không</a:t>
            </a:r>
            <a: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 may </a:t>
            </a:r>
            <a:r>
              <a:rPr lang="en-US" sz="9600" b="1" dirty="0" err="1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bị</a:t>
            </a:r>
            <a: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9600" b="1" dirty="0" err="1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lạc</a:t>
            </a:r>
            <a: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 (</a:t>
            </a:r>
            <a:r>
              <a:rPr lang="en-US" sz="9600" b="1" dirty="0" err="1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Tiết</a:t>
            </a:r>
            <a: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 4)</a:t>
            </a:r>
            <a:b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GV: </a:t>
            </a:r>
            <a:r>
              <a:rPr lang="en-US" sz="9600" b="1" dirty="0" err="1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Phạm</a:t>
            </a:r>
            <a: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9600" b="1" dirty="0" err="1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Thị</a:t>
            </a:r>
            <a: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9600" b="1" dirty="0" err="1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Kiều</a:t>
            </a:r>
            <a:r>
              <a:rPr lang="en-US" sz="96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 Oanh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00137" y="84135"/>
            <a:ext cx="3978075" cy="390367"/>
          </a:xfrm>
          <a:prstGeom prst="rect">
            <a:avLst/>
          </a:prstGeom>
          <a:noFill/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en-US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2024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9135" y="482330"/>
            <a:ext cx="1289335" cy="374985"/>
          </a:xfrm>
          <a:prstGeom prst="rect">
            <a:avLst/>
          </a:prstGeom>
          <a:noFill/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21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Việt</a:t>
            </a:r>
            <a:endParaRPr lang="en-US" sz="21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9038" y="1727356"/>
            <a:ext cx="4789524" cy="436540"/>
          </a:xfrm>
          <a:prstGeom prst="rect">
            <a:avLst/>
          </a:prstGeom>
          <a:solidFill>
            <a:schemeClr val="bg1"/>
          </a:solidFill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5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TRÒ CHƠI: </a:t>
            </a:r>
            <a:r>
              <a:rPr lang="en-US" sz="2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 SỐ MAY MẮN</a:t>
            </a:r>
          </a:p>
        </p:txBody>
      </p:sp>
      <p:pic>
        <p:nvPicPr>
          <p:cNvPr id="8" name="Picture 5" descr="E:\QUYNH\anh tai ve poiwer oint\5e43c1f10bb5d163599e9eba_tải hình ảnh hoa đồng tiề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000" l="0" r="8990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625" b="36233"/>
          <a:stretch/>
        </p:blipFill>
        <p:spPr bwMode="auto">
          <a:xfrm>
            <a:off x="-8472" y="19585"/>
            <a:ext cx="1145566" cy="99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E:\QUYNH\anh tai ve poiwer oint\5e43c1f10bb5d163599e9eba_tải hình ảnh hoa đồng tiề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000" l="0" r="8990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625" b="36233"/>
          <a:stretch/>
        </p:blipFill>
        <p:spPr bwMode="auto">
          <a:xfrm rot="5400000" flipH="1">
            <a:off x="7764007" y="3763501"/>
            <a:ext cx="1500188" cy="125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: Rounded Corners 5">
            <a:extLst>
              <a:ext uri="{FF2B5EF4-FFF2-40B4-BE49-F238E27FC236}">
                <a16:creationId xmlns:a16="http://schemas.microsoft.com/office/drawing/2014/main" id="{EC1C0FBE-3312-E1C4-D1EB-01A34C690FE2}"/>
              </a:ext>
            </a:extLst>
          </p:cNvPr>
          <p:cNvSpPr/>
          <p:nvPr/>
        </p:nvSpPr>
        <p:spPr>
          <a:xfrm>
            <a:off x="111052" y="873858"/>
            <a:ext cx="2769801" cy="715804"/>
          </a:xfrm>
          <a:prstGeom prst="roundRect">
            <a:avLst/>
          </a:prstGeom>
          <a:solidFill>
            <a:srgbClr val="CEF3FE"/>
          </a:solidFill>
          <a:ln w="12700" cap="flat" cmpd="sng" algn="ctr">
            <a:solidFill>
              <a:srgbClr val="D2F4FD"/>
            </a:solidFill>
            <a:prstDash val="solid"/>
            <a:miter lim="800000"/>
          </a:ln>
          <a:effectLst/>
        </p:spPr>
        <p:txBody>
          <a:bodyPr lIns="91416" tIns="45708" rIns="91416" bIns="45708"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</a:lstStyle>
          <a:p>
            <a:pPr algn="ctr" defTabSz="685616">
              <a:defRPr/>
            </a:pPr>
            <a:r>
              <a:rPr lang="en-SG" altLang="x-none" sz="3000" b="1" dirty="0">
                <a:solidFill>
                  <a:srgbClr val="FF0000"/>
                </a:solidFill>
                <a:latin typeface="Times New Roman" panose="02020603050405020304" pitchFamily="18" charset="0"/>
                <a:ea typeface="SimSun"/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1961065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20511" y="442176"/>
            <a:ext cx="6893147" cy="867421"/>
          </a:xfrm>
          <a:prstGeom prst="rect">
            <a:avLst/>
          </a:prstGeom>
          <a:solidFill>
            <a:schemeClr val="bg1"/>
          </a:solidFill>
        </p:spPr>
        <p:txBody>
          <a:bodyPr wrap="square" lIns="51298" tIns="25652" rIns="51298" bIns="25652" rtlCol="0">
            <a:spAutoFit/>
          </a:bodyPr>
          <a:lstStyle/>
          <a:p>
            <a:pPr algn="ctr"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500" b="1" dirty="0">
                <a:solidFill>
                  <a:srgbClr val="A9250B"/>
                </a:solidFill>
                <a:latin typeface="Times New Roman" pitchFamily="18" charset="0"/>
                <a:cs typeface="Times New Roman" pitchFamily="18" charset="0"/>
              </a:rPr>
              <a:t>TRÒ CHƠI: </a:t>
            </a:r>
            <a:r>
              <a:rPr lang="en-US" sz="2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 SỐ MAY MẮN</a:t>
            </a:r>
          </a:p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Điền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hay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10" name="Plaque 9"/>
          <p:cNvSpPr/>
          <p:nvPr/>
        </p:nvSpPr>
        <p:spPr>
          <a:xfrm>
            <a:off x="5727821" y="4414848"/>
            <a:ext cx="2525681" cy="557213"/>
          </a:xfrm>
          <a:prstGeom prst="plaque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98" tIns="25652" rIns="51298" bIns="25652" rtlCol="0" anchor="ctr"/>
          <a:lstStyle/>
          <a:p>
            <a:pPr algn="ctr"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BẮT ĐẦU QUAY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691771" y="1366133"/>
            <a:ext cx="2531146" cy="2534360"/>
            <a:chOff x="9918032" y="2667000"/>
            <a:chExt cx="4505528" cy="4505528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78" t="38866" r="35292" b="27659"/>
            <a:stretch/>
          </p:blipFill>
          <p:spPr bwMode="auto">
            <a:xfrm>
              <a:off x="9918032" y="2667000"/>
              <a:ext cx="4505528" cy="45055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 rot="19631274">
              <a:off x="11215480" y="3302154"/>
              <a:ext cx="636879" cy="902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51380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700" b="1">
                  <a:solidFill>
                    <a:srgbClr val="FF6600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1790714">
              <a:off x="12459233" y="3301857"/>
              <a:ext cx="636879" cy="902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51380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700" b="1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 rot="4367033">
              <a:off x="13190992" y="4139435"/>
              <a:ext cx="636071" cy="9039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51380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700" b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 rot="7469450">
              <a:off x="12942565" y="5308784"/>
              <a:ext cx="636071" cy="9039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51380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7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10800000">
              <a:off x="11855940" y="5925575"/>
              <a:ext cx="636879" cy="902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51380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700" b="1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14373383">
              <a:off x="10732912" y="5389664"/>
              <a:ext cx="636071" cy="9039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51380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700" b="1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7617700">
              <a:off x="10448318" y="4139435"/>
              <a:ext cx="636071" cy="9039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51380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700" b="1">
                  <a:solidFill>
                    <a:srgbClr val="6600CC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cxnSp>
        <p:nvCxnSpPr>
          <p:cNvPr id="20" name="Straight Arrow Connector 19"/>
          <p:cNvCxnSpPr/>
          <p:nvPr/>
        </p:nvCxnSpPr>
        <p:spPr>
          <a:xfrm flipV="1">
            <a:off x="6957344" y="1977321"/>
            <a:ext cx="0" cy="672764"/>
          </a:xfrm>
          <a:prstGeom prst="straightConnector1">
            <a:avLst/>
          </a:prstGeom>
          <a:ln w="127000">
            <a:solidFill>
              <a:srgbClr val="FF0000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5841987" y="2669177"/>
            <a:ext cx="2311641" cy="1745664"/>
            <a:chOff x="10398919" y="4745198"/>
            <a:chExt cx="4114801" cy="310340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12392819" y="4745198"/>
              <a:ext cx="0" cy="3103402"/>
            </a:xfrm>
            <a:prstGeom prst="line">
              <a:avLst/>
            </a:prstGeom>
            <a:ln w="2286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10398919" y="7734300"/>
              <a:ext cx="4114801" cy="0"/>
            </a:xfrm>
            <a:prstGeom prst="line">
              <a:avLst/>
            </a:prstGeom>
            <a:ln w="2286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2168171" y="2650080"/>
            <a:ext cx="1358768" cy="390367"/>
          </a:xfrm>
          <a:prstGeom prst="rect">
            <a:avLst/>
          </a:prstGeom>
          <a:noFill/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...</a:t>
            </a:r>
            <a:r>
              <a:rPr lang="en-US" sz="2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àng</a:t>
            </a:r>
            <a:endParaRPr lang="en-US" sz="2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521" y="2633311"/>
            <a:ext cx="244680" cy="390367"/>
          </a:xfrm>
          <a:prstGeom prst="rect">
            <a:avLst/>
          </a:prstGeom>
          <a:noFill/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6254" y="1774995"/>
            <a:ext cx="1036564" cy="390367"/>
          </a:xfrm>
          <a:prstGeom prst="rect">
            <a:avLst/>
          </a:prstGeom>
          <a:noFill/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ề </a:t>
            </a:r>
            <a:r>
              <a:rPr lang="en-US" sz="2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endParaRPr lang="en-US" sz="2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48035" y="1787803"/>
            <a:ext cx="244680" cy="390367"/>
          </a:xfrm>
          <a:prstGeom prst="rect">
            <a:avLst/>
          </a:prstGeom>
          <a:noFill/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4512" y="1740307"/>
            <a:ext cx="1388307" cy="50198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txBody>
          <a:bodyPr wrap="square" lIns="51298" tIns="25652" rIns="51298" bIns="25652">
            <a:spAutoFit/>
          </a:bodyPr>
          <a:lstStyle/>
          <a:p>
            <a:pPr algn="ctr"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  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156293" y="2652524"/>
            <a:ext cx="1388307" cy="50198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txBody>
          <a:bodyPr wrap="square" lIns="51298" tIns="25652" rIns="51298" bIns="25652">
            <a:spAutoFit/>
          </a:bodyPr>
          <a:lstStyle/>
          <a:p>
            <a:pPr algn="ctr"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   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374429" y="1786978"/>
            <a:ext cx="897103" cy="374978"/>
          </a:xfrm>
          <a:prstGeom prst="rect">
            <a:avLst/>
          </a:prstGeom>
          <a:noFill/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...ê con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395191" y="1761559"/>
            <a:ext cx="260710" cy="390367"/>
          </a:xfrm>
          <a:prstGeom prst="rect">
            <a:avLst/>
          </a:prstGeom>
          <a:noFill/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138632" y="1751285"/>
            <a:ext cx="1388307" cy="50198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txBody>
          <a:bodyPr wrap="square" lIns="51298" tIns="25652" rIns="51298" bIns="25652">
            <a:spAutoFit/>
          </a:bodyPr>
          <a:lstStyle/>
          <a:p>
            <a:pPr algn="ctr"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   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18454" y="1774798"/>
            <a:ext cx="1280220" cy="390367"/>
          </a:xfrm>
          <a:prstGeom prst="rect">
            <a:avLst/>
          </a:prstGeom>
          <a:noFill/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dỗ</a:t>
            </a: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en-US" sz="2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ành</a:t>
            </a:r>
            <a:endParaRPr lang="en-US" sz="2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357197" y="1766643"/>
            <a:ext cx="260710" cy="390367"/>
          </a:xfrm>
          <a:prstGeom prst="rect">
            <a:avLst/>
          </a:prstGeom>
          <a:noFill/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23378" y="1726162"/>
            <a:ext cx="1388307" cy="50198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txBody>
          <a:bodyPr wrap="square" lIns="51298" tIns="25652" rIns="51298" bIns="25652">
            <a:spAutoFit/>
          </a:bodyPr>
          <a:lstStyle/>
          <a:p>
            <a:pPr algn="ctr"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   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79798" y="3566649"/>
            <a:ext cx="808937" cy="390367"/>
          </a:xfrm>
          <a:prstGeom prst="rect">
            <a:avLst/>
          </a:prstGeom>
          <a:noFill/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...a </a:t>
            </a:r>
            <a:r>
              <a:rPr lang="en-US" sz="2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dẻ</a:t>
            </a:r>
            <a:endParaRPr lang="en-US" sz="2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47568" y="3566649"/>
            <a:ext cx="331243" cy="390367"/>
          </a:xfrm>
          <a:prstGeom prst="rect">
            <a:avLst/>
          </a:prstGeom>
          <a:noFill/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4512" y="3528289"/>
            <a:ext cx="1388307" cy="50198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txBody>
          <a:bodyPr wrap="square" lIns="51298" tIns="25652" rIns="51298" bIns="25652">
            <a:spAutoFit/>
          </a:bodyPr>
          <a:lstStyle/>
          <a:p>
            <a:pPr algn="ctr"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   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218914" y="3476662"/>
            <a:ext cx="1327670" cy="398114"/>
          </a:xfrm>
          <a:prstGeom prst="rect">
            <a:avLst/>
          </a:prstGeom>
          <a:noFill/>
        </p:spPr>
        <p:txBody>
          <a:bodyPr wrap="squar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sz="2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ội</a:t>
            </a: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vã</a:t>
            </a:r>
            <a:endParaRPr lang="en-US" sz="2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334711" y="3476482"/>
            <a:ext cx="339993" cy="398114"/>
          </a:xfrm>
          <a:prstGeom prst="rect">
            <a:avLst/>
          </a:prstGeom>
          <a:noFill/>
        </p:spPr>
        <p:txBody>
          <a:bodyPr wrap="squar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183885" y="3510839"/>
            <a:ext cx="1388307" cy="50198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txBody>
          <a:bodyPr wrap="square" lIns="51298" tIns="25652" rIns="51298" bIns="25652">
            <a:spAutoFit/>
          </a:bodyPr>
          <a:lstStyle/>
          <a:p>
            <a:pPr algn="ctr"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   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015095" y="3555317"/>
            <a:ext cx="980459" cy="390367"/>
          </a:xfrm>
          <a:prstGeom prst="rect">
            <a:avLst/>
          </a:prstGeom>
          <a:noFill/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...</a:t>
            </a:r>
            <a:r>
              <a:rPr lang="en-US" sz="2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ợt</a:t>
            </a:r>
            <a:endParaRPr lang="en-US" sz="2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467038" y="3545304"/>
            <a:ext cx="244680" cy="390367"/>
          </a:xfrm>
          <a:prstGeom prst="rect">
            <a:avLst/>
          </a:prstGeom>
          <a:noFill/>
        </p:spPr>
        <p:txBody>
          <a:bodyPr wrap="none" lIns="51298" tIns="25652" rIns="51298" bIns="25652" rtlCol="0">
            <a:spAutoFit/>
          </a:bodyPr>
          <a:lstStyle/>
          <a:p>
            <a:pPr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823378" y="3528288"/>
            <a:ext cx="1388307" cy="50198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txBody>
          <a:bodyPr wrap="square" lIns="51298" tIns="25652" rIns="51298" bIns="25652">
            <a:spAutoFit/>
          </a:bodyPr>
          <a:lstStyle/>
          <a:p>
            <a:pPr algn="ctr" defTabSz="51380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900" b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    </a:t>
            </a:r>
          </a:p>
        </p:txBody>
      </p:sp>
      <p:pic>
        <p:nvPicPr>
          <p:cNvPr id="69" name="Picture 5" descr="POINSE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85920" y="-68019"/>
            <a:ext cx="1175147" cy="1403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5" descr="POINSE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" y="3860667"/>
            <a:ext cx="1068660" cy="1372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36457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04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600000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0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600000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1700000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0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9140000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21" grpId="0" animBg="1"/>
      <p:bldP spid="28" grpId="0" animBg="1"/>
      <p:bldP spid="45" grpId="0"/>
      <p:bldP spid="22" grpId="0" animBg="1"/>
      <p:bldP spid="48" grpId="0"/>
      <p:bldP spid="23" grpId="0" animBg="1"/>
      <p:bldP spid="51" grpId="0"/>
      <p:bldP spid="25" grpId="0" animBg="1"/>
      <p:bldP spid="54" grpId="0"/>
      <p:bldP spid="26" grpId="0" animBg="1"/>
      <p:bldP spid="57" grpId="0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22" y="3061370"/>
            <a:ext cx="1143000" cy="148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9" name="Text Box 17"/>
          <p:cNvSpPr txBox="1">
            <a:spLocks noChangeArrowheads="1"/>
          </p:cNvSpPr>
          <p:nvPr/>
        </p:nvSpPr>
        <p:spPr bwMode="auto">
          <a:xfrm>
            <a:off x="1349832" y="461875"/>
            <a:ext cx="6444343" cy="1061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2" tIns="40349" rIns="80702" bIns="4034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513560" eaLnBrk="1" fontAlgn="base" hangingPunct="1">
              <a:spcAft>
                <a:spcPct val="0"/>
              </a:spcAft>
              <a:defRPr/>
            </a:pPr>
            <a:r>
              <a:rPr lang="en-US" sz="3000" b="1" dirty="0" err="1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Thứ</a:t>
            </a:r>
            <a:r>
              <a:rPr lang="en-US" sz="3000" b="1" dirty="0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ba</a:t>
            </a:r>
            <a:r>
              <a:rPr lang="en-US" sz="3000" b="1" dirty="0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ngày</a:t>
            </a:r>
            <a:r>
              <a:rPr lang="en-US" sz="3000" b="1" dirty="0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 12 </a:t>
            </a:r>
            <a:r>
              <a:rPr lang="en-US" sz="3000" b="1" dirty="0" err="1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tháng</a:t>
            </a:r>
            <a:r>
              <a:rPr lang="en-US" sz="3000" b="1" dirty="0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 3 </a:t>
            </a:r>
            <a:r>
              <a:rPr lang="en-US" sz="3000" b="1" dirty="0" err="1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năm</a:t>
            </a:r>
            <a:r>
              <a:rPr lang="en-US" sz="3000" b="1" dirty="0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 2024</a:t>
            </a:r>
          </a:p>
          <a:p>
            <a:pPr algn="ctr" defTabSz="513560" eaLnBrk="1" fontAlgn="base" hangingPunct="1">
              <a:spcAft>
                <a:spcPct val="0"/>
              </a:spcAft>
              <a:defRPr/>
            </a:pPr>
            <a:r>
              <a:rPr lang="en-US" sz="3400" b="1" dirty="0" err="1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Tiếng</a:t>
            </a:r>
            <a:r>
              <a:rPr lang="en-US" sz="3400" b="1" dirty="0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Việt</a:t>
            </a:r>
            <a:endParaRPr lang="en-US" sz="3400" b="1" dirty="0">
              <a:solidFill>
                <a:srgbClr val="000000"/>
              </a:solidFill>
              <a:latin typeface="Times New Roman" pitchFamily="18" charset="0"/>
              <a:cs typeface="Arial"/>
              <a:sym typeface="Arial"/>
            </a:endParaRPr>
          </a:p>
        </p:txBody>
      </p:sp>
      <p:pic>
        <p:nvPicPr>
          <p:cNvPr id="2056" name="Picture 5" descr="POINSE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25077" y="141891"/>
            <a:ext cx="1169198" cy="149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 descr="POINSE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371994" y="235340"/>
            <a:ext cx="1173657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 descr="BƯỚM 58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61410">
            <a:off x="7868532" y="803249"/>
            <a:ext cx="371159" cy="48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8" descr="animal-14[1]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20" flipH="1">
            <a:off x="846483" y="3505324"/>
            <a:ext cx="318426" cy="23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POINSET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452" y="3265659"/>
            <a:ext cx="1896341" cy="13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4120FCD-1FBA-5E58-69E2-4791C45D6E58}"/>
              </a:ext>
            </a:extLst>
          </p:cNvPr>
          <p:cNvSpPr/>
          <p:nvPr/>
        </p:nvSpPr>
        <p:spPr>
          <a:xfrm>
            <a:off x="851586" y="1496943"/>
            <a:ext cx="7946108" cy="584751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Nếu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không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may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bị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lạc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(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Tiết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4)</a:t>
            </a:r>
            <a:endParaRPr lang="zh-CN" altLang="en-US" sz="3200" dirty="0">
              <a:solidFill>
                <a:srgbClr val="C0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>
            <a:extLst>
              <a:ext uri="{FF2B5EF4-FFF2-40B4-BE49-F238E27FC236}">
                <a16:creationId xmlns:a16="http://schemas.microsoft.com/office/drawing/2014/main" id="{DAECB3AA-DE44-4B2E-8E42-EC1E254E3EC5}"/>
              </a:ext>
            </a:extLst>
          </p:cNvPr>
          <p:cNvSpPr/>
          <p:nvPr/>
        </p:nvSpPr>
        <p:spPr>
          <a:xfrm>
            <a:off x="233406" y="1365010"/>
            <a:ext cx="2173618" cy="584775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r>
              <a:rPr lang="en-US" altLang="zh-CN" sz="3200" b="1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7. Nghe </a:t>
            </a:r>
            <a:r>
              <a:rPr lang="en-US" altLang="zh-CN" sz="3200" b="1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viết</a:t>
            </a:r>
            <a:endParaRPr lang="zh-CN" altLang="en-US" sz="3200" b="1" dirty="0">
              <a:solidFill>
                <a:srgbClr val="1D07BD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2" name="矩形 8">
            <a:extLst>
              <a:ext uri="{FF2B5EF4-FFF2-40B4-BE49-F238E27FC236}">
                <a16:creationId xmlns:a16="http://schemas.microsoft.com/office/drawing/2014/main" id="{B4120FCD-1FBA-5E58-69E2-4791C45D6E58}"/>
              </a:ext>
            </a:extLst>
          </p:cNvPr>
          <p:cNvSpPr/>
          <p:nvPr/>
        </p:nvSpPr>
        <p:spPr>
          <a:xfrm>
            <a:off x="923572" y="12495"/>
            <a:ext cx="7946108" cy="1569660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pPr algn="ctr"/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Thứ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ba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ngày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12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tháng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3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năm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2024</a:t>
            </a:r>
          </a:p>
          <a:p>
            <a:pPr algn="ctr"/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Tiếng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Việt</a:t>
            </a:r>
            <a:endParaRPr lang="en-US" altLang="zh-CN" sz="32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algn="ctr"/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Nếu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không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may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bị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lạc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(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Tiết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4)</a:t>
            </a:r>
            <a:endParaRPr lang="zh-CN" altLang="en-US" sz="3200" dirty="0">
              <a:solidFill>
                <a:srgbClr val="C0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6" name="矩形 8">
            <a:extLst>
              <a:ext uri="{FF2B5EF4-FFF2-40B4-BE49-F238E27FC236}">
                <a16:creationId xmlns:a16="http://schemas.microsoft.com/office/drawing/2014/main" id="{DAECB3AA-DE44-4B2E-8E42-EC1E254E3EC5}"/>
              </a:ext>
            </a:extLst>
          </p:cNvPr>
          <p:cNvSpPr/>
          <p:nvPr/>
        </p:nvSpPr>
        <p:spPr>
          <a:xfrm>
            <a:off x="346840" y="2070770"/>
            <a:ext cx="8522840" cy="1077194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    Nam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bị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lạc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khi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đi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chơi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công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viên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Nhớ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dặn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</a:t>
            </a:r>
          </a:p>
          <a:p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Nam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tìm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đến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điểm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hẹn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gặp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lại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bố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và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em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 </a:t>
            </a:r>
            <a:endParaRPr lang="zh-CN" altLang="en-US" sz="32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888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22" y="3061370"/>
            <a:ext cx="1143000" cy="148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9" name="Text Box 17"/>
          <p:cNvSpPr txBox="1">
            <a:spLocks noChangeArrowheads="1"/>
          </p:cNvSpPr>
          <p:nvPr/>
        </p:nvSpPr>
        <p:spPr bwMode="auto">
          <a:xfrm>
            <a:off x="1349832" y="461875"/>
            <a:ext cx="6444343" cy="1061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2" tIns="40349" rIns="80702" bIns="4034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513560" eaLnBrk="1" fontAlgn="base" hangingPunct="1">
              <a:spcAft>
                <a:spcPct val="0"/>
              </a:spcAft>
              <a:defRPr/>
            </a:pPr>
            <a:r>
              <a:rPr lang="en-US" sz="3000" b="1" dirty="0" err="1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Thứ</a:t>
            </a:r>
            <a:r>
              <a:rPr lang="en-US" sz="3000" b="1" dirty="0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ba</a:t>
            </a:r>
            <a:r>
              <a:rPr lang="en-US" sz="3000" b="1" dirty="0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ngày</a:t>
            </a:r>
            <a:r>
              <a:rPr lang="en-US" sz="3000" b="1" dirty="0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 12 </a:t>
            </a:r>
            <a:r>
              <a:rPr lang="en-US" sz="3000" b="1" dirty="0" err="1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tháng</a:t>
            </a:r>
            <a:r>
              <a:rPr lang="en-US" sz="3000" b="1" dirty="0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 3 </a:t>
            </a:r>
            <a:r>
              <a:rPr lang="en-US" sz="3000" b="1" dirty="0" err="1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năm</a:t>
            </a:r>
            <a:r>
              <a:rPr lang="en-US" sz="3000" b="1" dirty="0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 2024</a:t>
            </a:r>
          </a:p>
          <a:p>
            <a:pPr algn="ctr" defTabSz="513560" eaLnBrk="1" fontAlgn="base" hangingPunct="1">
              <a:spcAft>
                <a:spcPct val="0"/>
              </a:spcAft>
              <a:defRPr/>
            </a:pPr>
            <a:r>
              <a:rPr lang="en-US" sz="3400" b="1" dirty="0" err="1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Tiếng</a:t>
            </a:r>
            <a:r>
              <a:rPr lang="en-US" sz="3400" b="1" dirty="0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Times New Roman" pitchFamily="18" charset="0"/>
                <a:cs typeface="Arial"/>
                <a:sym typeface="Arial"/>
              </a:rPr>
              <a:t>Việt</a:t>
            </a:r>
            <a:endParaRPr lang="en-US" sz="3400" b="1" dirty="0">
              <a:solidFill>
                <a:srgbClr val="000000"/>
              </a:solidFill>
              <a:latin typeface="Times New Roman" pitchFamily="18" charset="0"/>
              <a:cs typeface="Arial"/>
              <a:sym typeface="Arial"/>
            </a:endParaRPr>
          </a:p>
        </p:txBody>
      </p:sp>
      <p:pic>
        <p:nvPicPr>
          <p:cNvPr id="2056" name="Picture 5" descr="POINSE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25077" y="141891"/>
            <a:ext cx="1169198" cy="149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 descr="POINSE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371994" y="235340"/>
            <a:ext cx="1173657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 descr="BƯỚM 58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61410">
            <a:off x="7868532" y="803249"/>
            <a:ext cx="371159" cy="48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8" descr="animal-14[1]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20" flipH="1">
            <a:off x="846483" y="3505324"/>
            <a:ext cx="318426" cy="23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POINSET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452" y="3265659"/>
            <a:ext cx="1896341" cy="13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4120FCD-1FBA-5E58-69E2-4791C45D6E58}"/>
              </a:ext>
            </a:extLst>
          </p:cNvPr>
          <p:cNvSpPr/>
          <p:nvPr/>
        </p:nvSpPr>
        <p:spPr>
          <a:xfrm>
            <a:off x="876685" y="1531033"/>
            <a:ext cx="7946108" cy="584751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Nếu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không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may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bị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lạc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(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Tiết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4)</a:t>
            </a:r>
            <a:endParaRPr lang="zh-CN" altLang="en-US" sz="3200" dirty="0">
              <a:solidFill>
                <a:srgbClr val="C0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7496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775" y="2096456"/>
            <a:ext cx="8743950" cy="214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21913" y="2331078"/>
            <a:ext cx="83134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Nam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bị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lạc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khi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đi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chơi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công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viên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.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Nhớ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lời</a:t>
            </a:r>
            <a:endParaRPr lang="en-US" sz="3200" b="1" kern="0" dirty="0">
              <a:solidFill>
                <a:srgbClr val="1D07BD"/>
              </a:solidFill>
              <a:latin typeface="HP001 4 hàng" pitchFamily="34" charset="0"/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694" y="3199079"/>
            <a:ext cx="90348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dặn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, Nam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tìm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đến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điểm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hẹn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,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gặp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lại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bố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và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em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.</a:t>
            </a:r>
            <a:endParaRPr lang="en-US" sz="3200" kern="0" dirty="0">
              <a:solidFill>
                <a:srgbClr val="1D07BD"/>
              </a:solidFill>
              <a:cs typeface="Arial"/>
              <a:sym typeface="Arial"/>
            </a:endParaRPr>
          </a:p>
        </p:txBody>
      </p:sp>
      <p:sp>
        <p:nvSpPr>
          <p:cNvPr id="10" name="矩形 8">
            <a:extLst>
              <a:ext uri="{FF2B5EF4-FFF2-40B4-BE49-F238E27FC236}">
                <a16:creationId xmlns:a16="http://schemas.microsoft.com/office/drawing/2014/main" id="{B4120FCD-1FBA-5E58-69E2-4791C45D6E58}"/>
              </a:ext>
            </a:extLst>
          </p:cNvPr>
          <p:cNvSpPr/>
          <p:nvPr/>
        </p:nvSpPr>
        <p:spPr>
          <a:xfrm>
            <a:off x="954052" y="12495"/>
            <a:ext cx="7946108" cy="1384970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pPr algn="ctr"/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Thứ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ba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ngày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12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tháng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3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năm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2024</a:t>
            </a:r>
          </a:p>
          <a:p>
            <a:pPr algn="ctr"/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Tiếng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Việt</a:t>
            </a:r>
            <a:endParaRPr lang="en-US" altLang="zh-CN" sz="28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algn="ctr"/>
            <a:r>
              <a:rPr lang="en-US" altLang="zh-CN" sz="28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Nếu</a:t>
            </a:r>
            <a:r>
              <a:rPr lang="en-US" altLang="zh-CN" sz="28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không</a:t>
            </a:r>
            <a:r>
              <a:rPr lang="en-US" altLang="zh-CN" sz="28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may </a:t>
            </a:r>
            <a:r>
              <a:rPr lang="en-US" altLang="zh-CN" sz="28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bị</a:t>
            </a:r>
            <a:r>
              <a:rPr lang="en-US" altLang="zh-CN" sz="28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lạc</a:t>
            </a:r>
            <a:r>
              <a:rPr lang="en-US" altLang="zh-CN" sz="28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(</a:t>
            </a:r>
            <a:r>
              <a:rPr lang="en-US" altLang="zh-CN" sz="28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Tiết</a:t>
            </a:r>
            <a:r>
              <a:rPr lang="en-US" altLang="zh-CN" sz="28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4)</a:t>
            </a:r>
            <a:endParaRPr lang="zh-CN" altLang="en-US" sz="2800" dirty="0">
              <a:solidFill>
                <a:srgbClr val="C0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2495"/>
            <a:ext cx="2021840" cy="627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8">
            <a:extLst>
              <a:ext uri="{FF2B5EF4-FFF2-40B4-BE49-F238E27FC236}">
                <a16:creationId xmlns:a16="http://schemas.microsoft.com/office/drawing/2014/main" id="{DAECB3AA-DE44-4B2E-8E42-EC1E254E3EC5}"/>
              </a:ext>
            </a:extLst>
          </p:cNvPr>
          <p:cNvSpPr/>
          <p:nvPr/>
        </p:nvSpPr>
        <p:spPr>
          <a:xfrm>
            <a:off x="233406" y="1365010"/>
            <a:ext cx="2173618" cy="584775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r>
              <a:rPr lang="en-US" altLang="zh-CN" sz="3200" b="1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7. Nghe </a:t>
            </a:r>
            <a:r>
              <a:rPr lang="en-US" altLang="zh-CN" sz="3200" b="1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viết</a:t>
            </a:r>
            <a:endParaRPr lang="zh-CN" altLang="en-US" sz="3200" b="1" dirty="0">
              <a:solidFill>
                <a:srgbClr val="1D07BD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5263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E:\QUYNH\anh tai ve poiwer oint\5e43c1f10bb5d163599e9eba_tải hình ảnh hoa đồng tiền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000" l="0" r="8990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625" b="36233"/>
          <a:stretch/>
        </p:blipFill>
        <p:spPr bwMode="auto">
          <a:xfrm>
            <a:off x="1" y="3"/>
            <a:ext cx="890498" cy="77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E:\QUYNH\anh tai ve poiwer oint\5e43c1f10bb5d163599e9eba_tải hình ảnh hoa đồng tiền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0000" l="0" r="8990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625" b="36233"/>
          <a:stretch/>
        </p:blipFill>
        <p:spPr bwMode="auto">
          <a:xfrm rot="5400000" flipH="1">
            <a:off x="7803553" y="3909387"/>
            <a:ext cx="1341596" cy="112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139" r="36090" b="27427"/>
          <a:stretch/>
        </p:blipFill>
        <p:spPr bwMode="auto">
          <a:xfrm>
            <a:off x="2713410" y="1806521"/>
            <a:ext cx="4114110" cy="266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矩形 8">
            <a:extLst>
              <a:ext uri="{FF2B5EF4-FFF2-40B4-BE49-F238E27FC236}">
                <a16:creationId xmlns:a16="http://schemas.microsoft.com/office/drawing/2014/main" id="{B4120FCD-1FBA-5E58-69E2-4791C45D6E58}"/>
              </a:ext>
            </a:extLst>
          </p:cNvPr>
          <p:cNvSpPr/>
          <p:nvPr/>
        </p:nvSpPr>
        <p:spPr>
          <a:xfrm>
            <a:off x="923572" y="12495"/>
            <a:ext cx="7946108" cy="1569660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pPr algn="ctr"/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Thứ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ba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ngày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12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tháng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3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năm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2024</a:t>
            </a:r>
          </a:p>
          <a:p>
            <a:pPr algn="ctr"/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Tiếng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Việt</a:t>
            </a:r>
            <a:endParaRPr lang="en-US" altLang="zh-CN" sz="32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algn="ctr"/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Nếu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không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may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bị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lạc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(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Tiết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4)</a:t>
            </a:r>
            <a:endParaRPr lang="zh-CN" altLang="en-US" sz="3200" dirty="0">
              <a:solidFill>
                <a:srgbClr val="C0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025874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775" y="2096456"/>
            <a:ext cx="8743950" cy="214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21913" y="2331078"/>
            <a:ext cx="83134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Nam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bị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lạc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khi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đi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chơi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công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viên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.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Nhớ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lời</a:t>
            </a:r>
            <a:endParaRPr lang="en-US" sz="3200" b="1" kern="0" dirty="0">
              <a:solidFill>
                <a:srgbClr val="1D07BD"/>
              </a:solidFill>
              <a:latin typeface="HP001 4 hàng" pitchFamily="34" charset="0"/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694" y="3199079"/>
            <a:ext cx="90348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dặn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, Nam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tìm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đến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điểm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hẹn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,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gặp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lại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bố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và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em</a:t>
            </a:r>
            <a:r>
              <a:rPr lang="en-US" sz="3200" b="1" kern="0" dirty="0">
                <a:solidFill>
                  <a:srgbClr val="1D07BD"/>
                </a:solidFill>
                <a:latin typeface="HP001 4 hàng" pitchFamily="34" charset="0"/>
                <a:ea typeface="Arial-Rounded" pitchFamily="34" charset="0"/>
                <a:cs typeface="Arial-Rounded" pitchFamily="34" charset="0"/>
                <a:sym typeface="Arial"/>
              </a:rPr>
              <a:t>.</a:t>
            </a:r>
            <a:endParaRPr lang="en-US" sz="3200" kern="0" dirty="0">
              <a:solidFill>
                <a:srgbClr val="1D07BD"/>
              </a:solidFill>
              <a:cs typeface="Arial"/>
              <a:sym typeface="Arial"/>
            </a:endParaRPr>
          </a:p>
        </p:txBody>
      </p:sp>
      <p:sp>
        <p:nvSpPr>
          <p:cNvPr id="10" name="矩形 8">
            <a:extLst>
              <a:ext uri="{FF2B5EF4-FFF2-40B4-BE49-F238E27FC236}">
                <a16:creationId xmlns:a16="http://schemas.microsoft.com/office/drawing/2014/main" id="{B4120FCD-1FBA-5E58-69E2-4791C45D6E58}"/>
              </a:ext>
            </a:extLst>
          </p:cNvPr>
          <p:cNvSpPr/>
          <p:nvPr/>
        </p:nvSpPr>
        <p:spPr>
          <a:xfrm>
            <a:off x="954052" y="12495"/>
            <a:ext cx="7946108" cy="1384970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pPr algn="ctr"/>
            <a:r>
              <a:rPr lang="en-US" altLang="zh-CN" sz="2800" dirty="0" err="1">
                <a:solidFill>
                  <a:srgbClr val="0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Thứ</a:t>
            </a:r>
            <a:r>
              <a:rPr lang="en-US" altLang="zh-CN" sz="2800" dirty="0">
                <a:solidFill>
                  <a:srgbClr val="0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solidFill>
                  <a:srgbClr val="0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ba</a:t>
            </a:r>
            <a:r>
              <a:rPr lang="en-US" altLang="zh-CN" sz="2800" dirty="0">
                <a:solidFill>
                  <a:srgbClr val="0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solidFill>
                  <a:srgbClr val="0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ngày</a:t>
            </a:r>
            <a:r>
              <a:rPr lang="en-US" altLang="zh-CN" sz="2800" dirty="0">
                <a:solidFill>
                  <a:srgbClr val="0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12 </a:t>
            </a:r>
            <a:r>
              <a:rPr lang="en-US" altLang="zh-CN" sz="2800" dirty="0" err="1">
                <a:solidFill>
                  <a:srgbClr val="0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tháng</a:t>
            </a:r>
            <a:r>
              <a:rPr lang="en-US" altLang="zh-CN" sz="2800" dirty="0">
                <a:solidFill>
                  <a:srgbClr val="0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3 </a:t>
            </a:r>
            <a:r>
              <a:rPr lang="en-US" altLang="zh-CN" sz="2800" dirty="0" err="1">
                <a:solidFill>
                  <a:srgbClr val="0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năm</a:t>
            </a:r>
            <a:r>
              <a:rPr lang="en-US" altLang="zh-CN" sz="2800" dirty="0">
                <a:solidFill>
                  <a:srgbClr val="0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2024</a:t>
            </a:r>
          </a:p>
          <a:p>
            <a:pPr algn="ctr"/>
            <a:r>
              <a:rPr lang="en-US" altLang="zh-CN" sz="2800" dirty="0" err="1">
                <a:solidFill>
                  <a:srgbClr val="0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Tiếng</a:t>
            </a:r>
            <a:r>
              <a:rPr lang="en-US" altLang="zh-CN" sz="2800" dirty="0">
                <a:solidFill>
                  <a:srgbClr val="0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solidFill>
                  <a:srgbClr val="0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Việt</a:t>
            </a:r>
            <a:endParaRPr lang="en-US" altLang="zh-CN" sz="2800" dirty="0">
              <a:solidFill>
                <a:srgbClr val="00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algn="ctr"/>
            <a:r>
              <a:rPr lang="en-US" altLang="zh-CN" sz="28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Nếu</a:t>
            </a:r>
            <a:r>
              <a:rPr lang="en-US" altLang="zh-CN" sz="28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không</a:t>
            </a:r>
            <a:r>
              <a:rPr lang="en-US" altLang="zh-CN" sz="28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may </a:t>
            </a:r>
            <a:r>
              <a:rPr lang="en-US" altLang="zh-CN" sz="28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bị</a:t>
            </a:r>
            <a:r>
              <a:rPr lang="en-US" altLang="zh-CN" sz="28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lạc</a:t>
            </a:r>
            <a:r>
              <a:rPr lang="en-US" altLang="zh-CN" sz="28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(</a:t>
            </a:r>
            <a:r>
              <a:rPr lang="en-US" altLang="zh-CN" sz="28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Tiết</a:t>
            </a:r>
            <a:r>
              <a:rPr lang="en-US" altLang="zh-CN" sz="28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4)</a:t>
            </a:r>
            <a:endParaRPr lang="zh-CN" altLang="en-US" sz="2800" dirty="0">
              <a:solidFill>
                <a:srgbClr val="C0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2495"/>
            <a:ext cx="2021840" cy="627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:a16="http://schemas.microsoft.com/office/drawing/2014/main" id="{DAECB3AA-DE44-4B2E-8E42-EC1E254E3EC5}"/>
              </a:ext>
            </a:extLst>
          </p:cNvPr>
          <p:cNvSpPr/>
          <p:nvPr/>
        </p:nvSpPr>
        <p:spPr>
          <a:xfrm>
            <a:off x="233406" y="1365010"/>
            <a:ext cx="2173618" cy="584775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r>
              <a:rPr lang="en-US" altLang="zh-CN" sz="3200" b="1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7. Nghe </a:t>
            </a:r>
            <a:r>
              <a:rPr lang="en-US" altLang="zh-CN" sz="3200" b="1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viết</a:t>
            </a:r>
            <a:endParaRPr lang="zh-CN" altLang="en-US" sz="3200" b="1" dirty="0">
              <a:solidFill>
                <a:srgbClr val="1D07BD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396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>
            <a:extLst>
              <a:ext uri="{FF2B5EF4-FFF2-40B4-BE49-F238E27FC236}">
                <a16:creationId xmlns:a16="http://schemas.microsoft.com/office/drawing/2014/main" id="{DAECB3AA-DE44-4B2E-8E42-EC1E254E3EC5}"/>
              </a:ext>
            </a:extLst>
          </p:cNvPr>
          <p:cNvSpPr/>
          <p:nvPr/>
        </p:nvSpPr>
        <p:spPr>
          <a:xfrm>
            <a:off x="375202" y="1697483"/>
            <a:ext cx="8505646" cy="1077218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8.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Tìm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trong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hoặc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ngoài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bài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đọc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i="1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Nếu</a:t>
            </a:r>
            <a:r>
              <a:rPr lang="en-US" altLang="zh-CN" sz="3200" i="1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i="1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không</a:t>
            </a:r>
            <a:r>
              <a:rPr lang="en-US" altLang="zh-CN" sz="3200" i="1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may </a:t>
            </a:r>
            <a:r>
              <a:rPr lang="en-US" altLang="zh-CN" sz="3200" i="1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bị</a:t>
            </a:r>
            <a:r>
              <a:rPr lang="en-US" altLang="zh-CN" sz="3200" i="1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i="1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lạc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từ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ngữ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có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tiếng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chứa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vần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im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iêm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ep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êp</a:t>
            </a:r>
            <a:endParaRPr lang="zh-CN" altLang="en-US" sz="3200" dirty="0">
              <a:solidFill>
                <a:srgbClr val="1D07BD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5" name="矩形 8">
            <a:extLst>
              <a:ext uri="{FF2B5EF4-FFF2-40B4-BE49-F238E27FC236}">
                <a16:creationId xmlns:a16="http://schemas.microsoft.com/office/drawing/2014/main" id="{B4120FCD-1FBA-5E58-69E2-4791C45D6E58}"/>
              </a:ext>
            </a:extLst>
          </p:cNvPr>
          <p:cNvSpPr/>
          <p:nvPr/>
        </p:nvSpPr>
        <p:spPr>
          <a:xfrm>
            <a:off x="923572" y="110819"/>
            <a:ext cx="7946108" cy="1569660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pPr algn="ctr"/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Thứ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ba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ngày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12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tháng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3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năm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2024</a:t>
            </a:r>
          </a:p>
          <a:p>
            <a:pPr algn="ctr"/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Tiếng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Việt</a:t>
            </a:r>
            <a:endParaRPr lang="en-US" altLang="zh-CN" sz="32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algn="ctr"/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Nếu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không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may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bị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lạc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(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Tiết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4)</a:t>
            </a:r>
            <a:endParaRPr lang="zh-CN" altLang="en-US" sz="3200" dirty="0">
              <a:solidFill>
                <a:srgbClr val="C0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605280" y="2256412"/>
            <a:ext cx="8229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3484880" y="2236092"/>
            <a:ext cx="2286000" cy="212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69920" y="2774702"/>
            <a:ext cx="508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loud Callout 14"/>
          <p:cNvSpPr/>
          <p:nvPr/>
        </p:nvSpPr>
        <p:spPr>
          <a:xfrm>
            <a:off x="2407920" y="3129280"/>
            <a:ext cx="3362960" cy="1181608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383280" y="3304585"/>
            <a:ext cx="2042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-Rounded" charset="0"/>
                <a:cs typeface="Arial-Rounded" charset="0"/>
              </a:rPr>
              <a:t>Thảo</a:t>
            </a:r>
            <a:r>
              <a:rPr lang="en-US" sz="2400" b="1" dirty="0">
                <a:latin typeface="Arial-Rounded" charset="0"/>
                <a:cs typeface="Arial-Rounded" charset="0"/>
              </a:rPr>
              <a:t> </a:t>
            </a:r>
            <a:r>
              <a:rPr lang="en-US" sz="2400" b="1" dirty="0" err="1">
                <a:latin typeface="Arial-Rounded" charset="0"/>
                <a:cs typeface="Arial-Rounded" charset="0"/>
              </a:rPr>
              <a:t>luận</a:t>
            </a:r>
            <a:r>
              <a:rPr lang="en-US" sz="2400" b="1" dirty="0">
                <a:latin typeface="Arial-Rounded" charset="0"/>
                <a:cs typeface="Arial-Rounded" charset="0"/>
              </a:rPr>
              <a:t> </a:t>
            </a:r>
            <a:r>
              <a:rPr lang="en-US" sz="2400" b="1" dirty="0" err="1">
                <a:latin typeface="Arial-Rounded" charset="0"/>
                <a:cs typeface="Arial-Rounded" charset="0"/>
              </a:rPr>
              <a:t>nhóm</a:t>
            </a:r>
            <a:r>
              <a:rPr lang="en-US" sz="2400" b="1" dirty="0">
                <a:latin typeface="Arial-Rounded" charset="0"/>
                <a:cs typeface="Arial-Rounded" charset="0"/>
              </a:rPr>
              <a:t> </a:t>
            </a:r>
            <a:r>
              <a:rPr lang="en-US" sz="2400" b="1" dirty="0" err="1">
                <a:latin typeface="Arial-Rounded" charset="0"/>
                <a:cs typeface="Arial-Rounded" charset="0"/>
              </a:rPr>
              <a:t>đôi</a:t>
            </a:r>
            <a:r>
              <a:rPr lang="en-US" sz="2400" b="1" dirty="0">
                <a:latin typeface="Arial-Rounded" charset="0"/>
                <a:cs typeface="Arial-Rounded" charset="0"/>
              </a:rPr>
              <a:t>  2’</a:t>
            </a:r>
          </a:p>
        </p:txBody>
      </p:sp>
    </p:spTree>
    <p:extLst>
      <p:ext uri="{BB962C8B-B14F-4D97-AF65-F5344CB8AC3E}">
        <p14:creationId xmlns:p14="http://schemas.microsoft.com/office/powerpoint/2010/main" val="232309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772F75F-55F4-9EB3-3F0B-CBCCC7C5F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193481"/>
              </p:ext>
            </p:extLst>
          </p:nvPr>
        </p:nvGraphicFramePr>
        <p:xfrm>
          <a:off x="920934" y="219711"/>
          <a:ext cx="7596051" cy="3028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8571">
                  <a:extLst>
                    <a:ext uri="{9D8B030D-6E8A-4147-A177-3AD203B41FA5}">
                      <a16:colId xmlns:a16="http://schemas.microsoft.com/office/drawing/2014/main" val="2407191737"/>
                    </a:ext>
                  </a:extLst>
                </a:gridCol>
                <a:gridCol w="1983261">
                  <a:extLst>
                    <a:ext uri="{9D8B030D-6E8A-4147-A177-3AD203B41FA5}">
                      <a16:colId xmlns:a16="http://schemas.microsoft.com/office/drawing/2014/main" val="3102425734"/>
                    </a:ext>
                  </a:extLst>
                </a:gridCol>
                <a:gridCol w="1976692">
                  <a:extLst>
                    <a:ext uri="{9D8B030D-6E8A-4147-A177-3AD203B41FA5}">
                      <a16:colId xmlns:a16="http://schemas.microsoft.com/office/drawing/2014/main" val="2200199787"/>
                    </a:ext>
                  </a:extLst>
                </a:gridCol>
                <a:gridCol w="1877527">
                  <a:extLst>
                    <a:ext uri="{9D8B030D-6E8A-4147-A177-3AD203B41FA5}">
                      <a16:colId xmlns:a16="http://schemas.microsoft.com/office/drawing/2014/main" val="2393939756"/>
                    </a:ext>
                  </a:extLst>
                </a:gridCol>
              </a:tblGrid>
              <a:tr h="79438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solidFill>
                            <a:srgbClr val="1D07BD"/>
                          </a:solidFill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im</a:t>
                      </a:r>
                      <a:endParaRPr lang="en-US" sz="3200" dirty="0">
                        <a:solidFill>
                          <a:srgbClr val="1D07BD"/>
                        </a:solidFill>
                        <a:latin typeface="Arial-Rounded" panose="020B0500000000000000" charset="0"/>
                        <a:ea typeface="Arial-Rounded" panose="020B0500000000000000" charset="0"/>
                        <a:cs typeface="Arial-Rounded" panose="020B050000000000000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D07BD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iêm</a:t>
                      </a:r>
                      <a:endParaRPr kumimoji="0" lang="en-US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D07BD"/>
                        </a:solidFill>
                        <a:effectLst/>
                        <a:uLnTx/>
                        <a:uFillTx/>
                        <a:latin typeface="Arial-Rounded" panose="020B0500000000000000" charset="0"/>
                        <a:ea typeface="Arial-Rounded" panose="020B0500000000000000" charset="0"/>
                        <a:cs typeface="Arial-Rounded" panose="020B050000000000000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D07BD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ep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D07BD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êp</a:t>
                      </a:r>
                      <a:endParaRPr kumimoji="0" lang="en-US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D07BD"/>
                        </a:solidFill>
                        <a:effectLst/>
                        <a:uLnTx/>
                        <a:uFillTx/>
                        <a:latin typeface="Arial-Rounded" panose="020B0500000000000000" charset="0"/>
                        <a:ea typeface="Arial-Rounded" panose="020B0500000000000000" charset="0"/>
                        <a:cs typeface="Arial-Rounded" panose="020B0500000000000000" charset="0"/>
                      </a:endParaRPr>
                    </a:p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361929"/>
                  </a:ext>
                </a:extLst>
              </a:tr>
              <a:tr h="2234565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màu</a:t>
                      </a:r>
                      <a:r>
                        <a:rPr lang="en-US" sz="2800" dirty="0"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 </a:t>
                      </a:r>
                      <a:r>
                        <a:rPr lang="en-US" sz="2800" dirty="0" err="1"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tím</a:t>
                      </a:r>
                      <a:r>
                        <a:rPr lang="en-US" sz="2800" dirty="0"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 </a:t>
                      </a:r>
                      <a:r>
                        <a:rPr lang="en-US" sz="2800" dirty="0" err="1"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quả</a:t>
                      </a:r>
                      <a:r>
                        <a:rPr lang="en-US" sz="2800" dirty="0"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 sim, con </a:t>
                      </a:r>
                      <a:r>
                        <a:rPr lang="en-US" sz="2800" dirty="0" err="1"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nhím</a:t>
                      </a:r>
                      <a:r>
                        <a:rPr lang="en-US" sz="2800" dirty="0"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 </a:t>
                      </a:r>
                    </a:p>
                    <a:p>
                      <a:r>
                        <a:rPr lang="en-US" sz="2800" dirty="0" err="1"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cây</a:t>
                      </a:r>
                      <a:r>
                        <a:rPr lang="en-US" sz="2800" dirty="0"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 </a:t>
                      </a:r>
                      <a:r>
                        <a:rPr lang="en-US" sz="2800" dirty="0" err="1"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kim</a:t>
                      </a:r>
                      <a:r>
                        <a:rPr lang="en-US" sz="2800" dirty="0"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,...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dừa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xiêm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thanh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kiếm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 que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diêm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tiết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kiệm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,…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đôi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dép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cái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kẹp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xinh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đẹp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lễ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phép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,…</a:t>
                      </a:r>
                    </a:p>
                    <a:p>
                      <a:endParaRPr lang="en-US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bếp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lửa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xếp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hàng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gạo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nếp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tệp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 </a:t>
                      </a:r>
                      <a:r>
                        <a:rPr kumimoji="0" lang="en-US" sz="2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giấy</a:t>
                      </a: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charset="0"/>
                          <a:ea typeface="Arial-Rounded" panose="020B0500000000000000" charset="0"/>
                          <a:cs typeface="Arial-Rounded" panose="020B0500000000000000" charset="0"/>
                        </a:rPr>
                        <a:t>,…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-Rounded" panose="020B0500000000000000" charset="0"/>
                        <a:ea typeface="Arial-Rounded" panose="020B0500000000000000" charset="0"/>
                        <a:cs typeface="Arial-Rounded" panose="020B050000000000000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50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099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>
            <a:extLst>
              <a:ext uri="{FF2B5EF4-FFF2-40B4-BE49-F238E27FC236}">
                <a16:creationId xmlns:a16="http://schemas.microsoft.com/office/drawing/2014/main" id="{DAECB3AA-DE44-4B2E-8E42-EC1E254E3EC5}"/>
              </a:ext>
            </a:extLst>
          </p:cNvPr>
          <p:cNvSpPr/>
          <p:nvPr/>
        </p:nvSpPr>
        <p:spPr>
          <a:xfrm>
            <a:off x="508540" y="1882048"/>
            <a:ext cx="8140160" cy="584775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r>
              <a:rPr lang="en-US" altLang="zh-CN" sz="3200" b="1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9. </a:t>
            </a:r>
            <a:r>
              <a:rPr lang="en-US" altLang="zh-CN" sz="3200" b="1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Trò</a:t>
            </a:r>
            <a:r>
              <a:rPr lang="en-US" altLang="zh-CN" sz="3200" b="1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b="1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chơi</a:t>
            </a:r>
            <a:r>
              <a:rPr lang="en-US" altLang="zh-CN" sz="3200" b="1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: </a:t>
            </a:r>
            <a:r>
              <a:rPr lang="en-US" altLang="zh-CN" sz="3200" b="1" dirty="0" err="1">
                <a:solidFill>
                  <a:srgbClr val="FF0066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Tìm</a:t>
            </a:r>
            <a:r>
              <a:rPr lang="en-US" altLang="zh-CN" sz="3200" b="1" dirty="0">
                <a:solidFill>
                  <a:srgbClr val="FF0066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b="1" dirty="0" err="1">
                <a:solidFill>
                  <a:srgbClr val="FF0066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đường</a:t>
            </a:r>
            <a:r>
              <a:rPr lang="en-US" altLang="zh-CN" sz="3200" b="1" dirty="0">
                <a:solidFill>
                  <a:srgbClr val="FF0066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b="1" dirty="0" err="1">
                <a:solidFill>
                  <a:srgbClr val="FF0066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về</a:t>
            </a:r>
            <a:r>
              <a:rPr lang="en-US" altLang="zh-CN" sz="3200" b="1" dirty="0">
                <a:solidFill>
                  <a:srgbClr val="FF0066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b="1" dirty="0" err="1">
                <a:solidFill>
                  <a:srgbClr val="FF0066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nhà</a:t>
            </a:r>
            <a:endParaRPr lang="zh-CN" altLang="en-US" sz="3200" b="1" dirty="0">
              <a:solidFill>
                <a:srgbClr val="FF0066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5" name="矩形 8">
            <a:extLst>
              <a:ext uri="{FF2B5EF4-FFF2-40B4-BE49-F238E27FC236}">
                <a16:creationId xmlns:a16="http://schemas.microsoft.com/office/drawing/2014/main" id="{8EE7D316-1524-4456-B263-AED08A2F4A8F}"/>
              </a:ext>
            </a:extLst>
          </p:cNvPr>
          <p:cNvSpPr/>
          <p:nvPr/>
        </p:nvSpPr>
        <p:spPr>
          <a:xfrm>
            <a:off x="305714" y="2592948"/>
            <a:ext cx="8743037" cy="1569660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Đường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về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nhà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thỏ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phải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đi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qua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những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từ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ngữ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có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bông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hoa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cần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thay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bằng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gi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Em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hãy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giúp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thỏ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tìm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đường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về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nhà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nhé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</a:t>
            </a:r>
            <a:endParaRPr lang="zh-CN" altLang="en-US" sz="32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6" name="矩形 8">
            <a:extLst>
              <a:ext uri="{FF2B5EF4-FFF2-40B4-BE49-F238E27FC236}">
                <a16:creationId xmlns:a16="http://schemas.microsoft.com/office/drawing/2014/main" id="{B4120FCD-1FBA-5E58-69E2-4791C45D6E58}"/>
              </a:ext>
            </a:extLst>
          </p:cNvPr>
          <p:cNvSpPr/>
          <p:nvPr/>
        </p:nvSpPr>
        <p:spPr>
          <a:xfrm>
            <a:off x="923572" y="110819"/>
            <a:ext cx="7946108" cy="1569660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pPr algn="ctr"/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Thứ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ba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ngày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12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tháng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3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năm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2024</a:t>
            </a:r>
          </a:p>
          <a:p>
            <a:pPr algn="ctr"/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Tiếng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Việt</a:t>
            </a:r>
            <a:endParaRPr lang="en-US" altLang="zh-CN" sz="32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algn="ctr"/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Nếu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không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may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bị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lạc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(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Tiết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4)</a:t>
            </a:r>
            <a:endParaRPr lang="zh-CN" altLang="en-US" sz="3200" dirty="0">
              <a:solidFill>
                <a:srgbClr val="C0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631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988"/>
            <a:ext cx="9144000" cy="512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Cloud Callout 23"/>
          <p:cNvSpPr/>
          <p:nvPr/>
        </p:nvSpPr>
        <p:spPr>
          <a:xfrm>
            <a:off x="6001406" y="18988"/>
            <a:ext cx="3132433" cy="1006302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788280" y="106641"/>
            <a:ext cx="2042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-Rounded" charset="0"/>
                <a:cs typeface="Arial-Rounded" charset="0"/>
              </a:rPr>
              <a:t>Thảo</a:t>
            </a:r>
            <a:r>
              <a:rPr lang="en-US" sz="2400" b="1" dirty="0">
                <a:latin typeface="Arial-Rounded" charset="0"/>
                <a:cs typeface="Arial-Rounded" charset="0"/>
              </a:rPr>
              <a:t> </a:t>
            </a:r>
            <a:r>
              <a:rPr lang="en-US" sz="2400" b="1" dirty="0" err="1">
                <a:latin typeface="Arial-Rounded" charset="0"/>
                <a:cs typeface="Arial-Rounded" charset="0"/>
              </a:rPr>
              <a:t>luận</a:t>
            </a:r>
            <a:r>
              <a:rPr lang="en-US" sz="2400" b="1" dirty="0">
                <a:latin typeface="Arial-Rounded" charset="0"/>
                <a:cs typeface="Arial-Rounded" charset="0"/>
              </a:rPr>
              <a:t> </a:t>
            </a:r>
            <a:r>
              <a:rPr lang="en-US" sz="2400" b="1" dirty="0" err="1">
                <a:latin typeface="Arial-Rounded" charset="0"/>
                <a:cs typeface="Arial-Rounded" charset="0"/>
              </a:rPr>
              <a:t>nhóm</a:t>
            </a:r>
            <a:r>
              <a:rPr lang="en-US" sz="2400" b="1" dirty="0">
                <a:latin typeface="Arial-Rounded" charset="0"/>
                <a:cs typeface="Arial-Rounded" charset="0"/>
              </a:rPr>
              <a:t> </a:t>
            </a:r>
            <a:r>
              <a:rPr lang="en-US" sz="2400" b="1" dirty="0" err="1">
                <a:latin typeface="Arial-Rounded" charset="0"/>
                <a:cs typeface="Arial-Rounded" charset="0"/>
              </a:rPr>
              <a:t>đôi</a:t>
            </a:r>
            <a:r>
              <a:rPr lang="en-US" sz="2400" b="1" dirty="0">
                <a:latin typeface="Arial-Rounded" charset="0"/>
                <a:cs typeface="Arial-Rounded" charset="0"/>
              </a:rPr>
              <a:t>  2’</a:t>
            </a:r>
          </a:p>
        </p:txBody>
      </p:sp>
    </p:spTree>
    <p:extLst>
      <p:ext uri="{BB962C8B-B14F-4D97-AF65-F5344CB8AC3E}">
        <p14:creationId xmlns:p14="http://schemas.microsoft.com/office/powerpoint/2010/main" val="209703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H\Pictures\Screenshots\Screenshot (1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5" t="3648" r="13555" b="1020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15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5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4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1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71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3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3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52" y="1250499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8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7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96309" y="1809226"/>
            <a:ext cx="3588404" cy="769441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Củng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cố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8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9" y="2452092"/>
            <a:ext cx="1125835" cy="260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2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-3.82716E-6 L 4.16667E-6 -0.07222 " pathEditMode="relative" rAng="0" ptsTypes="AA">
                                      <p:cBhvr>
                                        <p:cTn id="7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072735" y="3184635"/>
            <a:ext cx="2005279" cy="830317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矩形 8">
            <a:extLst>
              <a:ext uri="{FF2B5EF4-FFF2-40B4-BE49-F238E27FC236}">
                <a16:creationId xmlns:a16="http://schemas.microsoft.com/office/drawing/2014/main" id="{B4120FCD-1FBA-5E58-69E2-4791C45D6E58}"/>
              </a:ext>
            </a:extLst>
          </p:cNvPr>
          <p:cNvSpPr/>
          <p:nvPr/>
        </p:nvSpPr>
        <p:spPr>
          <a:xfrm>
            <a:off x="923572" y="12495"/>
            <a:ext cx="7946108" cy="1569660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pPr algn="ctr">
              <a:defRPr/>
            </a:pP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Thứ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ba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ngày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12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tháng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3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năm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2024</a:t>
            </a:r>
          </a:p>
          <a:p>
            <a:pPr algn="ctr">
              <a:defRPr/>
            </a:pP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Tiếng</a:t>
            </a:r>
            <a:r>
              <a:rPr lang="en-US" altLang="zh-CN" sz="3200" dirty="0">
                <a:solidFill>
                  <a:prstClr val="black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prstClr val="black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Việt</a:t>
            </a:r>
            <a:endParaRPr lang="en-US" altLang="zh-CN" sz="3200" dirty="0">
              <a:solidFill>
                <a:prstClr val="black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algn="ctr">
              <a:defRPr/>
            </a:pP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Nếu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không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may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bị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lạc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(</a:t>
            </a:r>
            <a:r>
              <a:rPr lang="en-US" altLang="zh-CN" sz="3200" dirty="0" err="1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Tiết</a:t>
            </a:r>
            <a:r>
              <a:rPr lang="en-US" altLang="zh-CN" sz="3200" dirty="0">
                <a:solidFill>
                  <a:srgbClr val="C0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4)</a:t>
            </a:r>
            <a:endParaRPr lang="zh-CN" altLang="en-US" sz="3200" dirty="0">
              <a:solidFill>
                <a:srgbClr val="C0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6" name="矩形 8">
            <a:extLst>
              <a:ext uri="{FF2B5EF4-FFF2-40B4-BE49-F238E27FC236}">
                <a16:creationId xmlns:a16="http://schemas.microsoft.com/office/drawing/2014/main" id="{DAECB3AA-DE44-4B2E-8E42-EC1E254E3EC5}"/>
              </a:ext>
            </a:extLst>
          </p:cNvPr>
          <p:cNvSpPr/>
          <p:nvPr/>
        </p:nvSpPr>
        <p:spPr>
          <a:xfrm>
            <a:off x="518700" y="1662102"/>
            <a:ext cx="8140160" cy="584751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Chọn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từ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viết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đúng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chính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tả</a:t>
            </a:r>
            <a:r>
              <a:rPr lang="en-US" altLang="zh-CN" sz="3200" dirty="0">
                <a:solidFill>
                  <a:srgbClr val="1D07BD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:</a:t>
            </a:r>
          </a:p>
        </p:txBody>
      </p:sp>
      <p:sp>
        <p:nvSpPr>
          <p:cNvPr id="7" name="矩形 8">
            <a:extLst>
              <a:ext uri="{FF2B5EF4-FFF2-40B4-BE49-F238E27FC236}">
                <a16:creationId xmlns:a16="http://schemas.microsoft.com/office/drawing/2014/main" id="{DAECB3AA-DE44-4B2E-8E42-EC1E254E3EC5}"/>
              </a:ext>
            </a:extLst>
          </p:cNvPr>
          <p:cNvSpPr/>
          <p:nvPr/>
        </p:nvSpPr>
        <p:spPr>
          <a:xfrm>
            <a:off x="2230390" y="2374404"/>
            <a:ext cx="2666236" cy="1468839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cặp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gia</a:t>
            </a:r>
            <a:endParaRPr lang="en-US" altLang="zh-CN" sz="32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gia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đình</a:t>
            </a:r>
            <a:endParaRPr lang="en-US" altLang="zh-CN" sz="32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919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5072190-DAE9-4113-AA98-C830EA09A4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22"/>
          <a:stretch/>
        </p:blipFill>
        <p:spPr>
          <a:xfrm>
            <a:off x="5797" y="3262"/>
            <a:ext cx="9132406" cy="513697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577C5DE-7B64-45D6-8EAB-871977BA2D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78" y="220386"/>
            <a:ext cx="7263117" cy="39841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D53DEAB-E3C6-41AE-AE9E-086B6135AA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61"/>
          <a:stretch/>
        </p:blipFill>
        <p:spPr>
          <a:xfrm>
            <a:off x="5797" y="3240688"/>
            <a:ext cx="9132406" cy="189955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87DEADB-A5E0-4390-AEAB-2EA78A18F6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104" y="3262"/>
            <a:ext cx="875101" cy="272206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21AD13A-76F3-4061-9C10-C8CF5C1CCA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" y="3262"/>
            <a:ext cx="1016242" cy="288671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0E47D78-3E92-4DD3-A969-363C28C028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" y="3261"/>
            <a:ext cx="2677887" cy="197884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DFF6F1E-6017-4B2A-8507-84566D1006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" y="3262"/>
            <a:ext cx="3024107" cy="1425967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F25559C-BBC1-4B4A-A5D6-DA6B9F49D7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317" y="3264"/>
            <a:ext cx="3955221" cy="122977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544A742-E21A-4BD0-813C-14F57DA047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235" y="3264"/>
            <a:ext cx="1899968" cy="174556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C9E765E-389B-4609-8EA5-35FE887DB4E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" y="3792758"/>
            <a:ext cx="4566203" cy="1347482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32B8F725-3267-4FB1-83D6-218F0F720C1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2003" y="3792758"/>
            <a:ext cx="4566203" cy="1347482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AA294FB9-47B0-4FE8-ACC8-9EEB80327E2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2944" y="115059"/>
            <a:ext cx="760719" cy="1006185"/>
          </a:xfrm>
          <a:prstGeom prst="rect">
            <a:avLst/>
          </a:prstGeom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FDA640B2-07AC-40A1-95EF-151879B1422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4440"/>
            <a:ext cx="8981240" cy="41809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33873" y="1864216"/>
            <a:ext cx="7511761" cy="746265"/>
          </a:xfrm>
          <a:prstGeom prst="rect">
            <a:avLst/>
          </a:prstGeom>
          <a:noFill/>
        </p:spPr>
        <p:txBody>
          <a:bodyPr wrap="square" lIns="68475" tIns="34238" rIns="68475" bIns="34238" rtlCol="0">
            <a:spAutoFit/>
          </a:bodyPr>
          <a:lstStyle/>
          <a:p>
            <a:pPr algn="ctr" defTabSz="684771">
              <a:defRPr/>
            </a:pPr>
            <a:r>
              <a:rPr lang="en-US" sz="4400" b="1" dirty="0">
                <a:solidFill>
                  <a:srgbClr val="FF0000"/>
                </a:solidFill>
                <a:latin typeface="字魂79号-萌趣奶油体"/>
                <a:cs typeface="Arial" pitchFamily="34" charset="0"/>
                <a:sym typeface="Arial"/>
              </a:rPr>
              <a:t>NHẬN XÉT TIẾT HỌC</a:t>
            </a:r>
          </a:p>
        </p:txBody>
      </p:sp>
    </p:spTree>
    <p:extLst>
      <p:ext uri="{BB962C8B-B14F-4D97-AF65-F5344CB8AC3E}">
        <p14:creationId xmlns:p14="http://schemas.microsoft.com/office/powerpoint/2010/main" val="197789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DD0102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0"/>
            <a:ext cx="9144000" cy="512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WordArt 5"/>
          <p:cNvSpPr>
            <a:spLocks noChangeArrowheads="1" noChangeShapeType="1" noTextEdit="1"/>
          </p:cNvSpPr>
          <p:nvPr/>
        </p:nvSpPr>
        <p:spPr bwMode="auto">
          <a:xfrm>
            <a:off x="2819400" y="457200"/>
            <a:ext cx="3429000" cy="914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8562" tIns="34281" rIns="68562" bIns="34281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defTabSz="914154">
              <a:buClr>
                <a:srgbClr val="000000"/>
              </a:buClr>
              <a:defRPr/>
            </a:pPr>
            <a:r>
              <a:rPr lang="en-US" sz="2700" kern="10" dirty="0" err="1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Dặn</a:t>
            </a:r>
            <a:r>
              <a:rPr lang="en-US" sz="27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 </a:t>
            </a:r>
            <a:r>
              <a:rPr lang="en-US" sz="2700" kern="10" dirty="0" err="1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dò</a:t>
            </a:r>
            <a:endParaRPr lang="en-US" sz="2700" kern="10" dirty="0">
              <a:solidFill>
                <a:srgbClr val="FF00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  <a:sym typeface="Arial"/>
            </a:endParaRPr>
          </a:p>
        </p:txBody>
      </p:sp>
      <p:pic>
        <p:nvPicPr>
          <p:cNvPr id="12292" name="Picture 9" descr="Hinh nen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1371600"/>
            <a:ext cx="7162800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133107" y="2976263"/>
            <a:ext cx="5244295" cy="114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808" indent="-342808" defTabSz="914154">
              <a:spcBef>
                <a:spcPct val="50000"/>
              </a:spcBef>
              <a:buClr>
                <a:srgbClr val="000000"/>
              </a:buClr>
              <a:buFontTx/>
              <a:buChar char="-"/>
              <a:defRPr/>
            </a:pPr>
            <a:r>
              <a:rPr lang="en-US" sz="2800" b="1" kern="0" dirty="0" err="1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Xem</a:t>
            </a:r>
            <a:r>
              <a:rPr lang="en-US" sz="2800" b="1" kern="0" dirty="0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lại</a:t>
            </a:r>
            <a:r>
              <a:rPr lang="en-US" sz="2800" b="1" kern="0" dirty="0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bài</a:t>
            </a:r>
            <a:r>
              <a:rPr lang="en-US" sz="2800" b="1" kern="0" dirty="0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.</a:t>
            </a:r>
          </a:p>
          <a:p>
            <a:pPr marL="342808" indent="-342808" defTabSz="914154">
              <a:spcBef>
                <a:spcPct val="50000"/>
              </a:spcBef>
              <a:buClr>
                <a:srgbClr val="000000"/>
              </a:buClr>
              <a:buFontTx/>
              <a:buChar char="-"/>
              <a:defRPr/>
            </a:pPr>
            <a:r>
              <a:rPr lang="en-US" sz="2800" b="1" i="1" kern="0" dirty="0" err="1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Xem</a:t>
            </a:r>
            <a:r>
              <a:rPr lang="en-US" sz="2800" b="1" i="1" kern="0" dirty="0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 </a:t>
            </a:r>
            <a:r>
              <a:rPr lang="en-US" sz="2800" b="1" i="1" kern="0" dirty="0" err="1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trước</a:t>
            </a:r>
            <a:r>
              <a:rPr lang="en-US" sz="2800" b="1" i="1" kern="0" dirty="0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 </a:t>
            </a:r>
            <a:r>
              <a:rPr lang="en-US" sz="2800" b="1" i="1" kern="0" dirty="0" err="1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bài</a:t>
            </a:r>
            <a:r>
              <a:rPr lang="en-US" sz="2800" b="1" i="1" kern="0" dirty="0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 : </a:t>
            </a:r>
            <a:r>
              <a:rPr lang="en-US" sz="2800" b="1" i="1" kern="0" dirty="0" err="1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Đèn</a:t>
            </a:r>
            <a:r>
              <a:rPr lang="en-US" sz="2800" b="1" i="1" kern="0" dirty="0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 </a:t>
            </a:r>
            <a:r>
              <a:rPr lang="en-US" sz="2800" b="1" i="1" kern="0" dirty="0" err="1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giao</a:t>
            </a:r>
            <a:r>
              <a:rPr lang="en-US" sz="2800" b="1" i="1" kern="0" dirty="0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 </a:t>
            </a:r>
            <a:r>
              <a:rPr lang="en-US" sz="2800" b="1" i="1" kern="0" dirty="0" err="1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thông</a:t>
            </a:r>
            <a:r>
              <a:rPr lang="en-US" sz="2800" b="1" i="1" kern="0" dirty="0">
                <a:solidFill>
                  <a:srgbClr val="0000CC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.</a:t>
            </a:r>
            <a:endParaRPr lang="en-US" sz="2800" b="1" i="1" kern="0" dirty="0">
              <a:solidFill>
                <a:srgbClr val="FF0000"/>
              </a:solidFill>
              <a:latin typeface="Arial-Rounded" panose="020B0500000000000000" charset="0"/>
              <a:ea typeface="Arial-Rounded" panose="020B0500000000000000" charset="0"/>
              <a:cs typeface="Arial-Rounded" panose="020B0500000000000000" charset="0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34406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nh dep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3" y="221761"/>
            <a:ext cx="8382001" cy="491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117929" y="2058055"/>
            <a:ext cx="8773886" cy="889161"/>
          </a:xfrm>
          <a:prstGeom prst="rect">
            <a:avLst/>
          </a:prstGeom>
        </p:spPr>
        <p:txBody>
          <a:bodyPr wrap="none" lIns="91416" tIns="45708" rIns="91416" bIns="45708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51357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vi-VN" sz="3200" kern="10" dirty="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  <a:sym typeface="Arial"/>
              </a:rPr>
              <a:t>XIN CHÂN THÀNH CẢM ƠN </a:t>
            </a:r>
          </a:p>
          <a:p>
            <a:pPr algn="ctr" defTabSz="51357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vi-VN" sz="3200" kern="10" dirty="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  <a:sym typeface="Arial"/>
              </a:rPr>
              <a:t>QUÝ THẦY CÔ GIÁO VÀ CÁC EM</a:t>
            </a:r>
            <a:endParaRPr lang="en-US" sz="3200" kern="10" dirty="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卡通欢乐假期教育老师专用课件PPT模板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object type=&quot;3&quot; unique_id=&quot;10004&quot;&gt;&lt;property id=&quot;20148&quot; value=&quot;5&quot;/&gt;&lt;property id=&quot;20300&quot; value=&quot;Slide 2&quot;/&gt;&lt;property id=&quot;20307&quot; value=&quot;257&quot;/&gt;&lt;/object&gt;&lt;object type=&quot;3&quot; unique_id=&quot;10005&quot;&gt;&lt;property id=&quot;20148&quot; value=&quot;5&quot;/&gt;&lt;property id=&quot;20300&quot; value=&quot;Slide 3&quot;/&gt;&lt;property id=&quot;20307&quot; value=&quot;258&quot;/&gt;&lt;/object&gt;&lt;object type=&quot;3&quot; unique_id=&quot;10006&quot;&gt;&lt;property id=&quot;20148&quot; value=&quot;5&quot;/&gt;&lt;property id=&quot;20300&quot; value=&quot;Slide 4&quot;/&gt;&lt;property id=&quot;20307&quot; value=&quot;259&quot;/&gt;&lt;/object&gt;&lt;object type=&quot;3&quot; unique_id=&quot;10007&quot;&gt;&lt;property id=&quot;20148&quot; value=&quot;5&quot;/&gt;&lt;property id=&quot;20300&quot; value=&quot;Slide 5&quot;/&gt;&lt;property id=&quot;20307&quot; value=&quot;260&quot;/&gt;&lt;/object&gt;&lt;object type=&quot;3&quot; unique_id=&quot;10008&quot;&gt;&lt;property id=&quot;20148&quot; value=&quot;5&quot;/&gt;&lt;property id=&quot;20300&quot; value=&quot;Slide 6&quot;/&gt;&lt;property id=&quot;20307&quot; value=&quot;270&quot;/&gt;&lt;/object&gt;&lt;object type=&quot;3&quot; unique_id=&quot;10009&quot;&gt;&lt;property id=&quot;20148&quot; value=&quot;5&quot;/&gt;&lt;property id=&quot;20300&quot; value=&quot;Slide 7&quot;/&gt;&lt;property id=&quot;20307&quot; value=&quot;262&quot;/&gt;&lt;/object&gt;&lt;object type=&quot;3&quot; unique_id=&quot;10010&quot;&gt;&lt;property id=&quot;20148&quot; value=&quot;5&quot;/&gt;&lt;property id=&quot;20300&quot; value=&quot;Slide 8&quot;/&gt;&lt;property id=&quot;20307&quot; value=&quot;263&quot;/&gt;&lt;/object&gt;&lt;object type=&quot;3&quot; unique_id=&quot;10011&quot;&gt;&lt;property id=&quot;20148&quot; value=&quot;5&quot;/&gt;&lt;property id=&quot;20300&quot; value=&quot;Slide 9&quot;/&gt;&lt;property id=&quot;20307&quot; value=&quot;271&quot;/&gt;&lt;/object&gt;&lt;object type=&quot;3&quot; unique_id=&quot;10012&quot;&gt;&lt;property id=&quot;20148&quot; value=&quot;5&quot;/&gt;&lt;property id=&quot;20300&quot; value=&quot;Slide 10&quot;/&gt;&lt;property id=&quot;20307&quot; value=&quot;265&quot;/&gt;&lt;/object&gt;&lt;object type=&quot;3&quot; unique_id=&quot;10013&quot;&gt;&lt;property id=&quot;20148&quot; value=&quot;5&quot;/&gt;&lt;property id=&quot;20300&quot; value=&quot;Slide 11&quot;/&gt;&lt;property id=&quot;20307&quot; value=&quot;266&quot;/&gt;&lt;/object&gt;&lt;object type=&quot;3&quot; unique_id=&quot;10014&quot;&gt;&lt;property id=&quot;20148&quot; value=&quot;5&quot;/&gt;&lt;property id=&quot;20300&quot; value=&quot;Slide 12&quot;/&gt;&lt;property id=&quot;20307&quot; value=&quot;272&quot;/&gt;&lt;/object&gt;&lt;object type=&quot;3&quot; unique_id=&quot;10015&quot;&gt;&lt;property id=&quot;20148&quot; value=&quot;5&quot;/&gt;&lt;property id=&quot;20300&quot; value=&quot;Slide 13&quot;/&gt;&lt;property id=&quot;20307&quot; value=&quot;268&quot;/&gt;&lt;/object&gt;&lt;object type=&quot;3&quot; unique_id=&quot;10016&quot;&gt;&lt;property id=&quot;20148&quot; value=&quot;5&quot;/&gt;&lt;property id=&quot;20300&quot; value=&quot;Slide 14&quot;/&gt;&lt;property id=&quot;20307&quot; value=&quot;269&quot;/&gt;&lt;/object&gt;&lt;object type=&quot;3&quot; unique_id=&quot;10017&quot;&gt;&lt;property id=&quot;20148&quot; value=&quot;5&quot;/&gt;&lt;property id=&quot;20300&quot; value=&quot;Slide 15&quot;/&gt;&lt;property id=&quot;20307&quot; value=&quot;273&quot;/&gt;&lt;/object&gt;&lt;/object&gt;&lt;object type=&quot;8&quot; unique_id=&quot;10034&quot;&gt;&lt;/object&gt;&lt;/object&gt;&lt;/database&gt;"/>
  <p:tag name="MMPROD_NEXTUNIQUEID" val="10009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3,1047787239,C:\Users\Tailieu\Documents\Bai giang duong truong son_pptx\Media.ppcx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DFPOP1-W9"/>
        <a:ea typeface="华康少女文字W5"/>
        <a:cs typeface=""/>
      </a:majorFont>
      <a:minorFont>
        <a:latin typeface="DFPOP1-W9"/>
        <a:ea typeface="华康少女文字W5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主题​​">
  <a:themeElements>
    <a:clrScheme name="自定义 2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94341"/>
      </a:accent1>
      <a:accent2>
        <a:srgbClr val="0DC8DB"/>
      </a:accent2>
      <a:accent3>
        <a:srgbClr val="505069"/>
      </a:accent3>
      <a:accent4>
        <a:srgbClr val="F94341"/>
      </a:accent4>
      <a:accent5>
        <a:srgbClr val="0DC8DB"/>
      </a:accent5>
      <a:accent6>
        <a:srgbClr val="505069"/>
      </a:accent6>
      <a:hlink>
        <a:srgbClr val="F94341"/>
      </a:hlink>
      <a:folHlink>
        <a:srgbClr val="0DC8DB"/>
      </a:folHlink>
    </a:clrScheme>
    <a:fontScheme name="自定义 2">
      <a:majorFont>
        <a:latin typeface="Humanst521 BT"/>
        <a:ea typeface="字魂59号-创粗黑"/>
        <a:cs typeface=""/>
      </a:majorFont>
      <a:minorFont>
        <a:latin typeface="Humanst521 BT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2AF9ED3A35974FB4FC0A750E20F08F" ma:contentTypeVersion="7" ma:contentTypeDescription="Create a new document." ma:contentTypeScope="" ma:versionID="ae27ad75609f560b794f51fe79703aa0">
  <xsd:schema xmlns:xsd="http://www.w3.org/2001/XMLSchema" xmlns:xs="http://www.w3.org/2001/XMLSchema" xmlns:p="http://schemas.microsoft.com/office/2006/metadata/properties" xmlns:ns3="2954521b-b4ab-4ce3-8aa8-8bfa99a4c36e" targetNamespace="http://schemas.microsoft.com/office/2006/metadata/properties" ma:root="true" ma:fieldsID="662feb58b47efb0c69aedb5778475eaf" ns3:_="">
    <xsd:import namespace="2954521b-b4ab-4ce3-8aa8-8bfa99a4c36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4521b-b4ab-4ce3-8aa8-8bfa99a4c3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6F18A0-6FEA-41E4-A1FE-3FCDC3E71B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54521b-b4ab-4ce3-8aa8-8bfa99a4c3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00BBF27-AEA7-4E39-9873-833F6E66B524}">
  <ds:schemaRefs>
    <ds:schemaRef ds:uri="2954521b-b4ab-4ce3-8aa8-8bfa99a4c36e"/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9FB348E-5AF4-49FB-8FE5-650F6DA25C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549</Words>
  <Application>Microsoft Office PowerPoint</Application>
  <PresentationFormat>On-screen Show (16:9)</PresentationFormat>
  <Paragraphs>105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19</vt:i4>
      </vt:variant>
    </vt:vector>
  </HeadingPairs>
  <TitlesOfParts>
    <vt:vector size="37" baseType="lpstr">
      <vt:lpstr>HP001 4 hàng</vt:lpstr>
      <vt:lpstr>Arial</vt:lpstr>
      <vt:lpstr>Calibri Light</vt:lpstr>
      <vt:lpstr>Calibri</vt:lpstr>
      <vt:lpstr>Lato</vt:lpstr>
      <vt:lpstr>Times New Roman</vt:lpstr>
      <vt:lpstr>DFPOP1-W9</vt:lpstr>
      <vt:lpstr>字魂79号-萌趣奶油体</vt:lpstr>
      <vt:lpstr>Arial-Rounded</vt:lpstr>
      <vt:lpstr>Office 主题</vt:lpstr>
      <vt:lpstr>1_Office Theme</vt:lpstr>
      <vt:lpstr>2_Default Design</vt:lpstr>
      <vt:lpstr>Office 主题​​</vt:lpstr>
      <vt:lpstr>Simple Light</vt:lpstr>
      <vt:lpstr>Default Design</vt:lpstr>
      <vt:lpstr>1_Default Design</vt:lpstr>
      <vt:lpstr>1_Simple Light</vt:lpstr>
      <vt:lpstr>3_Default Design</vt:lpstr>
      <vt:lpstr>CHÀO MỪNG CÁC CÔ ĐẾN DỰ GIỜ THĂM LỚP 1/4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Pham Thi Minh Phuong</dc:creator>
  <cp:lastModifiedBy>KieuOanh Pham</cp:lastModifiedBy>
  <cp:revision>84</cp:revision>
  <dcterms:created xsi:type="dcterms:W3CDTF">2020-08-13T09:19:08Z</dcterms:created>
  <dcterms:modified xsi:type="dcterms:W3CDTF">2024-03-26T22:55:32Z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0x010100592AF9ED3A35974FB4FC0A750E20F08F</vt:lpwstr>
  </property>
</Properties>
</file>