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gif" ContentType="image/gif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9D3E0-124D-4DFF-AE99-4EA4CC201D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hinkpad\Desktop\未标题-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9695650" y="6440854"/>
            <a:ext cx="2853447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5" b="1" i="1" dirty="0" err="1">
                <a:solidFill>
                  <a:srgbClr val="FFFF00"/>
                </a:solidFill>
              </a:rPr>
              <a:t>Hương</a:t>
            </a:r>
            <a:r>
              <a:rPr lang="en-US" sz="1065" b="1" i="1" dirty="0">
                <a:solidFill>
                  <a:srgbClr val="FFFF00"/>
                </a:solidFill>
              </a:rPr>
              <a:t> </a:t>
            </a:r>
            <a:r>
              <a:rPr lang="en-US" sz="1065" b="1" i="1" dirty="0" err="1">
                <a:solidFill>
                  <a:srgbClr val="FFFF00"/>
                </a:solidFill>
              </a:rPr>
              <a:t>Thảo</a:t>
            </a:r>
            <a:r>
              <a:rPr lang="en-US" sz="1065" b="1" i="1" dirty="0">
                <a:solidFill>
                  <a:srgbClr val="FFFF00"/>
                </a:solidFill>
              </a:rPr>
              <a:t>: tranthao121004@gmail.com</a:t>
            </a:r>
            <a:endParaRPr lang="en-US" sz="1065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GIF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" Target="slide6.xml"/><Relationship Id="rId8" Type="http://schemas.openxmlformats.org/officeDocument/2006/relationships/slide" Target="slide5.xml"/><Relationship Id="rId7" Type="http://schemas.openxmlformats.org/officeDocument/2006/relationships/slide" Target="slide4.xml"/><Relationship Id="rId6" Type="http://schemas.openxmlformats.org/officeDocument/2006/relationships/slide" Target="slide3.xml"/><Relationship Id="rId5" Type="http://schemas.openxmlformats.org/officeDocument/2006/relationships/slide" Target="slide2.xml"/><Relationship Id="rId4" Type="http://schemas.openxmlformats.org/officeDocument/2006/relationships/image" Target="../media/image6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8" Type="http://schemas.openxmlformats.org/officeDocument/2006/relationships/slideLayout" Target="../slideLayouts/slideLayout1.xml"/><Relationship Id="rId17" Type="http://schemas.openxmlformats.org/officeDocument/2006/relationships/audio" Target="../media/audio2.wav"/><Relationship Id="rId16" Type="http://schemas.openxmlformats.org/officeDocument/2006/relationships/audio" Target="../media/audio1.wav"/><Relationship Id="rId15" Type="http://schemas.openxmlformats.org/officeDocument/2006/relationships/slide" Target="slide7.xml"/><Relationship Id="rId14" Type="http://schemas.openxmlformats.org/officeDocument/2006/relationships/image" Target="../media/image9.png"/><Relationship Id="rId13" Type="http://schemas.openxmlformats.org/officeDocument/2006/relationships/hyperlink" Target="https://www.facebook.com/nkpowerskills" TargetMode="External"/><Relationship Id="rId12" Type="http://schemas.openxmlformats.org/officeDocument/2006/relationships/image" Target="../media/image8.png"/><Relationship Id="rId11" Type="http://schemas.openxmlformats.org/officeDocument/2006/relationships/image" Target="../media/image7.GIF"/><Relationship Id="rId10" Type="http://schemas.openxmlformats.org/officeDocument/2006/relationships/image" Target="../media/image5.GIF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audio" Target="../media/audio4.wav"/><Relationship Id="rId8" Type="http://schemas.openxmlformats.org/officeDocument/2006/relationships/audio" Target="../media/audio3.wav"/><Relationship Id="rId7" Type="http://schemas.openxmlformats.org/officeDocument/2006/relationships/image" Target="../media/image13.GIF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3" Type="http://schemas.openxmlformats.org/officeDocument/2006/relationships/slide" Target="slide1.xml"/><Relationship Id="rId2" Type="http://schemas.openxmlformats.org/officeDocument/2006/relationships/image" Target="../media/image3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audio" Target="../media/audio3.wav"/><Relationship Id="rId8" Type="http://schemas.openxmlformats.org/officeDocument/2006/relationships/image" Target="../media/image10.png"/><Relationship Id="rId7" Type="http://schemas.openxmlformats.org/officeDocument/2006/relationships/slide" Target="slide1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slideLayout" Target="../slideLayouts/slideLayout1.xml"/><Relationship Id="rId10" Type="http://schemas.openxmlformats.org/officeDocument/2006/relationships/audio" Target="../media/audio4.wav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audio" Target="../media/audio3.wav"/><Relationship Id="rId8" Type="http://schemas.openxmlformats.org/officeDocument/2006/relationships/image" Target="../media/image10.png"/><Relationship Id="rId7" Type="http://schemas.openxmlformats.org/officeDocument/2006/relationships/slide" Target="slide1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slideLayout" Target="../slideLayouts/slideLayout1.xml"/><Relationship Id="rId10" Type="http://schemas.openxmlformats.org/officeDocument/2006/relationships/audio" Target="../media/audio4.wav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audio" Target="../media/audio3.wav"/><Relationship Id="rId8" Type="http://schemas.openxmlformats.org/officeDocument/2006/relationships/image" Target="../media/image10.png"/><Relationship Id="rId7" Type="http://schemas.openxmlformats.org/officeDocument/2006/relationships/slide" Target="slide1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slideLayout" Target="../slideLayouts/slideLayout1.xml"/><Relationship Id="rId10" Type="http://schemas.openxmlformats.org/officeDocument/2006/relationships/audio" Target="../media/audio4.wav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audio" Target="../media/audio3.wav"/><Relationship Id="rId8" Type="http://schemas.openxmlformats.org/officeDocument/2006/relationships/image" Target="../media/image10.png"/><Relationship Id="rId7" Type="http://schemas.openxmlformats.org/officeDocument/2006/relationships/slide" Target="slide1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slideLayout" Target="../slideLayouts/slideLayout1.xml"/><Relationship Id="rId10" Type="http://schemas.openxmlformats.org/officeDocument/2006/relationships/audio" Target="../media/audio4.wav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3.xml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image" Target="../media/image40.jpeg"/><Relationship Id="rId7" Type="http://schemas.openxmlformats.org/officeDocument/2006/relationships/image" Target="../media/image19.png"/><Relationship Id="rId6" Type="http://schemas.microsoft.com/office/2007/relationships/media" Target="../media/media2.mp3"/><Relationship Id="rId5" Type="http://schemas.openxmlformats.org/officeDocument/2006/relationships/audio" Target="../media/media2.mp3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28.png"/><Relationship Id="rId16" Type="http://schemas.openxmlformats.org/officeDocument/2006/relationships/notesSlide" Target="../notesSlides/notesSlide12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46.jpeg"/><Relationship Id="rId13" Type="http://schemas.openxmlformats.org/officeDocument/2006/relationships/image" Target="../media/image45.jpeg"/><Relationship Id="rId12" Type="http://schemas.openxmlformats.org/officeDocument/2006/relationships/image" Target="../media/image44.jpeg"/><Relationship Id="rId11" Type="http://schemas.openxmlformats.org/officeDocument/2006/relationships/image" Target="../media/image43.jpeg"/><Relationship Id="rId10" Type="http://schemas.openxmlformats.org/officeDocument/2006/relationships/image" Target="../media/image42.jpeg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3.xml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5.png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32.png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"/>
          <a:srcRect l="921" t="4482" r="748" b="12800"/>
          <a:stretch>
            <a:fillRect/>
          </a:stretch>
        </p:blipFill>
        <p:spPr>
          <a:xfrm>
            <a:off x="0" y="6956"/>
            <a:ext cx="12192000" cy="6858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75495"/>
            <a:ext cx="11682539" cy="671746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356"/>
          <a:stretch>
            <a:fillRect/>
          </a:stretch>
        </p:blipFill>
        <p:spPr>
          <a:xfrm>
            <a:off x="1116637" y="3000527"/>
            <a:ext cx="3860425" cy="398525"/>
          </a:xfrm>
          <a:custGeom>
            <a:avLst/>
            <a:gdLst>
              <a:gd name="connsiteX0" fmla="*/ 0 w 3860425"/>
              <a:gd name="connsiteY0" fmla="*/ 0 h 398525"/>
              <a:gd name="connsiteX1" fmla="*/ 3860425 w 3860425"/>
              <a:gd name="connsiteY1" fmla="*/ 0 h 398525"/>
              <a:gd name="connsiteX2" fmla="*/ 3860425 w 3860425"/>
              <a:gd name="connsiteY2" fmla="*/ 398525 h 398525"/>
              <a:gd name="connsiteX3" fmla="*/ 0 w 3860425"/>
              <a:gd name="connsiteY3" fmla="*/ 398525 h 39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5" h="398525">
                <a:moveTo>
                  <a:pt x="0" y="0"/>
                </a:moveTo>
                <a:lnTo>
                  <a:pt x="3860425" y="0"/>
                </a:lnTo>
                <a:lnTo>
                  <a:pt x="3860425" y="398525"/>
                </a:lnTo>
                <a:lnTo>
                  <a:pt x="0" y="398525"/>
                </a:lnTo>
                <a:close/>
              </a:path>
            </a:pathLst>
          </a:cu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3857"/>
          <a:stretch>
            <a:fillRect/>
          </a:stretch>
        </p:blipFill>
        <p:spPr>
          <a:xfrm>
            <a:off x="1134227" y="4454449"/>
            <a:ext cx="3860425" cy="530384"/>
          </a:xfrm>
          <a:custGeom>
            <a:avLst/>
            <a:gdLst>
              <a:gd name="connsiteX0" fmla="*/ 0 w 3860425"/>
              <a:gd name="connsiteY0" fmla="*/ 0 h 530384"/>
              <a:gd name="connsiteX1" fmla="*/ 3860425 w 3860425"/>
              <a:gd name="connsiteY1" fmla="*/ 0 h 530384"/>
              <a:gd name="connsiteX2" fmla="*/ 3860425 w 3860425"/>
              <a:gd name="connsiteY2" fmla="*/ 530384 h 530384"/>
              <a:gd name="connsiteX3" fmla="*/ 0 w 3860425"/>
              <a:gd name="connsiteY3" fmla="*/ 530384 h 53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5" h="530384">
                <a:moveTo>
                  <a:pt x="0" y="0"/>
                </a:moveTo>
                <a:lnTo>
                  <a:pt x="3860425" y="0"/>
                </a:lnTo>
                <a:lnTo>
                  <a:pt x="3860425" y="530384"/>
                </a:lnTo>
                <a:lnTo>
                  <a:pt x="0" y="530384"/>
                </a:lnTo>
                <a:close/>
              </a:path>
            </a:pathLst>
          </a:cu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652" b="26595"/>
          <a:stretch>
            <a:fillRect/>
          </a:stretch>
        </p:blipFill>
        <p:spPr>
          <a:xfrm>
            <a:off x="1134223" y="4100838"/>
            <a:ext cx="3860426" cy="360176"/>
          </a:xfrm>
          <a:custGeom>
            <a:avLst/>
            <a:gdLst>
              <a:gd name="connsiteX0" fmla="*/ 0 w 3860426"/>
              <a:gd name="connsiteY0" fmla="*/ 0 h 360176"/>
              <a:gd name="connsiteX1" fmla="*/ 3860426 w 3860426"/>
              <a:gd name="connsiteY1" fmla="*/ 0 h 360176"/>
              <a:gd name="connsiteX2" fmla="*/ 3860426 w 3860426"/>
              <a:gd name="connsiteY2" fmla="*/ 360176 h 360176"/>
              <a:gd name="connsiteX3" fmla="*/ 0 w 3860426"/>
              <a:gd name="connsiteY3" fmla="*/ 360176 h 36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0176">
                <a:moveTo>
                  <a:pt x="0" y="0"/>
                </a:moveTo>
                <a:lnTo>
                  <a:pt x="3860426" y="0"/>
                </a:lnTo>
                <a:lnTo>
                  <a:pt x="3860426" y="360176"/>
                </a:lnTo>
                <a:lnTo>
                  <a:pt x="0" y="360176"/>
                </a:lnTo>
                <a:close/>
              </a:path>
            </a:pathLst>
          </a:cu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7562" b="44348"/>
          <a:stretch>
            <a:fillRect/>
          </a:stretch>
        </p:blipFill>
        <p:spPr>
          <a:xfrm>
            <a:off x="1134225" y="3742888"/>
            <a:ext cx="3860426" cy="367008"/>
          </a:xfrm>
          <a:custGeom>
            <a:avLst/>
            <a:gdLst>
              <a:gd name="connsiteX0" fmla="*/ 0 w 3860426"/>
              <a:gd name="connsiteY0" fmla="*/ 0 h 367008"/>
              <a:gd name="connsiteX1" fmla="*/ 3860426 w 3860426"/>
              <a:gd name="connsiteY1" fmla="*/ 0 h 367008"/>
              <a:gd name="connsiteX2" fmla="*/ 3860426 w 3860426"/>
              <a:gd name="connsiteY2" fmla="*/ 367008 h 367008"/>
              <a:gd name="connsiteX3" fmla="*/ 0 w 3860426"/>
              <a:gd name="connsiteY3" fmla="*/ 367008 h 36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7008">
                <a:moveTo>
                  <a:pt x="0" y="0"/>
                </a:moveTo>
                <a:lnTo>
                  <a:pt x="3860426" y="0"/>
                </a:lnTo>
                <a:lnTo>
                  <a:pt x="3860426" y="367008"/>
                </a:lnTo>
                <a:lnTo>
                  <a:pt x="0" y="367008"/>
                </a:lnTo>
                <a:close/>
              </a:path>
            </a:pathLst>
          </a:cu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130" b="62102"/>
          <a:stretch>
            <a:fillRect/>
          </a:stretch>
        </p:blipFill>
        <p:spPr>
          <a:xfrm>
            <a:off x="1134223" y="3386209"/>
            <a:ext cx="3860426" cy="360486"/>
          </a:xfrm>
          <a:custGeom>
            <a:avLst/>
            <a:gdLst>
              <a:gd name="connsiteX0" fmla="*/ 0 w 3860426"/>
              <a:gd name="connsiteY0" fmla="*/ 0 h 360486"/>
              <a:gd name="connsiteX1" fmla="*/ 3860426 w 3860426"/>
              <a:gd name="connsiteY1" fmla="*/ 0 h 360486"/>
              <a:gd name="connsiteX2" fmla="*/ 3860426 w 3860426"/>
              <a:gd name="connsiteY2" fmla="*/ 360486 h 360486"/>
              <a:gd name="connsiteX3" fmla="*/ 0 w 3860426"/>
              <a:gd name="connsiteY3" fmla="*/ 360486 h 36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0486">
                <a:moveTo>
                  <a:pt x="0" y="0"/>
                </a:moveTo>
                <a:lnTo>
                  <a:pt x="3860426" y="0"/>
                </a:lnTo>
                <a:lnTo>
                  <a:pt x="3860426" y="360486"/>
                </a:lnTo>
                <a:lnTo>
                  <a:pt x="0" y="360486"/>
                </a:lnTo>
                <a:close/>
              </a:path>
            </a:pathLst>
          </a:custGeom>
        </p:spPr>
      </p:pic>
      <p:pic>
        <p:nvPicPr>
          <p:cNvPr id="1026" name="Picture 2" descr="Flying Red Bird GIF by PlayKids | Bird gif, Cartoon people, Flash ...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549895" y="237688"/>
            <a:ext cx="38671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668346" y="2094452"/>
            <a:ext cx="10848652" cy="17526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70603" y="1628463"/>
            <a:ext cx="92435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ungee Inlin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ngee Inline" pitchFamily="2" charset="0"/>
                <a:ea typeface="+mn-ea"/>
                <a:cs typeface="+mn-cs"/>
              </a:rPr>
              <a:t>GIÚP CHIM XÂY TỔ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ungee Inline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CẤM BUÔN BÁN, CẤM REUP"/>
          <p:cNvPicPr>
            <a:picLocks noChangeAspect="1"/>
          </p:cNvPicPr>
          <p:nvPr/>
        </p:nvPicPr>
        <p:blipFill rotWithShape="1">
          <a:blip r:embed="rId1"/>
          <a:srcRect l="921" t="4482" r="748" b="12800"/>
          <a:stretch>
            <a:fillRect/>
          </a:stretch>
        </p:blipFill>
        <p:spPr>
          <a:xfrm>
            <a:off x="0" y="6956"/>
            <a:ext cx="12192000" cy="6858000"/>
          </a:xfrm>
          <a:prstGeom prst="rect">
            <a:avLst/>
          </a:prstGeom>
        </p:spPr>
      </p:pic>
      <p:pic>
        <p:nvPicPr>
          <p:cNvPr id="36" name="Vào http://fb.com/nkpowerskills tải game miễn phí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75495"/>
            <a:ext cx="11682539" cy="6717460"/>
          </a:xfrm>
          <a:prstGeom prst="rect">
            <a:avLst/>
          </a:prstGeom>
        </p:spPr>
      </p:pic>
      <p:pic>
        <p:nvPicPr>
          <p:cNvPr id="35" name="ĐC SHARE MIỄN PHÍ BỞI NK POWERSKILLS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356"/>
          <a:stretch>
            <a:fillRect/>
          </a:stretch>
        </p:blipFill>
        <p:spPr>
          <a:xfrm>
            <a:off x="1116637" y="3000527"/>
            <a:ext cx="3860425" cy="398525"/>
          </a:xfrm>
          <a:custGeom>
            <a:avLst/>
            <a:gdLst>
              <a:gd name="connsiteX0" fmla="*/ 0 w 3860425"/>
              <a:gd name="connsiteY0" fmla="*/ 0 h 398525"/>
              <a:gd name="connsiteX1" fmla="*/ 3860425 w 3860425"/>
              <a:gd name="connsiteY1" fmla="*/ 0 h 398525"/>
              <a:gd name="connsiteX2" fmla="*/ 3860425 w 3860425"/>
              <a:gd name="connsiteY2" fmla="*/ 398525 h 398525"/>
              <a:gd name="connsiteX3" fmla="*/ 0 w 3860425"/>
              <a:gd name="connsiteY3" fmla="*/ 398525 h 39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5" h="398525">
                <a:moveTo>
                  <a:pt x="0" y="0"/>
                </a:moveTo>
                <a:lnTo>
                  <a:pt x="3860425" y="0"/>
                </a:lnTo>
                <a:lnTo>
                  <a:pt x="3860425" y="398525"/>
                </a:lnTo>
                <a:lnTo>
                  <a:pt x="0" y="398525"/>
                </a:lnTo>
                <a:close/>
              </a:path>
            </a:pathLst>
          </a:custGeom>
        </p:spPr>
      </p:pic>
      <p:pic>
        <p:nvPicPr>
          <p:cNvPr id="30" name="CẤM BUÔN BÁN, CẤM REUP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652" b="26595"/>
          <a:stretch>
            <a:fillRect/>
          </a:stretch>
        </p:blipFill>
        <p:spPr>
          <a:xfrm>
            <a:off x="1134223" y="4100838"/>
            <a:ext cx="3860426" cy="360176"/>
          </a:xfrm>
          <a:custGeom>
            <a:avLst/>
            <a:gdLst>
              <a:gd name="connsiteX0" fmla="*/ 0 w 3860426"/>
              <a:gd name="connsiteY0" fmla="*/ 0 h 360176"/>
              <a:gd name="connsiteX1" fmla="*/ 3860426 w 3860426"/>
              <a:gd name="connsiteY1" fmla="*/ 0 h 360176"/>
              <a:gd name="connsiteX2" fmla="*/ 3860426 w 3860426"/>
              <a:gd name="connsiteY2" fmla="*/ 360176 h 360176"/>
              <a:gd name="connsiteX3" fmla="*/ 0 w 3860426"/>
              <a:gd name="connsiteY3" fmla="*/ 360176 h 36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0176">
                <a:moveTo>
                  <a:pt x="0" y="0"/>
                </a:moveTo>
                <a:lnTo>
                  <a:pt x="3860426" y="0"/>
                </a:lnTo>
                <a:lnTo>
                  <a:pt x="3860426" y="360176"/>
                </a:lnTo>
                <a:lnTo>
                  <a:pt x="0" y="360176"/>
                </a:lnTo>
                <a:close/>
              </a:path>
            </a:pathLst>
          </a:custGeom>
        </p:spPr>
      </p:pic>
      <p:pic>
        <p:nvPicPr>
          <p:cNvPr id="32" name="Vào http://fb.com/nkpowerskills tải game miễn phí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7562" b="44348"/>
          <a:stretch>
            <a:fillRect/>
          </a:stretch>
        </p:blipFill>
        <p:spPr>
          <a:xfrm>
            <a:off x="1134225" y="3742888"/>
            <a:ext cx="3860426" cy="367008"/>
          </a:xfrm>
          <a:custGeom>
            <a:avLst/>
            <a:gdLst>
              <a:gd name="connsiteX0" fmla="*/ 0 w 3860426"/>
              <a:gd name="connsiteY0" fmla="*/ 0 h 367008"/>
              <a:gd name="connsiteX1" fmla="*/ 3860426 w 3860426"/>
              <a:gd name="connsiteY1" fmla="*/ 0 h 367008"/>
              <a:gd name="connsiteX2" fmla="*/ 3860426 w 3860426"/>
              <a:gd name="connsiteY2" fmla="*/ 367008 h 367008"/>
              <a:gd name="connsiteX3" fmla="*/ 0 w 3860426"/>
              <a:gd name="connsiteY3" fmla="*/ 367008 h 36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7008">
                <a:moveTo>
                  <a:pt x="0" y="0"/>
                </a:moveTo>
                <a:lnTo>
                  <a:pt x="3860426" y="0"/>
                </a:lnTo>
                <a:lnTo>
                  <a:pt x="3860426" y="367008"/>
                </a:lnTo>
                <a:lnTo>
                  <a:pt x="0" y="367008"/>
                </a:lnTo>
                <a:close/>
              </a:path>
            </a:pathLst>
          </a:custGeom>
        </p:spPr>
      </p:pic>
      <p:pic>
        <p:nvPicPr>
          <p:cNvPr id="34" name="ĐC SHARE MIỄN PHÍ BỞI NK POWERSKILLS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130" b="62102"/>
          <a:stretch>
            <a:fillRect/>
          </a:stretch>
        </p:blipFill>
        <p:spPr>
          <a:xfrm>
            <a:off x="1134223" y="3386209"/>
            <a:ext cx="3860426" cy="360486"/>
          </a:xfrm>
          <a:custGeom>
            <a:avLst/>
            <a:gdLst>
              <a:gd name="connsiteX0" fmla="*/ 0 w 3860426"/>
              <a:gd name="connsiteY0" fmla="*/ 0 h 360486"/>
              <a:gd name="connsiteX1" fmla="*/ 3860426 w 3860426"/>
              <a:gd name="connsiteY1" fmla="*/ 0 h 360486"/>
              <a:gd name="connsiteX2" fmla="*/ 3860426 w 3860426"/>
              <a:gd name="connsiteY2" fmla="*/ 360486 h 360486"/>
              <a:gd name="connsiteX3" fmla="*/ 0 w 3860426"/>
              <a:gd name="connsiteY3" fmla="*/ 360486 h 36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0486">
                <a:moveTo>
                  <a:pt x="0" y="0"/>
                </a:moveTo>
                <a:lnTo>
                  <a:pt x="3860426" y="0"/>
                </a:lnTo>
                <a:lnTo>
                  <a:pt x="3860426" y="360486"/>
                </a:lnTo>
                <a:lnTo>
                  <a:pt x="0" y="360486"/>
                </a:lnTo>
                <a:close/>
              </a:path>
            </a:pathLst>
          </a:custGeom>
        </p:spPr>
      </p:pic>
      <p:pic>
        <p:nvPicPr>
          <p:cNvPr id="37" name="CẤM BUÔN BÁN, CẤM REUP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55" y="226642"/>
            <a:ext cx="1107458" cy="538347"/>
          </a:xfrm>
          <a:prstGeom prst="rect">
            <a:avLst/>
          </a:prstGeom>
        </p:spPr>
      </p:pic>
      <p:sp>
        <p:nvSpPr>
          <p:cNvPr id="44" name="Vào http://fb.com/nkpowerskills tải game miễn phí">
            <a:hlinkClick r:id="rId5" action="ppaction://hlinksldjump"/>
          </p:cNvPr>
          <p:cNvSpPr/>
          <p:nvPr/>
        </p:nvSpPr>
        <p:spPr>
          <a:xfrm>
            <a:off x="193155" y="888685"/>
            <a:ext cx="566057" cy="5660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+mn-cs"/>
              </a:rPr>
              <a:t>1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Black" panose="020B7200000000000000" pitchFamily="34" charset="0"/>
              <a:ea typeface="+mn-ea"/>
              <a:cs typeface="+mn-cs"/>
            </a:endParaRPr>
          </a:p>
        </p:txBody>
      </p:sp>
      <p:sp>
        <p:nvSpPr>
          <p:cNvPr id="45" name="ĐC SHARE MIỄN PHÍ BỞI NK POWERSKILLS">
            <a:hlinkClick r:id="rId6" action="ppaction://hlinksldjump"/>
          </p:cNvPr>
          <p:cNvSpPr/>
          <p:nvPr/>
        </p:nvSpPr>
        <p:spPr>
          <a:xfrm>
            <a:off x="1345769" y="888685"/>
            <a:ext cx="566057" cy="5660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+mn-cs"/>
              </a:rPr>
              <a:t>2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Black" panose="020B7200000000000000" pitchFamily="34" charset="0"/>
              <a:ea typeface="+mn-ea"/>
              <a:cs typeface="+mn-cs"/>
            </a:endParaRPr>
          </a:p>
        </p:txBody>
      </p:sp>
      <p:sp>
        <p:nvSpPr>
          <p:cNvPr id="46" name="CẤM BUÔN BÁN, CẤM REUP">
            <a:hlinkClick r:id="rId7" action="ppaction://hlinksldjump"/>
          </p:cNvPr>
          <p:cNvSpPr/>
          <p:nvPr/>
        </p:nvSpPr>
        <p:spPr>
          <a:xfrm>
            <a:off x="2498383" y="888685"/>
            <a:ext cx="566057" cy="5660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+mn-cs"/>
              </a:rPr>
              <a:t>3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Black" panose="020B7200000000000000" pitchFamily="34" charset="0"/>
              <a:ea typeface="+mn-ea"/>
              <a:cs typeface="+mn-cs"/>
            </a:endParaRPr>
          </a:p>
        </p:txBody>
      </p:sp>
      <p:sp>
        <p:nvSpPr>
          <p:cNvPr id="47" name="Vào http://fb.com/nkpowerskills tải game miễn phí">
            <a:hlinkClick r:id="rId8" action="ppaction://hlinksldjump"/>
          </p:cNvPr>
          <p:cNvSpPr/>
          <p:nvPr/>
        </p:nvSpPr>
        <p:spPr>
          <a:xfrm>
            <a:off x="3650997" y="888685"/>
            <a:ext cx="566057" cy="5660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+mn-cs"/>
              </a:rPr>
              <a:t>4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Black" panose="020B7200000000000000" pitchFamily="34" charset="0"/>
              <a:ea typeface="+mn-ea"/>
              <a:cs typeface="+mn-cs"/>
            </a:endParaRPr>
          </a:p>
        </p:txBody>
      </p:sp>
      <p:sp>
        <p:nvSpPr>
          <p:cNvPr id="48" name="ĐC SHARE MIỄN PHÍ BỞI NK POWERSKILLS">
            <a:hlinkClick r:id="rId9" action="ppaction://hlinksldjump"/>
          </p:cNvPr>
          <p:cNvSpPr/>
          <p:nvPr/>
        </p:nvSpPr>
        <p:spPr>
          <a:xfrm>
            <a:off x="4803610" y="888685"/>
            <a:ext cx="566057" cy="5660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+mn-cs"/>
              </a:rPr>
              <a:t>5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Black" panose="020B7200000000000000" pitchFamily="34" charset="0"/>
              <a:ea typeface="+mn-ea"/>
              <a:cs typeface="+mn-cs"/>
            </a:endParaRPr>
          </a:p>
        </p:txBody>
      </p:sp>
      <p:pic>
        <p:nvPicPr>
          <p:cNvPr id="49" name="CẤM BUÔN BÁN, CẤM REUP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7996" y="286630"/>
            <a:ext cx="1107458" cy="538347"/>
          </a:xfrm>
          <a:prstGeom prst="rect">
            <a:avLst/>
          </a:prstGeom>
        </p:spPr>
      </p:pic>
      <p:pic>
        <p:nvPicPr>
          <p:cNvPr id="50" name="Vào http://fb.com/nkpowerskills tải game miễn phí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14037" y="273753"/>
            <a:ext cx="1107458" cy="538347"/>
          </a:xfrm>
          <a:prstGeom prst="rect">
            <a:avLst/>
          </a:prstGeom>
        </p:spPr>
      </p:pic>
      <p:pic>
        <p:nvPicPr>
          <p:cNvPr id="51" name="ĐC SHARE MIỄN PHÍ BỞI NK POWERSKILLS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8068" y="286630"/>
            <a:ext cx="1107458" cy="538347"/>
          </a:xfrm>
          <a:prstGeom prst="rect">
            <a:avLst/>
          </a:prstGeom>
        </p:spPr>
      </p:pic>
      <p:pic>
        <p:nvPicPr>
          <p:cNvPr id="52" name="CẤM BUÔN BÁN, CẤM REUP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68565" y="304535"/>
            <a:ext cx="1107458" cy="538347"/>
          </a:xfrm>
          <a:prstGeom prst="rect">
            <a:avLst/>
          </a:prstGeom>
        </p:spPr>
      </p:pic>
      <p:pic>
        <p:nvPicPr>
          <p:cNvPr id="1026" name="Vào http://fb.com/nkpowerskills tải game miễn phí" descr="Flying Red Bird GIF by PlayKids | Bird gif, Cartoon people, Flash ..."/>
          <p:cNvPicPr>
            <a:picLocks noChangeAspect="1" noChangeArrowheads="1" noCrop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232395" y="190451"/>
            <a:ext cx="38671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ĐC SHARE MIỄN PHÍ BỞI NK POWERSKILLS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832047" y="888685"/>
            <a:ext cx="5392566" cy="539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CẤM BUÔN BÁN, CẤM REUP"/>
          <p:cNvPicPr>
            <a:picLocks noChangeAspect="1"/>
          </p:cNvPicPr>
          <p:nvPr/>
        </p:nvPicPr>
        <p:blipFill rotWithShape="1">
          <a:blip r:embed="rId12"/>
          <a:srcRect b="5532"/>
          <a:stretch>
            <a:fillRect/>
          </a:stretch>
        </p:blipFill>
        <p:spPr>
          <a:xfrm>
            <a:off x="140700" y="8463071"/>
            <a:ext cx="12257011" cy="1734816"/>
          </a:xfrm>
          <a:prstGeom prst="rect">
            <a:avLst/>
          </a:prstGeom>
        </p:spPr>
      </p:pic>
      <p:sp>
        <p:nvSpPr>
          <p:cNvPr id="22" name="Vào http://fb.com/nkpowerskills tải game miễn phí">
            <a:hlinkClick r:id="rId13"/>
          </p:cNvPr>
          <p:cNvSpPr/>
          <p:nvPr/>
        </p:nvSpPr>
        <p:spPr>
          <a:xfrm>
            <a:off x="140700" y="8482137"/>
            <a:ext cx="12257011" cy="1733884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ĐC SHARE MIỄN PHÍ BỞI NK POWERSKILLS"/>
          <p:cNvGrpSpPr/>
          <p:nvPr/>
        </p:nvGrpSpPr>
        <p:grpSpPr>
          <a:xfrm>
            <a:off x="132451" y="4436315"/>
            <a:ext cx="12257011" cy="5761572"/>
            <a:chOff x="293100" y="4606849"/>
            <a:chExt cx="12257011" cy="5761572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73857"/>
            <a:stretch>
              <a:fillRect/>
            </a:stretch>
          </p:blipFill>
          <p:spPr>
            <a:xfrm>
              <a:off x="1286627" y="4606849"/>
              <a:ext cx="3860425" cy="530384"/>
            </a:xfrm>
            <a:custGeom>
              <a:avLst/>
              <a:gdLst>
                <a:gd name="connsiteX0" fmla="*/ 0 w 3860425"/>
                <a:gd name="connsiteY0" fmla="*/ 0 h 530384"/>
                <a:gd name="connsiteX1" fmla="*/ 3860425 w 3860425"/>
                <a:gd name="connsiteY1" fmla="*/ 0 h 530384"/>
                <a:gd name="connsiteX2" fmla="*/ 3860425 w 3860425"/>
                <a:gd name="connsiteY2" fmla="*/ 530384 h 530384"/>
                <a:gd name="connsiteX3" fmla="*/ 0 w 3860425"/>
                <a:gd name="connsiteY3" fmla="*/ 530384 h 5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60425" h="530384">
                  <a:moveTo>
                    <a:pt x="0" y="0"/>
                  </a:moveTo>
                  <a:lnTo>
                    <a:pt x="3860425" y="0"/>
                  </a:lnTo>
                  <a:lnTo>
                    <a:pt x="3860425" y="530384"/>
                  </a:lnTo>
                  <a:lnTo>
                    <a:pt x="0" y="530384"/>
                  </a:lnTo>
                  <a:close/>
                </a:path>
              </a:pathLst>
            </a:cu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2"/>
            <a:srcRect b="5532"/>
            <a:stretch>
              <a:fillRect/>
            </a:stretch>
          </p:blipFill>
          <p:spPr>
            <a:xfrm>
              <a:off x="293100" y="8615471"/>
              <a:ext cx="12257011" cy="1734816"/>
            </a:xfrm>
            <a:prstGeom prst="rect">
              <a:avLst/>
            </a:prstGeom>
          </p:spPr>
        </p:pic>
        <p:sp>
          <p:nvSpPr>
            <p:cNvPr id="25" name="Rounded Rectangle 24">
              <a:hlinkClick r:id="rId13"/>
            </p:cNvPr>
            <p:cNvSpPr/>
            <p:nvPr/>
          </p:nvSpPr>
          <p:spPr>
            <a:xfrm>
              <a:off x="293100" y="8634537"/>
              <a:ext cx="12257011" cy="1733884"/>
            </a:xfrm>
            <a:prstGeom prst="roundRect">
              <a:avLst/>
            </a:prstGeom>
            <a:blipFill>
              <a:blip r:embed="rId14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: Rounded Corners 2">
            <a:hlinkClick r:id="rId15" action="ppaction://hlinksldjump"/>
          </p:cNvPr>
          <p:cNvSpPr/>
          <p:nvPr/>
        </p:nvSpPr>
        <p:spPr>
          <a:xfrm>
            <a:off x="10014012" y="226642"/>
            <a:ext cx="1945333" cy="577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mới</a:t>
            </a:r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6.2963E-6 L 7.5E-6 6.2963E-6 C 0.00313 0.00348 0.00613 0.00741 0.00951 0.01042 C 0.0129 0.01366 0.01915 0.01667 0.02253 0.01899 C 0.0254 0.02084 0.02813 0.02339 0.03087 0.02524 C 0.03321 0.02686 0.03568 0.02778 0.03803 0.02964 C 0.0405 0.03126 0.04271 0.0338 0.04519 0.03589 C 0.05717 0.04584 0.05014 0.03913 0.06303 0.04862 C 0.06667 0.05116 0.07006 0.05487 0.0737 0.05718 C 0.07683 0.05903 0.08008 0.05996 0.08334 0.06135 C 0.09975 0.06783 0.09024 0.06297 0.10469 0.06968 C 0.10756 0.07107 0.11029 0.07246 0.11303 0.07408 C 0.11628 0.07593 0.11928 0.07871 0.12253 0.08033 C 0.12488 0.08149 0.12735 0.08172 0.12969 0.08241 C 0.1461 0.09491 0.13008 0.08427 0.14636 0.09098 C 0.14883 0.0919 0.15118 0.09399 0.15352 0.09514 C 0.15626 0.09677 0.15912 0.09815 0.16185 0.09931 C 0.16498 0.10093 0.16823 0.10186 0.17136 0.10371 C 0.17462 0.10556 0.17761 0.10834 0.18087 0.10996 C 0.18477 0.11204 0.18894 0.11227 0.19284 0.11436 C 0.1961 0.11598 0.19909 0.11876 0.20235 0.12061 C 0.20626 0.12292 0.21042 0.12431 0.2142 0.12686 C 0.21758 0.12917 0.22045 0.13311 0.22383 0.13542 C 0.22644 0.13727 0.22943 0.13774 0.23217 0.13959 C 0.23464 0.14144 0.23685 0.14422 0.2392 0.14607 C 0.24154 0.14769 0.24402 0.14862 0.24636 0.15024 C 0.25157 0.15371 0.25678 0.15718 0.26185 0.16089 C 0.26589 0.16366 0.2698 0.16644 0.27383 0.16922 C 0.27579 0.17061 0.27774 0.17246 0.27969 0.17362 L 0.28685 0.17778 C 0.28881 0.18056 0.29076 0.1838 0.29284 0.18635 C 0.29532 0.18913 0.30222 0.19399 0.30469 0.19468 C 0.31068 0.1963 0.31667 0.19607 0.32266 0.19677 C 0.33152 0.20209 0.32045 0.19491 0.32969 0.20325 C 0.33087 0.20417 0.33217 0.20464 0.33334 0.20533 C 0.33451 0.20672 0.33542 0.20927 0.33685 0.2095 C 0.34323 0.21135 0.34962 0.21065 0.356 0.21158 C 0.35756 0.21204 0.35912 0.21297 0.36068 0.21389 C 0.36915 0.2213 0.36172 0.21598 0.37383 0.22014 C 0.37501 0.22061 0.37618 0.22153 0.37735 0.22223 C 0.38594 0.22663 0.37826 0.22223 0.38803 0.22639 C 0.39988 0.23172 0.37917 0.22501 0.39883 0.23079 C 0.4056 0.23889 0.39909 0.23172 0.406 0.23704 C 0.40756 0.23843 0.40912 0.23982 0.41068 0.24121 C 0.41198 0.2426 0.41303 0.24445 0.41433 0.24561 C 0.41576 0.24677 0.41745 0.247 0.41902 0.24769 C 0.4224 0.25371 0.42266 0.25556 0.42735 0.25834 C 0.42813 0.2588 0.42891 0.25834 0.42982 0.25834 " pathEditMode="relative" ptsTypes="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33333E-6 L -4.16667E-7 -3.33333E-6 C -0.00221 0.0051 -0.00404 0.01135 -0.00651 0.01598 C -0.01068 0.02385 -0.01263 0.02385 -0.01693 0.02593 C -0.01836 0.02732 -0.01966 0.02871 -0.02096 0.03033 C -0.02422 0.03403 -0.02721 0.03982 -0.0306 0.04213 C -0.03242 0.04375 -0.03437 0.04468 -0.0362 0.04653 C -0.03789 0.04792 -0.03932 0.0507 -0.04102 0.05232 C -0.04258 0.05417 -0.04427 0.05486 -0.04583 0.05648 C -0.05651 0.0676 -0.04427 0.05811 -0.05625 0.06667 C -0.05781 0.06922 -0.05937 0.07246 -0.06094 0.07477 C -0.06263 0.07662 -0.06432 0.07732 -0.06575 0.07871 C -0.06745 0.08056 -0.06901 0.08287 -0.07057 0.08473 C -0.07279 0.08727 -0.07487 0.08866 -0.07708 0.09098 C -0.07865 0.09283 -0.08021 0.09514 -0.0819 0.09699 C -0.08398 0.09931 -0.0862 0.10093 -0.08828 0.10324 C -0.1026 0.1176 -0.08594 0.10116 -0.0987 0.11528 C -0.1013 0.11829 -0.10417 0.12014 -0.10677 0.12338 C -0.12487 0.14468 -0.11406 0.13172 -0.12435 0.14769 C -0.12943 0.15556 -0.13021 0.1551 -0.13477 0.16389 C -0.14883 0.19051 -0.13854 0.17269 -0.14518 0.18403 C -0.1457 0.18611 -0.14609 0.18866 -0.14674 0.19028 C -0.14792 0.1926 -0.14948 0.19398 -0.15078 0.1963 C -0.15195 0.19815 -0.15299 0.20023 -0.15404 0.20232 C -0.15482 0.20417 -0.1556 0.20672 -0.15651 0.20834 C -0.16159 0.21968 -0.16523 0.22547 -0.17005 0.23681 C -0.17227 0.24213 -0.1737 0.24954 -0.17643 0.25301 C -0.17773 0.2544 -0.18086 0.25834 -0.18203 0.26111 C -0.18307 0.26343 -0.18359 0.26667 -0.1845 0.26922 C -0.18516 0.27084 -0.1862 0.27153 -0.18685 0.27338 C -0.1931 0.28658 -0.18776 0.2757 -0.19167 0.2875 C -0.19271 0.29028 -0.19401 0.29236 -0.19479 0.29537 C -0.20286 0.32223 -0.19609 0.30463 -0.20039 0.31598 " pathEditMode="relative" rAng="0" ptsTypes="AAAAAAAAAAAAAAAAAAAAAAAAAAAAAAAAA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26" y="1578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982 0.25834 L 0.42982 0.25834 L 0.41315 0.27732 C 0.4112 0.2794 0.40938 0.28241 0.40716 0.28357 C 0.40352 0.28565 0.39961 0.28658 0.39649 0.29005 C 0.38477 0.30255 0.39622 0.29098 0.38451 0.30047 C 0.38125 0.30325 0.37787 0.30533 0.375 0.30903 C 0.37096 0.31436 0.36888 0.3176 0.36432 0.32177 C 0.36315 0.32269 0.36198 0.32315 0.36068 0.32385 C 0.35456 0.33473 0.35977 0.32686 0.35 0.33658 C 0.34323 0.34329 0.34987 0.33936 0.34167 0.34283 C 0.33854 0.34653 0.33529 0.34977 0.33216 0.35348 C 0.33047 0.35556 0.32904 0.35788 0.32734 0.35996 C 0.32409 0.36366 0.32253 0.36413 0.31901 0.36621 C 0.31745 0.36829 0.31602 0.37061 0.31432 0.37246 C 0.31276 0.37431 0.31094 0.37501 0.30951 0.37686 C 0.30169 0.38681 0.31003 0.38079 0.30234 0.38519 C 0.3 0.3882 0.29753 0.39075 0.29531 0.39376 C 0.28477 0.40788 0.28945 0.40417 0.28216 0.40857 C 0.27539 0.42663 0.28659 0.39862 0.27266 0.42339 C 0.26823 0.43126 0.2707 0.42871 0.2655 0.43195 C 0.26406 0.43704 0.26289 0.44214 0.26081 0.44677 C 0.25964 0.44908 0.25833 0.45093 0.25716 0.45302 C 0.25677 0.45579 0.25664 0.4588 0.25599 0.46158 C 0.25547 0.46389 0.25404 0.46528 0.25365 0.46783 C 0.25274 0.47385 0.25247 0.49052 0.25117 0.49746 C 0.25078 0.50001 0.24961 0.50163 0.24883 0.50394 C 0.24844 0.50741 0.24818 0.51089 0.24766 0.51436 C 0.24544 0.53056 0.24753 0.5095 0.24531 0.52917 C 0.24518 0.52987 0.24531 0.53056 0.24531 0.53149 " pathEditMode="relative" ptsTypes="AAAAAAAAAAAAAAAAAAAAAAAAAAAAAA">
                                      <p:cBhvr>
                                        <p:cTn id="1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39 0.31597 L -0.20039 0.31597 C -0.19505 0.26736 -0.20104 0.31181 -0.1957 0.28634 C -0.19518 0.28357 -0.19531 0.28032 -0.19453 0.27778 C -0.19362 0.27523 -0.19218 0.27361 -0.19088 0.27153 C -0.19049 0.26875 -0.18945 0.25972 -0.18854 0.25671 C -0.18789 0.2544 -0.18698 0.25232 -0.18619 0.25023 C -0.1858 0.24815 -0.18554 0.24583 -0.18502 0.24398 C -0.18398 0.24074 -0.18255 0.23843 -0.18138 0.23542 C -0.1806 0.23333 -0.17981 0.23125 -0.17903 0.22917 C -0.17487 0.20694 -0.17877 0.22407 -0.17422 0.20995 C -0.17343 0.20741 -0.17291 0.20417 -0.17187 0.20162 C -0.17096 0.19907 -0.1694 0.19745 -0.16836 0.19514 C -0.16744 0.19329 -0.16679 0.19097 -0.16588 0.18889 C -0.16484 0.18611 -0.16354 0.18333 -0.16237 0.18032 C -0.16158 0.17847 -0.1608 0.17616 -0.16002 0.17407 C -0.15729 0.16759 -0.15416 0.16181 -0.15169 0.15509 C -0.15091 0.15301 -0.15026 0.15046 -0.14922 0.14861 C -0.14648 0.14375 -0.14453 0.14398 -0.14101 0.14236 C -0.13685 0.13148 -0.14075 0.13935 -0.13385 0.13171 C -0.12916 0.12662 -0.12942 0.12431 -0.12435 0.1213 C -0.12239 0.12014 -0.12031 0.11968 -0.11836 0.11898 C -0.10807 0.10694 -0.12109 0.12153 -0.11119 0.11273 C -0.10195 0.10463 -0.11302 0.11181 -0.10403 0.10648 C -0.10286 0.10486 -0.10182 0.10324 -0.10052 0.10208 C -0.09935 0.10116 -0.09804 0.10093 -0.09687 0.1 C -0.09531 0.09884 -0.09375 0.09699 -0.09218 0.09583 C -0.09023 0.09421 -0.08815 0.09329 -0.08619 0.09167 C -0.07695 0.08333 -0.08802 0.09051 -0.07903 0.08519 C -0.07786 0.0838 -0.07656 0.08264 -0.07552 0.08102 C -0.07422 0.07917 -0.0733 0.07639 -0.07187 0.07454 C -0.06966 0.07176 -0.06627 0.06968 -0.06354 0.06829 C -0.05651 0.06458 -0.05651 0.06458 -0.05052 0.06204 C -0.04895 0.06065 -0.04739 0.0588 -0.0457 0.05764 C -0.04388 0.05648 -0.04179 0.05648 -0.03984 0.05556 C -0.03815 0.05486 -0.03658 0.05417 -0.03502 0.05347 C -0.03346 0.05208 -0.0319 0.05046 -0.03033 0.04931 C -0.02916 0.04838 -0.02773 0.04838 -0.02669 0.04722 C -0.01783 0.03657 -0.02799 0.04375 -0.01953 0.03866 C -0.01679 0.03542 -0.01289 0.03056 -0.01002 0.02801 C -0.00898 0.02708 -0.00768 0.02662 -0.00651 0.02593 C -0.00533 0.02384 -0.00442 0.02107 -0.00286 0.01968 C -0.00065 0.01736 0.0043 0.01551 0.0043 0.01551 " pathEditMode="relative" ptsTypes="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7 -0.00463 L 0.00287 -0.00463 C 0.00534 -0.00139 0.00768 0.00254 0.01042 0.00555 C 0.01315 0.00879 0.0181 0.01157 0.02084 0.01389 C 0.02305 0.01574 0.02526 0.01829 0.02748 0.02014 C 0.0293 0.02176 0.03138 0.02268 0.03321 0.0243 C 0.03516 0.02592 0.03698 0.02847 0.03893 0.03055 C 0.04844 0.04028 0.04284 0.03379 0.05313 0.04305 C 0.05612 0.0456 0.05886 0.0493 0.06172 0.05162 C 0.06419 0.05324 0.0668 0.05416 0.0694 0.05555 C 0.08255 0.06204 0.075 0.05717 0.08646 0.06389 C 0.0888 0.06528 0.09102 0.06643 0.0931 0.06805 C 0.09571 0.06991 0.09818 0.07268 0.10078 0.0743 C 0.10261 0.07546 0.10456 0.07569 0.10651 0.07639 C 0.11953 0.08866 0.10677 0.07824 0.11979 0.08472 C 0.12175 0.08565 0.1237 0.08773 0.12552 0.08889 C 0.12774 0.09051 0.12995 0.0919 0.13216 0.09305 C 0.13464 0.09444 0.13724 0.09537 0.13985 0.09722 C 0.14245 0.09907 0.14479 0.10185 0.1474 0.10347 C 0.15052 0.10555 0.15391 0.10579 0.1569 0.10787 C 0.15951 0.10926 0.16198 0.11204 0.16459 0.11389 C 0.16771 0.1162 0.17097 0.11759 0.17409 0.12014 C 0.17669 0.12245 0.17904 0.12616 0.18177 0.12847 C 0.18386 0.13032 0.1862 0.13079 0.18841 0.13264 C 0.19037 0.13449 0.19219 0.13704 0.19401 0.13889 C 0.19584 0.14051 0.19792 0.14143 0.19974 0.14305 C 0.20391 0.14653 0.20807 0.15 0.21211 0.15347 C 0.21537 0.15625 0.21849 0.15903 0.22175 0.1618 C 0.22331 0.16319 0.22487 0.16481 0.22643 0.16597 L 0.23216 0.17014 C 0.23373 0.17291 0.23529 0.17616 0.23685 0.1787 C 0.23893 0.18125 0.2444 0.18611 0.24636 0.1868 C 0.25117 0.18842 0.25599 0.18819 0.26081 0.18889 C 0.26784 0.19398 0.25899 0.18704 0.26641 0.19514 C 0.26732 0.19606 0.26836 0.19653 0.26927 0.19722 C 0.27018 0.19861 0.27097 0.20116 0.27214 0.20139 C 0.27722 0.20324 0.28229 0.20254 0.28737 0.20347 C 0.28867 0.20393 0.28985 0.20486 0.29115 0.20579 C 0.29792 0.21296 0.29193 0.20764 0.30169 0.2118 C 0.30261 0.21227 0.30352 0.21319 0.30443 0.21389 C 0.31133 0.21829 0.30521 0.21389 0.31302 0.21805 C 0.32253 0.22315 0.30599 0.21666 0.32162 0.22222 C 0.32709 0.23032 0.32188 0.22315 0.32735 0.22847 C 0.32865 0.22986 0.32982 0.23125 0.33112 0.23264 C 0.33216 0.23403 0.33294 0.23565 0.33399 0.2368 C 0.33516 0.23796 0.33659 0.23819 0.33776 0.23889 C 0.3405 0.24491 0.34076 0.24676 0.3444 0.24954 C 0.34505 0.24977 0.34571 0.24954 0.34649 0.24954 " pathEditMode="relative" rAng="0" ptsTypes="AAAAAAAAAAAAAAAAAAAAAAAAAAAAAAAAAAAAAAAAAAAAAAAA">
                                      <p:cBhvr>
                                        <p:cTn id="2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74" y="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 0.01574 L 0.0043 0.01574 C 0.00183 0.0169 -0.00065 0.01783 -0.00312 0.01945 C -0.00429 0.02014 -0.0052 0.02222 -0.00638 0.02315 C -0.01002 0.02639 -0.00989 0.02361 -0.01367 0.02894 C -0.01458 0.03033 -0.01549 0.03125 -0.01627 0.03287 C -0.01692 0.0338 -0.01757 0.03565 -0.01823 0.03658 C -0.01914 0.0375 -0.02005 0.03773 -0.02096 0.03843 C -0.02591 0.04908 -0.02109 0.04051 -0.02695 0.04607 C -0.03515 0.05417 -0.0233 0.0463 -0.03281 0.05185 L -0.03815 0.05949 C -0.03984 0.06204 -0.04205 0.06574 -0.04414 0.06736 C -0.04544 0.06806 -0.04674 0.06852 -0.04804 0.06922 C -0.05416 0.07778 -0.04739 0.06922 -0.05937 0.07662 C -0.06041 0.07755 -0.06145 0.0794 -0.06263 0.08079 C -0.06679 0.08496 -0.06601 0.08403 -0.06992 0.08635 C -0.07578 0.09468 -0.06875 0.08519 -0.07721 0.09398 C -0.07877 0.0956 -0.0802 0.09792 -0.08177 0.09977 C -0.08476 0.10301 -0.08359 0.10023 -0.08711 0.10556 C -0.09218 0.11297 -0.08867 0.10903 -0.0931 0.1169 C -0.09388 0.11852 -0.09492 0.11945 -0.0957 0.12084 C -0.09752 0.12385 -0.10273 0.13542 -0.10299 0.13611 C -0.1039 0.13797 -0.10494 0.13935 -0.1056 0.14167 C -0.1082 0.15162 -0.1069 0.14722 -0.10963 0.1551 C -0.11054 0.16042 -0.11119 0.16574 -0.11224 0.1706 C -0.11276 0.17246 -0.11328 0.17408 -0.11354 0.17616 C -0.11393 0.17824 -0.11393 0.18033 -0.11419 0.18218 C -0.11471 0.18496 -0.11562 0.18704 -0.11614 0.18959 C -0.11653 0.19097 -0.11666 0.19213 -0.11679 0.19375 " pathEditMode="relative" rAng="0" ptsTypes="AAAAAAAAAAAAAAAAAAAAAAAAAAAAA">
                                      <p:cBhvr>
                                        <p:cTn id="3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5" y="888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48 0.24954 L 0.34648 0.24954 L 0.33281 0.26551 C 0.33138 0.26713 0.32981 0.26967 0.32812 0.2706 C 0.32526 0.27245 0.322 0.27315 0.3194 0.27616 C 0.31002 0.2868 0.31927 0.27708 0.30989 0.28495 C 0.30729 0.2875 0.30442 0.28912 0.30221 0.29236 C 0.29895 0.29676 0.29739 0.29977 0.29349 0.30301 C 0.2927 0.30393 0.29166 0.30417 0.29062 0.30486 C 0.2858 0.31435 0.28997 0.30741 0.28216 0.31597 C 0.27656 0.32153 0.28203 0.31829 0.27552 0.32106 C 0.27304 0.3243 0.27018 0.32685 0.2677 0.33009 C 0.2664 0.33194 0.26523 0.33379 0.26393 0.33565 C 0.26119 0.33866 0.25989 0.33912 0.25729 0.34097 C 0.25599 0.34259 0.25468 0.34467 0.25338 0.34629 C 0.25208 0.34792 0.25078 0.34861 0.24961 0.35 C 0.24323 0.35856 0.25 0.35347 0.24388 0.35717 C 0.24192 0.35972 0.23984 0.36204 0.23815 0.36458 C 0.22981 0.37639 0.23333 0.37338 0.2276 0.37685 C 0.22213 0.39236 0.23112 0.36852 0.22005 0.38981 C 0.2164 0.39629 0.21836 0.39421 0.21419 0.39699 C 0.21289 0.40139 0.21198 0.40555 0.21041 0.40949 C 0.2095 0.41134 0.20833 0.41296 0.20755 0.41481 C 0.20716 0.41713 0.2069 0.41967 0.20664 0.42222 C 0.20612 0.42407 0.20494 0.42546 0.20455 0.42754 C 0.2039 0.43264 0.20377 0.44653 0.2026 0.45254 C 0.20234 0.45486 0.2013 0.45625 0.20078 0.4581 C 0.20052 0.46111 0.20026 0.46412 0.19987 0.46713 C 0.19804 0.48102 0.19974 0.46296 0.19804 0.47986 C 0.19804 0.48032 0.19804 0.48102 0.19804 0.48194 " pathEditMode="relative" rAng="0" ptsTypes="AAAAAAAAAAAAAAAAAAAAAAAAAAAAAA">
                                      <p:cBhvr>
                                        <p:cTn id="3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22" y="1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39 0.31597 L -0.20039 0.31597 C -0.19375 0.30394 -0.18958 0.29861 -0.18502 0.28634 C -0.18372 0.28287 -0.18281 0.27894 -0.18138 0.2757 C -0.17864 0.26875 -0.17448 0.26181 -0.17187 0.2544 C -0.17096 0.25185 -0.17044 0.24884 -0.16953 0.24607 C -0.16797 0.24097 -0.16536 0.23588 -0.16354 0.23125 C -0.16276 0.22917 -0.16211 0.22685 -0.1612 0.22477 C -0.15117 0.20394 -0.16107 0.22547 -0.15286 0.21227 C -0.14948 0.20672 -0.14583 0.20185 -0.14336 0.19537 C -0.14258 0.19306 -0.14206 0.19051 -0.14101 0.18889 C -0.13997 0.1875 -0.13854 0.1875 -0.13737 0.18681 C -0.13502 0.18125 -0.13229 0.17593 -0.13021 0.16991 C -0.12903 0.16644 -0.12812 0.1625 -0.12669 0.15926 C -0.12526 0.15625 -0.12344 0.15394 -0.12187 0.15093 C -0.12096 0.14884 -0.12044 0.1463 -0.11953 0.14445 C -0.11732 0.14005 -0.11484 0.13611 -0.11237 0.13172 L -0.10521 0.11922 C -0.09349 0.09815 -0.10716 0.12176 -0.0957 0.1044 C -0.09453 0.10232 -0.09362 0.09954 -0.09219 0.09792 C -0.09114 0.09676 -0.08971 0.09676 -0.08867 0.09584 C -0.08698 0.09468 -0.08541 0.09306 -0.08385 0.09167 C -0.08255 0.09028 -0.08138 0.08889 -0.08034 0.08727 C -0.07864 0.08542 -0.07734 0.08264 -0.07552 0.08102 C -0.07409 0.07963 -0.07239 0.07963 -0.0707 0.07894 C -0.06914 0.07685 -0.06771 0.07431 -0.06601 0.07246 C -0.06497 0.07153 -0.06341 0.07176 -0.06237 0.07037 C -0.06068 0.06852 -0.05781 0.06065 -0.05534 0.05996 C -0.04622 0.05741 -0.03711 0.05718 -0.02786 0.05556 C -0.00234 0.05139 -0.02682 0.05556 -0.00885 0.05139 C -0.00169 0.04977 0.00781 0.04838 0.01498 0.04722 C 0.01328 0.04653 0.01172 0.0456 0.01016 0.04514 C 0.00664 0.04398 -0.00052 0.04306 -0.00052 0.04306 " pathEditMode="relative" ptsTypes="AAAAAAAAAAAAAAAAAAAAAAAAAAAAAAAAA">
                                      <p:cBhvr>
                                        <p:cTn id="4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-8.33333E-7 0.00023 C 0.00182 0.00347 0.00365 0.00787 0.00573 0.01134 C 0.00794 0.01504 0.01172 0.01805 0.0138 0.02083 C 0.0155 0.02291 0.01719 0.02569 0.01901 0.02777 C 0.02031 0.02963 0.02201 0.03078 0.02344 0.0324 C 0.02487 0.03426 0.0263 0.03727 0.02787 0.03958 C 0.03516 0.05046 0.03086 0.04328 0.0388 0.0537 C 0.04115 0.05648 0.04323 0.06065 0.04544 0.06319 C 0.04727 0.06504 0.04935 0.0662 0.0513 0.06782 C 0.06146 0.075 0.05573 0.06967 0.06458 0.07708 C 0.06628 0.0787 0.0681 0.08009 0.06966 0.08194 C 0.07162 0.08402 0.07357 0.08703 0.07565 0.08889 C 0.07695 0.09027 0.07852 0.09051 0.08008 0.0912 C 0.09011 0.10509 0.08021 0.09328 0.09024 0.10069 C 0.0918 0.10162 0.09336 0.10393 0.09466 0.10532 C 0.09636 0.10717 0.09818 0.10879 0.09987 0.10995 C 0.10169 0.11157 0.10378 0.11273 0.10573 0.11481 C 0.10781 0.1169 0.10964 0.1199 0.11159 0.12176 C 0.11406 0.12407 0.11667 0.1243 0.11901 0.12662 C 0.12096 0.12824 0.12292 0.13148 0.12487 0.13356 C 0.12734 0.13611 0.12982 0.13773 0.13229 0.14051 C 0.13425 0.14328 0.13607 0.14745 0.13815 0.15 C 0.13971 0.15208 0.14154 0.15254 0.14336 0.15463 C 0.14479 0.15671 0.14622 0.15972 0.14766 0.1618 C 0.14909 0.16342 0.15065 0.16458 0.15208 0.16643 C 0.15521 0.17037 0.15846 0.1743 0.16159 0.17824 C 0.16406 0.18125 0.16654 0.18449 0.16901 0.1875 C 0.17031 0.18912 0.17149 0.19097 0.17266 0.19213 L 0.17708 0.19699 C 0.17826 0.2 0.17956 0.2037 0.18073 0.20648 C 0.18229 0.20949 0.18659 0.21504 0.18802 0.21574 C 0.1918 0.21759 0.19557 0.21736 0.19922 0.21805 C 0.20469 0.22384 0.19779 0.21597 0.20352 0.22523 C 0.2043 0.22615 0.20508 0.22662 0.20573 0.22754 C 0.20651 0.22893 0.20703 0.23194 0.20794 0.23217 C 0.21185 0.23426 0.21589 0.23356 0.21979 0.23449 C 0.2207 0.23495 0.22162 0.23611 0.22266 0.23703 C 0.22787 0.24514 0.22331 0.23912 0.23086 0.24398 C 0.23151 0.24444 0.23229 0.24537 0.23294 0.24629 C 0.23828 0.25115 0.23359 0.24629 0.23958 0.25092 C 0.24688 0.25671 0.23412 0.2493 0.24622 0.25555 C 0.25039 0.26481 0.24636 0.25671 0.25065 0.26273 C 0.25169 0.26435 0.25261 0.26574 0.25352 0.26736 C 0.25443 0.26898 0.25495 0.27083 0.25573 0.27199 C 0.25664 0.27338 0.25781 0.27361 0.25872 0.27453 C 0.26081 0.28125 0.26107 0.28333 0.2638 0.28657 C 0.26432 0.2868 0.26484 0.28657 0.2655 0.28657 " pathEditMode="relative" rAng="0" ptsTypes="AAAAAAAAAAAAAAAAAAAAAAAAAAAAAAAAAAAAAAAAAAAAAAAA">
                                      <p:cBhvr>
                                        <p:cTn id="5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68" y="1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 0.01574 L 0.0043 0.01574 C 0.00235 0.01875 0.00052 0.02246 -0.00156 0.02477 C -0.0026 0.02639 -0.0039 0.02616 -0.00507 0.02662 C -0.00612 0.02732 -0.00703 0.02801 -0.00794 0.02871 C -0.00859 0.02917 -0.00937 0.03033 -0.01002 0.03056 C -0.01315 0.03218 -0.01627 0.0331 -0.0194 0.03426 C -0.02799 0.0419 -0.01927 0.03496 -0.02799 0.03982 C -0.02864 0.04028 -0.02929 0.04144 -0.03007 0.0419 C -0.03125 0.0426 -0.03242 0.04306 -0.03359 0.04375 C -0.03463 0.04422 -0.03554 0.04491 -0.03645 0.0456 C -0.03724 0.04676 -0.03776 0.04861 -0.03867 0.04931 C -0.04179 0.05255 -0.04166 0.04954 -0.0444 0.05301 C -0.04518 0.05417 -0.0457 0.05602 -0.04648 0.05695 C -0.04713 0.05787 -0.04791 0.05787 -0.04869 0.0588 C -0.04948 0.05972 -0.05 0.06158 -0.05078 0.0625 C -0.05169 0.06389 -0.05273 0.06482 -0.05364 0.06621 C -0.05468 0.06806 -0.05547 0.07037 -0.05651 0.07199 C -0.05742 0.07338 -0.05846 0.07431 -0.05937 0.0757 C -0.06041 0.07732 -0.06119 0.07963 -0.06211 0.08148 C -0.06354 0.0838 -0.0651 0.08635 -0.0664 0.08889 L -0.0707 0.0963 L -0.07291 0.09815 C -0.07369 0.1 -0.07448 0.10185 -0.075 0.10371 C -0.0776 0.11297 -0.07565 0.10903 -0.07721 0.1169 C -0.0776 0.11898 -0.07812 0.12084 -0.07864 0.12269 C -0.0789 0.12709 -0.0789 0.13148 -0.07929 0.13588 C -0.07968 0.13912 -0.08033 0.14213 -0.08073 0.14537 C -0.08125 0.14908 -0.08164 0.15278 -0.08216 0.15648 L -0.08281 0.16227 C -0.08359 0.16829 -0.08359 0.16597 -0.08359 0.16991 " pathEditMode="relative" rAng="0" ptsTypes="AAAAAAAAAAAAAAAAAAAAAAAAAAAAAAA">
                                      <p:cBhvr>
                                        <p:cTn id="5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1" y="770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911 0.25139 L 0.25911 0.25139 L 0.24792 0.26181 C 0.24661 0.26296 0.24544 0.26458 0.24401 0.26528 C 0.24167 0.26667 0.23893 0.26713 0.23685 0.26898 C 0.2293 0.27639 0.23685 0.26968 0.22917 0.275 C 0.22708 0.27662 0.22474 0.27755 0.22292 0.27986 C 0.22031 0.28287 0.21888 0.28495 0.21575 0.28704 C 0.2151 0.28773 0.21432 0.28796 0.21341 0.28843 C 0.2095 0.29491 0.21289 0.29005 0.20651 0.29607 C 0.20195 0.29977 0.20651 0.29769 0.20117 0.29931 C 0.19909 0.30162 0.19674 0.30324 0.19479 0.30532 C 0.19375 0.30648 0.19284 0.30787 0.1918 0.30926 C 0.18945 0.31111 0.18841 0.31134 0.18633 0.31273 C 0.18516 0.31389 0.18424 0.31528 0.1832 0.31644 C 0.18203 0.31759 0.18099 0.31806 0.17995 0.31898 C 0.17487 0.32477 0.18034 0.3213 0.17539 0.32361 C 0.17383 0.32546 0.17213 0.32732 0.1707 0.3287 C 0.16393 0.33657 0.1668 0.33472 0.16211 0.33681 C 0.15768 0.34769 0.16497 0.33148 0.15599 0.34583 C 0.15299 0.35023 0.15456 0.34884 0.15117 0.35069 C 0.15013 0.3537 0.14948 0.35648 0.14805 0.35903 C 0.14739 0.36019 0.14635 0.36134 0.1457 0.3625 C 0.14544 0.36412 0.14518 0.36574 0.14505 0.36759 C 0.14466 0.36898 0.14362 0.36991 0.14323 0.3713 C 0.14271 0.37477 0.14271 0.38403 0.14167 0.38796 C 0.14154 0.38958 0.14062 0.39074 0.14023 0.3919 C 0.13997 0.39398 0.13984 0.39583 0.13945 0.39815 C 0.13815 0.40764 0.13945 0.39537 0.13815 0.40671 C 0.13815 0.40694 0.13815 0.40764 0.13815 0.40833 " pathEditMode="relative" rAng="0" ptsTypes="AAAAAAAAAAAAAAAAAAAAAAAAAAAAAA">
                                      <p:cBhvr>
                                        <p:cTn id="5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5" y="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39 0.20163 L -0.20039 0.20163 C -0.19571 0.2007 -0.19089 0.20093 -0.1862 0.19931 C -0.18438 0.19885 -0.18308 0.19607 -0.18138 0.19515 C -0.17956 0.19399 -0.17748 0.19376 -0.17552 0.19306 C -0.17383 0.19237 -0.17227 0.19167 -0.17071 0.19098 C -0.16953 0.18959 -0.16836 0.18774 -0.16719 0.18681 C -0.16237 0.18241 -0.15508 0.17941 -0.15052 0.17616 C -0.14844 0.17478 -0.14649 0.17316 -0.14453 0.172 C -0.14336 0.17107 -0.14206 0.17061 -0.14089 0.16968 C -0.13933 0.16853 -0.13776 0.16667 -0.1362 0.16552 C -0.13503 0.16459 -0.13373 0.16436 -0.13268 0.16343 C -0.13138 0.16228 -0.13034 0.16019 -0.12904 0.15927 C -0.12683 0.15741 -0.11875 0.15533 -0.11719 0.15487 C -0.11602 0.15348 -0.11498 0.1514 -0.11354 0.1507 C -0.09167 0.13913 -0.11341 0.15441 -0.1017 0.14653 C -0.09792 0.14399 -0.0944 0.14144 -0.09102 0.13797 C -0.08972 0.13681 -0.0888 0.1345 -0.08737 0.1338 C -0.08425 0.13241 -0.08099 0.13265 -0.07787 0.13172 C -0.0763 0.13126 -0.07474 0.13033 -0.07305 0.12964 C -0.06953 0.12755 -0.06602 0.12478 -0.06237 0.12316 C -0.06133 0.12269 -0.05547 0.12038 -0.05404 0.11899 C -0.04245 0.10765 -0.05143 0.11251 -0.04219 0.10834 C -0.04102 0.10626 -0.04011 0.10348 -0.03854 0.10209 C -0.03724 0.1007 -0.03516 0.10163 -0.03386 0.10001 C -0.03216 0.09792 -0.03138 0.09445 -0.03021 0.09144 C -0.02865 0.08728 -0.02657 0.08357 -0.02552 0.07871 C -0.02474 0.07524 -0.02383 0.07177 -0.02318 0.06829 C -0.02266 0.06621 -0.02253 0.0639 -0.02188 0.06181 C -0.02032 0.05672 -0.0168 0.04677 -0.01354 0.04283 C -0.01211 0.04098 -0.01042 0.03982 -0.00886 0.03866 C -0.00768 0.03774 -0.00521 0.03658 -0.00521 0.03658 " pathEditMode="relative" ptsTypes="AAAAAAAAAAAAAAAAAAAAAAAAAAAAAAAA">
                                      <p:cBhvr>
                                        <p:cTn id="6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6 -0.00463 L 0.00286 -0.00463 C 0.0039 -0.00162 0.00495 0.00231 0.00625 0.00532 C 0.00755 0.00856 0.00976 0.01134 0.01107 0.01366 C 0.01198 0.01551 0.01302 0.01805 0.01419 0.01991 C 0.01497 0.02153 0.01588 0.02245 0.0168 0.02407 C 0.01758 0.02569 0.01849 0.02824 0.0194 0.03032 C 0.02383 0.04004 0.02122 0.03356 0.02591 0.04282 C 0.02734 0.04537 0.02851 0.04907 0.02995 0.05139 C 0.03099 0.05301 0.03229 0.05393 0.03333 0.05532 C 0.03945 0.0618 0.03607 0.05694 0.04127 0.06366 C 0.04232 0.06504 0.04336 0.0662 0.0444 0.06782 C 0.04557 0.06967 0.04661 0.07245 0.04792 0.07407 C 0.0487 0.07523 0.04961 0.07546 0.05052 0.07616 C 0.05651 0.08842 0.05065 0.07801 0.05664 0.08449 C 0.05755 0.08541 0.05846 0.0875 0.05924 0.08866 C 0.06028 0.09028 0.06133 0.09166 0.06237 0.09282 C 0.06341 0.09421 0.06471 0.09514 0.06588 0.09699 C 0.06706 0.09884 0.06823 0.10162 0.0694 0.10324 C 0.07083 0.10532 0.07239 0.10555 0.07383 0.10764 C 0.075 0.10903 0.07604 0.1118 0.07721 0.11366 C 0.07877 0.11597 0.08021 0.11736 0.08164 0.11991 C 0.08281 0.12245 0.08398 0.12592 0.08515 0.12824 C 0.08607 0.13009 0.08724 0.13055 0.08828 0.13241 C 0.08919 0.13426 0.08997 0.1368 0.09088 0.13866 C 0.09167 0.14028 0.09271 0.1412 0.09349 0.14282 C 0.09531 0.14629 0.09726 0.14977 0.09922 0.15324 C 0.10065 0.15602 0.10208 0.15879 0.10364 0.16157 C 0.10443 0.16296 0.10508 0.16458 0.10573 0.16574 L 0.10846 0.16991 C 0.10911 0.17268 0.10989 0.17592 0.11055 0.17847 C 0.11146 0.18102 0.11406 0.18588 0.11497 0.18657 C 0.11719 0.18819 0.1194 0.18796 0.12161 0.18866 C 0.12487 0.19375 0.1207 0.1868 0.12422 0.19491 C 0.12461 0.19583 0.12513 0.19629 0.12552 0.19699 C 0.12591 0.19838 0.1263 0.20092 0.12682 0.20116 C 0.12917 0.20301 0.13151 0.20231 0.13385 0.20324 C 0.13437 0.2037 0.13502 0.20463 0.13555 0.20555 C 0.13867 0.21273 0.13594 0.20741 0.14049 0.21157 C 0.14088 0.21204 0.14127 0.21296 0.14167 0.21366 C 0.14492 0.21805 0.14206 0.21366 0.1457 0.21782 C 0.15 0.22291 0.14245 0.21643 0.14961 0.22199 C 0.15208 0.23009 0.14974 0.22291 0.15234 0.22824 C 0.15286 0.22963 0.15338 0.23102 0.15403 0.23241 C 0.15456 0.23379 0.15482 0.23541 0.15534 0.23657 C 0.15586 0.23773 0.15651 0.23796 0.15703 0.23866 C 0.15833 0.24467 0.15846 0.24653 0.16015 0.24954 C 0.16042 0.24954 0.16081 0.24954 0.1612 0.24954 " pathEditMode="relative" rAng="0" ptsTypes="AAAAAAAAAAAAAAAAAAAAAAAAAAAAAAAAAAAAAAAAAAAAAAAA">
                                      <p:cBhvr>
                                        <p:cTn id="7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 0.01574 L 0.0043 0.01597 C -3.54167E-6 0.02338 -0.00364 0.03102 -0.00794 0.03658 C -0.00976 0.03889 -0.01263 0.04028 -0.01432 0.04375 C -0.01536 0.04584 -0.01614 0.04908 -0.01731 0.05093 C -0.01823 0.05278 -0.01953 0.05278 -0.02096 0.05463 C -0.02669 0.06065 -0.02591 0.05996 -0.02994 0.06551 C -0.03138 0.06875 -0.03229 0.07431 -0.03372 0.07616 C -0.0358 0.07894 -0.03802 0.07824 -0.0401 0.07986 C -0.04153 0.08056 -0.04257 0.08264 -0.04401 0.08357 C -0.04726 0.08496 -0.05065 0.08565 -0.05416 0.08681 C -0.07005 0.10787 -0.05013 0.08125 -0.06406 0.10116 C -0.06601 0.10371 -0.06783 0.10903 -0.06966 0.10903 L -0.07864 0.10903 " pathEditMode="relative" rAng="0" ptsTypes="AAAA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4" y="4653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12 0.24954 L 0.1612 0.25023 L 0.15313 0.2544 C 0.15222 0.25555 0.15144 0.25555 0.15039 0.25671 C 0.1487 0.25764 0.14675 0.25764 0.14532 0.25879 C 0.13985 0.2618 0.14532 0.25879 0.13985 0.2618 C 0.13828 0.2618 0.13659 0.26296 0.13529 0.26389 C 0.13347 0.26597 0.13242 0.26713 0.13021 0.26805 C 0.12982 0.26921 0.1293 0.26921 0.12852 0.26921 C 0.12578 0.27222 0.12813 0.27014 0.12383 0.27338 C 0.12045 0.27546 0.1237 0.2743 0.11979 0.2743 C 0.11836 0.27639 0.1168 0.27754 0.11537 0.27847 C 0.11459 0.27847 0.11381 0.27963 0.11315 0.28055 C 0.11159 0.28171 0.11068 0.28171 0.10938 0.28264 C 0.1086 0.28264 0.10769 0.28379 0.10703 0.28379 C 0.10625 0.28472 0.1056 0.28472 0.10482 0.28588 C 0.10117 0.28889 0.10521 0.28704 0.10144 0.28796 C 0.10039 0.28889 0.09922 0.29004 0.09818 0.2912 C 0.09336 0.29537 0.09545 0.29421 0.09206 0.29537 C 0.08894 0.30162 0.09414 0.29236 0.08776 0.30046 C 0.08555 0.30254 0.08672 0.30162 0.08438 0.30254 C 0.0836 0.30463 0.08308 0.30579 0.08203 0.30787 C 0.08164 0.30787 0.08086 0.30879 0.08047 0.30879 C 0.08021 0.30995 0.08008 0.31088 0.07995 0.31204 C 0.07969 0.31296 0.07891 0.31296 0.07865 0.31412 C 0.07826 0.3162 0.07826 0.32129 0.07761 0.32338 C 0.07748 0.32454 0.07683 0.32454 0.07644 0.32546 C 0.07631 0.32662 0.07631 0.32754 0.07591 0.3287 C 0.07513 0.33403 0.07591 0.32754 0.07513 0.33403 C 0.07513 0.33518 0.07513 0.33403 0.07513 0.33518 " pathEditMode="relative" rAng="0" ptsTypes="AAAAAAAAAAAAAAAAAAAAAAAAAAAAAA">
                                      <p:cBhvr>
                                        <p:cTn id="8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0" y="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956 0.13287 L -0.17956 0.13357 C -0.17187 0.13148 -0.16419 0.13148 -0.15625 0.13032 C -0.15156 0.12963 -0.14687 0.12593 -0.14258 0.12338 C -0.14128 0.12269 -0.13997 0.12153 -0.1388 0.12083 L -0.13268 0.11829 C -0.13008 0.11574 -0.12773 0.11319 -0.12513 0.11134 C -0.11953 0.10764 -0.11862 0.11065 -0.11393 0.10625 C -0.11172 0.1044 -0.11003 0.10139 -0.10781 0.09931 C -0.10547 0.09745 -0.10273 0.09699 -0.10039 0.09444 C -0.09896 0.09375 -0.09805 0.09051 -0.09661 0.09005 C -0.09284 0.0875 -0.08906 0.08681 -0.08555 0.08565 C -0.08385 0.08426 -0.08229 0.08357 -0.08047 0.08241 C -0.07852 0.08171 -0.0763 0.08125 -0.07435 0.08056 C -0.07305 0.07986 -0.072 0.0787 -0.07057 0.07801 C -0.06484 0.07477 -0.06185 0.07546 -0.05573 0.07361 C -0.05365 0.07222 -0.05143 0.07176 -0.04948 0.07107 C -0.0401 0.05903 -0.05195 0.07292 -0.04088 0.06343 C -0.03945 0.06296 -0.03828 0.06042 -0.03711 0.05903 C -0.03529 0.05718 -0.02982 0.05463 -0.02825 0.05394 C -0.02721 0.05278 -0.02604 0.05093 -0.02461 0.04954 C -0.01432 0.03958 -0.02786 0.05602 -0.01706 0.04213 C -0.01641 0.04028 -0.01549 0.03773 -0.01471 0.03519 C -0.0138 0.03194 -0.01237 0.0213 -0.01224 0.01806 C -0.01172 0.01296 -0.01224 0.00671 -0.01094 0.00162 C -0.01029 -0.00139 -0.00508 -0.00463 -0.00365 -0.00509 C -0.00325 -0.00509 -0.00286 -0.00509 -0.00208 -0.00509 " pathEditMode="relative" rAng="0" ptsTypes="AAAAAAAAAAAAAAAAAAAAAAAAAAA">
                                      <p:cBhvr>
                                        <p:cTn id="9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67" y="-6875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3.33333E-6 0.00023 C 0.00039 0.003 0.00078 0.00694 0.0013 0.00995 C 0.00182 0.01342 0.00273 0.0162 0.00325 0.01851 C 0.00364 0.02037 0.00403 0.02314 0.00442 0.025 C 0.00481 0.02662 0.00521 0.02754 0.00547 0.02916 C 0.00586 0.03078 0.00625 0.03356 0.00651 0.03564 C 0.00833 0.0456 0.00729 0.03888 0.00924 0.04837 C 0.00976 0.05092 0.01028 0.05486 0.0108 0.05717 C 0.01119 0.05879 0.01172 0.05972 0.01211 0.06111 C 0.01458 0.06782 0.01328 0.06273 0.01536 0.06967 C 0.01575 0.07106 0.01614 0.07222 0.01666 0.07384 C 0.01705 0.07592 0.01744 0.0787 0.01797 0.08032 C 0.01836 0.08148 0.01875 0.08171 0.01901 0.0824 C 0.02148 0.0949 0.01914 0.08425 0.02148 0.09097 C 0.02187 0.09189 0.02226 0.09398 0.02252 0.09513 C 0.02291 0.09675 0.02343 0.09837 0.02382 0.09953 C 0.02422 0.10092 0.02474 0.10185 0.02526 0.1037 C 0.02565 0.10555 0.02617 0.10856 0.02669 0.11018 C 0.02721 0.11226 0.02786 0.1125 0.02838 0.11458 C 0.0289 0.11597 0.02929 0.11875 0.02981 0.12083 C 0.03034 0.12314 0.03099 0.12453 0.03151 0.12708 C 0.03203 0.12986 0.03255 0.13333 0.03294 0.13564 C 0.03333 0.1375 0.03385 0.13796 0.03424 0.13981 C 0.03463 0.14189 0.03489 0.14444 0.03528 0.14629 C 0.03554 0.14791 0.03593 0.14884 0.03632 0.15046 C 0.03698 0.15416 0.03776 0.15763 0.03854 0.16111 C 0.03919 0.16412 0.03971 0.16689 0.04036 0.16967 C 0.04075 0.17106 0.04101 0.17268 0.04127 0.17407 L 0.04231 0.17824 C 0.04257 0.18101 0.04284 0.18449 0.0431 0.18703 C 0.04349 0.18958 0.04453 0.19444 0.04492 0.19537 C 0.04583 0.19699 0.04674 0.19675 0.04765 0.19745 C 0.04896 0.20254 0.04726 0.1956 0.04869 0.2037 C 0.04882 0.20462 0.04896 0.20509 0.04922 0.20601 C 0.04935 0.2074 0.04948 0.20995 0.04974 0.21018 C 0.05065 0.21203 0.05156 0.21134 0.05247 0.21226 C 0.05273 0.21273 0.05299 0.21365 0.05312 0.21458 C 0.05442 0.22199 0.05338 0.21666 0.05521 0.22083 C 0.05534 0.22129 0.05547 0.22222 0.0556 0.22291 C 0.0569 0.22754 0.05586 0.22291 0.05729 0.22731 C 0.05898 0.2324 0.05599 0.22569 0.05885 0.23148 C 0.05976 0.23981 0.05885 0.2324 0.05989 0.23773 C 0.06015 0.23935 0.06028 0.24074 0.06054 0.24212 C 0.0608 0.24351 0.06093 0.24513 0.06106 0.24629 C 0.06132 0.24745 0.06159 0.24768 0.06185 0.24837 C 0.06237 0.25462 0.06237 0.25648 0.06302 0.25972 C 0.06315 0.25972 0.06328 0.25972 0.06354 0.25972 " pathEditMode="relative" rAng="0" ptsTypes="AAAAAAAAAAAAAAAAAAAAAAAAAAAAAAAAAAAAAAAAAAAAAAAA">
                                      <p:cBhvr>
                                        <p:cTn id="9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" y="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 0.01574 L 0.0043 0.01597 C 0.00131 0.01667 -0.00169 0.01621 -0.00455 0.01852 C -0.00586 0.01945 -0.0069 0.02292 -0.00807 0.02454 C -0.00911 0.0257 -0.01041 0.02685 -0.01158 0.02732 C -0.01679 0.03033 -0.02408 0.03195 -0.02903 0.03334 L -0.03606 0.03959 C -0.03724 0.04051 -0.03841 0.04121 -0.03958 0.04236 L -0.04492 0.04838 C -0.04609 0.05162 -0.04713 0.0551 -0.0483 0.05741 C -0.04948 0.05903 -0.05078 0.05903 -0.05182 0.06042 C -0.05312 0.06204 -0.05416 0.06505 -0.05547 0.06621 C -0.05677 0.06783 -0.05833 0.06783 -0.05976 0.06945 C -0.06158 0.0713 -0.06497 0.07547 -0.06497 0.0757 C -0.06588 0.07732 -0.06666 0.0801 -0.0677 0.08125 C -0.06927 0.08403 -0.07278 0.0875 -0.07278 0.08797 " pathEditMode="relative" rAng="0" ptsTypes="AAAAAAAAAAAAAAAA">
                                      <p:cBhvr>
                                        <p:cTn id="10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361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52 0.32592 L 0.05352 0.32592 L 0.04896 0.32615 C 0.04675 0.32615 0.04675 0.32638 0.04675 0.32638 C 0.04441 0.32638 0.04441 0.32638 0.04219 0.32638 C 0.03776 0.32685 0.04219 0.32638 0.03776 0.32685 C 0.03776 0.32685 0.03542 0.32685 0.03542 0.32685 C 0.03321 0.32708 0.03321 0.32708 0.03099 0.32731 C 0.03099 0.32731 0.03099 0.32731 0.02878 0.32731 C 0.02878 0.32754 0.02878 0.32731 0.02644 0.32777 C 0.02422 0.32777 0.02644 0.32777 0.02422 0.32777 C 0.02201 0.328 0.02201 0.328 0.0198 0.328 C 0.0198 0.328 0.0198 0.32824 0.01745 0.32824 C 0.01745 0.32824 0.01524 0.32824 0.01524 0.32847 C 0.01524 0.32847 0.01303 0.32847 0.01303 0.32847 C 0.01303 0.32847 0.01303 0.32847 0.01303 0.3287 C 0.00847 0.32893 0.01303 0.3287 0.00847 0.3287 C 0.00847 0.32893 0.00847 0.32893 0.00625 0.32893 C 0.00404 0.32939 0.00404 0.32939 0.00183 0.32939 C -0.00052 0.32986 0.00404 0.32916 -0.00052 0.32986 C -0.00273 0.32986 -0.00273 0.32986 -0.00273 0.32986 C -0.00494 0.33009 -0.00494 0.33009 -0.00494 0.33032 C -0.00494 0.33032 -0.00716 0.33032 -0.00716 0.33055 C -0.00716 0.33055 -0.00716 0.33055 -0.00716 0.33055 C -0.00716 0.33078 -0.00716 0.33078 -0.00716 0.33078 C -0.00716 0.33101 -0.00716 0.33148 -0.0095 0.33148 C -0.0095 0.33171 -0.0095 0.33171 -0.0095 0.33171 C -0.0095 0.33194 -0.0095 0.33194 -0.0095 0.33194 C -0.01184 0.3324 -0.0095 0.33194 -0.01184 0.3324 C -0.01184 0.33263 -0.01184 0.3324 -0.01184 0.33263 " pathEditMode="relative" rAng="0" ptsTypes="AAAAAAAAAAAAAAAAAAAAAAAAAAAAAA">
                                      <p:cBhvr>
                                        <p:cTn id="10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8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79 0.08796 L -0.07279 0.08819 C -0.07084 0.08796 -0.06875 0.08796 -0.06654 0.08796 C -0.06602 0.08796 -0.06524 0.08773 -0.06459 0.08773 C -0.06368 0.08773 -0.06263 0.0875 -0.06172 0.0875 C -0.06029 0.08727 -0.05899 0.08727 -0.05756 0.08704 C -0.05573 0.08681 -0.05443 0.08681 -0.05261 0.08657 C -0.05118 0.08657 -0.04493 0.08611 -0.04271 0.08588 C -0.04206 0.08565 -0.04141 0.08542 -0.04063 0.08542 C -0.03959 0.08542 -0.03829 0.08518 -0.03711 0.08518 C -0.03568 0.08495 -0.03438 0.08472 -0.03295 0.08449 C -0.0323 0.08426 -0.03164 0.08426 -0.03086 0.08403 L -0.0267 0.0838 C -0.02487 0.08333 -0.02266 0.0831 -0.0211 0.08264 C -0.02045 0.08241 -0.01967 0.08241 -0.01888 0.08218 C -0.0181 0.08194 -0.01706 0.08194 -0.01615 0.08171 C -0.01537 0.08148 -0.01394 0.08125 -0.01394 0.08148 " pathEditMode="relative" rAng="0" ptsTypes="AAAAAAAAAAAAAAAAA">
                                      <p:cBhvr>
                                        <p:cTn id="1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3" y="-324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"/>
          <a:srcRect l="921" t="4482" r="748" b="12800"/>
          <a:stretch>
            <a:fillRect/>
          </a:stretch>
        </p:blipFill>
        <p:spPr>
          <a:xfrm>
            <a:off x="0" y="6956"/>
            <a:ext cx="12192000" cy="6858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75495"/>
            <a:ext cx="11682539" cy="6717460"/>
          </a:xfrm>
          <a:prstGeom prst="rect">
            <a:avLst/>
          </a:prstGeom>
        </p:spPr>
      </p:pic>
      <p:pic>
        <p:nvPicPr>
          <p:cNvPr id="4" name="Picture 2" descr="Káº¿t quáº£ hÃ¬nh áº£nh cho home ic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9282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3394" y="412955"/>
            <a:ext cx="101763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1.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Cổ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cao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cao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cẳng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cao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cao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Chân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đen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cánh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trắng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ra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vào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đồng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xanh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Cảnh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quê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thêm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đẹp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bức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tranh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Sao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đành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chịu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tiếng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ma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lanh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nhử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mồi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71600" y="4108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B.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Con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cò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C. Con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quạ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D.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sâu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A.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cú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10738" y="850282"/>
            <a:ext cx="4943398" cy="494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"/>
          <a:srcRect l="921" t="4482" r="748" b="12800"/>
          <a:stretch>
            <a:fillRect/>
          </a:stretch>
        </p:blipFill>
        <p:spPr>
          <a:xfrm>
            <a:off x="0" y="6956"/>
            <a:ext cx="12192000" cy="6858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75495"/>
            <a:ext cx="11682539" cy="671746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3857"/>
          <a:stretch>
            <a:fillRect/>
          </a:stretch>
        </p:blipFill>
        <p:spPr>
          <a:xfrm>
            <a:off x="1134227" y="4454449"/>
            <a:ext cx="3860425" cy="530384"/>
          </a:xfrm>
          <a:custGeom>
            <a:avLst/>
            <a:gdLst>
              <a:gd name="connsiteX0" fmla="*/ 0 w 3860425"/>
              <a:gd name="connsiteY0" fmla="*/ 0 h 530384"/>
              <a:gd name="connsiteX1" fmla="*/ 3860425 w 3860425"/>
              <a:gd name="connsiteY1" fmla="*/ 0 h 530384"/>
              <a:gd name="connsiteX2" fmla="*/ 3860425 w 3860425"/>
              <a:gd name="connsiteY2" fmla="*/ 530384 h 530384"/>
              <a:gd name="connsiteX3" fmla="*/ 0 w 3860425"/>
              <a:gd name="connsiteY3" fmla="*/ 530384 h 53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5" h="530384">
                <a:moveTo>
                  <a:pt x="0" y="0"/>
                </a:moveTo>
                <a:lnTo>
                  <a:pt x="3860425" y="0"/>
                </a:lnTo>
                <a:lnTo>
                  <a:pt x="3860425" y="530384"/>
                </a:lnTo>
                <a:lnTo>
                  <a:pt x="0" y="530384"/>
                </a:lnTo>
                <a:close/>
              </a:path>
            </a:pathLst>
          </a:custGeom>
        </p:spPr>
      </p:pic>
      <p:sp>
        <p:nvSpPr>
          <p:cNvPr id="5" name="Rectangle 4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3394" y="412955"/>
            <a:ext cx="10176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2. 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 gì biểu tượng hòa bình thế gian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50006" y="5168352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D. </a:t>
            </a:r>
            <a:r>
              <a:rPr lang="en-US" sz="2800" dirty="0" err="1">
                <a:solidFill>
                  <a:prstClr val="white"/>
                </a:solidFill>
                <a:latin typeface="Montserrat Alternates Black" panose="00000A00000000000000" pitchFamily="50" charset="0"/>
              </a:rPr>
              <a:t>Chim</a:t>
            </a:r>
            <a:r>
              <a:rPr lang="en-US" sz="2800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Montserrat Alternates Black" panose="00000A00000000000000" pitchFamily="50" charset="0"/>
              </a:rPr>
              <a:t>bồ</a:t>
            </a:r>
            <a:r>
              <a:rPr lang="en-US" sz="2800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Montserrat Alternates Black" panose="00000A00000000000000" pitchFamily="50" charset="0"/>
              </a:rPr>
              <a:t>câu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B.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hạc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71600" y="4135624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C. </a:t>
            </a:r>
            <a:r>
              <a:rPr lang="en-US" sz="2800" dirty="0" err="1">
                <a:solidFill>
                  <a:prstClr val="white"/>
                </a:solidFill>
                <a:latin typeface="Montserrat Alternates Black" panose="00000A00000000000000" pitchFamily="50" charset="0"/>
              </a:rPr>
              <a:t>Chim</a:t>
            </a:r>
            <a:r>
              <a:rPr lang="en-US" sz="2800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Montserrat Alternates Black" panose="00000A00000000000000" pitchFamily="50" charset="0"/>
              </a:rPr>
              <a:t>én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A.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công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10666901" y="390067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676600" y="4859479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29217" y="925570"/>
            <a:ext cx="4544118" cy="454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áº¿t quáº£ hÃ¬nh áº£nh cho home ico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9282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"/>
          <a:srcRect l="921" t="4482" r="748" b="12800"/>
          <a:stretch>
            <a:fillRect/>
          </a:stretch>
        </p:blipFill>
        <p:spPr>
          <a:xfrm>
            <a:off x="0" y="6956"/>
            <a:ext cx="12192000" cy="6858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75495"/>
            <a:ext cx="11682539" cy="671746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3857"/>
          <a:stretch>
            <a:fillRect/>
          </a:stretch>
        </p:blipFill>
        <p:spPr>
          <a:xfrm>
            <a:off x="1134227" y="4454449"/>
            <a:ext cx="3860425" cy="530384"/>
          </a:xfrm>
          <a:custGeom>
            <a:avLst/>
            <a:gdLst>
              <a:gd name="connsiteX0" fmla="*/ 0 w 3860425"/>
              <a:gd name="connsiteY0" fmla="*/ 0 h 530384"/>
              <a:gd name="connsiteX1" fmla="*/ 3860425 w 3860425"/>
              <a:gd name="connsiteY1" fmla="*/ 0 h 530384"/>
              <a:gd name="connsiteX2" fmla="*/ 3860425 w 3860425"/>
              <a:gd name="connsiteY2" fmla="*/ 530384 h 530384"/>
              <a:gd name="connsiteX3" fmla="*/ 0 w 3860425"/>
              <a:gd name="connsiteY3" fmla="*/ 530384 h 53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5" h="530384">
                <a:moveTo>
                  <a:pt x="0" y="0"/>
                </a:moveTo>
                <a:lnTo>
                  <a:pt x="3860425" y="0"/>
                </a:lnTo>
                <a:lnTo>
                  <a:pt x="3860425" y="530384"/>
                </a:lnTo>
                <a:lnTo>
                  <a:pt x="0" y="530384"/>
                </a:lnTo>
                <a:close/>
              </a:path>
            </a:pathLst>
          </a:cu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652" b="26595"/>
          <a:stretch>
            <a:fillRect/>
          </a:stretch>
        </p:blipFill>
        <p:spPr>
          <a:xfrm>
            <a:off x="1134223" y="4100838"/>
            <a:ext cx="3860426" cy="360176"/>
          </a:xfrm>
          <a:custGeom>
            <a:avLst/>
            <a:gdLst>
              <a:gd name="connsiteX0" fmla="*/ 0 w 3860426"/>
              <a:gd name="connsiteY0" fmla="*/ 0 h 360176"/>
              <a:gd name="connsiteX1" fmla="*/ 3860426 w 3860426"/>
              <a:gd name="connsiteY1" fmla="*/ 0 h 360176"/>
              <a:gd name="connsiteX2" fmla="*/ 3860426 w 3860426"/>
              <a:gd name="connsiteY2" fmla="*/ 360176 h 360176"/>
              <a:gd name="connsiteX3" fmla="*/ 0 w 3860426"/>
              <a:gd name="connsiteY3" fmla="*/ 360176 h 36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0176">
                <a:moveTo>
                  <a:pt x="0" y="0"/>
                </a:moveTo>
                <a:lnTo>
                  <a:pt x="3860426" y="0"/>
                </a:lnTo>
                <a:lnTo>
                  <a:pt x="3860426" y="360176"/>
                </a:lnTo>
                <a:lnTo>
                  <a:pt x="0" y="360176"/>
                </a:lnTo>
                <a:close/>
              </a:path>
            </a:pathLst>
          </a:custGeom>
        </p:spPr>
      </p:pic>
      <p:sp>
        <p:nvSpPr>
          <p:cNvPr id="6" name="Rectangle 5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3394" y="412955"/>
            <a:ext cx="101763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3. 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Bé tẻo teo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Rất hay trèo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Từ cành na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Qua cành bưởi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Sang bụi chuối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1600" y="4108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chích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bông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sâu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D.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én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công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29319" y="783527"/>
            <a:ext cx="4725962" cy="47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áº¿t quáº£ hÃ¬nh áº£nh cho home ico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9282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"/>
          <a:srcRect l="921" t="4482" r="748" b="12800"/>
          <a:stretch>
            <a:fillRect/>
          </a:stretch>
        </p:blipFill>
        <p:spPr>
          <a:xfrm>
            <a:off x="0" y="6956"/>
            <a:ext cx="12192000" cy="6858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75495"/>
            <a:ext cx="11682539" cy="671746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3857"/>
          <a:stretch>
            <a:fillRect/>
          </a:stretch>
        </p:blipFill>
        <p:spPr>
          <a:xfrm>
            <a:off x="1134227" y="4454449"/>
            <a:ext cx="3860425" cy="530384"/>
          </a:xfrm>
          <a:custGeom>
            <a:avLst/>
            <a:gdLst>
              <a:gd name="connsiteX0" fmla="*/ 0 w 3860425"/>
              <a:gd name="connsiteY0" fmla="*/ 0 h 530384"/>
              <a:gd name="connsiteX1" fmla="*/ 3860425 w 3860425"/>
              <a:gd name="connsiteY1" fmla="*/ 0 h 530384"/>
              <a:gd name="connsiteX2" fmla="*/ 3860425 w 3860425"/>
              <a:gd name="connsiteY2" fmla="*/ 530384 h 530384"/>
              <a:gd name="connsiteX3" fmla="*/ 0 w 3860425"/>
              <a:gd name="connsiteY3" fmla="*/ 530384 h 53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5" h="530384">
                <a:moveTo>
                  <a:pt x="0" y="0"/>
                </a:moveTo>
                <a:lnTo>
                  <a:pt x="3860425" y="0"/>
                </a:lnTo>
                <a:lnTo>
                  <a:pt x="3860425" y="530384"/>
                </a:lnTo>
                <a:lnTo>
                  <a:pt x="0" y="530384"/>
                </a:lnTo>
                <a:close/>
              </a:path>
            </a:pathLst>
          </a:cu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652" b="26595"/>
          <a:stretch>
            <a:fillRect/>
          </a:stretch>
        </p:blipFill>
        <p:spPr>
          <a:xfrm>
            <a:off x="1134223" y="4100838"/>
            <a:ext cx="3860426" cy="360176"/>
          </a:xfrm>
          <a:custGeom>
            <a:avLst/>
            <a:gdLst>
              <a:gd name="connsiteX0" fmla="*/ 0 w 3860426"/>
              <a:gd name="connsiteY0" fmla="*/ 0 h 360176"/>
              <a:gd name="connsiteX1" fmla="*/ 3860426 w 3860426"/>
              <a:gd name="connsiteY1" fmla="*/ 0 h 360176"/>
              <a:gd name="connsiteX2" fmla="*/ 3860426 w 3860426"/>
              <a:gd name="connsiteY2" fmla="*/ 360176 h 360176"/>
              <a:gd name="connsiteX3" fmla="*/ 0 w 3860426"/>
              <a:gd name="connsiteY3" fmla="*/ 360176 h 36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0176">
                <a:moveTo>
                  <a:pt x="0" y="0"/>
                </a:moveTo>
                <a:lnTo>
                  <a:pt x="3860426" y="0"/>
                </a:lnTo>
                <a:lnTo>
                  <a:pt x="3860426" y="360176"/>
                </a:lnTo>
                <a:lnTo>
                  <a:pt x="0" y="360176"/>
                </a:lnTo>
                <a:close/>
              </a:path>
            </a:pathLst>
          </a:cu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7562" b="44348"/>
          <a:stretch>
            <a:fillRect/>
          </a:stretch>
        </p:blipFill>
        <p:spPr>
          <a:xfrm>
            <a:off x="1134225" y="3742888"/>
            <a:ext cx="3860426" cy="367008"/>
          </a:xfrm>
          <a:custGeom>
            <a:avLst/>
            <a:gdLst>
              <a:gd name="connsiteX0" fmla="*/ 0 w 3860426"/>
              <a:gd name="connsiteY0" fmla="*/ 0 h 367008"/>
              <a:gd name="connsiteX1" fmla="*/ 3860426 w 3860426"/>
              <a:gd name="connsiteY1" fmla="*/ 0 h 367008"/>
              <a:gd name="connsiteX2" fmla="*/ 3860426 w 3860426"/>
              <a:gd name="connsiteY2" fmla="*/ 367008 h 367008"/>
              <a:gd name="connsiteX3" fmla="*/ 0 w 3860426"/>
              <a:gd name="connsiteY3" fmla="*/ 367008 h 36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7008">
                <a:moveTo>
                  <a:pt x="0" y="0"/>
                </a:moveTo>
                <a:lnTo>
                  <a:pt x="3860426" y="0"/>
                </a:lnTo>
                <a:lnTo>
                  <a:pt x="3860426" y="367008"/>
                </a:lnTo>
                <a:lnTo>
                  <a:pt x="0" y="367008"/>
                </a:lnTo>
                <a:close/>
              </a:path>
            </a:pathLst>
          </a:custGeom>
        </p:spPr>
      </p:pic>
      <p:sp>
        <p:nvSpPr>
          <p:cNvPr id="7" name="Rectangle 6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3394" y="412955"/>
            <a:ext cx="101763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4.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gì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mỏ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gõ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rất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hăng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Bắt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sâu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bắt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bọ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bằng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sạch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cây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49379" y="5487013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D.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gõ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kiến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4552" y="447077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cánh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cụt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49379" y="4470776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én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2331" y="5535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chào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mào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5022087" y="5234518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10644680" y="4235827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4909602" y="4129548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675973" y="5178140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16300" y="964884"/>
            <a:ext cx="4937103" cy="493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áº¿t quáº£ hÃ¬nh áº£nh cho home ico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9282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"/>
          <a:srcRect l="921" t="4482" r="748" b="12800"/>
          <a:stretch>
            <a:fillRect/>
          </a:stretch>
        </p:blipFill>
        <p:spPr>
          <a:xfrm>
            <a:off x="0" y="6956"/>
            <a:ext cx="12192000" cy="6858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75495"/>
            <a:ext cx="11682539" cy="671746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3857"/>
          <a:stretch>
            <a:fillRect/>
          </a:stretch>
        </p:blipFill>
        <p:spPr>
          <a:xfrm>
            <a:off x="1134227" y="4454449"/>
            <a:ext cx="3860425" cy="530384"/>
          </a:xfrm>
          <a:custGeom>
            <a:avLst/>
            <a:gdLst>
              <a:gd name="connsiteX0" fmla="*/ 0 w 3860425"/>
              <a:gd name="connsiteY0" fmla="*/ 0 h 530384"/>
              <a:gd name="connsiteX1" fmla="*/ 3860425 w 3860425"/>
              <a:gd name="connsiteY1" fmla="*/ 0 h 530384"/>
              <a:gd name="connsiteX2" fmla="*/ 3860425 w 3860425"/>
              <a:gd name="connsiteY2" fmla="*/ 530384 h 530384"/>
              <a:gd name="connsiteX3" fmla="*/ 0 w 3860425"/>
              <a:gd name="connsiteY3" fmla="*/ 530384 h 53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5" h="530384">
                <a:moveTo>
                  <a:pt x="0" y="0"/>
                </a:moveTo>
                <a:lnTo>
                  <a:pt x="3860425" y="0"/>
                </a:lnTo>
                <a:lnTo>
                  <a:pt x="3860425" y="530384"/>
                </a:lnTo>
                <a:lnTo>
                  <a:pt x="0" y="530384"/>
                </a:lnTo>
                <a:close/>
              </a:path>
            </a:pathLst>
          </a:cu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652" b="26595"/>
          <a:stretch>
            <a:fillRect/>
          </a:stretch>
        </p:blipFill>
        <p:spPr>
          <a:xfrm>
            <a:off x="1134223" y="4100838"/>
            <a:ext cx="3860426" cy="360176"/>
          </a:xfrm>
          <a:custGeom>
            <a:avLst/>
            <a:gdLst>
              <a:gd name="connsiteX0" fmla="*/ 0 w 3860426"/>
              <a:gd name="connsiteY0" fmla="*/ 0 h 360176"/>
              <a:gd name="connsiteX1" fmla="*/ 3860426 w 3860426"/>
              <a:gd name="connsiteY1" fmla="*/ 0 h 360176"/>
              <a:gd name="connsiteX2" fmla="*/ 3860426 w 3860426"/>
              <a:gd name="connsiteY2" fmla="*/ 360176 h 360176"/>
              <a:gd name="connsiteX3" fmla="*/ 0 w 3860426"/>
              <a:gd name="connsiteY3" fmla="*/ 360176 h 36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0176">
                <a:moveTo>
                  <a:pt x="0" y="0"/>
                </a:moveTo>
                <a:lnTo>
                  <a:pt x="3860426" y="0"/>
                </a:lnTo>
                <a:lnTo>
                  <a:pt x="3860426" y="360176"/>
                </a:lnTo>
                <a:lnTo>
                  <a:pt x="0" y="360176"/>
                </a:lnTo>
                <a:close/>
              </a:path>
            </a:pathLst>
          </a:cu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7562" b="44348"/>
          <a:stretch>
            <a:fillRect/>
          </a:stretch>
        </p:blipFill>
        <p:spPr>
          <a:xfrm>
            <a:off x="1134225" y="3742888"/>
            <a:ext cx="3860426" cy="367008"/>
          </a:xfrm>
          <a:custGeom>
            <a:avLst/>
            <a:gdLst>
              <a:gd name="connsiteX0" fmla="*/ 0 w 3860426"/>
              <a:gd name="connsiteY0" fmla="*/ 0 h 367008"/>
              <a:gd name="connsiteX1" fmla="*/ 3860426 w 3860426"/>
              <a:gd name="connsiteY1" fmla="*/ 0 h 367008"/>
              <a:gd name="connsiteX2" fmla="*/ 3860426 w 3860426"/>
              <a:gd name="connsiteY2" fmla="*/ 367008 h 367008"/>
              <a:gd name="connsiteX3" fmla="*/ 0 w 3860426"/>
              <a:gd name="connsiteY3" fmla="*/ 367008 h 36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7008">
                <a:moveTo>
                  <a:pt x="0" y="0"/>
                </a:moveTo>
                <a:lnTo>
                  <a:pt x="3860426" y="0"/>
                </a:lnTo>
                <a:lnTo>
                  <a:pt x="3860426" y="367008"/>
                </a:lnTo>
                <a:lnTo>
                  <a:pt x="0" y="367008"/>
                </a:lnTo>
                <a:close/>
              </a:path>
            </a:pathLst>
          </a:cu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130" b="62102"/>
          <a:stretch>
            <a:fillRect/>
          </a:stretch>
        </p:blipFill>
        <p:spPr>
          <a:xfrm>
            <a:off x="1134223" y="3390363"/>
            <a:ext cx="3860426" cy="360486"/>
          </a:xfrm>
          <a:custGeom>
            <a:avLst/>
            <a:gdLst>
              <a:gd name="connsiteX0" fmla="*/ 0 w 3860426"/>
              <a:gd name="connsiteY0" fmla="*/ 0 h 360486"/>
              <a:gd name="connsiteX1" fmla="*/ 3860426 w 3860426"/>
              <a:gd name="connsiteY1" fmla="*/ 0 h 360486"/>
              <a:gd name="connsiteX2" fmla="*/ 3860426 w 3860426"/>
              <a:gd name="connsiteY2" fmla="*/ 360486 h 360486"/>
              <a:gd name="connsiteX3" fmla="*/ 0 w 3860426"/>
              <a:gd name="connsiteY3" fmla="*/ 360486 h 36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426" h="360486">
                <a:moveTo>
                  <a:pt x="0" y="0"/>
                </a:moveTo>
                <a:lnTo>
                  <a:pt x="3860426" y="0"/>
                </a:lnTo>
                <a:lnTo>
                  <a:pt x="3860426" y="360486"/>
                </a:lnTo>
                <a:lnTo>
                  <a:pt x="0" y="360486"/>
                </a:lnTo>
                <a:close/>
              </a:path>
            </a:pathLst>
          </a:custGeom>
        </p:spPr>
      </p:pic>
      <p:sp>
        <p:nvSpPr>
          <p:cNvPr id="8" name="Rectangle 7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3394" y="412955"/>
            <a:ext cx="101763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Chim gì bắt chước rất hay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Dạy nó nói được tiếng Tây, tiếng Tàu?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Alternates Black" panose="00000A00000000000000" pitchFamily="50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71600" y="4108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B.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vẹt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C.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cú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D. Con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cò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A.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quạ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>
            <a:fillRect/>
          </a:stretch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712503" y="730345"/>
            <a:ext cx="4721887" cy="472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Káº¿t quáº£ hÃ¬nh áº£nh cho home ico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9282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" y="1240"/>
            <a:ext cx="12187592" cy="68555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15767" y="2044325"/>
            <a:ext cx="8360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7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7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9: </a:t>
            </a:r>
            <a:r>
              <a:rPr lang="en-US" sz="7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Vè</a:t>
            </a:r>
            <a:r>
              <a:rPr lang="en-US" sz="7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endParaRPr lang="en-US" sz="72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未标题-2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463261" y="135277"/>
            <a:ext cx="6079003" cy="54292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54244" y="2673907"/>
            <a:ext cx="3781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FF0000"/>
                </a:solidFill>
              </a:rPr>
              <a:t>Tiết</a:t>
            </a:r>
            <a:r>
              <a:rPr lang="en-US" sz="7200" b="1" dirty="0">
                <a:solidFill>
                  <a:srgbClr val="FF0000"/>
                </a:solidFill>
              </a:rPr>
              <a:t> 1 + 2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7"/>
          <p:cNvCxnSpPr/>
          <p:nvPr/>
        </p:nvCxnSpPr>
        <p:spPr>
          <a:xfrm>
            <a:off x="4079411" y="1726718"/>
            <a:ext cx="0" cy="2712351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08849" y="1566919"/>
            <a:ext cx="7689071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1219200">
              <a:buFont typeface="Arial" panose="020B0604020202020204" pitchFamily="34" charset="0"/>
              <a:buChar char="•"/>
            </a:pPr>
            <a:r>
              <a:rPr lang="en-US" altLang="zh-CN" sz="3735" spc="-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altLang="zh-CN" sz="3735" spc="-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735" spc="-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đúng</a:t>
            </a:r>
            <a:r>
              <a:rPr lang="en-US" altLang="zh-CN" sz="3735" spc="-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735" spc="-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altLang="zh-CN" sz="3735" spc="-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735" spc="-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altLang="zh-CN" sz="3735" spc="-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735" spc="-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altLang="zh-CN" sz="3735" spc="-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735" spc="-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khó</a:t>
            </a:r>
            <a:r>
              <a:rPr lang="en-US" altLang="zh-CN" sz="3735" spc="-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altLang="zh-CN" sz="3735" spc="-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altLang="zh-CN" sz="3735" spc="-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735" spc="-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rõ</a:t>
            </a:r>
            <a:r>
              <a:rPr lang="en-US" altLang="zh-CN" sz="3735" spc="-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735" spc="-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ràng</a:t>
            </a:r>
            <a:endParaRPr lang="zh-CN" altLang="en-US" sz="3735" spc="-200" dirty="0">
              <a:solidFill>
                <a:prstClr val="white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08849" y="2367687"/>
            <a:ext cx="7227431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1219200">
              <a:buFont typeface="Arial" panose="020B0604020202020204" pitchFamily="34" charset="0"/>
              <a:buChar char="•"/>
            </a:pPr>
            <a:r>
              <a:rPr lang="vi-VN" altLang="zh-CN" sz="3735" spc="-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Biết ngắt giọng phù hợp với nhịp thơ</a:t>
            </a:r>
            <a:endParaRPr lang="zh-CN" altLang="en-US" sz="3735" spc="-200" dirty="0">
              <a:solidFill>
                <a:prstClr val="white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08849" y="3008656"/>
            <a:ext cx="7147530" cy="18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 defTabSz="1219200">
              <a:buFont typeface="Arial" panose="020B0604020202020204" pitchFamily="34" charset="0"/>
              <a:buChar char="•"/>
            </a:pPr>
            <a:r>
              <a:rPr lang="vi-VN" altLang="zh-CN" sz="3735" spc="-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Hiểu nội dung bài: Một số loài chim cũng có đặc điểm, tính nết giống như con người.</a:t>
            </a:r>
            <a:endParaRPr lang="zh-CN" altLang="en-US" sz="3735" spc="-200" dirty="0">
              <a:solidFill>
                <a:prstClr val="white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22804" y="1769368"/>
            <a:ext cx="25685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/>
            <a:r>
              <a:rPr lang="en-US" altLang="zh-CN" sz="6000" b="1" spc="67" dirty="0" err="1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Mục</a:t>
            </a:r>
            <a:r>
              <a:rPr lang="en-US" altLang="zh-CN" sz="6000" b="1" spc="67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6000" b="1" spc="67" dirty="0" err="1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tiêu</a:t>
            </a:r>
            <a:endParaRPr lang="zh-CN" altLang="en-US" sz="6000" b="1" spc="67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53100">
                  <a:srgbClr val="F79646">
                    <a:satMod val="180000"/>
                    <a:alpha val="30000"/>
                  </a:srgbClr>
                </a:glow>
              </a:effectLst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074" name="Picture 2" descr="C:\Users\Thinkpad\Desktop\学校\1_0002_图层-1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7160">
            <a:off x="939271" y="4536323"/>
            <a:ext cx="2474781" cy="203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0778" y="435006"/>
            <a:ext cx="295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Vè</a:t>
            </a:r>
            <a:r>
              <a:rPr lang="en-US" sz="32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endParaRPr lang="en-US" sz="3200" b="1" dirty="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772" t="2351" r="1"/>
          <a:stretch>
            <a:fillRect/>
          </a:stretch>
        </p:blipFill>
        <p:spPr>
          <a:xfrm>
            <a:off x="366053" y="579777"/>
            <a:ext cx="582308" cy="5251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8470" y="1059165"/>
            <a:ext cx="4254462" cy="555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lon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mới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sáo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xinh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linh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tinh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liếu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điếu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nghịch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tếu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cậu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chìa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vôi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chao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đớp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mồi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chèo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bẻo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57367" y="842362"/>
            <a:ext cx="3719350" cy="61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Tính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mách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lẻo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Thím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khách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nhặt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lân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la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sẻ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tình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nghĩa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Giục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hè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mau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hú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Nhấp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nhem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buồn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cú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mèo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</a:t>
            </a:r>
            <a:endParaRPr lang="en-US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Đồng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dao</a:t>
            </a:r>
            <a:r>
              <a:rPr lang="en-US" sz="24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  <a:endParaRPr lang="vi-VN" sz="24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9090735" y="435006"/>
            <a:ext cx="2557162" cy="1136342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Đọc</a:t>
            </a:r>
            <a:r>
              <a:rPr lang="en-US" sz="3200" dirty="0"/>
              <a:t> </a:t>
            </a:r>
            <a:r>
              <a:rPr lang="en-US" sz="3200" dirty="0" err="1"/>
              <a:t>mẫu</a:t>
            </a:r>
            <a:endParaRPr lang="en-US" sz="3200" dirty="0"/>
          </a:p>
        </p:txBody>
      </p:sp>
      <p:pic>
        <p:nvPicPr>
          <p:cNvPr id="4" name="Vè chi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43946" y="598681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92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/>
      <p:bldP spid="11" grpId="0"/>
      <p:bldP spid="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8" r="66235" b="27006"/>
          <a:stretch>
            <a:fillRect/>
          </a:stretch>
        </p:blipFill>
        <p:spPr>
          <a:xfrm>
            <a:off x="2" y="828426"/>
            <a:ext cx="3341314" cy="3352957"/>
          </a:xfrm>
          <a:prstGeom prst="rect">
            <a:avLst/>
          </a:prstGeom>
        </p:spPr>
      </p:pic>
      <p:pic>
        <p:nvPicPr>
          <p:cNvPr id="5" name="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5" t="20706" r="35647" b="20732"/>
          <a:stretch>
            <a:fillRect/>
          </a:stretch>
        </p:blipFill>
        <p:spPr>
          <a:xfrm>
            <a:off x="4533845" y="1272122"/>
            <a:ext cx="2852375" cy="2909261"/>
          </a:xfrm>
          <a:prstGeom prst="rect">
            <a:avLst/>
          </a:prstGeom>
        </p:spPr>
      </p:pic>
      <p:pic>
        <p:nvPicPr>
          <p:cNvPr id="6" name="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3" t="10249" r="3176" b="29935"/>
          <a:stretch>
            <a:fillRect/>
          </a:stretch>
        </p:blipFill>
        <p:spPr>
          <a:xfrm>
            <a:off x="8427832" y="986582"/>
            <a:ext cx="2944463" cy="3201963"/>
          </a:xfrm>
          <a:prstGeom prst="rect">
            <a:avLst/>
          </a:prstGeom>
        </p:spPr>
      </p:pic>
      <p:pic>
        <p:nvPicPr>
          <p:cNvPr id="7" name="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 t="72993" r="67059" b="11739"/>
          <a:stretch>
            <a:fillRect/>
          </a:stretch>
        </p:blipFill>
        <p:spPr>
          <a:xfrm>
            <a:off x="315558" y="5005891"/>
            <a:ext cx="3700631" cy="1047079"/>
          </a:xfrm>
          <a:prstGeom prst="rect">
            <a:avLst/>
          </a:prstGeom>
        </p:spPr>
      </p:pic>
      <p:pic>
        <p:nvPicPr>
          <p:cNvPr id="8" name="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0" t="79268" r="35647" b="5673"/>
          <a:stretch>
            <a:fillRect/>
          </a:stretch>
        </p:blipFill>
        <p:spPr>
          <a:xfrm>
            <a:off x="4331746" y="5436196"/>
            <a:ext cx="3514165" cy="1032737"/>
          </a:xfrm>
          <a:prstGeom prst="rect">
            <a:avLst/>
          </a:prstGeom>
        </p:spPr>
      </p:pic>
      <p:pic>
        <p:nvPicPr>
          <p:cNvPr id="9" name="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6" t="70065" r="3177" b="14968"/>
          <a:stretch>
            <a:fillRect/>
          </a:stretch>
        </p:blipFill>
        <p:spPr>
          <a:xfrm>
            <a:off x="8132781" y="4805081"/>
            <a:ext cx="3671944" cy="10264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7738" y="2334779"/>
            <a:ext cx="1590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/>
            <a:r>
              <a:rPr lang="en-US" altLang="zh-CN" sz="36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lon</a:t>
            </a:r>
            <a:r>
              <a:rPr lang="en-US" altLang="zh-CN" sz="36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</a:t>
            </a:r>
            <a:endParaRPr lang="en-US" altLang="zh-CN" sz="3600" b="1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99026" y="2502946"/>
            <a:ext cx="1811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/>
            <a:r>
              <a:rPr lang="en-US" altLang="zh-CN" sz="36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liếu</a:t>
            </a:r>
            <a:r>
              <a:rPr lang="en-US" altLang="zh-CN" sz="36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điếu</a:t>
            </a:r>
            <a:endParaRPr lang="en-US" altLang="zh-CN" sz="3600" b="1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75583" y="2403586"/>
            <a:ext cx="2048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/>
            <a:r>
              <a:rPr lang="en-US" altLang="zh-CN" sz="36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chèo</a:t>
            </a:r>
            <a:r>
              <a:rPr lang="en-US" altLang="zh-CN" sz="36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bẻo</a:t>
            </a:r>
            <a:endParaRPr lang="en-US" altLang="zh-CN" sz="3600" b="1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Rectangle: Rounded Corners 1"/>
          <p:cNvSpPr/>
          <p:nvPr/>
        </p:nvSpPr>
        <p:spPr>
          <a:xfrm>
            <a:off x="4116594" y="133165"/>
            <a:ext cx="3772349" cy="8100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khó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3" name="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3" t="10249" r="3176" b="29935"/>
          <a:stretch>
            <a:fillRect/>
          </a:stretch>
        </p:blipFill>
        <p:spPr>
          <a:xfrm>
            <a:off x="1778457" y="3656037"/>
            <a:ext cx="2944463" cy="320196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64680" y="5032363"/>
            <a:ext cx="1972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/>
            <a:r>
              <a:rPr lang="en-US" altLang="zh-CN" sz="36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mách</a:t>
            </a:r>
            <a:r>
              <a:rPr lang="en-US" altLang="zh-CN" sz="36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lẻo</a:t>
            </a:r>
            <a:endParaRPr lang="en-US" altLang="zh-CN" sz="3600" b="1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8" name="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5" t="20706" r="35647" b="20732"/>
          <a:stretch>
            <a:fillRect/>
          </a:stretch>
        </p:blipFill>
        <p:spPr>
          <a:xfrm>
            <a:off x="6810740" y="3948739"/>
            <a:ext cx="3300926" cy="290926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76209" y="5056542"/>
            <a:ext cx="3062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36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nhấp</a:t>
            </a:r>
            <a:r>
              <a:rPr lang="en-US" altLang="zh-CN" sz="36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nhem</a:t>
            </a:r>
            <a:endParaRPr lang="en-US" altLang="zh-CN" sz="3600" b="1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" r="34400" b="5897"/>
          <a:stretch>
            <a:fillRect/>
          </a:stretch>
        </p:blipFill>
        <p:spPr>
          <a:xfrm>
            <a:off x="728948" y="404368"/>
            <a:ext cx="10945188" cy="6049264"/>
          </a:xfrm>
          <a:prstGeom prst="rect">
            <a:avLst/>
          </a:prstGeom>
        </p:spPr>
      </p:pic>
      <p:pic>
        <p:nvPicPr>
          <p:cNvPr id="9" name="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67" t="20385" r="6933" b="5896"/>
          <a:stretch>
            <a:fillRect/>
          </a:stretch>
        </p:blipFill>
        <p:spPr>
          <a:xfrm>
            <a:off x="10599915" y="1529125"/>
            <a:ext cx="1853184" cy="5055616"/>
          </a:xfrm>
          <a:prstGeom prst="rect">
            <a:avLst/>
          </a:prstGeom>
        </p:spPr>
      </p:pic>
      <p:pic>
        <p:nvPicPr>
          <p:cNvPr id="6" name="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1" t="24563" r="40933" b="26282"/>
          <a:stretch>
            <a:fillRect/>
          </a:stretch>
        </p:blipFill>
        <p:spPr>
          <a:xfrm flipH="1">
            <a:off x="239349" y="3082597"/>
            <a:ext cx="2497563" cy="3371035"/>
          </a:xfrm>
          <a:prstGeom prst="rect">
            <a:avLst/>
          </a:prstGeom>
        </p:spPr>
      </p:pic>
      <p:sp>
        <p:nvSpPr>
          <p:cNvPr id="12" name="Rectangle: Rounded Corners 11"/>
          <p:cNvSpPr/>
          <p:nvPr/>
        </p:nvSpPr>
        <p:spPr>
          <a:xfrm>
            <a:off x="4116594" y="133165"/>
            <a:ext cx="3772349" cy="8100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Giải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nghĩa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endParaRPr lang="en-US" sz="40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29435" y="1786890"/>
            <a:ext cx="332422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en-US" sz="28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  (</a:t>
            </a:r>
            <a:r>
              <a:rPr lang="en-US" sz="28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Chạy</a:t>
            </a:r>
            <a:r>
              <a:rPr lang="en-US" sz="28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) </a:t>
            </a:r>
            <a:r>
              <a:rPr lang="en-US" sz="28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lon</a:t>
            </a:r>
            <a:r>
              <a:rPr lang="en-US" sz="28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xon</a:t>
            </a:r>
            <a:endParaRPr lang="vi-VN" sz="2800" kern="0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82276" y="4219698"/>
            <a:ext cx="2627375" cy="650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vi-VN" sz="28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  </a:t>
            </a:r>
            <a:r>
              <a:rPr lang="en-US" sz="28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(</a:t>
            </a:r>
            <a:r>
              <a:rPr lang="en-US" sz="28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Nhặt</a:t>
            </a:r>
            <a:r>
              <a:rPr lang="en-US" sz="28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) </a:t>
            </a:r>
            <a:r>
              <a:rPr lang="en-US" sz="28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lân</a:t>
            </a:r>
            <a:r>
              <a:rPr lang="en-US" sz="28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la</a:t>
            </a:r>
            <a:endParaRPr lang="vi-VN" sz="2800" kern="0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82478" y="5071719"/>
            <a:ext cx="2627375" cy="650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vi-VN" sz="28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  </a:t>
            </a:r>
            <a:r>
              <a:rPr lang="en-US" sz="28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Nhấp</a:t>
            </a:r>
            <a:r>
              <a:rPr lang="en-US" sz="28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nhem</a:t>
            </a:r>
            <a:endParaRPr lang="vi-VN" sz="2800" kern="0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31390" y="3281045"/>
            <a:ext cx="160464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vi-VN" sz="28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  </a:t>
            </a:r>
            <a:r>
              <a:rPr lang="en-US" sz="28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tếu</a:t>
            </a:r>
            <a:endParaRPr lang="vi-VN" sz="2800" kern="0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378946" y="1787020"/>
            <a:ext cx="6437890" cy="650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: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dáng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chạy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nhanh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và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trông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rất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đáng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yêu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.</a:t>
            </a:r>
            <a:endParaRPr lang="vi-VN" sz="2800" kern="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846070" y="3281045"/>
            <a:ext cx="8448040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 :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hành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động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,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lời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nói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vui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nhộn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,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cố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tình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gây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cười</a:t>
            </a:r>
            <a:endParaRPr lang="vi-VN" sz="2800" kern="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102870" y="4173855"/>
            <a:ext cx="5531799" cy="650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 :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nhặt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loanh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quanh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không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đi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xa</a:t>
            </a:r>
            <a:endParaRPr lang="vi-VN" sz="2800" kern="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116594" y="5071718"/>
            <a:ext cx="5531799" cy="650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 panose="020B0604020202020204"/>
              <a:buNone/>
            </a:pP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   : (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mắt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)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lúc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nhắm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lúc</a:t>
            </a:r>
            <a:r>
              <a:rPr lang="en-US" sz="28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8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mở</a:t>
            </a:r>
            <a:endParaRPr lang="vi-VN" sz="2800" kern="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9" grpId="0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" r="34400" b="5897"/>
          <a:stretch>
            <a:fillRect/>
          </a:stretch>
        </p:blipFill>
        <p:spPr>
          <a:xfrm>
            <a:off x="239349" y="13235"/>
            <a:ext cx="7575296" cy="64536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2291" y="1905506"/>
            <a:ext cx="6154229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lon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</a:t>
            </a:r>
            <a:r>
              <a:rPr lang="en-US" altLang="zh-CN" sz="4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/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lang="en-US" altLang="zh-CN" sz="4800" b="1" dirty="0">
              <a:solidFill>
                <a:srgbClr val="9BBB59">
                  <a:lumMod val="75000"/>
                </a:srgb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defTabSz="1219200"/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mới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r>
              <a:rPr lang="en-US" altLang="zh-CN" sz="4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//</a:t>
            </a:r>
            <a:endParaRPr lang="en-US" altLang="zh-CN" sz="4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defTabSz="1219200"/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r>
              <a:rPr lang="en-US" altLang="zh-CN" sz="4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US" altLang="zh-CN" sz="4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defTabSz="1219200"/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sáo</a:t>
            </a:r>
            <a:r>
              <a:rPr lang="en-US" altLang="zh-CN" sz="4800" b="1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800" b="1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xinh</a:t>
            </a:r>
            <a:r>
              <a:rPr lang="en-US" altLang="zh-CN" sz="48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//</a:t>
            </a:r>
            <a:endParaRPr lang="en-US" altLang="zh-CN" sz="4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7" t="52385" r="7734" b="5896"/>
          <a:stretch>
            <a:fillRect/>
          </a:stretch>
        </p:blipFill>
        <p:spPr>
          <a:xfrm>
            <a:off x="6672064" y="3762717"/>
            <a:ext cx="5315712" cy="2861056"/>
          </a:xfrm>
          <a:prstGeom prst="rect">
            <a:avLst/>
          </a:prstGeom>
        </p:spPr>
      </p:pic>
      <p:pic>
        <p:nvPicPr>
          <p:cNvPr id="7" name="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t="41480" r="29200" b="9927"/>
          <a:stretch>
            <a:fillRect/>
          </a:stretch>
        </p:blipFill>
        <p:spPr>
          <a:xfrm>
            <a:off x="7043904" y="2978368"/>
            <a:ext cx="2665984" cy="3332480"/>
          </a:xfrm>
          <a:prstGeom prst="rect">
            <a:avLst/>
          </a:prstGeom>
        </p:spPr>
      </p:pic>
      <p:pic>
        <p:nvPicPr>
          <p:cNvPr id="8" name="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0" t="40532" r="10666" b="10638"/>
          <a:stretch>
            <a:fillRect/>
          </a:stretch>
        </p:blipFill>
        <p:spPr>
          <a:xfrm>
            <a:off x="9282112" y="2978368"/>
            <a:ext cx="2357120" cy="3348736"/>
          </a:xfrm>
          <a:prstGeom prst="rect">
            <a:avLst/>
          </a:prstGeom>
        </p:spPr>
      </p:pic>
      <p:sp>
        <p:nvSpPr>
          <p:cNvPr id="9" name="Rectangle: Rounded Corners 8"/>
          <p:cNvSpPr/>
          <p:nvPr/>
        </p:nvSpPr>
        <p:spPr>
          <a:xfrm>
            <a:off x="4116594" y="133165"/>
            <a:ext cx="4485868" cy="8100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dài</a:t>
            </a:r>
            <a:endParaRPr lang="en-US" sz="40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0778" y="435006"/>
            <a:ext cx="295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772" t="2351" r="1"/>
          <a:stretch>
            <a:fillRect/>
          </a:stretch>
        </p:blipFill>
        <p:spPr>
          <a:xfrm>
            <a:off x="366053" y="579777"/>
            <a:ext cx="582308" cy="5251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8470" y="1059165"/>
            <a:ext cx="4254462" cy="555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liếu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điếu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nghịch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tếu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cậu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chìa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vôi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đớp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mồi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chèo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94662" y="896671"/>
            <a:ext cx="3719350" cy="61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lẻo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nhặt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sẻ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Giục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hú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mèo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Rectangle: Rounded Corners 2"/>
          <p:cNvSpPr/>
          <p:nvPr/>
        </p:nvSpPr>
        <p:spPr>
          <a:xfrm>
            <a:off x="8016535" y="402812"/>
            <a:ext cx="3533707" cy="58477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675355" y="1207363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133817" y="1775534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501663" y="2290439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3385802" y="2867487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461713" y="3429000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421763" y="3952027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892279" y="4546831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3305903" y="5022038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3812380" y="5581355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3675355" y="6140648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726749" y="1034248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9117366" y="1602419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8353887" y="2121763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8141020" y="2694372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8438421" y="3223991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8411983" y="3775229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8646849" y="4298256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7750204" y="4893060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9206141" y="5368267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8509440" y="5927584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8589339" y="5927584"/>
            <a:ext cx="79899" cy="34622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0778" y="435006"/>
            <a:ext cx="295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772" t="2351" r="1"/>
          <a:stretch>
            <a:fillRect/>
          </a:stretch>
        </p:blipFill>
        <p:spPr>
          <a:xfrm>
            <a:off x="366053" y="579777"/>
            <a:ext cx="582308" cy="5251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8470" y="1059165"/>
            <a:ext cx="4254462" cy="555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liếu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điếu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nghịch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tếu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cậu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chìa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vôi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đớp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mồi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chèo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94662" y="896671"/>
            <a:ext cx="3719350" cy="61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lẻo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nhặt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sẻ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Giục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hú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mèo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8922058" y="435006"/>
            <a:ext cx="3089429" cy="1136342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dirty="0" err="1">
                <a:solidFill>
                  <a:prstClr val="white"/>
                </a:solidFill>
                <a:latin typeface="Calibri" panose="020F0502020204030204"/>
              </a:rPr>
              <a:t>Đọc</a:t>
            </a: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Calibri" panose="020F0502020204030204"/>
              </a:rPr>
              <a:t>theo</a:t>
            </a: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Calibri" panose="020F0502020204030204"/>
              </a:rPr>
              <a:t>nhóm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0778" y="435006"/>
            <a:ext cx="295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772" t="2351" r="1"/>
          <a:stretch>
            <a:fillRect/>
          </a:stretch>
        </p:blipFill>
        <p:spPr>
          <a:xfrm>
            <a:off x="366053" y="579777"/>
            <a:ext cx="582308" cy="5251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8470" y="1059165"/>
            <a:ext cx="4254462" cy="555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liếu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điếu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nghịch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tếu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cậu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chìa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vôi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đớp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mồi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chèo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94662" y="896671"/>
            <a:ext cx="3719350" cy="61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lẻo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nhặt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sẻ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Giục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hú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mèo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8922058" y="435006"/>
            <a:ext cx="3089429" cy="1136342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dirty="0" err="1">
                <a:solidFill>
                  <a:prstClr val="white"/>
                </a:solidFill>
                <a:latin typeface="Calibri" panose="020F0502020204030204"/>
              </a:rPr>
              <a:t>Đọc</a:t>
            </a: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Calibri" panose="020F0502020204030204"/>
              </a:rPr>
              <a:t>toàn</a:t>
            </a: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Calibri" panose="020F0502020204030204"/>
              </a:rPr>
              <a:t>bài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00" b="32444"/>
          <a:stretch>
            <a:fillRect/>
          </a:stretch>
        </p:blipFill>
        <p:spPr>
          <a:xfrm>
            <a:off x="0" y="0"/>
            <a:ext cx="9070848" cy="4632960"/>
          </a:xfrm>
          <a:prstGeom prst="rect">
            <a:avLst/>
          </a:prstGeom>
        </p:spPr>
      </p:pic>
      <p:pic>
        <p:nvPicPr>
          <p:cNvPr id="11" name="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7" t="31526" r="6533" b="22726"/>
          <a:stretch>
            <a:fillRect/>
          </a:stretch>
        </p:blipFill>
        <p:spPr>
          <a:xfrm>
            <a:off x="9645803" y="302340"/>
            <a:ext cx="2442453" cy="2856931"/>
          </a:xfrm>
          <a:prstGeom prst="rect">
            <a:avLst/>
          </a:prstGeom>
        </p:spPr>
      </p:pic>
      <p:pic>
        <p:nvPicPr>
          <p:cNvPr id="10" name="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00" t="31289" r="22801" b="23674"/>
          <a:stretch>
            <a:fillRect/>
          </a:stretch>
        </p:blipFill>
        <p:spPr>
          <a:xfrm>
            <a:off x="8987350" y="1791020"/>
            <a:ext cx="2535765" cy="3088640"/>
          </a:xfrm>
          <a:prstGeom prst="rect">
            <a:avLst/>
          </a:prstGeom>
        </p:spPr>
      </p:pic>
      <p:pic>
        <p:nvPicPr>
          <p:cNvPr id="9" name="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18" t="33778" r="36813" b="24385"/>
          <a:stretch>
            <a:fillRect/>
          </a:stretch>
        </p:blipFill>
        <p:spPr>
          <a:xfrm>
            <a:off x="7855333" y="3064701"/>
            <a:ext cx="2264032" cy="2869184"/>
          </a:xfrm>
          <a:prstGeom prst="rect">
            <a:avLst/>
          </a:prstGeom>
        </p:spPr>
      </p:pic>
      <p:pic>
        <p:nvPicPr>
          <p:cNvPr id="8" name="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7" t="33778" r="52133" b="24148"/>
          <a:stretch>
            <a:fillRect/>
          </a:stretch>
        </p:blipFill>
        <p:spPr>
          <a:xfrm>
            <a:off x="5195819" y="3264804"/>
            <a:ext cx="3168352" cy="3471497"/>
          </a:xfrm>
          <a:prstGeom prst="rect">
            <a:avLst/>
          </a:prstGeom>
        </p:spPr>
      </p:pic>
      <p:pic>
        <p:nvPicPr>
          <p:cNvPr id="4" name="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" t="5452" r="53867" b="6845"/>
          <a:stretch>
            <a:fillRect/>
          </a:stretch>
        </p:blipFill>
        <p:spPr>
          <a:xfrm>
            <a:off x="335360" y="21810"/>
            <a:ext cx="5958908" cy="70216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16071" y="1254651"/>
            <a:ext cx="27992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/>
            <a:r>
              <a:rPr lang="en-US" altLang="zh-CN" sz="6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Trả</a:t>
            </a:r>
            <a:r>
              <a:rPr lang="en-US" altLang="zh-CN" sz="6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6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lang="en-US" altLang="zh-CN" sz="6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6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altLang="zh-CN" sz="6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6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endParaRPr lang="zh-CN" altLang="en-US" sz="66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" r="34400" b="5897"/>
          <a:stretch>
            <a:fillRect/>
          </a:stretch>
        </p:blipFill>
        <p:spPr>
          <a:xfrm>
            <a:off x="310719" y="-674703"/>
            <a:ext cx="11718494" cy="7359588"/>
          </a:xfrm>
          <a:prstGeom prst="rect">
            <a:avLst/>
          </a:prstGeom>
        </p:spPr>
      </p:pic>
      <p:pic>
        <p:nvPicPr>
          <p:cNvPr id="6" name="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1" t="24563" r="40933" b="26282"/>
          <a:stretch>
            <a:fillRect/>
          </a:stretch>
        </p:blipFill>
        <p:spPr>
          <a:xfrm flipH="1">
            <a:off x="-133514" y="3189129"/>
            <a:ext cx="2497563" cy="337103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64049" y="886248"/>
            <a:ext cx="8131945" cy="258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1.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loài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nhắc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sáo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liếu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điếu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chìa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vôi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chèo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bẻo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khách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sẻ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hú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cú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mèo</a:t>
            </a:r>
            <a:r>
              <a:rPr lang="en-US" sz="280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280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ctr">
              <a:lnSpc>
                <a:spcPct val="150000"/>
              </a:lnSpc>
            </a:pP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7" name="Picture 2" descr="Tiếng Chim Sáo Nâu Hót Hay Và Rõ Không Tạp Âm MP3 - YouTub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4"/>
          <a:stretch>
            <a:fillRect/>
          </a:stretch>
        </p:blipFill>
        <p:spPr bwMode="auto">
          <a:xfrm>
            <a:off x="3846968" y="3012212"/>
            <a:ext cx="5424939" cy="272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Bò chao, Liếu điếu - Masked Laughingthrush - Garrulax perspicillat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46" y="2864380"/>
            <a:ext cx="3911119" cy="292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y2mate.com - Tiếng chim Liếu Điếu cho anh em đam mê bẫy chi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54659" y="4677005"/>
            <a:ext cx="711091" cy="711091"/>
          </a:xfrm>
          <a:prstGeom prst="rect">
            <a:avLst/>
          </a:prstGeom>
        </p:spPr>
      </p:pic>
      <p:pic>
        <p:nvPicPr>
          <p:cNvPr id="25" name="Picture 6" descr="Chìa vôi trắng – Wikipedia tiếng Việ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034" y="2864380"/>
            <a:ext cx="3763875" cy="293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Chèo bẻo và hai anh em nhà chào mà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315" y="2937440"/>
            <a:ext cx="4488602" cy="289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Tìm hiểu ý nghĩa của giấc mơ thấy chim khách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4" b="14286"/>
          <a:stretch>
            <a:fillRect/>
          </a:stretch>
        </p:blipFill>
        <p:spPr bwMode="auto">
          <a:xfrm>
            <a:off x="4468197" y="2806522"/>
            <a:ext cx="3975622" cy="304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Chim Sẻ】 Ăn Gì, Cách Nuôi, Giá Bao Nhiêu, Bay Vào Nhà Có Điềm Gì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23" y="2806522"/>
            <a:ext cx="4437257" cy="304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6" descr="Hướng dẫn cách nuôi chim sâu xanh chuẩn nhất - VNLif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041" y="2897421"/>
            <a:ext cx="4536075" cy="291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8" descr="Phân tích Khi con tu hú của Tố Hữu (11 bài) - Văn mẫu lớp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046" y="2865642"/>
            <a:ext cx="5651223" cy="294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" descr="Cú mèo là gì và môi trường sống của nó như thế nào?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64" y="2858269"/>
            <a:ext cx="5260637" cy="298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51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6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5707" r="27901"/>
          <a:stretch>
            <a:fillRect/>
          </a:stretch>
        </p:blipFill>
        <p:spPr>
          <a:xfrm>
            <a:off x="3341511" y="391347"/>
            <a:ext cx="5448771" cy="6466652"/>
          </a:xfrm>
          <a:prstGeom prst="rect">
            <a:avLst/>
          </a:prstGeom>
        </p:spPr>
      </p:pic>
      <p:pic>
        <p:nvPicPr>
          <p:cNvPr id="3" name="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19" t="44335" r="30371" b="19231"/>
          <a:stretch>
            <a:fillRect/>
          </a:stretch>
        </p:blipFill>
        <p:spPr>
          <a:xfrm>
            <a:off x="5873367" y="3231472"/>
            <a:ext cx="2615878" cy="2309764"/>
          </a:xfrm>
          <a:prstGeom prst="rect">
            <a:avLst/>
          </a:prstGeom>
        </p:spPr>
      </p:pic>
      <p:pic>
        <p:nvPicPr>
          <p:cNvPr id="4" name="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4" t="5707" r="43333" b="59616"/>
          <a:stretch>
            <a:fillRect/>
          </a:stretch>
        </p:blipFill>
        <p:spPr>
          <a:xfrm>
            <a:off x="3672651" y="391347"/>
            <a:ext cx="3236148" cy="23781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4124" y="618912"/>
            <a:ext cx="26942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4000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altLang="zh-CN" sz="4000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altLang="zh-CN" sz="4000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lang="en-US" altLang="zh-CN" sz="4000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altLang="zh-CN" sz="4000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lang="en-US" altLang="zh-CN" sz="4000" dirty="0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dirty="0" err="1">
                <a:solidFill>
                  <a:srgbClr val="9BBB59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endParaRPr lang="zh-CN" altLang="en-US" sz="4000" dirty="0">
              <a:solidFill>
                <a:srgbClr val="9BBB59">
                  <a:lumMod val="75000"/>
                </a:srgb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13" name="12"/>
          <p:cNvCxnSpPr/>
          <p:nvPr/>
        </p:nvCxnSpPr>
        <p:spPr>
          <a:xfrm>
            <a:off x="557202" y="1949252"/>
            <a:ext cx="2784309" cy="788529"/>
          </a:xfrm>
          <a:prstGeom prst="bentConnector3">
            <a:avLst>
              <a:gd name="adj1" fmla="val 77570"/>
            </a:avLst>
          </a:prstGeom>
          <a:ln w="254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"/>
          <p:cNvCxnSpPr/>
          <p:nvPr/>
        </p:nvCxnSpPr>
        <p:spPr>
          <a:xfrm flipV="1">
            <a:off x="815414" y="4581128"/>
            <a:ext cx="3072341" cy="1440160"/>
          </a:xfrm>
          <a:prstGeom prst="bentConnector3">
            <a:avLst>
              <a:gd name="adj1" fmla="val 79885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0" y="4549367"/>
            <a:ext cx="33121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4000" dirty="0" err="1">
                <a:solidFill>
                  <a:srgbClr val="F7964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altLang="zh-CN" sz="4000" dirty="0">
                <a:solidFill>
                  <a:srgbClr val="F7964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dirty="0" err="1">
                <a:solidFill>
                  <a:srgbClr val="F7964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altLang="zh-CN" sz="4000" dirty="0">
                <a:solidFill>
                  <a:srgbClr val="F7964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endParaRPr lang="en-US" altLang="zh-CN" sz="4000" dirty="0">
              <a:solidFill>
                <a:srgbClr val="F79646">
                  <a:lumMod val="75000"/>
                </a:srgb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defTabSz="1219200"/>
            <a:r>
              <a:rPr lang="en-US" altLang="zh-CN" sz="4000" dirty="0" err="1">
                <a:solidFill>
                  <a:srgbClr val="F7964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nghịch</a:t>
            </a:r>
            <a:r>
              <a:rPr lang="en-US" altLang="zh-CN" sz="4000" dirty="0">
                <a:solidFill>
                  <a:srgbClr val="F7964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lang="en-US" altLang="zh-CN" sz="4000" dirty="0" err="1">
                <a:solidFill>
                  <a:srgbClr val="F7964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tếu</a:t>
            </a:r>
            <a:endParaRPr lang="zh-CN" altLang="en-US" sz="4000" dirty="0">
              <a:solidFill>
                <a:srgbClr val="F79646">
                  <a:lumMod val="75000"/>
                </a:srgb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44" name="43"/>
          <p:cNvCxnSpPr/>
          <p:nvPr/>
        </p:nvCxnSpPr>
        <p:spPr>
          <a:xfrm flipV="1">
            <a:off x="8880310" y="1120461"/>
            <a:ext cx="2907359" cy="1649080"/>
          </a:xfrm>
          <a:prstGeom prst="bentConnector3">
            <a:avLst>
              <a:gd name="adj1" fmla="val 83259"/>
            </a:avLst>
          </a:prstGeom>
          <a:ln w="254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668069" y="1283281"/>
            <a:ext cx="2831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4000" b="1" dirty="0" err="1">
                <a:solidFill>
                  <a:srgbClr val="4BACC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altLang="zh-CN" sz="4000" b="1" dirty="0">
                <a:solidFill>
                  <a:srgbClr val="4BACC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4BACC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altLang="zh-CN" sz="4000" b="1" dirty="0">
                <a:solidFill>
                  <a:srgbClr val="4BACC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endParaRPr lang="en-US" altLang="zh-CN" sz="4000" b="1" dirty="0">
              <a:solidFill>
                <a:srgbClr val="4BACC6">
                  <a:lumMod val="75000"/>
                </a:srgb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defTabSz="1219200"/>
            <a:r>
              <a:rPr lang="en-US" altLang="zh-CN" sz="4000" b="1" dirty="0" err="1">
                <a:solidFill>
                  <a:srgbClr val="4BACC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altLang="zh-CN" sz="4000" b="1" dirty="0">
                <a:solidFill>
                  <a:srgbClr val="4BACC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4BACC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linh</a:t>
            </a:r>
            <a:r>
              <a:rPr lang="en-US" altLang="zh-CN" sz="4000" b="1" dirty="0">
                <a:solidFill>
                  <a:srgbClr val="4BACC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4BACC6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tinh</a:t>
            </a:r>
            <a:endParaRPr lang="zh-CN" altLang="en-US" sz="4000" b="1" dirty="0">
              <a:solidFill>
                <a:srgbClr val="4BACC6">
                  <a:lumMod val="75000"/>
                </a:srgb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58" name="57"/>
          <p:cNvCxnSpPr/>
          <p:nvPr/>
        </p:nvCxnSpPr>
        <p:spPr>
          <a:xfrm>
            <a:off x="8592278" y="4581128"/>
            <a:ext cx="3195391" cy="1440160"/>
          </a:xfrm>
          <a:prstGeom prst="bentConnector3">
            <a:avLst>
              <a:gd name="adj1" fmla="val 74121"/>
            </a:avLst>
          </a:prstGeom>
          <a:ln w="254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Box 1035"/>
          <p:cNvSpPr txBox="1"/>
          <p:nvPr/>
        </p:nvSpPr>
        <p:spPr>
          <a:xfrm>
            <a:off x="8447393" y="3325553"/>
            <a:ext cx="3272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4000" dirty="0" err="1">
                <a:solidFill>
                  <a:srgbClr val="8064A2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altLang="zh-CN" sz="4000" dirty="0">
                <a:solidFill>
                  <a:srgbClr val="8064A2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dirty="0" err="1">
                <a:solidFill>
                  <a:srgbClr val="8064A2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altLang="zh-CN" sz="4000" dirty="0">
                <a:solidFill>
                  <a:srgbClr val="8064A2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</a:t>
            </a:r>
            <a:endParaRPr lang="en-US" altLang="zh-CN" sz="4000" dirty="0">
              <a:solidFill>
                <a:srgbClr val="8064A2">
                  <a:lumMod val="75000"/>
                </a:srgb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defTabSz="1219200"/>
            <a:r>
              <a:rPr lang="en-US" altLang="zh-CN" sz="4000" dirty="0">
                <a:solidFill>
                  <a:srgbClr val="8064A2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chao </a:t>
            </a:r>
            <a:r>
              <a:rPr lang="en-US" altLang="zh-CN" sz="4000" dirty="0" err="1">
                <a:solidFill>
                  <a:srgbClr val="8064A2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đớp</a:t>
            </a:r>
            <a:r>
              <a:rPr lang="en-US" altLang="zh-CN" sz="4000" dirty="0">
                <a:solidFill>
                  <a:srgbClr val="8064A2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dirty="0" err="1">
                <a:solidFill>
                  <a:srgbClr val="8064A2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mồi</a:t>
            </a:r>
            <a:endParaRPr lang="zh-CN" altLang="en-US" sz="4000" dirty="0">
              <a:solidFill>
                <a:srgbClr val="8064A2">
                  <a:lumMod val="75000"/>
                </a:srgbClr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37" name="TextBox 1036"/>
          <p:cNvSpPr txBox="1"/>
          <p:nvPr/>
        </p:nvSpPr>
        <p:spPr>
          <a:xfrm rot="20585212">
            <a:off x="4727772" y="2504020"/>
            <a:ext cx="29515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/>
            <a:r>
              <a:rPr lang="en-US" altLang="zh-CN" sz="3200" b="1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Đố</a:t>
            </a:r>
            <a:r>
              <a:rPr lang="en-US" altLang="zh-CN" sz="3200" b="1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b="1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r>
              <a:rPr lang="en-US" altLang="zh-CN" sz="3200" b="1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b="1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altLang="zh-CN" sz="3200" b="1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b="1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altLang="zh-CN" sz="3200" b="1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b="1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loài</a:t>
            </a:r>
            <a:r>
              <a:rPr lang="en-US" altLang="zh-CN" sz="3200" b="1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b="1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endParaRPr lang="zh-CN" altLang="en-US" sz="3200" b="1" dirty="0">
              <a:solidFill>
                <a:srgbClr val="00206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2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2" grpId="0"/>
      <p:bldP spid="56" grpId="0"/>
      <p:bldP spid="1036" grpId="0"/>
      <p:bldP spid="10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0778" y="435006"/>
            <a:ext cx="295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772" t="2351" r="1"/>
          <a:stretch>
            <a:fillRect/>
          </a:stretch>
        </p:blipFill>
        <p:spPr>
          <a:xfrm>
            <a:off x="366053" y="579777"/>
            <a:ext cx="582308" cy="5251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8470" y="1059165"/>
            <a:ext cx="4254462" cy="555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liếu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điếu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nghịch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tếu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cậu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chìa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vôi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đớp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mồi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chèo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94662" y="896671"/>
            <a:ext cx="3719350" cy="61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lẻo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nhặt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sẻ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Giục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hú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mèo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Rectangle: Rounded Corners 6"/>
          <p:cNvSpPr/>
          <p:nvPr/>
        </p:nvSpPr>
        <p:spPr>
          <a:xfrm>
            <a:off x="6516210" y="0"/>
            <a:ext cx="5530787" cy="98758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3.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chỉ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hoạt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động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loài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chim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032986" y="1580225"/>
            <a:ext cx="156247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032986" y="2663301"/>
            <a:ext cx="257453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32986" y="3764132"/>
            <a:ext cx="156247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455937" y="4856085"/>
            <a:ext cx="577049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462291" y="4856085"/>
            <a:ext cx="48827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920753" y="2716567"/>
            <a:ext cx="45276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046303" y="5974672"/>
            <a:ext cx="1549153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617042" y="1473693"/>
            <a:ext cx="1020931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995604" y="2503502"/>
            <a:ext cx="1305017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316462" y="4802818"/>
            <a:ext cx="67914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485139" y="5832627"/>
            <a:ext cx="140711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567525" y="518294"/>
            <a:ext cx="8304273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lang="en-US" sz="28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thuộc</a:t>
            </a:r>
            <a:r>
              <a:rPr lang="en-US" sz="28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8 </a:t>
            </a:r>
            <a:r>
              <a:rPr lang="en-US" sz="2800" b="1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dòng</a:t>
            </a:r>
            <a:r>
              <a:rPr lang="en-US" sz="28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đầu</a:t>
            </a:r>
            <a:endParaRPr lang="en-US" sz="2800" b="1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35441" y="1168793"/>
            <a:ext cx="5216921" cy="5174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lon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</a:t>
            </a:r>
            <a:endParaRPr lang="en-US" sz="2800" dirty="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mới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endParaRPr lang="en-US" sz="2800" dirty="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endParaRPr lang="en-US" sz="2800" dirty="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sáo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xinh</a:t>
            </a:r>
            <a:endParaRPr lang="en-US" sz="2800" dirty="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linh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tinh</a:t>
            </a:r>
            <a:endParaRPr lang="en-US" sz="2800" dirty="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liếu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điếu</a:t>
            </a:r>
            <a:endParaRPr lang="en-US" sz="2800" dirty="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nghịch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tếu</a:t>
            </a:r>
            <a:endParaRPr lang="en-US" sz="2800" dirty="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cậu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chìa</a:t>
            </a:r>
            <a:r>
              <a:rPr lang="en-US" sz="2800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vôi</a:t>
            </a:r>
            <a:endParaRPr lang="en-US" sz="2800" dirty="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35840" y="1388248"/>
            <a:ext cx="1920117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88081" y="1982254"/>
            <a:ext cx="1920117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88720" y="2663438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60166" y="3322830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488721" y="3936319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60166" y="4594650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535840" y="5210465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260166" y="5845517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bldLvl="0" animBg="1"/>
      <p:bldP spid="22" grpId="0" bldLvl="0" animBg="1"/>
      <p:bldP spid="24" grpId="0" bldLvl="0" animBg="1"/>
      <p:bldP spid="26" grpId="0" bldLvl="0" animBg="1"/>
      <p:bldP spid="28" grpId="0" bldLvl="0" animBg="1"/>
      <p:bldP spid="29" grpId="0" bldLvl="0" animBg="1"/>
      <p:bldP spid="30" grpId="0" bldLvl="0" animBg="1"/>
      <p:bldP spid="32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567525" y="518294"/>
            <a:ext cx="8304273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thuộc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8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đầu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35441" y="1168793"/>
            <a:ext cx="5216921" cy="5174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mới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liếu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điếu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nghịch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tếu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cậu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chìa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vôi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300107" y="1366439"/>
            <a:ext cx="1920117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37944" y="2016938"/>
            <a:ext cx="1920117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162269" y="2707015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162268" y="3285820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766453" y="3920872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162267" y="4520388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300106" y="5230390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637545" y="5883737"/>
            <a:ext cx="2195791" cy="3963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bldLvl="0" animBg="1"/>
      <p:bldP spid="22" grpId="0" bldLvl="0" animBg="1"/>
      <p:bldP spid="24" grpId="0" bldLvl="0" animBg="1"/>
      <p:bldP spid="26" grpId="0" bldLvl="0" animBg="1"/>
      <p:bldP spid="28" grpId="0" bldLvl="0" animBg="1"/>
      <p:bldP spid="29" grpId="0" bldLvl="0" animBg="1"/>
      <p:bldP spid="30" grpId="0" bldLvl="0" animBg="1"/>
      <p:bldP spid="3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00" b="32444"/>
          <a:stretch>
            <a:fillRect/>
          </a:stretch>
        </p:blipFill>
        <p:spPr>
          <a:xfrm>
            <a:off x="0" y="0"/>
            <a:ext cx="9070848" cy="4632960"/>
          </a:xfrm>
          <a:prstGeom prst="rect">
            <a:avLst/>
          </a:prstGeom>
        </p:spPr>
      </p:pic>
      <p:pic>
        <p:nvPicPr>
          <p:cNvPr id="11" name="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7" t="31526" r="6533" b="22726"/>
          <a:stretch>
            <a:fillRect/>
          </a:stretch>
        </p:blipFill>
        <p:spPr>
          <a:xfrm>
            <a:off x="9645803" y="302340"/>
            <a:ext cx="2442453" cy="2856931"/>
          </a:xfrm>
          <a:prstGeom prst="rect">
            <a:avLst/>
          </a:prstGeom>
        </p:spPr>
      </p:pic>
      <p:pic>
        <p:nvPicPr>
          <p:cNvPr id="10" name="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00" t="31289" r="22801" b="23674"/>
          <a:stretch>
            <a:fillRect/>
          </a:stretch>
        </p:blipFill>
        <p:spPr>
          <a:xfrm>
            <a:off x="8987350" y="1791020"/>
            <a:ext cx="2535765" cy="3088640"/>
          </a:xfrm>
          <a:prstGeom prst="rect">
            <a:avLst/>
          </a:prstGeom>
        </p:spPr>
      </p:pic>
      <p:pic>
        <p:nvPicPr>
          <p:cNvPr id="9" name="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18" t="33778" r="36813" b="24385"/>
          <a:stretch>
            <a:fillRect/>
          </a:stretch>
        </p:blipFill>
        <p:spPr>
          <a:xfrm>
            <a:off x="7855333" y="3064701"/>
            <a:ext cx="2264032" cy="2869184"/>
          </a:xfrm>
          <a:prstGeom prst="rect">
            <a:avLst/>
          </a:prstGeom>
        </p:spPr>
      </p:pic>
      <p:pic>
        <p:nvPicPr>
          <p:cNvPr id="8" name="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7" t="33778" r="52133" b="24148"/>
          <a:stretch>
            <a:fillRect/>
          </a:stretch>
        </p:blipFill>
        <p:spPr>
          <a:xfrm>
            <a:off x="5195819" y="3264804"/>
            <a:ext cx="3168352" cy="3471497"/>
          </a:xfrm>
          <a:prstGeom prst="rect">
            <a:avLst/>
          </a:prstGeom>
        </p:spPr>
      </p:pic>
      <p:pic>
        <p:nvPicPr>
          <p:cNvPr id="4" name="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" t="5452" r="53867" b="6845"/>
          <a:stretch>
            <a:fillRect/>
          </a:stretch>
        </p:blipFill>
        <p:spPr>
          <a:xfrm>
            <a:off x="335360" y="21810"/>
            <a:ext cx="5958908" cy="70216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16071" y="1254651"/>
            <a:ext cx="27992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</a:t>
            </a:r>
            <a:r>
              <a:rPr lang="en-US" altLang="zh-CN" sz="6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 </a:t>
            </a:r>
            <a:r>
              <a:rPr lang="en-US" altLang="zh-CN" sz="6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tập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2458" y="1106981"/>
            <a:ext cx="9431489" cy="57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200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1.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Tìm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những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từ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ngữ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chỉ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người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được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dùng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để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gọi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loài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chim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dưới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đây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:</a:t>
            </a:r>
            <a:endParaRPr lang="en-US" sz="2400" kern="0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56860" y="2387600"/>
            <a:ext cx="1794441" cy="482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200">
              <a:buClr>
                <a:srgbClr val="000000"/>
              </a:buClr>
            </a:pP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bác</a:t>
            </a:r>
            <a:r>
              <a:rPr lang="en-US" sz="2400" kern="0" dirty="0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cú</a:t>
            </a:r>
            <a:r>
              <a:rPr lang="en-US" sz="2400" kern="0" dirty="0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mèo</a:t>
            </a:r>
            <a:endParaRPr lang="en-US" sz="2400" kern="0" dirty="0">
              <a:solidFill>
                <a:srgbClr val="213054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194054" y="2387600"/>
            <a:ext cx="1794441" cy="482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200">
              <a:buClr>
                <a:srgbClr val="000000"/>
              </a:buClr>
            </a:pP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em</a:t>
            </a:r>
            <a:r>
              <a:rPr lang="en-US" sz="2400" kern="0" dirty="0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sáo</a:t>
            </a:r>
            <a:r>
              <a:rPr lang="en-US" sz="2400" kern="0" dirty="0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xinh</a:t>
            </a:r>
            <a:endParaRPr lang="en-US" sz="2400" kern="0" dirty="0">
              <a:solidFill>
                <a:srgbClr val="213054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31249" y="2387600"/>
            <a:ext cx="1794441" cy="482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200">
              <a:buClr>
                <a:srgbClr val="000000"/>
              </a:buClr>
            </a:pP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cậu</a:t>
            </a:r>
            <a:r>
              <a:rPr lang="en-US" sz="2400" kern="0" dirty="0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chìa</a:t>
            </a:r>
            <a:r>
              <a:rPr lang="en-US" sz="2400" kern="0" dirty="0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vôi</a:t>
            </a:r>
            <a:endParaRPr lang="en-US" sz="2400" kern="0" dirty="0">
              <a:solidFill>
                <a:srgbClr val="213054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068444" y="2387600"/>
            <a:ext cx="1794441" cy="482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200">
              <a:buClr>
                <a:srgbClr val="000000"/>
              </a:buClr>
            </a:pP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cô</a:t>
            </a:r>
            <a:r>
              <a:rPr lang="en-US" sz="2400" kern="0" dirty="0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tu</a:t>
            </a:r>
            <a:r>
              <a:rPr lang="en-US" sz="2400" kern="0" dirty="0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hú</a:t>
            </a:r>
            <a:endParaRPr lang="en-US" sz="2400" kern="0" dirty="0">
              <a:solidFill>
                <a:srgbClr val="213054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380264" y="2809290"/>
            <a:ext cx="50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34467" y="2782657"/>
            <a:ext cx="355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359006" y="2809290"/>
            <a:ext cx="355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478421" y="2776245"/>
            <a:ext cx="355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044920" y="2949182"/>
            <a:ext cx="8102164" cy="112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200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2.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Đặt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một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câu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với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từ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ngữ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ở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trên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.</a:t>
            </a:r>
            <a:endParaRPr lang="en-US" sz="2400" kern="0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  <a:p>
            <a:pPr algn="ctr" defTabSz="1219200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VD:</a:t>
            </a:r>
            <a:endParaRPr lang="en-US" sz="2400" b="1" kern="0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44920" y="4183119"/>
            <a:ext cx="17638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defTabSz="1219200">
              <a:buClr>
                <a:srgbClr val="000000"/>
              </a:buClr>
            </a:pPr>
            <a:r>
              <a:rPr lang="en-US" sz="2400" kern="0" dirty="0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B</a:t>
            </a:r>
            <a:endParaRPr lang="en-US" sz="2400" kern="0" dirty="0">
              <a:solidFill>
                <a:srgbClr val="213054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24218" y="4136953"/>
            <a:ext cx="2919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buClr>
                <a:srgbClr val="000000"/>
              </a:buClr>
            </a:pP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đôi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mắt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rất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tinh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.</a:t>
            </a:r>
            <a:endParaRPr lang="en-US" sz="2400" kern="0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05871" y="4136953"/>
            <a:ext cx="2919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buClr>
                <a:srgbClr val="000000"/>
              </a:buClr>
            </a:pPr>
            <a:r>
              <a:rPr lang="en-US" sz="24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 </a:t>
            </a:r>
            <a:r>
              <a:rPr lang="en-US" sz="24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nêu</a:t>
            </a:r>
            <a:r>
              <a:rPr lang="en-US" sz="24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đặc</a:t>
            </a:r>
            <a:r>
              <a:rPr lang="en-US" sz="24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điểm</a:t>
            </a:r>
            <a:endParaRPr lang="en-US" sz="2400" kern="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96424" y="4888692"/>
            <a:ext cx="22083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defTabSz="1219200">
              <a:buClr>
                <a:srgbClr val="000000"/>
              </a:buClr>
            </a:pPr>
            <a:r>
              <a:rPr lang="en-US" sz="2400" kern="0" dirty="0">
                <a:solidFill>
                  <a:srgbClr val="213054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C</a:t>
            </a:r>
            <a:endParaRPr lang="en-US" sz="2400" kern="0" dirty="0">
              <a:solidFill>
                <a:srgbClr val="213054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90067" y="4796359"/>
            <a:ext cx="3533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buClr>
                <a:srgbClr val="000000"/>
              </a:buClr>
            </a:pP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đang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bay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đi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kiếm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mồi</a:t>
            </a:r>
            <a:r>
              <a:rPr lang="en-US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.</a:t>
            </a:r>
            <a:endParaRPr lang="en-US" sz="2400" kern="0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96359" y="4796359"/>
            <a:ext cx="2919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buClr>
                <a:srgbClr val="000000"/>
              </a:buClr>
            </a:pPr>
            <a:r>
              <a:rPr lang="en-US" sz="24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 </a:t>
            </a:r>
            <a:r>
              <a:rPr lang="en-US" sz="24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nêu</a:t>
            </a:r>
            <a:r>
              <a:rPr lang="en-US" sz="24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hành</a:t>
            </a:r>
            <a:r>
              <a:rPr lang="en-US" sz="2400" kern="0" dirty="0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400" kern="0" dirty="0" err="1">
                <a:solidFill>
                  <a:srgbClr val="C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động</a:t>
            </a:r>
            <a:endParaRPr lang="en-US" sz="2400" kern="0" dirty="0">
              <a:solidFill>
                <a:srgbClr val="C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33333E-6 L 0.0362 0.25348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" y="1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33333E-6 L -0.27617 0.3453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15" y="1726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ldLvl="0" animBg="1"/>
      <p:bldP spid="6" grpId="1" bldLvl="0" animBg="1"/>
      <p:bldP spid="7" grpId="0" bldLvl="0" animBg="1"/>
      <p:bldP spid="8" grpId="0" bldLvl="0" animBg="1"/>
      <p:bldP spid="8" grpId="1" bldLvl="0" animBg="1"/>
      <p:bldP spid="9" grpId="0" bldLvl="0" animBg="1"/>
      <p:bldP spid="18" grpId="0" uiExpand="1" build="p"/>
      <p:bldP spid="19" grpId="0" bldLvl="0" animBg="1"/>
      <p:bldP spid="20" grpId="0"/>
      <p:bldP spid="21" grpId="0"/>
      <p:bldP spid="22" grpId="0" bldLvl="0" animBg="1"/>
      <p:bldP spid="23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79" t="20025" r="2299" b="24802"/>
          <a:stretch>
            <a:fillRect/>
          </a:stretch>
        </p:blipFill>
        <p:spPr>
          <a:xfrm rot="20520875">
            <a:off x="1304477" y="673422"/>
            <a:ext cx="2439219" cy="2875935"/>
          </a:xfrm>
          <a:prstGeom prst="rect">
            <a:avLst/>
          </a:prstGeom>
        </p:spPr>
      </p:pic>
      <p:pic>
        <p:nvPicPr>
          <p:cNvPr id="7" name="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5" t="10830" r="28047" b="42989"/>
          <a:stretch>
            <a:fillRect/>
          </a:stretch>
        </p:blipFill>
        <p:spPr>
          <a:xfrm rot="21395099">
            <a:off x="2126168" y="1925409"/>
            <a:ext cx="6528960" cy="3987959"/>
          </a:xfrm>
          <a:prstGeom prst="rect">
            <a:avLst/>
          </a:prstGeom>
        </p:spPr>
      </p:pic>
      <p:pic>
        <p:nvPicPr>
          <p:cNvPr id="4" name="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00" b="32444"/>
          <a:stretch>
            <a:fillRect/>
          </a:stretch>
        </p:blipFill>
        <p:spPr>
          <a:xfrm rot="21079812">
            <a:off x="525706" y="2910832"/>
            <a:ext cx="11401209" cy="5833713"/>
          </a:xfrm>
          <a:prstGeom prst="rect">
            <a:avLst/>
          </a:prstGeom>
        </p:spPr>
      </p:pic>
      <p:pic>
        <p:nvPicPr>
          <p:cNvPr id="15" name="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55"/>
          <a:stretch>
            <a:fillRect/>
          </a:stretch>
        </p:blipFill>
        <p:spPr>
          <a:xfrm>
            <a:off x="0" y="3083035"/>
            <a:ext cx="12192000" cy="3774965"/>
          </a:xfrm>
          <a:prstGeom prst="rect">
            <a:avLst/>
          </a:prstGeom>
        </p:spPr>
      </p:pic>
      <p:pic>
        <p:nvPicPr>
          <p:cNvPr id="10" name="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3" t="6948" r="17586" b="9272"/>
          <a:stretch>
            <a:fillRect/>
          </a:stretch>
        </p:blipFill>
        <p:spPr>
          <a:xfrm>
            <a:off x="1877849" y="476470"/>
            <a:ext cx="8170041" cy="5745655"/>
          </a:xfrm>
          <a:prstGeom prst="rect">
            <a:avLst/>
          </a:prstGeom>
        </p:spPr>
      </p:pic>
      <p:pic>
        <p:nvPicPr>
          <p:cNvPr id="12" name="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09937" y="3896211"/>
            <a:ext cx="4128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1219200"/>
            <a:r>
              <a:rPr lang="en-US" altLang="zh-CN" sz="6400" b="1" spc="-400" dirty="0">
                <a:ln w="1905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rgbClr val="F79646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Thank you</a:t>
            </a:r>
            <a:endParaRPr lang="zh-CN" altLang="en-US" sz="6400" b="1" spc="-400" dirty="0">
              <a:ln w="1905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rgbClr val="F79646">
                  <a:lumMod val="75000"/>
                </a:srgbClr>
              </a:solidFill>
              <a:latin typeface="Segoe UI Black" panose="020B0A02040204020203" pitchFamily="34" charset="0"/>
              <a:ea typeface="方正粗圆_GBK" panose="03000509000000000000" pitchFamily="65" charset="-122"/>
              <a:cs typeface="Segoe UI Black" panose="020B0A02040204020203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3678</Words>
  <Application>WPS Presentation</Application>
  <PresentationFormat>Widescreen</PresentationFormat>
  <Paragraphs>327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4" baseType="lpstr">
      <vt:lpstr>Arial</vt:lpstr>
      <vt:lpstr>SimSun</vt:lpstr>
      <vt:lpstr>Wingdings</vt:lpstr>
      <vt:lpstr>Calibri</vt:lpstr>
      <vt:lpstr>Bungee Inline</vt:lpstr>
      <vt:lpstr>Segoe Print</vt:lpstr>
      <vt:lpstr>.VnBlack</vt:lpstr>
      <vt:lpstr>Montserrat Alternates Black</vt:lpstr>
      <vt:lpstr>Arial-Rounded</vt:lpstr>
      <vt:lpstr>等线</vt:lpstr>
      <vt:lpstr>等线</vt:lpstr>
      <vt:lpstr>Microsoft YaHei</vt:lpstr>
      <vt:lpstr>Arial Unicode MS</vt:lpstr>
      <vt:lpstr>Calibri Light</vt:lpstr>
      <vt:lpstr>Arial</vt:lpstr>
      <vt:lpstr>Segoe UI Black</vt:lpstr>
      <vt:lpstr>方正粗圆_GBK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ASUS</cp:lastModifiedBy>
  <cp:revision>3</cp:revision>
  <dcterms:created xsi:type="dcterms:W3CDTF">2024-02-20T01:52:00Z</dcterms:created>
  <dcterms:modified xsi:type="dcterms:W3CDTF">2024-02-20T01:54:20Z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D6C8AFF63B4A48B9872F948C73E5FBE8_13</vt:lpwstr>
  </property>
  <property fmtid="{D5CDD505-2E9C-101B-9397-08002B2CF9AE}" pid="3" name="KSOProductBuildVer">
    <vt:lpwstr>1033-12.2.0.13431</vt:lpwstr>
  </property>
</Properties>
</file>