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media1.mp4" ContentType="video/unknown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81" r:id="rId3"/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DE519F-15C6-495D-8AD4-B4998369A9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5E4E54-6A06-4D1B-AB7F-AF434990D9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印品黑体" panose="00000500000000000000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印品黑体" panose="00000500000000000000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GIF"/><Relationship Id="rId1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739522" y="978468"/>
            <a:ext cx="7123857" cy="3288732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LỊCH SỬ VÀ ĐỊA LÍ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6676" y="0"/>
            <a:ext cx="12258675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365" y="1569224"/>
            <a:ext cx="9667062" cy="36409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7"/>
            <a:ext cx="1271304" cy="12587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472" y="625175"/>
            <a:ext cx="4468755" cy="1054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1"/>
          <p:cNvSpPr/>
          <p:nvPr/>
        </p:nvSpPr>
        <p:spPr>
          <a:xfrm>
            <a:off x="1087577" y="807326"/>
            <a:ext cx="10041281" cy="2060905"/>
          </a:xfrm>
          <a:prstGeom prst="roundRect">
            <a:avLst/>
          </a:prstGeom>
          <a:solidFill>
            <a:schemeClr val="bg1">
              <a:alpha val="68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t="-10351"/>
          <a:stretch>
            <a:fillRect/>
          </a:stretch>
        </p:blipFill>
        <p:spPr>
          <a:xfrm>
            <a:off x="1" y="4143192"/>
            <a:ext cx="3696511" cy="1173241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6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98" y="2488564"/>
            <a:ext cx="3633200" cy="486593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1" y="224493"/>
            <a:ext cx="1920723" cy="19207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357" y="-293551"/>
            <a:ext cx="1920723" cy="19207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280" y="676536"/>
            <a:ext cx="8974090" cy="2761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/>
          <p:cNvSpPr txBox="1"/>
          <p:nvPr/>
        </p:nvSpPr>
        <p:spPr>
          <a:xfrm rot="20684009">
            <a:off x="802105" y="1580195"/>
            <a:ext cx="4090737" cy="2390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7465" b="1" kern="0" dirty="0">
                <a:ln w="6600">
                  <a:solidFill>
                    <a:srgbClr val="964618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964618"/>
                  </a:outerShdw>
                </a:effectLst>
                <a:latin typeface="SVN-Poky's"/>
                <a:cs typeface="Arial" panose="020B0604020202020204"/>
                <a:sym typeface="Arial" panose="020B0604020202020204"/>
              </a:rPr>
              <a:t>KHỞI </a:t>
            </a:r>
            <a:endParaRPr lang="en-US" sz="7465" b="1" kern="0" dirty="0">
              <a:ln w="6600">
                <a:solidFill>
                  <a:srgbClr val="964618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964618"/>
                </a:outerShdw>
              </a:effectLst>
              <a:latin typeface="SVN-Poky's"/>
              <a:cs typeface="Arial" panose="020B0604020202020204"/>
              <a:sym typeface="Arial" panose="020B0604020202020204"/>
            </a:endParaRPr>
          </a:p>
          <a:p>
            <a:pPr algn="ctr" defTabSz="1218565">
              <a:buClr>
                <a:srgbClr val="000000"/>
              </a:buClr>
            </a:pPr>
            <a:r>
              <a:rPr lang="en-US" sz="7465" b="1" kern="0" dirty="0">
                <a:ln w="6600">
                  <a:solidFill>
                    <a:srgbClr val="964618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964618"/>
                  </a:outerShdw>
                </a:effectLst>
                <a:latin typeface="SVN-Poky's"/>
                <a:cs typeface="Arial" panose="020B0604020202020204"/>
                <a:sym typeface="Arial" panose="020B0604020202020204"/>
              </a:rPr>
              <a:t>ĐỘNG</a:t>
            </a:r>
            <a:endParaRPr lang="en-US" sz="7465" b="1" kern="0" dirty="0">
              <a:ln w="6600">
                <a:solidFill>
                  <a:srgbClr val="964618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964618"/>
                </a:outerShdw>
              </a:effectLst>
              <a:latin typeface="SVN-Poky's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" name="Nhóm 2"/>
          <p:cNvGrpSpPr/>
          <p:nvPr/>
        </p:nvGrpSpPr>
        <p:grpSpPr>
          <a:xfrm>
            <a:off x="5139424" y="323467"/>
            <a:ext cx="6939961" cy="5989220"/>
            <a:chOff x="685801" y="400050"/>
            <a:chExt cx="8099275" cy="4510470"/>
          </a:xfrm>
        </p:grpSpPr>
        <p:sp>
          <p:nvSpPr>
            <p:cNvPr id="4" name="Hình chữ nhật: Góc Tròn 1"/>
            <p:cNvSpPr/>
            <p:nvPr/>
          </p:nvSpPr>
          <p:spPr>
            <a:xfrm>
              <a:off x="685801" y="400050"/>
              <a:ext cx="7928810" cy="4343400"/>
            </a:xfrm>
            <a:custGeom>
              <a:avLst/>
              <a:gdLst>
                <a:gd name="connsiteX0" fmla="*/ 0 w 7928810"/>
                <a:gd name="connsiteY0" fmla="*/ 671777 h 4030579"/>
                <a:gd name="connsiteX1" fmla="*/ 671777 w 7928810"/>
                <a:gd name="connsiteY1" fmla="*/ 0 h 4030579"/>
                <a:gd name="connsiteX2" fmla="*/ 7257033 w 7928810"/>
                <a:gd name="connsiteY2" fmla="*/ 0 h 4030579"/>
                <a:gd name="connsiteX3" fmla="*/ 7928810 w 7928810"/>
                <a:gd name="connsiteY3" fmla="*/ 671777 h 4030579"/>
                <a:gd name="connsiteX4" fmla="*/ 7928810 w 7928810"/>
                <a:gd name="connsiteY4" fmla="*/ 3358802 h 4030579"/>
                <a:gd name="connsiteX5" fmla="*/ 7257033 w 7928810"/>
                <a:gd name="connsiteY5" fmla="*/ 4030579 h 4030579"/>
                <a:gd name="connsiteX6" fmla="*/ 671777 w 7928810"/>
                <a:gd name="connsiteY6" fmla="*/ 4030579 h 4030579"/>
                <a:gd name="connsiteX7" fmla="*/ 0 w 7928810"/>
                <a:gd name="connsiteY7" fmla="*/ 3358802 h 4030579"/>
                <a:gd name="connsiteX8" fmla="*/ 0 w 7928810"/>
                <a:gd name="connsiteY8" fmla="*/ 671777 h 4030579"/>
                <a:gd name="connsiteX0-1" fmla="*/ 493295 w 7928810"/>
                <a:gd name="connsiteY0-2" fmla="*/ 1526019 h 4030579"/>
                <a:gd name="connsiteX1-3" fmla="*/ 671777 w 7928810"/>
                <a:gd name="connsiteY1-4" fmla="*/ 0 h 4030579"/>
                <a:gd name="connsiteX2-5" fmla="*/ 7257033 w 7928810"/>
                <a:gd name="connsiteY2-6" fmla="*/ 0 h 4030579"/>
                <a:gd name="connsiteX3-7" fmla="*/ 7928810 w 7928810"/>
                <a:gd name="connsiteY3-8" fmla="*/ 671777 h 4030579"/>
                <a:gd name="connsiteX4-9" fmla="*/ 7928810 w 7928810"/>
                <a:gd name="connsiteY4-10" fmla="*/ 3358802 h 4030579"/>
                <a:gd name="connsiteX5-11" fmla="*/ 7257033 w 7928810"/>
                <a:gd name="connsiteY5-12" fmla="*/ 4030579 h 4030579"/>
                <a:gd name="connsiteX6-13" fmla="*/ 671777 w 7928810"/>
                <a:gd name="connsiteY6-14" fmla="*/ 4030579 h 4030579"/>
                <a:gd name="connsiteX7-15" fmla="*/ 0 w 7928810"/>
                <a:gd name="connsiteY7-16" fmla="*/ 3358802 h 4030579"/>
                <a:gd name="connsiteX8-17" fmla="*/ 493295 w 7928810"/>
                <a:gd name="connsiteY8-18" fmla="*/ 1526019 h 4030579"/>
                <a:gd name="connsiteX0-19" fmla="*/ 493295 w 7928810"/>
                <a:gd name="connsiteY0-20" fmla="*/ 1838840 h 4343400"/>
                <a:gd name="connsiteX1-21" fmla="*/ 647714 w 7928810"/>
                <a:gd name="connsiteY1-22" fmla="*/ 0 h 4343400"/>
                <a:gd name="connsiteX2-23" fmla="*/ 7257033 w 7928810"/>
                <a:gd name="connsiteY2-24" fmla="*/ 312821 h 4343400"/>
                <a:gd name="connsiteX3-25" fmla="*/ 7928810 w 7928810"/>
                <a:gd name="connsiteY3-26" fmla="*/ 984598 h 4343400"/>
                <a:gd name="connsiteX4-27" fmla="*/ 7928810 w 7928810"/>
                <a:gd name="connsiteY4-28" fmla="*/ 3671623 h 4343400"/>
                <a:gd name="connsiteX5-29" fmla="*/ 7257033 w 7928810"/>
                <a:gd name="connsiteY5-30" fmla="*/ 4343400 h 4343400"/>
                <a:gd name="connsiteX6-31" fmla="*/ 671777 w 7928810"/>
                <a:gd name="connsiteY6-32" fmla="*/ 4343400 h 4343400"/>
                <a:gd name="connsiteX7-33" fmla="*/ 0 w 7928810"/>
                <a:gd name="connsiteY7-34" fmla="*/ 3671623 h 4343400"/>
                <a:gd name="connsiteX8-35" fmla="*/ 493295 w 7928810"/>
                <a:gd name="connsiteY8-36" fmla="*/ 1838840 h 4343400"/>
                <a:gd name="connsiteX0-37" fmla="*/ 493295 w 7928810"/>
                <a:gd name="connsiteY0-38" fmla="*/ 1838840 h 4343400"/>
                <a:gd name="connsiteX1-39" fmla="*/ 647714 w 7928810"/>
                <a:gd name="connsiteY1-40" fmla="*/ 0 h 4343400"/>
                <a:gd name="connsiteX2-41" fmla="*/ 7160781 w 7928810"/>
                <a:gd name="connsiteY2-42" fmla="*/ 0 h 4343400"/>
                <a:gd name="connsiteX3-43" fmla="*/ 7928810 w 7928810"/>
                <a:gd name="connsiteY3-44" fmla="*/ 984598 h 4343400"/>
                <a:gd name="connsiteX4-45" fmla="*/ 7928810 w 7928810"/>
                <a:gd name="connsiteY4-46" fmla="*/ 3671623 h 4343400"/>
                <a:gd name="connsiteX5-47" fmla="*/ 7257033 w 7928810"/>
                <a:gd name="connsiteY5-48" fmla="*/ 4343400 h 4343400"/>
                <a:gd name="connsiteX6-49" fmla="*/ 671777 w 7928810"/>
                <a:gd name="connsiteY6-50" fmla="*/ 4343400 h 4343400"/>
                <a:gd name="connsiteX7-51" fmla="*/ 0 w 7928810"/>
                <a:gd name="connsiteY7-52" fmla="*/ 3671623 h 4343400"/>
                <a:gd name="connsiteX8-53" fmla="*/ 493295 w 7928810"/>
                <a:gd name="connsiteY8-54" fmla="*/ 1838840 h 434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928810" h="4343400">
                  <a:moveTo>
                    <a:pt x="493295" y="1838840"/>
                  </a:moveTo>
                  <a:cubicBezTo>
                    <a:pt x="493295" y="1467828"/>
                    <a:pt x="276702" y="0"/>
                    <a:pt x="647714" y="0"/>
                  </a:cubicBezTo>
                  <a:lnTo>
                    <a:pt x="7160781" y="0"/>
                  </a:lnTo>
                  <a:cubicBezTo>
                    <a:pt x="7531793" y="0"/>
                    <a:pt x="7928810" y="613586"/>
                    <a:pt x="7928810" y="984598"/>
                  </a:cubicBezTo>
                  <a:lnTo>
                    <a:pt x="7928810" y="3671623"/>
                  </a:lnTo>
                  <a:cubicBezTo>
                    <a:pt x="7928810" y="4042635"/>
                    <a:pt x="7628045" y="4343400"/>
                    <a:pt x="7257033" y="4343400"/>
                  </a:cubicBezTo>
                  <a:lnTo>
                    <a:pt x="671777" y="4343400"/>
                  </a:lnTo>
                  <a:cubicBezTo>
                    <a:pt x="300765" y="4343400"/>
                    <a:pt x="0" y="4042635"/>
                    <a:pt x="0" y="3671623"/>
                  </a:cubicBezTo>
                  <a:cubicBezTo>
                    <a:pt x="0" y="2775948"/>
                    <a:pt x="493295" y="2734515"/>
                    <a:pt x="493295" y="183884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buClr>
                  <a:srgbClr val="000000"/>
                </a:buClr>
              </a:pPr>
              <a:endParaRPr lang="en-US" sz="1865" kern="0">
                <a:solidFill>
                  <a:srgbClr val="FFFFFF"/>
                </a:solidFill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5" name="Hình chữ nhật: Góc Tròn 1"/>
            <p:cNvSpPr/>
            <p:nvPr/>
          </p:nvSpPr>
          <p:spPr>
            <a:xfrm>
              <a:off x="1013508" y="567120"/>
              <a:ext cx="7771568" cy="4343400"/>
            </a:xfrm>
            <a:custGeom>
              <a:avLst/>
              <a:gdLst>
                <a:gd name="connsiteX0" fmla="*/ 483512 w 7771568"/>
                <a:gd name="connsiteY0" fmla="*/ 1838840 h 4343400"/>
                <a:gd name="connsiteX1" fmla="*/ 634868 w 7771568"/>
                <a:gd name="connsiteY1" fmla="*/ 0 h 4343400"/>
                <a:gd name="connsiteX2" fmla="*/ 7018770 w 7771568"/>
                <a:gd name="connsiteY2" fmla="*/ 0 h 4343400"/>
                <a:gd name="connsiteX3" fmla="*/ 7771568 w 7771568"/>
                <a:gd name="connsiteY3" fmla="*/ 984598 h 4343400"/>
                <a:gd name="connsiteX4" fmla="*/ 7771568 w 7771568"/>
                <a:gd name="connsiteY4" fmla="*/ 3671623 h 4343400"/>
                <a:gd name="connsiteX5" fmla="*/ 7113113 w 7771568"/>
                <a:gd name="connsiteY5" fmla="*/ 4343400 h 4343400"/>
                <a:gd name="connsiteX6" fmla="*/ 658454 w 7771568"/>
                <a:gd name="connsiteY6" fmla="*/ 4343400 h 4343400"/>
                <a:gd name="connsiteX7" fmla="*/ 0 w 7771568"/>
                <a:gd name="connsiteY7" fmla="*/ 3671623 h 4343400"/>
                <a:gd name="connsiteX8" fmla="*/ 483512 w 7771568"/>
                <a:gd name="connsiteY8" fmla="*/ 183884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1568" h="4343400" extrusionOk="0">
                  <a:moveTo>
                    <a:pt x="483512" y="1838840"/>
                  </a:moveTo>
                  <a:cubicBezTo>
                    <a:pt x="467212" y="1496425"/>
                    <a:pt x="253490" y="-7319"/>
                    <a:pt x="634868" y="0"/>
                  </a:cubicBezTo>
                  <a:cubicBezTo>
                    <a:pt x="3197159" y="-60713"/>
                    <a:pt x="5016200" y="61072"/>
                    <a:pt x="7018770" y="0"/>
                  </a:cubicBezTo>
                  <a:cubicBezTo>
                    <a:pt x="7365461" y="5670"/>
                    <a:pt x="7767658" y="618210"/>
                    <a:pt x="7771568" y="984598"/>
                  </a:cubicBezTo>
                  <a:cubicBezTo>
                    <a:pt x="7796020" y="1987959"/>
                    <a:pt x="7839231" y="2918477"/>
                    <a:pt x="7771568" y="3671623"/>
                  </a:cubicBezTo>
                  <a:cubicBezTo>
                    <a:pt x="7785408" y="4029481"/>
                    <a:pt x="7516160" y="4345999"/>
                    <a:pt x="7113113" y="4343400"/>
                  </a:cubicBezTo>
                  <a:cubicBezTo>
                    <a:pt x="5395642" y="4269629"/>
                    <a:pt x="2748338" y="4187517"/>
                    <a:pt x="658454" y="4343400"/>
                  </a:cubicBezTo>
                  <a:cubicBezTo>
                    <a:pt x="300241" y="4344189"/>
                    <a:pt x="-5697" y="4040035"/>
                    <a:pt x="0" y="3671623"/>
                  </a:cubicBezTo>
                  <a:cubicBezTo>
                    <a:pt x="-68071" y="2796261"/>
                    <a:pt x="507960" y="2701373"/>
                    <a:pt x="483512" y="1838840"/>
                  </a:cubicBezTo>
                  <a:close/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buClr>
                  <a:srgbClr val="000000"/>
                </a:buClr>
              </a:pPr>
              <a:endParaRPr lang="en-US" sz="1865" kern="0">
                <a:solidFill>
                  <a:srgbClr val="FFFFFF"/>
                </a:solidFill>
                <a:latin typeface="Calibri" panose="020F0502020204030204"/>
                <a:sym typeface="Arial" panose="020B0604020202020204"/>
              </a:endParaRPr>
            </a:p>
          </p:txBody>
        </p:sp>
      </p:grpSp>
      <p:sp>
        <p:nvSpPr>
          <p:cNvPr id="8" name="Hộp Văn bản 7"/>
          <p:cNvSpPr txBox="1"/>
          <p:nvPr/>
        </p:nvSpPr>
        <p:spPr>
          <a:xfrm>
            <a:off x="7644464" y="815253"/>
            <a:ext cx="4557849" cy="26365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16535" b="1" kern="0" dirty="0">
                <a:ln w="76200">
                  <a:solidFill>
                    <a:srgbClr val="964618"/>
                  </a:solidFill>
                  <a:prstDash val="solid"/>
                </a:ln>
                <a:solidFill>
                  <a:srgbClr val="964618">
                    <a:lumMod val="40000"/>
                    <a:lumOff val="60000"/>
                  </a:srgbClr>
                </a:solidFill>
                <a:effectLst>
                  <a:glow rad="63500">
                    <a:srgbClr val="FFC200">
                      <a:satMod val="175000"/>
                      <a:alpha val="40000"/>
                    </a:srgbClr>
                  </a:glow>
                </a:effectLst>
                <a:latin typeface="SVN-Poky's"/>
                <a:cs typeface="Arial" panose="020B0604020202020204"/>
                <a:sym typeface="Arial" panose="020B0604020202020204"/>
              </a:rPr>
              <a:t>ĐỐ</a:t>
            </a:r>
            <a:endParaRPr lang="en-US" sz="16535" b="1" kern="0" dirty="0">
              <a:ln w="76200">
                <a:solidFill>
                  <a:srgbClr val="964618"/>
                </a:solidFill>
                <a:prstDash val="solid"/>
              </a:ln>
              <a:solidFill>
                <a:srgbClr val="964618">
                  <a:lumMod val="40000"/>
                  <a:lumOff val="60000"/>
                </a:srgbClr>
              </a:solidFill>
              <a:effectLst>
                <a:glow rad="63500">
                  <a:srgbClr val="FFC200">
                    <a:satMod val="175000"/>
                    <a:alpha val="40000"/>
                  </a:srgbClr>
                </a:glow>
              </a:effectLst>
              <a:latin typeface="SVN-Poky's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Hộp Văn bản 8"/>
          <p:cNvSpPr txBox="1"/>
          <p:nvPr/>
        </p:nvSpPr>
        <p:spPr>
          <a:xfrm>
            <a:off x="6470878" y="3333738"/>
            <a:ext cx="4557849" cy="26365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16535" b="1" kern="0" dirty="0">
                <a:ln w="76200">
                  <a:solidFill>
                    <a:srgbClr val="964618"/>
                  </a:solidFill>
                  <a:prstDash val="solid"/>
                </a:ln>
                <a:solidFill>
                  <a:srgbClr val="964618">
                    <a:lumMod val="40000"/>
                    <a:lumOff val="60000"/>
                  </a:srgbClr>
                </a:solidFill>
                <a:effectLst>
                  <a:glow rad="63500">
                    <a:srgbClr val="FFC200">
                      <a:satMod val="175000"/>
                      <a:alpha val="40000"/>
                    </a:srgbClr>
                  </a:glow>
                </a:effectLst>
                <a:latin typeface="SVN-Poky's"/>
                <a:cs typeface="Arial" panose="020B0604020202020204"/>
                <a:sym typeface="Arial" panose="020B0604020202020204"/>
              </a:rPr>
              <a:t>BẠN</a:t>
            </a:r>
            <a:endParaRPr lang="en-US" sz="16535" b="1" kern="0" dirty="0">
              <a:ln w="76200">
                <a:solidFill>
                  <a:srgbClr val="964618"/>
                </a:solidFill>
                <a:prstDash val="solid"/>
              </a:ln>
              <a:solidFill>
                <a:srgbClr val="964618">
                  <a:lumMod val="40000"/>
                  <a:lumOff val="60000"/>
                </a:srgbClr>
              </a:solidFill>
              <a:effectLst>
                <a:glow rad="63500">
                  <a:srgbClr val="FFC200">
                    <a:satMod val="175000"/>
                    <a:alpha val="40000"/>
                  </a:srgbClr>
                </a:glow>
              </a:effectLst>
              <a:latin typeface="SVN-Poky's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Hình ảnh 10" descr="Ảnh có chứa đồ chơi, búp bê, đồ họa véc-tơ&#10;&#10;Mô tả được tạo tự độ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6285" y="1019486"/>
            <a:ext cx="3073443" cy="2731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Nhóm 8"/>
          <p:cNvGrpSpPr/>
          <p:nvPr/>
        </p:nvGrpSpPr>
        <p:grpSpPr>
          <a:xfrm flipH="1">
            <a:off x="769182" y="462798"/>
            <a:ext cx="11074399" cy="5932404"/>
            <a:chOff x="685801" y="400050"/>
            <a:chExt cx="8033083" cy="4449303"/>
          </a:xfrm>
        </p:grpSpPr>
        <p:sp>
          <p:nvSpPr>
            <p:cNvPr id="10" name="Hình chữ nhật: Góc Tròn 1"/>
            <p:cNvSpPr/>
            <p:nvPr/>
          </p:nvSpPr>
          <p:spPr>
            <a:xfrm>
              <a:off x="685801" y="400050"/>
              <a:ext cx="7928810" cy="4343400"/>
            </a:xfrm>
            <a:custGeom>
              <a:avLst/>
              <a:gdLst>
                <a:gd name="connsiteX0" fmla="*/ 0 w 7928810"/>
                <a:gd name="connsiteY0" fmla="*/ 671777 h 4030579"/>
                <a:gd name="connsiteX1" fmla="*/ 671777 w 7928810"/>
                <a:gd name="connsiteY1" fmla="*/ 0 h 4030579"/>
                <a:gd name="connsiteX2" fmla="*/ 7257033 w 7928810"/>
                <a:gd name="connsiteY2" fmla="*/ 0 h 4030579"/>
                <a:gd name="connsiteX3" fmla="*/ 7928810 w 7928810"/>
                <a:gd name="connsiteY3" fmla="*/ 671777 h 4030579"/>
                <a:gd name="connsiteX4" fmla="*/ 7928810 w 7928810"/>
                <a:gd name="connsiteY4" fmla="*/ 3358802 h 4030579"/>
                <a:gd name="connsiteX5" fmla="*/ 7257033 w 7928810"/>
                <a:gd name="connsiteY5" fmla="*/ 4030579 h 4030579"/>
                <a:gd name="connsiteX6" fmla="*/ 671777 w 7928810"/>
                <a:gd name="connsiteY6" fmla="*/ 4030579 h 4030579"/>
                <a:gd name="connsiteX7" fmla="*/ 0 w 7928810"/>
                <a:gd name="connsiteY7" fmla="*/ 3358802 h 4030579"/>
                <a:gd name="connsiteX8" fmla="*/ 0 w 7928810"/>
                <a:gd name="connsiteY8" fmla="*/ 671777 h 4030579"/>
                <a:gd name="connsiteX0-1" fmla="*/ 493295 w 7928810"/>
                <a:gd name="connsiteY0-2" fmla="*/ 1526019 h 4030579"/>
                <a:gd name="connsiteX1-3" fmla="*/ 671777 w 7928810"/>
                <a:gd name="connsiteY1-4" fmla="*/ 0 h 4030579"/>
                <a:gd name="connsiteX2-5" fmla="*/ 7257033 w 7928810"/>
                <a:gd name="connsiteY2-6" fmla="*/ 0 h 4030579"/>
                <a:gd name="connsiteX3-7" fmla="*/ 7928810 w 7928810"/>
                <a:gd name="connsiteY3-8" fmla="*/ 671777 h 4030579"/>
                <a:gd name="connsiteX4-9" fmla="*/ 7928810 w 7928810"/>
                <a:gd name="connsiteY4-10" fmla="*/ 3358802 h 4030579"/>
                <a:gd name="connsiteX5-11" fmla="*/ 7257033 w 7928810"/>
                <a:gd name="connsiteY5-12" fmla="*/ 4030579 h 4030579"/>
                <a:gd name="connsiteX6-13" fmla="*/ 671777 w 7928810"/>
                <a:gd name="connsiteY6-14" fmla="*/ 4030579 h 4030579"/>
                <a:gd name="connsiteX7-15" fmla="*/ 0 w 7928810"/>
                <a:gd name="connsiteY7-16" fmla="*/ 3358802 h 4030579"/>
                <a:gd name="connsiteX8-17" fmla="*/ 493295 w 7928810"/>
                <a:gd name="connsiteY8-18" fmla="*/ 1526019 h 4030579"/>
                <a:gd name="connsiteX0-19" fmla="*/ 493295 w 7928810"/>
                <a:gd name="connsiteY0-20" fmla="*/ 1838840 h 4343400"/>
                <a:gd name="connsiteX1-21" fmla="*/ 647714 w 7928810"/>
                <a:gd name="connsiteY1-22" fmla="*/ 0 h 4343400"/>
                <a:gd name="connsiteX2-23" fmla="*/ 7257033 w 7928810"/>
                <a:gd name="connsiteY2-24" fmla="*/ 312821 h 4343400"/>
                <a:gd name="connsiteX3-25" fmla="*/ 7928810 w 7928810"/>
                <a:gd name="connsiteY3-26" fmla="*/ 984598 h 4343400"/>
                <a:gd name="connsiteX4-27" fmla="*/ 7928810 w 7928810"/>
                <a:gd name="connsiteY4-28" fmla="*/ 3671623 h 4343400"/>
                <a:gd name="connsiteX5-29" fmla="*/ 7257033 w 7928810"/>
                <a:gd name="connsiteY5-30" fmla="*/ 4343400 h 4343400"/>
                <a:gd name="connsiteX6-31" fmla="*/ 671777 w 7928810"/>
                <a:gd name="connsiteY6-32" fmla="*/ 4343400 h 4343400"/>
                <a:gd name="connsiteX7-33" fmla="*/ 0 w 7928810"/>
                <a:gd name="connsiteY7-34" fmla="*/ 3671623 h 4343400"/>
                <a:gd name="connsiteX8-35" fmla="*/ 493295 w 7928810"/>
                <a:gd name="connsiteY8-36" fmla="*/ 1838840 h 4343400"/>
                <a:gd name="connsiteX0-37" fmla="*/ 493295 w 7928810"/>
                <a:gd name="connsiteY0-38" fmla="*/ 1838840 h 4343400"/>
                <a:gd name="connsiteX1-39" fmla="*/ 647714 w 7928810"/>
                <a:gd name="connsiteY1-40" fmla="*/ 0 h 4343400"/>
                <a:gd name="connsiteX2-41" fmla="*/ 7160781 w 7928810"/>
                <a:gd name="connsiteY2-42" fmla="*/ 0 h 4343400"/>
                <a:gd name="connsiteX3-43" fmla="*/ 7928810 w 7928810"/>
                <a:gd name="connsiteY3-44" fmla="*/ 984598 h 4343400"/>
                <a:gd name="connsiteX4-45" fmla="*/ 7928810 w 7928810"/>
                <a:gd name="connsiteY4-46" fmla="*/ 3671623 h 4343400"/>
                <a:gd name="connsiteX5-47" fmla="*/ 7257033 w 7928810"/>
                <a:gd name="connsiteY5-48" fmla="*/ 4343400 h 4343400"/>
                <a:gd name="connsiteX6-49" fmla="*/ 671777 w 7928810"/>
                <a:gd name="connsiteY6-50" fmla="*/ 4343400 h 4343400"/>
                <a:gd name="connsiteX7-51" fmla="*/ 0 w 7928810"/>
                <a:gd name="connsiteY7-52" fmla="*/ 3671623 h 4343400"/>
                <a:gd name="connsiteX8-53" fmla="*/ 493295 w 7928810"/>
                <a:gd name="connsiteY8-54" fmla="*/ 1838840 h 434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928810" h="4343400">
                  <a:moveTo>
                    <a:pt x="493295" y="1838840"/>
                  </a:moveTo>
                  <a:cubicBezTo>
                    <a:pt x="493295" y="1467828"/>
                    <a:pt x="276702" y="0"/>
                    <a:pt x="647714" y="0"/>
                  </a:cubicBezTo>
                  <a:lnTo>
                    <a:pt x="7160781" y="0"/>
                  </a:lnTo>
                  <a:cubicBezTo>
                    <a:pt x="7531793" y="0"/>
                    <a:pt x="7928810" y="613586"/>
                    <a:pt x="7928810" y="984598"/>
                  </a:cubicBezTo>
                  <a:lnTo>
                    <a:pt x="7928810" y="3671623"/>
                  </a:lnTo>
                  <a:cubicBezTo>
                    <a:pt x="7928810" y="4042635"/>
                    <a:pt x="7628045" y="4343400"/>
                    <a:pt x="7257033" y="4343400"/>
                  </a:cubicBezTo>
                  <a:lnTo>
                    <a:pt x="671777" y="4343400"/>
                  </a:lnTo>
                  <a:cubicBezTo>
                    <a:pt x="300765" y="4343400"/>
                    <a:pt x="0" y="4042635"/>
                    <a:pt x="0" y="3671623"/>
                  </a:cubicBezTo>
                  <a:cubicBezTo>
                    <a:pt x="0" y="2775948"/>
                    <a:pt x="493295" y="2734515"/>
                    <a:pt x="493295" y="183884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buClr>
                  <a:srgbClr val="000000"/>
                </a:buClr>
              </a:pPr>
              <a:endParaRPr lang="en-US" sz="1865" kern="0">
                <a:solidFill>
                  <a:srgbClr val="FFFFFF"/>
                </a:solidFill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11" name="Hình chữ nhật: Góc Tròn 1"/>
            <p:cNvSpPr/>
            <p:nvPr/>
          </p:nvSpPr>
          <p:spPr>
            <a:xfrm>
              <a:off x="790074" y="505953"/>
              <a:ext cx="7928810" cy="4343400"/>
            </a:xfrm>
            <a:custGeom>
              <a:avLst/>
              <a:gdLst>
                <a:gd name="connsiteX0" fmla="*/ 493295 w 7928810"/>
                <a:gd name="connsiteY0" fmla="*/ 1838840 h 4343400"/>
                <a:gd name="connsiteX1" fmla="*/ 647714 w 7928810"/>
                <a:gd name="connsiteY1" fmla="*/ 0 h 4343400"/>
                <a:gd name="connsiteX2" fmla="*/ 7160781 w 7928810"/>
                <a:gd name="connsiteY2" fmla="*/ 0 h 4343400"/>
                <a:gd name="connsiteX3" fmla="*/ 7928810 w 7928810"/>
                <a:gd name="connsiteY3" fmla="*/ 984598 h 4343400"/>
                <a:gd name="connsiteX4" fmla="*/ 7928810 w 7928810"/>
                <a:gd name="connsiteY4" fmla="*/ 3671623 h 4343400"/>
                <a:gd name="connsiteX5" fmla="*/ 7257033 w 7928810"/>
                <a:gd name="connsiteY5" fmla="*/ 4343400 h 4343400"/>
                <a:gd name="connsiteX6" fmla="*/ 671777 w 7928810"/>
                <a:gd name="connsiteY6" fmla="*/ 4343400 h 4343400"/>
                <a:gd name="connsiteX7" fmla="*/ 0 w 7928810"/>
                <a:gd name="connsiteY7" fmla="*/ 3671623 h 4343400"/>
                <a:gd name="connsiteX8" fmla="*/ 493295 w 7928810"/>
                <a:gd name="connsiteY8" fmla="*/ 183884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8810" h="4343400" extrusionOk="0">
                  <a:moveTo>
                    <a:pt x="493295" y="1838840"/>
                  </a:moveTo>
                  <a:cubicBezTo>
                    <a:pt x="480229" y="1490752"/>
                    <a:pt x="242953" y="-13936"/>
                    <a:pt x="647714" y="0"/>
                  </a:cubicBezTo>
                  <a:cubicBezTo>
                    <a:pt x="3750692" y="-60713"/>
                    <a:pt x="4868337" y="61072"/>
                    <a:pt x="7160781" y="0"/>
                  </a:cubicBezTo>
                  <a:cubicBezTo>
                    <a:pt x="7514830" y="5670"/>
                    <a:pt x="7924900" y="618210"/>
                    <a:pt x="7928810" y="984598"/>
                  </a:cubicBezTo>
                  <a:cubicBezTo>
                    <a:pt x="7953262" y="1987959"/>
                    <a:pt x="7996473" y="2918477"/>
                    <a:pt x="7928810" y="3671623"/>
                  </a:cubicBezTo>
                  <a:cubicBezTo>
                    <a:pt x="7962136" y="4010960"/>
                    <a:pt x="7700590" y="4348187"/>
                    <a:pt x="7257033" y="4343400"/>
                  </a:cubicBezTo>
                  <a:cubicBezTo>
                    <a:pt x="5064265" y="4269629"/>
                    <a:pt x="2934583" y="4187517"/>
                    <a:pt x="671777" y="4343400"/>
                  </a:cubicBezTo>
                  <a:cubicBezTo>
                    <a:pt x="306206" y="4344189"/>
                    <a:pt x="-5697" y="4040035"/>
                    <a:pt x="0" y="3671623"/>
                  </a:cubicBezTo>
                  <a:cubicBezTo>
                    <a:pt x="-43347" y="2788883"/>
                    <a:pt x="502953" y="2721423"/>
                    <a:pt x="493295" y="1838840"/>
                  </a:cubicBezTo>
                  <a:close/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buClr>
                  <a:srgbClr val="000000"/>
                </a:buClr>
              </a:pPr>
              <a:endParaRPr lang="en-US" sz="1865" kern="0">
                <a:solidFill>
                  <a:srgbClr val="FFFFFF"/>
                </a:solidFill>
                <a:latin typeface="Calibri" panose="020F0502020204030204"/>
                <a:sym typeface="Arial" panose="020B0604020202020204"/>
              </a:endParaRPr>
            </a:p>
          </p:txBody>
        </p:sp>
      </p:grpSp>
      <p:sp>
        <p:nvSpPr>
          <p:cNvPr id="13" name="Hộp Văn bản 12"/>
          <p:cNvSpPr txBox="1"/>
          <p:nvPr/>
        </p:nvSpPr>
        <p:spPr>
          <a:xfrm>
            <a:off x="2890901" y="619331"/>
            <a:ext cx="6160171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5335" b="1" kern="0" dirty="0" err="1">
                <a:ln w="22225">
                  <a:solidFill>
                    <a:srgbClr val="964618"/>
                  </a:solidFill>
                  <a:prstDash val="solid"/>
                </a:ln>
                <a:solidFill>
                  <a:srgbClr val="964618">
                    <a:lumMod val="40000"/>
                    <a:lumOff val="6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Luật</a:t>
            </a:r>
            <a:r>
              <a:rPr lang="en-US" sz="5335" b="1" kern="0" dirty="0">
                <a:ln w="22225">
                  <a:solidFill>
                    <a:srgbClr val="964618"/>
                  </a:solidFill>
                  <a:prstDash val="solid"/>
                </a:ln>
                <a:solidFill>
                  <a:srgbClr val="964618">
                    <a:lumMod val="40000"/>
                    <a:lumOff val="6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 </a:t>
            </a:r>
            <a:r>
              <a:rPr lang="en-US" sz="5335" b="1" kern="0" dirty="0" err="1">
                <a:ln w="22225">
                  <a:solidFill>
                    <a:srgbClr val="964618"/>
                  </a:solidFill>
                  <a:prstDash val="solid"/>
                </a:ln>
                <a:solidFill>
                  <a:srgbClr val="964618">
                    <a:lumMod val="40000"/>
                    <a:lumOff val="6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  <a:sym typeface="Arial" panose="020B0604020202020204"/>
              </a:rPr>
              <a:t>chơi</a:t>
            </a:r>
            <a:endParaRPr lang="en-US" sz="5335" b="1" kern="0" dirty="0">
              <a:ln w="22225">
                <a:solidFill>
                  <a:srgbClr val="964618"/>
                </a:solidFill>
                <a:prstDash val="solid"/>
              </a:ln>
              <a:solidFill>
                <a:srgbClr val="964618">
                  <a:lumMod val="40000"/>
                  <a:lumOff val="6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Hộp Văn bản 1"/>
          <p:cNvSpPr txBox="1"/>
          <p:nvPr/>
        </p:nvSpPr>
        <p:spPr>
          <a:xfrm>
            <a:off x="1586435" y="1696985"/>
            <a:ext cx="819573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Viết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câu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trả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lời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vào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bảng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con</a:t>
            </a:r>
            <a:endParaRPr lang="en-US" sz="4265" b="1" kern="0" dirty="0">
              <a:solidFill>
                <a:srgbClr val="251C00"/>
              </a:solidFill>
              <a:latin typeface="Calibri" panose="020F050202020403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Hình ảnh 6"/>
          <p:cNvPicPr>
            <a:picLocks noChangeAspect="1"/>
          </p:cNvPicPr>
          <p:nvPr/>
        </p:nvPicPr>
        <p:blipFill rotWithShape="1">
          <a:blip r:embed="rId1"/>
          <a:srcRect t="54376" r="48989"/>
          <a:stretch>
            <a:fillRect/>
          </a:stretch>
        </p:blipFill>
        <p:spPr>
          <a:xfrm>
            <a:off x="1224472" y="2419375"/>
            <a:ext cx="1882056" cy="1683300"/>
          </a:xfrm>
          <a:prstGeom prst="rect">
            <a:avLst/>
          </a:prstGeom>
        </p:spPr>
      </p:pic>
      <p:grpSp>
        <p:nvGrpSpPr>
          <p:cNvPr id="17" name="Nhóm 16"/>
          <p:cNvGrpSpPr/>
          <p:nvPr/>
        </p:nvGrpSpPr>
        <p:grpSpPr>
          <a:xfrm>
            <a:off x="1192031" y="4029389"/>
            <a:ext cx="1882056" cy="1683300"/>
            <a:chOff x="1183771" y="3274004"/>
            <a:chExt cx="1411542" cy="1262475"/>
          </a:xfrm>
        </p:grpSpPr>
        <p:pic>
          <p:nvPicPr>
            <p:cNvPr id="8" name="Hình ảnh 7"/>
            <p:cNvPicPr>
              <a:picLocks noChangeAspect="1"/>
            </p:cNvPicPr>
            <p:nvPr/>
          </p:nvPicPr>
          <p:blipFill rotWithShape="1">
            <a:blip r:embed="rId1"/>
            <a:srcRect t="54376" r="48989"/>
            <a:stretch>
              <a:fillRect/>
            </a:stretch>
          </p:blipFill>
          <p:spPr>
            <a:xfrm>
              <a:off x="1183771" y="3274004"/>
              <a:ext cx="1411542" cy="1262475"/>
            </a:xfrm>
            <a:prstGeom prst="rect">
              <a:avLst/>
            </a:prstGeom>
          </p:spPr>
        </p:pic>
        <p:cxnSp>
          <p:nvCxnSpPr>
            <p:cNvPr id="4" name="Đường nối Thẳng 3"/>
            <p:cNvCxnSpPr/>
            <p:nvPr/>
          </p:nvCxnSpPr>
          <p:spPr>
            <a:xfrm flipH="1">
              <a:off x="1479574" y="3457601"/>
              <a:ext cx="865394" cy="966707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Đường nối Thẳng 11"/>
            <p:cNvCxnSpPr/>
            <p:nvPr/>
          </p:nvCxnSpPr>
          <p:spPr>
            <a:xfrm>
              <a:off x="1574800" y="3524250"/>
              <a:ext cx="822785" cy="786693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Hộp Văn bản 17"/>
          <p:cNvSpPr txBox="1"/>
          <p:nvPr/>
        </p:nvSpPr>
        <p:spPr>
          <a:xfrm>
            <a:off x="2700859" y="2885189"/>
            <a:ext cx="819573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Trả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lời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/>
                <a:cs typeface="Arial" panose="020B0604020202020204"/>
                <a:sym typeface="Arial" panose="020B0604020202020204"/>
              </a:rPr>
              <a:t>đúng</a:t>
            </a:r>
            <a:r>
              <a:rPr lang="en-US" sz="4265" b="1" kern="0" dirty="0">
                <a:solidFill>
                  <a:srgbClr val="0000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được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thưởng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quà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.</a:t>
            </a:r>
            <a:endParaRPr lang="en-US" sz="4265" b="1" kern="0" dirty="0">
              <a:solidFill>
                <a:srgbClr val="251C00"/>
              </a:solidFill>
              <a:latin typeface="Calibri" panose="020F050202020403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Hộp Văn bản 18"/>
          <p:cNvSpPr txBox="1"/>
          <p:nvPr/>
        </p:nvSpPr>
        <p:spPr>
          <a:xfrm>
            <a:off x="3178403" y="4578394"/>
            <a:ext cx="819573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Trả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lời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DF3129"/>
                </a:solidFill>
                <a:highlight>
                  <a:srgbClr val="FFFF00"/>
                </a:highlight>
                <a:latin typeface="Calibri" panose="020F0502020204030204"/>
                <a:cs typeface="Arial" panose="020B0604020202020204"/>
                <a:sym typeface="Arial" panose="020B0604020202020204"/>
              </a:rPr>
              <a:t>sai</a:t>
            </a:r>
            <a:r>
              <a:rPr lang="en-US" sz="4265" b="1" kern="0" dirty="0">
                <a:solidFill>
                  <a:srgbClr val="0000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không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được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 </a:t>
            </a:r>
            <a:r>
              <a:rPr lang="en-US" sz="4265" b="1" kern="0" dirty="0" err="1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thưởngquà</a:t>
            </a:r>
            <a:r>
              <a:rPr lang="en-US" sz="4265" b="1" kern="0" dirty="0">
                <a:solidFill>
                  <a:srgbClr val="251C00"/>
                </a:solidFill>
                <a:latin typeface="Calibri" panose="020F0502020204030204"/>
                <a:cs typeface="Arial" panose="020B0604020202020204"/>
                <a:sym typeface="Arial" panose="020B0604020202020204"/>
              </a:rPr>
              <a:t>.</a:t>
            </a:r>
            <a:endParaRPr lang="en-US" sz="4265" b="1" kern="0" dirty="0">
              <a:solidFill>
                <a:srgbClr val="251C00"/>
              </a:solidFill>
              <a:latin typeface="Calibri" panose="020F050202020403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Nhóm 8"/>
          <p:cNvGrpSpPr/>
          <p:nvPr/>
        </p:nvGrpSpPr>
        <p:grpSpPr>
          <a:xfrm flipH="1">
            <a:off x="914402" y="462798"/>
            <a:ext cx="10710777" cy="5932404"/>
            <a:chOff x="685801" y="400050"/>
            <a:chExt cx="8033083" cy="4449303"/>
          </a:xfrm>
        </p:grpSpPr>
        <p:sp>
          <p:nvSpPr>
            <p:cNvPr id="10" name="Hình chữ nhật: Góc Tròn 1"/>
            <p:cNvSpPr/>
            <p:nvPr/>
          </p:nvSpPr>
          <p:spPr>
            <a:xfrm>
              <a:off x="685801" y="400050"/>
              <a:ext cx="7928810" cy="4343400"/>
            </a:xfrm>
            <a:custGeom>
              <a:avLst/>
              <a:gdLst>
                <a:gd name="connsiteX0" fmla="*/ 0 w 7928810"/>
                <a:gd name="connsiteY0" fmla="*/ 671777 h 4030579"/>
                <a:gd name="connsiteX1" fmla="*/ 671777 w 7928810"/>
                <a:gd name="connsiteY1" fmla="*/ 0 h 4030579"/>
                <a:gd name="connsiteX2" fmla="*/ 7257033 w 7928810"/>
                <a:gd name="connsiteY2" fmla="*/ 0 h 4030579"/>
                <a:gd name="connsiteX3" fmla="*/ 7928810 w 7928810"/>
                <a:gd name="connsiteY3" fmla="*/ 671777 h 4030579"/>
                <a:gd name="connsiteX4" fmla="*/ 7928810 w 7928810"/>
                <a:gd name="connsiteY4" fmla="*/ 3358802 h 4030579"/>
                <a:gd name="connsiteX5" fmla="*/ 7257033 w 7928810"/>
                <a:gd name="connsiteY5" fmla="*/ 4030579 h 4030579"/>
                <a:gd name="connsiteX6" fmla="*/ 671777 w 7928810"/>
                <a:gd name="connsiteY6" fmla="*/ 4030579 h 4030579"/>
                <a:gd name="connsiteX7" fmla="*/ 0 w 7928810"/>
                <a:gd name="connsiteY7" fmla="*/ 3358802 h 4030579"/>
                <a:gd name="connsiteX8" fmla="*/ 0 w 7928810"/>
                <a:gd name="connsiteY8" fmla="*/ 671777 h 4030579"/>
                <a:gd name="connsiteX0-1" fmla="*/ 493295 w 7928810"/>
                <a:gd name="connsiteY0-2" fmla="*/ 1526019 h 4030579"/>
                <a:gd name="connsiteX1-3" fmla="*/ 671777 w 7928810"/>
                <a:gd name="connsiteY1-4" fmla="*/ 0 h 4030579"/>
                <a:gd name="connsiteX2-5" fmla="*/ 7257033 w 7928810"/>
                <a:gd name="connsiteY2-6" fmla="*/ 0 h 4030579"/>
                <a:gd name="connsiteX3-7" fmla="*/ 7928810 w 7928810"/>
                <a:gd name="connsiteY3-8" fmla="*/ 671777 h 4030579"/>
                <a:gd name="connsiteX4-9" fmla="*/ 7928810 w 7928810"/>
                <a:gd name="connsiteY4-10" fmla="*/ 3358802 h 4030579"/>
                <a:gd name="connsiteX5-11" fmla="*/ 7257033 w 7928810"/>
                <a:gd name="connsiteY5-12" fmla="*/ 4030579 h 4030579"/>
                <a:gd name="connsiteX6-13" fmla="*/ 671777 w 7928810"/>
                <a:gd name="connsiteY6-14" fmla="*/ 4030579 h 4030579"/>
                <a:gd name="connsiteX7-15" fmla="*/ 0 w 7928810"/>
                <a:gd name="connsiteY7-16" fmla="*/ 3358802 h 4030579"/>
                <a:gd name="connsiteX8-17" fmla="*/ 493295 w 7928810"/>
                <a:gd name="connsiteY8-18" fmla="*/ 1526019 h 4030579"/>
                <a:gd name="connsiteX0-19" fmla="*/ 493295 w 7928810"/>
                <a:gd name="connsiteY0-20" fmla="*/ 1838840 h 4343400"/>
                <a:gd name="connsiteX1-21" fmla="*/ 647714 w 7928810"/>
                <a:gd name="connsiteY1-22" fmla="*/ 0 h 4343400"/>
                <a:gd name="connsiteX2-23" fmla="*/ 7257033 w 7928810"/>
                <a:gd name="connsiteY2-24" fmla="*/ 312821 h 4343400"/>
                <a:gd name="connsiteX3-25" fmla="*/ 7928810 w 7928810"/>
                <a:gd name="connsiteY3-26" fmla="*/ 984598 h 4343400"/>
                <a:gd name="connsiteX4-27" fmla="*/ 7928810 w 7928810"/>
                <a:gd name="connsiteY4-28" fmla="*/ 3671623 h 4343400"/>
                <a:gd name="connsiteX5-29" fmla="*/ 7257033 w 7928810"/>
                <a:gd name="connsiteY5-30" fmla="*/ 4343400 h 4343400"/>
                <a:gd name="connsiteX6-31" fmla="*/ 671777 w 7928810"/>
                <a:gd name="connsiteY6-32" fmla="*/ 4343400 h 4343400"/>
                <a:gd name="connsiteX7-33" fmla="*/ 0 w 7928810"/>
                <a:gd name="connsiteY7-34" fmla="*/ 3671623 h 4343400"/>
                <a:gd name="connsiteX8-35" fmla="*/ 493295 w 7928810"/>
                <a:gd name="connsiteY8-36" fmla="*/ 1838840 h 4343400"/>
                <a:gd name="connsiteX0-37" fmla="*/ 493295 w 7928810"/>
                <a:gd name="connsiteY0-38" fmla="*/ 1838840 h 4343400"/>
                <a:gd name="connsiteX1-39" fmla="*/ 647714 w 7928810"/>
                <a:gd name="connsiteY1-40" fmla="*/ 0 h 4343400"/>
                <a:gd name="connsiteX2-41" fmla="*/ 7160781 w 7928810"/>
                <a:gd name="connsiteY2-42" fmla="*/ 0 h 4343400"/>
                <a:gd name="connsiteX3-43" fmla="*/ 7928810 w 7928810"/>
                <a:gd name="connsiteY3-44" fmla="*/ 984598 h 4343400"/>
                <a:gd name="connsiteX4-45" fmla="*/ 7928810 w 7928810"/>
                <a:gd name="connsiteY4-46" fmla="*/ 3671623 h 4343400"/>
                <a:gd name="connsiteX5-47" fmla="*/ 7257033 w 7928810"/>
                <a:gd name="connsiteY5-48" fmla="*/ 4343400 h 4343400"/>
                <a:gd name="connsiteX6-49" fmla="*/ 671777 w 7928810"/>
                <a:gd name="connsiteY6-50" fmla="*/ 4343400 h 4343400"/>
                <a:gd name="connsiteX7-51" fmla="*/ 0 w 7928810"/>
                <a:gd name="connsiteY7-52" fmla="*/ 3671623 h 4343400"/>
                <a:gd name="connsiteX8-53" fmla="*/ 493295 w 7928810"/>
                <a:gd name="connsiteY8-54" fmla="*/ 1838840 h 434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928810" h="4343400">
                  <a:moveTo>
                    <a:pt x="493295" y="1838840"/>
                  </a:moveTo>
                  <a:cubicBezTo>
                    <a:pt x="493295" y="1467828"/>
                    <a:pt x="276702" y="0"/>
                    <a:pt x="647714" y="0"/>
                  </a:cubicBezTo>
                  <a:lnTo>
                    <a:pt x="7160781" y="0"/>
                  </a:lnTo>
                  <a:cubicBezTo>
                    <a:pt x="7531793" y="0"/>
                    <a:pt x="7928810" y="613586"/>
                    <a:pt x="7928810" y="984598"/>
                  </a:cubicBezTo>
                  <a:lnTo>
                    <a:pt x="7928810" y="3671623"/>
                  </a:lnTo>
                  <a:cubicBezTo>
                    <a:pt x="7928810" y="4042635"/>
                    <a:pt x="7628045" y="4343400"/>
                    <a:pt x="7257033" y="4343400"/>
                  </a:cubicBezTo>
                  <a:lnTo>
                    <a:pt x="671777" y="4343400"/>
                  </a:lnTo>
                  <a:cubicBezTo>
                    <a:pt x="300765" y="4343400"/>
                    <a:pt x="0" y="4042635"/>
                    <a:pt x="0" y="3671623"/>
                  </a:cubicBezTo>
                  <a:cubicBezTo>
                    <a:pt x="0" y="2775948"/>
                    <a:pt x="493295" y="2734515"/>
                    <a:pt x="493295" y="183884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buClr>
                  <a:srgbClr val="000000"/>
                </a:buClr>
              </a:pPr>
              <a:endParaRPr lang="en-US" sz="1865" kern="0">
                <a:solidFill>
                  <a:srgbClr val="FFFFFF"/>
                </a:solidFill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11" name="Hình chữ nhật: Góc Tròn 1"/>
            <p:cNvSpPr/>
            <p:nvPr/>
          </p:nvSpPr>
          <p:spPr>
            <a:xfrm>
              <a:off x="790074" y="505953"/>
              <a:ext cx="7928810" cy="4343400"/>
            </a:xfrm>
            <a:custGeom>
              <a:avLst/>
              <a:gdLst>
                <a:gd name="connsiteX0" fmla="*/ 493295 w 7928810"/>
                <a:gd name="connsiteY0" fmla="*/ 1838840 h 4343400"/>
                <a:gd name="connsiteX1" fmla="*/ 647714 w 7928810"/>
                <a:gd name="connsiteY1" fmla="*/ 0 h 4343400"/>
                <a:gd name="connsiteX2" fmla="*/ 7160781 w 7928810"/>
                <a:gd name="connsiteY2" fmla="*/ 0 h 4343400"/>
                <a:gd name="connsiteX3" fmla="*/ 7928810 w 7928810"/>
                <a:gd name="connsiteY3" fmla="*/ 984598 h 4343400"/>
                <a:gd name="connsiteX4" fmla="*/ 7928810 w 7928810"/>
                <a:gd name="connsiteY4" fmla="*/ 3671623 h 4343400"/>
                <a:gd name="connsiteX5" fmla="*/ 7257033 w 7928810"/>
                <a:gd name="connsiteY5" fmla="*/ 4343400 h 4343400"/>
                <a:gd name="connsiteX6" fmla="*/ 671777 w 7928810"/>
                <a:gd name="connsiteY6" fmla="*/ 4343400 h 4343400"/>
                <a:gd name="connsiteX7" fmla="*/ 0 w 7928810"/>
                <a:gd name="connsiteY7" fmla="*/ 3671623 h 4343400"/>
                <a:gd name="connsiteX8" fmla="*/ 493295 w 7928810"/>
                <a:gd name="connsiteY8" fmla="*/ 183884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8810" h="4343400" extrusionOk="0">
                  <a:moveTo>
                    <a:pt x="493295" y="1838840"/>
                  </a:moveTo>
                  <a:cubicBezTo>
                    <a:pt x="480229" y="1490752"/>
                    <a:pt x="242953" y="-13936"/>
                    <a:pt x="647714" y="0"/>
                  </a:cubicBezTo>
                  <a:cubicBezTo>
                    <a:pt x="3750692" y="-60713"/>
                    <a:pt x="4868337" y="61072"/>
                    <a:pt x="7160781" y="0"/>
                  </a:cubicBezTo>
                  <a:cubicBezTo>
                    <a:pt x="7514830" y="5670"/>
                    <a:pt x="7924900" y="618210"/>
                    <a:pt x="7928810" y="984598"/>
                  </a:cubicBezTo>
                  <a:cubicBezTo>
                    <a:pt x="7953262" y="1987959"/>
                    <a:pt x="7996473" y="2918477"/>
                    <a:pt x="7928810" y="3671623"/>
                  </a:cubicBezTo>
                  <a:cubicBezTo>
                    <a:pt x="7962136" y="4010960"/>
                    <a:pt x="7700590" y="4348187"/>
                    <a:pt x="7257033" y="4343400"/>
                  </a:cubicBezTo>
                  <a:cubicBezTo>
                    <a:pt x="5064265" y="4269629"/>
                    <a:pt x="2934583" y="4187517"/>
                    <a:pt x="671777" y="4343400"/>
                  </a:cubicBezTo>
                  <a:cubicBezTo>
                    <a:pt x="306206" y="4344189"/>
                    <a:pt x="-5697" y="4040035"/>
                    <a:pt x="0" y="3671623"/>
                  </a:cubicBezTo>
                  <a:cubicBezTo>
                    <a:pt x="-43347" y="2788883"/>
                    <a:pt x="502953" y="2721423"/>
                    <a:pt x="493295" y="1838840"/>
                  </a:cubicBezTo>
                  <a:close/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buClr>
                  <a:srgbClr val="000000"/>
                </a:buClr>
              </a:pPr>
              <a:endParaRPr lang="en-US" sz="1865" kern="0">
                <a:solidFill>
                  <a:srgbClr val="FFFFFF"/>
                </a:solidFill>
                <a:latin typeface="Calibri" panose="020F0502020204030204"/>
                <a:sym typeface="Arial" panose="020B0604020202020204"/>
              </a:endParaRPr>
            </a:p>
          </p:txBody>
        </p:sp>
      </p:grpSp>
      <p:grpSp>
        <p:nvGrpSpPr>
          <p:cNvPr id="6" name="Group 2"/>
          <p:cNvGrpSpPr/>
          <p:nvPr/>
        </p:nvGrpSpPr>
        <p:grpSpPr>
          <a:xfrm>
            <a:off x="3245295" y="2382447"/>
            <a:ext cx="5159544" cy="2907061"/>
            <a:chOff x="7962634" y="4022549"/>
            <a:chExt cx="3304011" cy="1850571"/>
          </a:xfrm>
        </p:grpSpPr>
        <p:pic>
          <p:nvPicPr>
            <p:cNvPr id="7" name="Picture 5" descr="Shape, rectangle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634" y="4022549"/>
              <a:ext cx="3304011" cy="185057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141798" y="4386187"/>
              <a:ext cx="2945684" cy="1103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>
                <a:defRPr/>
              </a:pPr>
              <a:r>
                <a:rPr lang="en-US" sz="10665" dirty="0">
                  <a:solidFill>
                    <a:srgbClr val="FFFFFF"/>
                  </a:solidFill>
                  <a:latin typeface="Calibri" panose="020F0502020204030204"/>
                  <a:cs typeface="Arial" panose="020B0604020202020204"/>
                  <a:sym typeface="Arial" panose="020B0604020202020204"/>
                </a:rPr>
                <a:t>.?.</a:t>
              </a:r>
              <a:endParaRPr lang="en-US" sz="10665" dirty="0">
                <a:solidFill>
                  <a:srgbClr val="FFFFFF"/>
                </a:solidFill>
                <a:latin typeface="Calibri" panose="020F050202020403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Hộp Văn bản 1"/>
          <p:cNvSpPr txBox="1"/>
          <p:nvPr/>
        </p:nvSpPr>
        <p:spPr>
          <a:xfrm>
            <a:off x="1781176" y="686288"/>
            <a:ext cx="77057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buClr>
                <a:srgbClr val="000000"/>
              </a:buClr>
            </a:pP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Kể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tên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các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tỉnh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thuộc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vùng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Tây</a:t>
            </a:r>
            <a:r>
              <a:rPr lang="en-US" sz="4800" b="1" kern="0" dirty="0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kern="0" dirty="0" err="1">
                <a:solidFill>
                  <a:srgbClr val="964618"/>
                </a:solidFill>
                <a:cs typeface="Arial" panose="020B0604020202020204"/>
                <a:sym typeface="Arial" panose="020B0604020202020204"/>
              </a:rPr>
              <a:t>Nguyên</a:t>
            </a:r>
            <a:endParaRPr lang="en-US" sz="4800" b="1" kern="0" dirty="0">
              <a:solidFill>
                <a:srgbClr val="964618"/>
              </a:solidFill>
              <a:latin typeface="Calibri" panose="020F050202020403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Hình ảnh 3" descr="Ảnh có chứa văn bản, đồ chơi, đồ họa véc-tơ, danh thiếp&#10;&#10;Mô tả được tạo tự độ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856" y="2946475"/>
            <a:ext cx="4281733" cy="3789859"/>
          </a:xfrm>
          <a:prstGeom prst="rect">
            <a:avLst/>
          </a:prstGeom>
        </p:spPr>
      </p:pic>
      <p:grpSp>
        <p:nvGrpSpPr>
          <p:cNvPr id="14" name="Group 2"/>
          <p:cNvGrpSpPr/>
          <p:nvPr/>
        </p:nvGrpSpPr>
        <p:grpSpPr>
          <a:xfrm>
            <a:off x="1057275" y="1866900"/>
            <a:ext cx="7962900" cy="3952875"/>
            <a:chOff x="7962634" y="4022549"/>
            <a:chExt cx="3304011" cy="1850571"/>
          </a:xfrm>
        </p:grpSpPr>
        <p:pic>
          <p:nvPicPr>
            <p:cNvPr id="15" name="Picture 5" descr="Shape, rectangle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634" y="4022549"/>
              <a:ext cx="3304011" cy="1850571"/>
            </a:xfrm>
            <a:prstGeom prst="rect">
              <a:avLst/>
            </a:prstGeom>
          </p:spPr>
        </p:pic>
        <p:sp>
          <p:nvSpPr>
            <p:cNvPr id="16" name="TextBox 7"/>
            <p:cNvSpPr txBox="1"/>
            <p:nvPr/>
          </p:nvSpPr>
          <p:spPr>
            <a:xfrm>
              <a:off x="8314377" y="4545847"/>
              <a:ext cx="2478008" cy="711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Kom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 Tum, Gia Lai, </a:t>
              </a: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Đăk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Lăk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, </a:t>
              </a: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Đăk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Nông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và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 Lâm </a:t>
              </a:r>
              <a:r>
                <a:rPr lang="en-US" sz="4000" b="1" dirty="0" err="1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Đồng</a:t>
              </a:r>
              <a:r>
                <a:rPr lang="en-US" sz="4000" b="1" dirty="0">
                  <a:solidFill>
                    <a:srgbClr val="FFFF00"/>
                  </a:solidFill>
                  <a:effectLst/>
                  <a:ea typeface="Calibri" panose="020F0502020204030204" charset="0"/>
                </a:rPr>
                <a:t>.</a:t>
              </a:r>
              <a:endParaRPr lang="en-US" sz="4000" b="1" dirty="0">
                <a:solidFill>
                  <a:srgbClr val="FFFF00"/>
                </a:solidFill>
                <a:effectLst/>
                <a:ea typeface="Calibri" panose="020F050202020403020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Nhóm 8"/>
          <p:cNvGrpSpPr/>
          <p:nvPr/>
        </p:nvGrpSpPr>
        <p:grpSpPr>
          <a:xfrm flipH="1">
            <a:off x="914402" y="462798"/>
            <a:ext cx="10710777" cy="5932404"/>
            <a:chOff x="685801" y="400050"/>
            <a:chExt cx="8033083" cy="4449303"/>
          </a:xfrm>
        </p:grpSpPr>
        <p:sp>
          <p:nvSpPr>
            <p:cNvPr id="10" name="Hình chữ nhật: Góc Tròn 1"/>
            <p:cNvSpPr/>
            <p:nvPr/>
          </p:nvSpPr>
          <p:spPr>
            <a:xfrm>
              <a:off x="685801" y="400050"/>
              <a:ext cx="7928810" cy="4343400"/>
            </a:xfrm>
            <a:custGeom>
              <a:avLst/>
              <a:gdLst>
                <a:gd name="connsiteX0" fmla="*/ 0 w 7928810"/>
                <a:gd name="connsiteY0" fmla="*/ 671777 h 4030579"/>
                <a:gd name="connsiteX1" fmla="*/ 671777 w 7928810"/>
                <a:gd name="connsiteY1" fmla="*/ 0 h 4030579"/>
                <a:gd name="connsiteX2" fmla="*/ 7257033 w 7928810"/>
                <a:gd name="connsiteY2" fmla="*/ 0 h 4030579"/>
                <a:gd name="connsiteX3" fmla="*/ 7928810 w 7928810"/>
                <a:gd name="connsiteY3" fmla="*/ 671777 h 4030579"/>
                <a:gd name="connsiteX4" fmla="*/ 7928810 w 7928810"/>
                <a:gd name="connsiteY4" fmla="*/ 3358802 h 4030579"/>
                <a:gd name="connsiteX5" fmla="*/ 7257033 w 7928810"/>
                <a:gd name="connsiteY5" fmla="*/ 4030579 h 4030579"/>
                <a:gd name="connsiteX6" fmla="*/ 671777 w 7928810"/>
                <a:gd name="connsiteY6" fmla="*/ 4030579 h 4030579"/>
                <a:gd name="connsiteX7" fmla="*/ 0 w 7928810"/>
                <a:gd name="connsiteY7" fmla="*/ 3358802 h 4030579"/>
                <a:gd name="connsiteX8" fmla="*/ 0 w 7928810"/>
                <a:gd name="connsiteY8" fmla="*/ 671777 h 4030579"/>
                <a:gd name="connsiteX0-1" fmla="*/ 493295 w 7928810"/>
                <a:gd name="connsiteY0-2" fmla="*/ 1526019 h 4030579"/>
                <a:gd name="connsiteX1-3" fmla="*/ 671777 w 7928810"/>
                <a:gd name="connsiteY1-4" fmla="*/ 0 h 4030579"/>
                <a:gd name="connsiteX2-5" fmla="*/ 7257033 w 7928810"/>
                <a:gd name="connsiteY2-6" fmla="*/ 0 h 4030579"/>
                <a:gd name="connsiteX3-7" fmla="*/ 7928810 w 7928810"/>
                <a:gd name="connsiteY3-8" fmla="*/ 671777 h 4030579"/>
                <a:gd name="connsiteX4-9" fmla="*/ 7928810 w 7928810"/>
                <a:gd name="connsiteY4-10" fmla="*/ 3358802 h 4030579"/>
                <a:gd name="connsiteX5-11" fmla="*/ 7257033 w 7928810"/>
                <a:gd name="connsiteY5-12" fmla="*/ 4030579 h 4030579"/>
                <a:gd name="connsiteX6-13" fmla="*/ 671777 w 7928810"/>
                <a:gd name="connsiteY6-14" fmla="*/ 4030579 h 4030579"/>
                <a:gd name="connsiteX7-15" fmla="*/ 0 w 7928810"/>
                <a:gd name="connsiteY7-16" fmla="*/ 3358802 h 4030579"/>
                <a:gd name="connsiteX8-17" fmla="*/ 493295 w 7928810"/>
                <a:gd name="connsiteY8-18" fmla="*/ 1526019 h 4030579"/>
                <a:gd name="connsiteX0-19" fmla="*/ 493295 w 7928810"/>
                <a:gd name="connsiteY0-20" fmla="*/ 1838840 h 4343400"/>
                <a:gd name="connsiteX1-21" fmla="*/ 647714 w 7928810"/>
                <a:gd name="connsiteY1-22" fmla="*/ 0 h 4343400"/>
                <a:gd name="connsiteX2-23" fmla="*/ 7257033 w 7928810"/>
                <a:gd name="connsiteY2-24" fmla="*/ 312821 h 4343400"/>
                <a:gd name="connsiteX3-25" fmla="*/ 7928810 w 7928810"/>
                <a:gd name="connsiteY3-26" fmla="*/ 984598 h 4343400"/>
                <a:gd name="connsiteX4-27" fmla="*/ 7928810 w 7928810"/>
                <a:gd name="connsiteY4-28" fmla="*/ 3671623 h 4343400"/>
                <a:gd name="connsiteX5-29" fmla="*/ 7257033 w 7928810"/>
                <a:gd name="connsiteY5-30" fmla="*/ 4343400 h 4343400"/>
                <a:gd name="connsiteX6-31" fmla="*/ 671777 w 7928810"/>
                <a:gd name="connsiteY6-32" fmla="*/ 4343400 h 4343400"/>
                <a:gd name="connsiteX7-33" fmla="*/ 0 w 7928810"/>
                <a:gd name="connsiteY7-34" fmla="*/ 3671623 h 4343400"/>
                <a:gd name="connsiteX8-35" fmla="*/ 493295 w 7928810"/>
                <a:gd name="connsiteY8-36" fmla="*/ 1838840 h 4343400"/>
                <a:gd name="connsiteX0-37" fmla="*/ 493295 w 7928810"/>
                <a:gd name="connsiteY0-38" fmla="*/ 1838840 h 4343400"/>
                <a:gd name="connsiteX1-39" fmla="*/ 647714 w 7928810"/>
                <a:gd name="connsiteY1-40" fmla="*/ 0 h 4343400"/>
                <a:gd name="connsiteX2-41" fmla="*/ 7160781 w 7928810"/>
                <a:gd name="connsiteY2-42" fmla="*/ 0 h 4343400"/>
                <a:gd name="connsiteX3-43" fmla="*/ 7928810 w 7928810"/>
                <a:gd name="connsiteY3-44" fmla="*/ 984598 h 4343400"/>
                <a:gd name="connsiteX4-45" fmla="*/ 7928810 w 7928810"/>
                <a:gd name="connsiteY4-46" fmla="*/ 3671623 h 4343400"/>
                <a:gd name="connsiteX5-47" fmla="*/ 7257033 w 7928810"/>
                <a:gd name="connsiteY5-48" fmla="*/ 4343400 h 4343400"/>
                <a:gd name="connsiteX6-49" fmla="*/ 671777 w 7928810"/>
                <a:gd name="connsiteY6-50" fmla="*/ 4343400 h 4343400"/>
                <a:gd name="connsiteX7-51" fmla="*/ 0 w 7928810"/>
                <a:gd name="connsiteY7-52" fmla="*/ 3671623 h 4343400"/>
                <a:gd name="connsiteX8-53" fmla="*/ 493295 w 7928810"/>
                <a:gd name="connsiteY8-54" fmla="*/ 1838840 h 434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928810" h="4343400">
                  <a:moveTo>
                    <a:pt x="493295" y="1838840"/>
                  </a:moveTo>
                  <a:cubicBezTo>
                    <a:pt x="493295" y="1467828"/>
                    <a:pt x="276702" y="0"/>
                    <a:pt x="647714" y="0"/>
                  </a:cubicBezTo>
                  <a:lnTo>
                    <a:pt x="7160781" y="0"/>
                  </a:lnTo>
                  <a:cubicBezTo>
                    <a:pt x="7531793" y="0"/>
                    <a:pt x="7928810" y="613586"/>
                    <a:pt x="7928810" y="984598"/>
                  </a:cubicBezTo>
                  <a:lnTo>
                    <a:pt x="7928810" y="3671623"/>
                  </a:lnTo>
                  <a:cubicBezTo>
                    <a:pt x="7928810" y="4042635"/>
                    <a:pt x="7628045" y="4343400"/>
                    <a:pt x="7257033" y="4343400"/>
                  </a:cubicBezTo>
                  <a:lnTo>
                    <a:pt x="671777" y="4343400"/>
                  </a:lnTo>
                  <a:cubicBezTo>
                    <a:pt x="300765" y="4343400"/>
                    <a:pt x="0" y="4042635"/>
                    <a:pt x="0" y="3671623"/>
                  </a:cubicBezTo>
                  <a:cubicBezTo>
                    <a:pt x="0" y="2775948"/>
                    <a:pt x="493295" y="2734515"/>
                    <a:pt x="493295" y="183884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lang="en-US" sz="186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11" name="Hình chữ nhật: Góc Tròn 1"/>
            <p:cNvSpPr/>
            <p:nvPr/>
          </p:nvSpPr>
          <p:spPr>
            <a:xfrm>
              <a:off x="790074" y="505953"/>
              <a:ext cx="7928810" cy="4343400"/>
            </a:xfrm>
            <a:custGeom>
              <a:avLst/>
              <a:gdLst>
                <a:gd name="connsiteX0" fmla="*/ 493295 w 7928810"/>
                <a:gd name="connsiteY0" fmla="*/ 1838840 h 4343400"/>
                <a:gd name="connsiteX1" fmla="*/ 647714 w 7928810"/>
                <a:gd name="connsiteY1" fmla="*/ 0 h 4343400"/>
                <a:gd name="connsiteX2" fmla="*/ 7160781 w 7928810"/>
                <a:gd name="connsiteY2" fmla="*/ 0 h 4343400"/>
                <a:gd name="connsiteX3" fmla="*/ 7928810 w 7928810"/>
                <a:gd name="connsiteY3" fmla="*/ 984598 h 4343400"/>
                <a:gd name="connsiteX4" fmla="*/ 7928810 w 7928810"/>
                <a:gd name="connsiteY4" fmla="*/ 3671623 h 4343400"/>
                <a:gd name="connsiteX5" fmla="*/ 7257033 w 7928810"/>
                <a:gd name="connsiteY5" fmla="*/ 4343400 h 4343400"/>
                <a:gd name="connsiteX6" fmla="*/ 671777 w 7928810"/>
                <a:gd name="connsiteY6" fmla="*/ 4343400 h 4343400"/>
                <a:gd name="connsiteX7" fmla="*/ 0 w 7928810"/>
                <a:gd name="connsiteY7" fmla="*/ 3671623 h 4343400"/>
                <a:gd name="connsiteX8" fmla="*/ 493295 w 7928810"/>
                <a:gd name="connsiteY8" fmla="*/ 183884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8810" h="4343400" extrusionOk="0">
                  <a:moveTo>
                    <a:pt x="493295" y="1838840"/>
                  </a:moveTo>
                  <a:cubicBezTo>
                    <a:pt x="480229" y="1490752"/>
                    <a:pt x="242953" y="-13936"/>
                    <a:pt x="647714" y="0"/>
                  </a:cubicBezTo>
                  <a:cubicBezTo>
                    <a:pt x="3750692" y="-60713"/>
                    <a:pt x="4868337" y="61072"/>
                    <a:pt x="7160781" y="0"/>
                  </a:cubicBezTo>
                  <a:cubicBezTo>
                    <a:pt x="7514830" y="5670"/>
                    <a:pt x="7924900" y="618210"/>
                    <a:pt x="7928810" y="984598"/>
                  </a:cubicBezTo>
                  <a:cubicBezTo>
                    <a:pt x="7953262" y="1987959"/>
                    <a:pt x="7996473" y="2918477"/>
                    <a:pt x="7928810" y="3671623"/>
                  </a:cubicBezTo>
                  <a:cubicBezTo>
                    <a:pt x="7962136" y="4010960"/>
                    <a:pt x="7700590" y="4348187"/>
                    <a:pt x="7257033" y="4343400"/>
                  </a:cubicBezTo>
                  <a:cubicBezTo>
                    <a:pt x="5064265" y="4269629"/>
                    <a:pt x="2934583" y="4187517"/>
                    <a:pt x="671777" y="4343400"/>
                  </a:cubicBezTo>
                  <a:cubicBezTo>
                    <a:pt x="306206" y="4344189"/>
                    <a:pt x="-5697" y="4040035"/>
                    <a:pt x="0" y="3671623"/>
                  </a:cubicBezTo>
                  <a:cubicBezTo>
                    <a:pt x="-43347" y="2788883"/>
                    <a:pt x="502953" y="2721423"/>
                    <a:pt x="493295" y="1838840"/>
                  </a:cubicBezTo>
                  <a:close/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lang="en-US" sz="186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6" name="Group 2"/>
          <p:cNvGrpSpPr/>
          <p:nvPr/>
        </p:nvGrpSpPr>
        <p:grpSpPr>
          <a:xfrm>
            <a:off x="3245295" y="2382447"/>
            <a:ext cx="5159544" cy="2907061"/>
            <a:chOff x="7962634" y="4022549"/>
            <a:chExt cx="3304011" cy="1850571"/>
          </a:xfrm>
        </p:grpSpPr>
        <p:pic>
          <p:nvPicPr>
            <p:cNvPr id="7" name="Picture 5" descr="Shape, rectangle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634" y="4022549"/>
              <a:ext cx="3304011" cy="185057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141798" y="4386187"/>
              <a:ext cx="2945684" cy="1103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66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/>
                  <a:sym typeface="Arial" panose="020B0604020202020204"/>
                </a:rPr>
                <a:t>.?.</a:t>
              </a:r>
              <a:endParaRPr kumimoji="0" lang="en-US" sz="106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Hộp Văn bản 1"/>
          <p:cNvSpPr txBox="1"/>
          <p:nvPr/>
        </p:nvSpPr>
        <p:spPr>
          <a:xfrm>
            <a:off x="1781176" y="686288"/>
            <a:ext cx="8210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Kể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tên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các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vùng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tiếp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giáp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với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vùng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Tây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Nguyên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6461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Hình ảnh 3" descr="Ảnh có chứa văn bản, đồ chơi, đồ họa véc-tơ, danh thiếp&#10;&#10;Mô tả được tạo tự độ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856" y="2946475"/>
            <a:ext cx="4281733" cy="3789859"/>
          </a:xfrm>
          <a:prstGeom prst="rect">
            <a:avLst/>
          </a:prstGeom>
        </p:spPr>
      </p:pic>
      <p:grpSp>
        <p:nvGrpSpPr>
          <p:cNvPr id="14" name="Group 2"/>
          <p:cNvGrpSpPr/>
          <p:nvPr/>
        </p:nvGrpSpPr>
        <p:grpSpPr>
          <a:xfrm>
            <a:off x="1057275" y="1866900"/>
            <a:ext cx="7962900" cy="3952875"/>
            <a:chOff x="7962634" y="4022549"/>
            <a:chExt cx="3304011" cy="1850571"/>
          </a:xfrm>
        </p:grpSpPr>
        <p:pic>
          <p:nvPicPr>
            <p:cNvPr id="15" name="Picture 5" descr="Shape, rectangle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634" y="4022549"/>
              <a:ext cx="3304011" cy="1850571"/>
            </a:xfrm>
            <a:prstGeom prst="rect">
              <a:avLst/>
            </a:prstGeom>
          </p:spPr>
        </p:pic>
        <p:sp>
          <p:nvSpPr>
            <p:cNvPr id="16" name="TextBox 7"/>
            <p:cNvSpPr txBox="1"/>
            <p:nvPr/>
          </p:nvSpPr>
          <p:spPr>
            <a:xfrm>
              <a:off x="8215572" y="4447745"/>
              <a:ext cx="2699330" cy="932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Các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vùng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tiếp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giáp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: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Duyên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hải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miền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Trung, Nam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Bộ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.</a:t>
              </a: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Nhóm 8"/>
          <p:cNvGrpSpPr/>
          <p:nvPr/>
        </p:nvGrpSpPr>
        <p:grpSpPr>
          <a:xfrm flipH="1">
            <a:off x="914402" y="462798"/>
            <a:ext cx="10710777" cy="5932404"/>
            <a:chOff x="685801" y="400050"/>
            <a:chExt cx="8033083" cy="4449303"/>
          </a:xfrm>
        </p:grpSpPr>
        <p:sp>
          <p:nvSpPr>
            <p:cNvPr id="10" name="Hình chữ nhật: Góc Tròn 1"/>
            <p:cNvSpPr/>
            <p:nvPr/>
          </p:nvSpPr>
          <p:spPr>
            <a:xfrm>
              <a:off x="685801" y="400050"/>
              <a:ext cx="7928810" cy="4343400"/>
            </a:xfrm>
            <a:custGeom>
              <a:avLst/>
              <a:gdLst>
                <a:gd name="connsiteX0" fmla="*/ 0 w 7928810"/>
                <a:gd name="connsiteY0" fmla="*/ 671777 h 4030579"/>
                <a:gd name="connsiteX1" fmla="*/ 671777 w 7928810"/>
                <a:gd name="connsiteY1" fmla="*/ 0 h 4030579"/>
                <a:gd name="connsiteX2" fmla="*/ 7257033 w 7928810"/>
                <a:gd name="connsiteY2" fmla="*/ 0 h 4030579"/>
                <a:gd name="connsiteX3" fmla="*/ 7928810 w 7928810"/>
                <a:gd name="connsiteY3" fmla="*/ 671777 h 4030579"/>
                <a:gd name="connsiteX4" fmla="*/ 7928810 w 7928810"/>
                <a:gd name="connsiteY4" fmla="*/ 3358802 h 4030579"/>
                <a:gd name="connsiteX5" fmla="*/ 7257033 w 7928810"/>
                <a:gd name="connsiteY5" fmla="*/ 4030579 h 4030579"/>
                <a:gd name="connsiteX6" fmla="*/ 671777 w 7928810"/>
                <a:gd name="connsiteY6" fmla="*/ 4030579 h 4030579"/>
                <a:gd name="connsiteX7" fmla="*/ 0 w 7928810"/>
                <a:gd name="connsiteY7" fmla="*/ 3358802 h 4030579"/>
                <a:gd name="connsiteX8" fmla="*/ 0 w 7928810"/>
                <a:gd name="connsiteY8" fmla="*/ 671777 h 4030579"/>
                <a:gd name="connsiteX0-1" fmla="*/ 493295 w 7928810"/>
                <a:gd name="connsiteY0-2" fmla="*/ 1526019 h 4030579"/>
                <a:gd name="connsiteX1-3" fmla="*/ 671777 w 7928810"/>
                <a:gd name="connsiteY1-4" fmla="*/ 0 h 4030579"/>
                <a:gd name="connsiteX2-5" fmla="*/ 7257033 w 7928810"/>
                <a:gd name="connsiteY2-6" fmla="*/ 0 h 4030579"/>
                <a:gd name="connsiteX3-7" fmla="*/ 7928810 w 7928810"/>
                <a:gd name="connsiteY3-8" fmla="*/ 671777 h 4030579"/>
                <a:gd name="connsiteX4-9" fmla="*/ 7928810 w 7928810"/>
                <a:gd name="connsiteY4-10" fmla="*/ 3358802 h 4030579"/>
                <a:gd name="connsiteX5-11" fmla="*/ 7257033 w 7928810"/>
                <a:gd name="connsiteY5-12" fmla="*/ 4030579 h 4030579"/>
                <a:gd name="connsiteX6-13" fmla="*/ 671777 w 7928810"/>
                <a:gd name="connsiteY6-14" fmla="*/ 4030579 h 4030579"/>
                <a:gd name="connsiteX7-15" fmla="*/ 0 w 7928810"/>
                <a:gd name="connsiteY7-16" fmla="*/ 3358802 h 4030579"/>
                <a:gd name="connsiteX8-17" fmla="*/ 493295 w 7928810"/>
                <a:gd name="connsiteY8-18" fmla="*/ 1526019 h 4030579"/>
                <a:gd name="connsiteX0-19" fmla="*/ 493295 w 7928810"/>
                <a:gd name="connsiteY0-20" fmla="*/ 1838840 h 4343400"/>
                <a:gd name="connsiteX1-21" fmla="*/ 647714 w 7928810"/>
                <a:gd name="connsiteY1-22" fmla="*/ 0 h 4343400"/>
                <a:gd name="connsiteX2-23" fmla="*/ 7257033 w 7928810"/>
                <a:gd name="connsiteY2-24" fmla="*/ 312821 h 4343400"/>
                <a:gd name="connsiteX3-25" fmla="*/ 7928810 w 7928810"/>
                <a:gd name="connsiteY3-26" fmla="*/ 984598 h 4343400"/>
                <a:gd name="connsiteX4-27" fmla="*/ 7928810 w 7928810"/>
                <a:gd name="connsiteY4-28" fmla="*/ 3671623 h 4343400"/>
                <a:gd name="connsiteX5-29" fmla="*/ 7257033 w 7928810"/>
                <a:gd name="connsiteY5-30" fmla="*/ 4343400 h 4343400"/>
                <a:gd name="connsiteX6-31" fmla="*/ 671777 w 7928810"/>
                <a:gd name="connsiteY6-32" fmla="*/ 4343400 h 4343400"/>
                <a:gd name="connsiteX7-33" fmla="*/ 0 w 7928810"/>
                <a:gd name="connsiteY7-34" fmla="*/ 3671623 h 4343400"/>
                <a:gd name="connsiteX8-35" fmla="*/ 493295 w 7928810"/>
                <a:gd name="connsiteY8-36" fmla="*/ 1838840 h 4343400"/>
                <a:gd name="connsiteX0-37" fmla="*/ 493295 w 7928810"/>
                <a:gd name="connsiteY0-38" fmla="*/ 1838840 h 4343400"/>
                <a:gd name="connsiteX1-39" fmla="*/ 647714 w 7928810"/>
                <a:gd name="connsiteY1-40" fmla="*/ 0 h 4343400"/>
                <a:gd name="connsiteX2-41" fmla="*/ 7160781 w 7928810"/>
                <a:gd name="connsiteY2-42" fmla="*/ 0 h 4343400"/>
                <a:gd name="connsiteX3-43" fmla="*/ 7928810 w 7928810"/>
                <a:gd name="connsiteY3-44" fmla="*/ 984598 h 4343400"/>
                <a:gd name="connsiteX4-45" fmla="*/ 7928810 w 7928810"/>
                <a:gd name="connsiteY4-46" fmla="*/ 3671623 h 4343400"/>
                <a:gd name="connsiteX5-47" fmla="*/ 7257033 w 7928810"/>
                <a:gd name="connsiteY5-48" fmla="*/ 4343400 h 4343400"/>
                <a:gd name="connsiteX6-49" fmla="*/ 671777 w 7928810"/>
                <a:gd name="connsiteY6-50" fmla="*/ 4343400 h 4343400"/>
                <a:gd name="connsiteX7-51" fmla="*/ 0 w 7928810"/>
                <a:gd name="connsiteY7-52" fmla="*/ 3671623 h 4343400"/>
                <a:gd name="connsiteX8-53" fmla="*/ 493295 w 7928810"/>
                <a:gd name="connsiteY8-54" fmla="*/ 1838840 h 434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928810" h="4343400">
                  <a:moveTo>
                    <a:pt x="493295" y="1838840"/>
                  </a:moveTo>
                  <a:cubicBezTo>
                    <a:pt x="493295" y="1467828"/>
                    <a:pt x="276702" y="0"/>
                    <a:pt x="647714" y="0"/>
                  </a:cubicBezTo>
                  <a:lnTo>
                    <a:pt x="7160781" y="0"/>
                  </a:lnTo>
                  <a:cubicBezTo>
                    <a:pt x="7531793" y="0"/>
                    <a:pt x="7928810" y="613586"/>
                    <a:pt x="7928810" y="984598"/>
                  </a:cubicBezTo>
                  <a:lnTo>
                    <a:pt x="7928810" y="3671623"/>
                  </a:lnTo>
                  <a:cubicBezTo>
                    <a:pt x="7928810" y="4042635"/>
                    <a:pt x="7628045" y="4343400"/>
                    <a:pt x="7257033" y="4343400"/>
                  </a:cubicBezTo>
                  <a:lnTo>
                    <a:pt x="671777" y="4343400"/>
                  </a:lnTo>
                  <a:cubicBezTo>
                    <a:pt x="300765" y="4343400"/>
                    <a:pt x="0" y="4042635"/>
                    <a:pt x="0" y="3671623"/>
                  </a:cubicBezTo>
                  <a:cubicBezTo>
                    <a:pt x="0" y="2775948"/>
                    <a:pt x="493295" y="2734515"/>
                    <a:pt x="493295" y="183884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lang="en-US" sz="186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 panose="020B0604020202020204"/>
              </a:endParaRPr>
            </a:p>
          </p:txBody>
        </p:sp>
        <p:sp>
          <p:nvSpPr>
            <p:cNvPr id="11" name="Hình chữ nhật: Góc Tròn 1"/>
            <p:cNvSpPr/>
            <p:nvPr/>
          </p:nvSpPr>
          <p:spPr>
            <a:xfrm>
              <a:off x="790074" y="505953"/>
              <a:ext cx="7928810" cy="4343400"/>
            </a:xfrm>
            <a:custGeom>
              <a:avLst/>
              <a:gdLst>
                <a:gd name="connsiteX0" fmla="*/ 493295 w 7928810"/>
                <a:gd name="connsiteY0" fmla="*/ 1838840 h 4343400"/>
                <a:gd name="connsiteX1" fmla="*/ 647714 w 7928810"/>
                <a:gd name="connsiteY1" fmla="*/ 0 h 4343400"/>
                <a:gd name="connsiteX2" fmla="*/ 7160781 w 7928810"/>
                <a:gd name="connsiteY2" fmla="*/ 0 h 4343400"/>
                <a:gd name="connsiteX3" fmla="*/ 7928810 w 7928810"/>
                <a:gd name="connsiteY3" fmla="*/ 984598 h 4343400"/>
                <a:gd name="connsiteX4" fmla="*/ 7928810 w 7928810"/>
                <a:gd name="connsiteY4" fmla="*/ 3671623 h 4343400"/>
                <a:gd name="connsiteX5" fmla="*/ 7257033 w 7928810"/>
                <a:gd name="connsiteY5" fmla="*/ 4343400 h 4343400"/>
                <a:gd name="connsiteX6" fmla="*/ 671777 w 7928810"/>
                <a:gd name="connsiteY6" fmla="*/ 4343400 h 4343400"/>
                <a:gd name="connsiteX7" fmla="*/ 0 w 7928810"/>
                <a:gd name="connsiteY7" fmla="*/ 3671623 h 4343400"/>
                <a:gd name="connsiteX8" fmla="*/ 493295 w 7928810"/>
                <a:gd name="connsiteY8" fmla="*/ 183884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8810" h="4343400" extrusionOk="0">
                  <a:moveTo>
                    <a:pt x="493295" y="1838840"/>
                  </a:moveTo>
                  <a:cubicBezTo>
                    <a:pt x="480229" y="1490752"/>
                    <a:pt x="242953" y="-13936"/>
                    <a:pt x="647714" y="0"/>
                  </a:cubicBezTo>
                  <a:cubicBezTo>
                    <a:pt x="3750692" y="-60713"/>
                    <a:pt x="4868337" y="61072"/>
                    <a:pt x="7160781" y="0"/>
                  </a:cubicBezTo>
                  <a:cubicBezTo>
                    <a:pt x="7514830" y="5670"/>
                    <a:pt x="7924900" y="618210"/>
                    <a:pt x="7928810" y="984598"/>
                  </a:cubicBezTo>
                  <a:cubicBezTo>
                    <a:pt x="7953262" y="1987959"/>
                    <a:pt x="7996473" y="2918477"/>
                    <a:pt x="7928810" y="3671623"/>
                  </a:cubicBezTo>
                  <a:cubicBezTo>
                    <a:pt x="7962136" y="4010960"/>
                    <a:pt x="7700590" y="4348187"/>
                    <a:pt x="7257033" y="4343400"/>
                  </a:cubicBezTo>
                  <a:cubicBezTo>
                    <a:pt x="5064265" y="4269629"/>
                    <a:pt x="2934583" y="4187517"/>
                    <a:pt x="671777" y="4343400"/>
                  </a:cubicBezTo>
                  <a:cubicBezTo>
                    <a:pt x="306206" y="4344189"/>
                    <a:pt x="-5697" y="4040035"/>
                    <a:pt x="0" y="3671623"/>
                  </a:cubicBezTo>
                  <a:cubicBezTo>
                    <a:pt x="-43347" y="2788883"/>
                    <a:pt x="502953" y="2721423"/>
                    <a:pt x="493295" y="1838840"/>
                  </a:cubicBezTo>
                  <a:close/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lang="en-US" sz="186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 panose="020B0604020202020204"/>
              </a:endParaRPr>
            </a:p>
          </p:txBody>
        </p:sp>
      </p:grpSp>
      <p:grpSp>
        <p:nvGrpSpPr>
          <p:cNvPr id="6" name="Group 2"/>
          <p:cNvGrpSpPr/>
          <p:nvPr/>
        </p:nvGrpSpPr>
        <p:grpSpPr>
          <a:xfrm>
            <a:off x="3245295" y="2382447"/>
            <a:ext cx="5159544" cy="2907061"/>
            <a:chOff x="7962634" y="4022549"/>
            <a:chExt cx="3304011" cy="1850571"/>
          </a:xfrm>
        </p:grpSpPr>
        <p:pic>
          <p:nvPicPr>
            <p:cNvPr id="7" name="Picture 5" descr="Shape, rectangle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634" y="4022549"/>
              <a:ext cx="3304011" cy="185057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141798" y="4386187"/>
              <a:ext cx="2945684" cy="1103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66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/>
                  <a:sym typeface="Arial" panose="020B0604020202020204"/>
                </a:rPr>
                <a:t>.?.</a:t>
              </a:r>
              <a:endParaRPr kumimoji="0" lang="en-US" sz="106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" name="Hộp Văn bản 1"/>
          <p:cNvSpPr txBox="1"/>
          <p:nvPr/>
        </p:nvSpPr>
        <p:spPr>
          <a:xfrm>
            <a:off x="1781176" y="686288"/>
            <a:ext cx="8210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Kể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tên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các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cao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nguyên</a:t>
            </a:r>
            <a:r>
              <a:rPr kumimoji="0" lang="en-US" sz="4800" b="1" i="0" u="none" strike="noStrike" kern="0" cap="none" spc="0" normalizeH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ở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vùng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Tây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646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Nguyên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6461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Hình ảnh 3" descr="Ảnh có chứa văn bản, đồ chơi, đồ họa véc-tơ, danh thiếp&#10;&#10;Mô tả được tạo tự độ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856" y="2946475"/>
            <a:ext cx="4281733" cy="3789859"/>
          </a:xfrm>
          <a:prstGeom prst="rect">
            <a:avLst/>
          </a:prstGeom>
        </p:spPr>
      </p:pic>
      <p:grpSp>
        <p:nvGrpSpPr>
          <p:cNvPr id="14" name="Group 2"/>
          <p:cNvGrpSpPr/>
          <p:nvPr/>
        </p:nvGrpSpPr>
        <p:grpSpPr>
          <a:xfrm>
            <a:off x="1057275" y="1866900"/>
            <a:ext cx="7962900" cy="3952875"/>
            <a:chOff x="7962634" y="4022549"/>
            <a:chExt cx="3304011" cy="1850571"/>
          </a:xfrm>
        </p:grpSpPr>
        <p:pic>
          <p:nvPicPr>
            <p:cNvPr id="15" name="Picture 5" descr="Shape, rectangle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634" y="4022549"/>
              <a:ext cx="3304011" cy="1850571"/>
            </a:xfrm>
            <a:prstGeom prst="rect">
              <a:avLst/>
            </a:prstGeom>
          </p:spPr>
        </p:pic>
        <p:sp>
          <p:nvSpPr>
            <p:cNvPr id="16" name="TextBox 7"/>
            <p:cNvSpPr txBox="1"/>
            <p:nvPr/>
          </p:nvSpPr>
          <p:spPr>
            <a:xfrm>
              <a:off x="8215572" y="4447745"/>
              <a:ext cx="2699330" cy="1080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Kon Tum,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Pleiku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,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Đắk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lang="en-US" sz="4800" b="1" dirty="0">
                  <a:solidFill>
                    <a:srgbClr val="FFFF00"/>
                  </a:solidFill>
                  <a:latin typeface="Calibri" panose="020F0502020204030204"/>
                  <a:ea typeface="Times New Roman" panose="02020603050405020304" pitchFamily="18" charset="0"/>
                </a:rPr>
                <a:t>L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ắk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,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Mơ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Nông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, Lâm Viên, Di Linh</a:t>
              </a: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1"/>
          <p:cNvSpPr/>
          <p:nvPr/>
        </p:nvSpPr>
        <p:spPr>
          <a:xfrm>
            <a:off x="1087577" y="807326"/>
            <a:ext cx="10041281" cy="2060905"/>
          </a:xfrm>
          <a:prstGeom prst="roundRect">
            <a:avLst/>
          </a:prstGeom>
          <a:solidFill>
            <a:schemeClr val="bg1">
              <a:alpha val="68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t="-10351"/>
          <a:stretch>
            <a:fillRect/>
          </a:stretch>
        </p:blipFill>
        <p:spPr>
          <a:xfrm>
            <a:off x="1" y="4143192"/>
            <a:ext cx="3696511" cy="1173241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6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3" y="2479039"/>
            <a:ext cx="3633200" cy="486593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1" y="224493"/>
            <a:ext cx="1920723" cy="19207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471" y="619386"/>
            <a:ext cx="8590008" cy="2761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0294" y="0"/>
            <a:ext cx="9892213" cy="6074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531" y="3594962"/>
            <a:ext cx="2945729" cy="3120013"/>
          </a:xfrm>
          <a:prstGeom prst="rect">
            <a:avLst/>
          </a:prstGeom>
        </p:spPr>
      </p:pic>
      <p:sp>
        <p:nvSpPr>
          <p:cNvPr id="7" name="文本框 44"/>
          <p:cNvSpPr txBox="1"/>
          <p:nvPr/>
        </p:nvSpPr>
        <p:spPr>
          <a:xfrm>
            <a:off x="3152056" y="2430628"/>
            <a:ext cx="5952625" cy="266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b)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Tìm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hiểu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về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khí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hậu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charset="0"/>
              <a:ea typeface="印品黑体" panose="00000500000000000000" pitchFamily="2" charset="-122"/>
              <a:cs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0025" y="95250"/>
            <a:ext cx="11772900" cy="6562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699" y="207021"/>
            <a:ext cx="11077576" cy="783193"/>
          </a:xfrm>
          <a:prstGeom prst="roundRect">
            <a:avLst/>
          </a:prstGeom>
          <a:solidFill>
            <a:srgbClr val="E0FFC1"/>
          </a:solidFill>
          <a:ln w="76200">
            <a:solidFill>
              <a:srgbClr val="00B050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Đọc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thông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tin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bảng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2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và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hoàn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thành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phiếu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bài</a:t>
            </a:r>
            <a:r>
              <a:rPr lang="en-US" sz="4000" b="1" noProof="0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 </a:t>
            </a:r>
            <a:r>
              <a:rPr lang="en-US" sz="4000" b="1" noProof="0" dirty="0" err="1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tập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Roboto" panose="02000000000000000000" pitchFamily="2" charset="0"/>
              <a:cs typeface="Calibri" panose="020F05020202040302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049" y="1762124"/>
            <a:ext cx="8943975" cy="2990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0025" y="95250"/>
            <a:ext cx="11772900" cy="67627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3900" y="295275"/>
            <a:ext cx="10915650" cy="621030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9624" y="828675"/>
            <a:ext cx="1063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1.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tin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mục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2b,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chính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khí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Nguyên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199" y="1362075"/>
            <a:ext cx="1063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:………………………………………………………………………………………………………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099" y="1809750"/>
            <a:ext cx="10639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Mùa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:……………………………………………………………………………………………………………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……………………………………………………………………………………………………………………….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49" y="2638425"/>
            <a:ext cx="10639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2.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Dựa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2.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lượng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mưa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trung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Ma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Thuột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tỉnh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Đắk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Lắk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hoàn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dưới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4874" y="333375"/>
            <a:ext cx="1063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PHIẾU HỌC TẬP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165225" y="3634316"/>
          <a:ext cx="9912350" cy="2743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956175"/>
                <a:gridCol w="4956175"/>
              </a:tblGrid>
              <a:tr h="422981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Nhiệt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độ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cao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℃ 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Nhiệt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độ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thấp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℃ 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cao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thấp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Thời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gian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Thời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gian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khô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/>
      <p:bldP spid="6" grpId="0"/>
      <p:bldP spid="7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0025" y="95250"/>
            <a:ext cx="11772900" cy="67627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3900" y="295275"/>
            <a:ext cx="10915650" cy="621030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9624" y="828675"/>
            <a:ext cx="1063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1.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Đọc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thông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tin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trong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mục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2b,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hãy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nêu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đặc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điểm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chính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khí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hậu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ở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Tây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Nguyên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199" y="1362075"/>
            <a:ext cx="1063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Nhiệt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độ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:………………………………………………………………………………………………………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099" y="1809750"/>
            <a:ext cx="10639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Mùa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:……………………………………………………………………………………………………………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……………………………………………………………………………………………………………………….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49" y="2638425"/>
            <a:ext cx="10639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2.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Dựa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vào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2.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Nhiệt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độ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và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lượng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mưa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trung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bình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tháng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ở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Buôn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Ma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Thuột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tỉnh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Đắk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Lắk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hãy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hoàn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thành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bảng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dưới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đây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: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4874" y="333375"/>
            <a:ext cx="1063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charset="0"/>
              </a:rPr>
              <a:t>PHIẾU HỌC TẬP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165225" y="3634316"/>
          <a:ext cx="9912350" cy="2743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956175"/>
                <a:gridCol w="4956175"/>
              </a:tblGrid>
              <a:tr h="422981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Nhiệt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độ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cao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℃ 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Nhiệt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độ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thấp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℃ 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cao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thấp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nhất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Thời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gian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22981">
                <a:tc>
                  <a:txBody>
                    <a:bodyPr/>
                    <a:lstStyle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Thời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gian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r>
                        <a:rPr lang="en-US" sz="24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khô</a:t>
                      </a:r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24125" y="1333500"/>
            <a:ext cx="5010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Cao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quanh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năm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trung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bình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20℃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9774" y="1771650"/>
            <a:ext cx="9324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Hai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mùa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rõ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rệt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mùa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mưa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mùa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khô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Lượng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mưa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tập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trung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chủ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yếu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vào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6774" y="2190750"/>
            <a:ext cx="9324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ùa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mưa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Mùa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khô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tình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thiếu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nước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48575" y="3667125"/>
            <a:ext cx="379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26℃,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4, 5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86675" y="4133850"/>
            <a:ext cx="379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21℃,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smtClean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1, </a:t>
            </a:r>
            <a:r>
              <a:rPr lang="en-US" sz="2000" b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5125" y="4572000"/>
            <a:ext cx="379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347 mm,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9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43700" y="5048250"/>
            <a:ext cx="379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 mm,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1399" y="5514975"/>
            <a:ext cx="288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5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57950" y="5972175"/>
            <a:ext cx="423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12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4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năm</a:t>
            </a:r>
            <a:r>
              <a:rPr lang="en-US" sz="2000" b="1" i="0" kern="1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2000" b="1" i="0" kern="12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sau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"/>
          <a:srcRect b="20667"/>
          <a:stretch>
            <a:fillRect/>
          </a:stretch>
        </p:blipFill>
        <p:spPr>
          <a:xfrm>
            <a:off x="4038600" y="4133856"/>
            <a:ext cx="4074480" cy="27241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: Rounded Corners 44"/>
          <p:cNvSpPr/>
          <p:nvPr/>
        </p:nvSpPr>
        <p:spPr>
          <a:xfrm>
            <a:off x="1333500" y="561974"/>
            <a:ext cx="9991725" cy="3495675"/>
          </a:xfrm>
          <a:custGeom>
            <a:avLst/>
            <a:gdLst>
              <a:gd name="connsiteX0" fmla="*/ 0 w 9991725"/>
              <a:gd name="connsiteY0" fmla="*/ 527811 h 3495675"/>
              <a:gd name="connsiteX1" fmla="*/ 981052 w 9991725"/>
              <a:gd name="connsiteY1" fmla="*/ 0 h 3495675"/>
              <a:gd name="connsiteX2" fmla="*/ 9010672 w 9991725"/>
              <a:gd name="connsiteY2" fmla="*/ 0 h 3495675"/>
              <a:gd name="connsiteX3" fmla="*/ 9991725 w 9991725"/>
              <a:gd name="connsiteY3" fmla="*/ 527811 h 3495675"/>
              <a:gd name="connsiteX4" fmla="*/ 9991725 w 9991725"/>
              <a:gd name="connsiteY4" fmla="*/ 2967863 h 3495675"/>
              <a:gd name="connsiteX5" fmla="*/ 9010672 w 9991725"/>
              <a:gd name="connsiteY5" fmla="*/ 3495675 h 3495675"/>
              <a:gd name="connsiteX6" fmla="*/ 981052 w 9991725"/>
              <a:gd name="connsiteY6" fmla="*/ 3495675 h 3495675"/>
              <a:gd name="connsiteX7" fmla="*/ 0 w 9991725"/>
              <a:gd name="connsiteY7" fmla="*/ 2967863 h 3495675"/>
              <a:gd name="connsiteX8" fmla="*/ 0 w 9991725"/>
              <a:gd name="connsiteY8" fmla="*/ 527811 h 3495675"/>
              <a:gd name="connsiteX0-1" fmla="*/ 0 w 9991725"/>
              <a:gd name="connsiteY0-2" fmla="*/ 527811 h 3495675"/>
              <a:gd name="connsiteX1-3" fmla="*/ 981052 w 9991725"/>
              <a:gd name="connsiteY1-4" fmla="*/ 0 h 3495675"/>
              <a:gd name="connsiteX2-5" fmla="*/ 9010672 w 9991725"/>
              <a:gd name="connsiteY2-6" fmla="*/ 0 h 3495675"/>
              <a:gd name="connsiteX3-7" fmla="*/ 9991725 w 9991725"/>
              <a:gd name="connsiteY3-8" fmla="*/ 527811 h 3495675"/>
              <a:gd name="connsiteX4-9" fmla="*/ 9991725 w 9991725"/>
              <a:gd name="connsiteY4-10" fmla="*/ 2967863 h 3495675"/>
              <a:gd name="connsiteX5-11" fmla="*/ 9010672 w 9991725"/>
              <a:gd name="connsiteY5-12" fmla="*/ 3495675 h 3495675"/>
              <a:gd name="connsiteX6-13" fmla="*/ 981052 w 9991725"/>
              <a:gd name="connsiteY6-14" fmla="*/ 3495675 h 3495675"/>
              <a:gd name="connsiteX7-15" fmla="*/ 0 w 9991725"/>
              <a:gd name="connsiteY7-16" fmla="*/ 2967863 h 3495675"/>
              <a:gd name="connsiteX8-17" fmla="*/ 0 w 9991725"/>
              <a:gd name="connsiteY8-18" fmla="*/ 527811 h 34956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991725" h="3495675" fill="none" extrusionOk="0">
                <a:moveTo>
                  <a:pt x="0" y="527811"/>
                </a:moveTo>
                <a:cubicBezTo>
                  <a:pt x="-48509" y="296712"/>
                  <a:pt x="450262" y="65935"/>
                  <a:pt x="981052" y="0"/>
                </a:cubicBezTo>
                <a:cubicBezTo>
                  <a:pt x="3936388" y="157706"/>
                  <a:pt x="7189499" y="404908"/>
                  <a:pt x="9010672" y="0"/>
                </a:cubicBezTo>
                <a:cubicBezTo>
                  <a:pt x="9567164" y="25637"/>
                  <a:pt x="10020303" y="264287"/>
                  <a:pt x="9991725" y="527811"/>
                </a:cubicBezTo>
                <a:cubicBezTo>
                  <a:pt x="9884716" y="1653723"/>
                  <a:pt x="9859604" y="2533248"/>
                  <a:pt x="9991725" y="2967863"/>
                </a:cubicBezTo>
                <a:cubicBezTo>
                  <a:pt x="10026451" y="3283195"/>
                  <a:pt x="9424499" y="3440755"/>
                  <a:pt x="9010672" y="3495675"/>
                </a:cubicBezTo>
                <a:cubicBezTo>
                  <a:pt x="8171006" y="3555138"/>
                  <a:pt x="4560340" y="3681120"/>
                  <a:pt x="981052" y="3495675"/>
                </a:cubicBezTo>
                <a:cubicBezTo>
                  <a:pt x="323874" y="3517920"/>
                  <a:pt x="1651" y="3177395"/>
                  <a:pt x="0" y="2967863"/>
                </a:cubicBezTo>
                <a:cubicBezTo>
                  <a:pt x="-20654" y="1889464"/>
                  <a:pt x="-8419" y="990443"/>
                  <a:pt x="0" y="527811"/>
                </a:cubicBezTo>
                <a:close/>
              </a:path>
              <a:path w="9991725" h="3495675" stroke="0" extrusionOk="0">
                <a:moveTo>
                  <a:pt x="0" y="527811"/>
                </a:moveTo>
                <a:cubicBezTo>
                  <a:pt x="50276" y="271590"/>
                  <a:pt x="426836" y="57271"/>
                  <a:pt x="981052" y="0"/>
                </a:cubicBezTo>
                <a:cubicBezTo>
                  <a:pt x="2078382" y="61821"/>
                  <a:pt x="7519213" y="165633"/>
                  <a:pt x="9010672" y="0"/>
                </a:cubicBezTo>
                <a:cubicBezTo>
                  <a:pt x="9601927" y="-11996"/>
                  <a:pt x="9958424" y="253789"/>
                  <a:pt x="9991725" y="527811"/>
                </a:cubicBezTo>
                <a:cubicBezTo>
                  <a:pt x="10109262" y="1331578"/>
                  <a:pt x="9866355" y="2598081"/>
                  <a:pt x="9991725" y="2967863"/>
                </a:cubicBezTo>
                <a:cubicBezTo>
                  <a:pt x="10057474" y="3263133"/>
                  <a:pt x="9502236" y="3536924"/>
                  <a:pt x="9010672" y="3495675"/>
                </a:cubicBezTo>
                <a:cubicBezTo>
                  <a:pt x="5177630" y="3471778"/>
                  <a:pt x="3962407" y="3568253"/>
                  <a:pt x="981052" y="3495675"/>
                </a:cubicBezTo>
                <a:cubicBezTo>
                  <a:pt x="385663" y="3538849"/>
                  <a:pt x="-35579" y="3232670"/>
                  <a:pt x="0" y="2967863"/>
                </a:cubicBezTo>
                <a:cubicBezTo>
                  <a:pt x="-77554" y="2523726"/>
                  <a:pt x="31288" y="1298215"/>
                  <a:pt x="0" y="527811"/>
                </a:cubicBezTo>
                <a:close/>
              </a:path>
              <a:path w="9991725" h="3495675" fill="none" stroke="0" extrusionOk="0">
                <a:moveTo>
                  <a:pt x="0" y="527811"/>
                </a:moveTo>
                <a:cubicBezTo>
                  <a:pt x="2308" y="299899"/>
                  <a:pt x="445698" y="65509"/>
                  <a:pt x="981052" y="0"/>
                </a:cubicBezTo>
                <a:cubicBezTo>
                  <a:pt x="4045567" y="256263"/>
                  <a:pt x="7168880" y="72055"/>
                  <a:pt x="9010672" y="0"/>
                </a:cubicBezTo>
                <a:cubicBezTo>
                  <a:pt x="9581593" y="10138"/>
                  <a:pt x="10011932" y="229052"/>
                  <a:pt x="9991725" y="527811"/>
                </a:cubicBezTo>
                <a:cubicBezTo>
                  <a:pt x="9932535" y="1590931"/>
                  <a:pt x="9897658" y="2438164"/>
                  <a:pt x="9991725" y="2967863"/>
                </a:cubicBezTo>
                <a:cubicBezTo>
                  <a:pt x="10062433" y="3282387"/>
                  <a:pt x="9440484" y="3511276"/>
                  <a:pt x="9010672" y="3495675"/>
                </a:cubicBezTo>
                <a:cubicBezTo>
                  <a:pt x="7857030" y="3586803"/>
                  <a:pt x="4835904" y="3051868"/>
                  <a:pt x="981052" y="3495675"/>
                </a:cubicBezTo>
                <a:cubicBezTo>
                  <a:pt x="345405" y="3535341"/>
                  <a:pt x="-4529" y="3207506"/>
                  <a:pt x="0" y="2967863"/>
                </a:cubicBezTo>
                <a:cubicBezTo>
                  <a:pt x="24674" y="1878045"/>
                  <a:pt x="-8428" y="945544"/>
                  <a:pt x="0" y="527811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919628"/>
            <a:ext cx="94107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2800" b="1" dirty="0">
                <a:solidFill>
                  <a:srgbClr val="003399"/>
                </a:solidFill>
              </a:rPr>
              <a:t>Đặc điểm khí hậu ở Tây Nguyên</a:t>
            </a:r>
            <a:r>
              <a:rPr lang="en-US" sz="2800" b="1" dirty="0">
                <a:solidFill>
                  <a:srgbClr val="003399"/>
                </a:solidFill>
              </a:rPr>
              <a:t>: </a:t>
            </a:r>
            <a:r>
              <a:rPr lang="vi-VN" sz="2800" b="1" dirty="0">
                <a:solidFill>
                  <a:srgbClr val="003399"/>
                </a:solidFill>
              </a:rPr>
              <a:t>nhiệt độ cao quanh năm, trung bình trên 20℃;</a:t>
            </a:r>
            <a:endParaRPr lang="en-US" sz="2800" b="1" dirty="0">
              <a:solidFill>
                <a:srgbClr val="003399"/>
              </a:solidFill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2800" b="1" dirty="0">
                <a:solidFill>
                  <a:srgbClr val="003399"/>
                </a:solidFill>
              </a:rPr>
              <a:t>Có hai mùa rõ rệt: mùa mưa (từ tháng 5 đến tháng 11) và mùa khô (từ tháng 12 đến tháng 4 năm sau);</a:t>
            </a:r>
            <a:endParaRPr lang="en-US" sz="2800" b="1" dirty="0">
              <a:solidFill>
                <a:srgbClr val="003399"/>
              </a:solidFill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2800" b="1" dirty="0">
                <a:solidFill>
                  <a:srgbClr val="003399"/>
                </a:solidFill>
              </a:rPr>
              <a:t>Lượng mưa tập trung chủ yếu vào mùa mưa, mùa khô có tình trạng thiếu nước.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0294" y="0"/>
            <a:ext cx="9892213" cy="6074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531" y="3594962"/>
            <a:ext cx="2945729" cy="3120013"/>
          </a:xfrm>
          <a:prstGeom prst="rect">
            <a:avLst/>
          </a:prstGeom>
        </p:spPr>
      </p:pic>
      <p:sp>
        <p:nvSpPr>
          <p:cNvPr id="7" name="文本框 44"/>
          <p:cNvSpPr txBox="1"/>
          <p:nvPr/>
        </p:nvSpPr>
        <p:spPr>
          <a:xfrm>
            <a:off x="3094906" y="3202153"/>
            <a:ext cx="6458669" cy="122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c)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Tìm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hiểu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về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印品黑体" panose="00000500000000000000" pitchFamily="2" charset="-122"/>
                <a:cs typeface="Calibri" panose="020F0502020204030204" charset="0"/>
              </a:rPr>
              <a:t>đất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charset="0"/>
              <a:ea typeface="印品黑体" panose="00000500000000000000" pitchFamily="2" charset="-122"/>
              <a:cs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8" y="781050"/>
            <a:ext cx="11498053" cy="58607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0376" y="1552575"/>
            <a:ext cx="58007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l-NL" sz="4400" b="1" dirty="0">
                <a:solidFill>
                  <a:prstClr val="white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Đọc thông tin, em hãy cho biết tên và đặc điểm của loại đất chính ở vùng Tây Nguyên.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charset="0"/>
              <a:ea typeface="Microsoft YaHei" panose="020B0503020204020204" charset="-122"/>
              <a:cs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0025" y="95250"/>
            <a:ext cx="11772900" cy="6562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699" y="207021"/>
            <a:ext cx="11496676" cy="1736646"/>
          </a:xfrm>
          <a:prstGeom prst="roundRect">
            <a:avLst/>
          </a:prstGeom>
          <a:solidFill>
            <a:srgbClr val="E0FFC1"/>
          </a:solidFill>
          <a:ln w="76200">
            <a:solidFill>
              <a:srgbClr val="00B050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200" b="1" dirty="0">
                <a:solidFill>
                  <a:prstClr val="black"/>
                </a:solidFill>
                <a:latin typeface="Calibri" panose="020F0502020204030204" charset="0"/>
                <a:ea typeface="Roboto" panose="02000000000000000000" pitchFamily="2" charset="0"/>
                <a:cs typeface="Calibri" panose="020F0502020204030204" charset="0"/>
              </a:rPr>
              <a:t>Vùng Tây Nguyên có đất đỏ badan là chủ yếu. Đất giàu chất dinh dưỡng, thích hợp để trồng các cây công nghiệp như: cà phê, hồ tiêu, cao su,...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Roboto" panose="02000000000000000000" pitchFamily="2" charset="0"/>
              <a:cs typeface="Calibri" panose="020F0502020204030204" charset="0"/>
            </a:endParaRPr>
          </a:p>
        </p:txBody>
      </p:sp>
      <p:pic>
        <p:nvPicPr>
          <p:cNvPr id="1026" name="Picture 2" descr="Hoa đất đỏ - Báo Lâm Đồng điện tử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2147888"/>
            <a:ext cx="6248400" cy="409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5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4" name="Picture 6" descr="Tây Nguyên không mở rộng diện tích cây cao su - Tuổi Trẻ Online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1" r="12184" b="2"/>
          <a:stretch>
            <a:fillRect/>
          </a:stretch>
        </p:blipFill>
        <p:spPr bwMode="auto">
          <a:xfrm>
            <a:off x="191086" y="171715"/>
            <a:ext cx="5813197" cy="61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hát triển hồ tiêu xuất khẩu ở các tỉnh Tây Nguyên theo hướng bền vững |  Tạp chí Kinh tế và Dự bá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2" b="10717"/>
          <a:stretch>
            <a:fillRect/>
          </a:stretch>
        </p:blipFill>
        <p:spPr bwMode="auto">
          <a:xfrm>
            <a:off x="6196929" y="171716"/>
            <a:ext cx="5803986" cy="317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Kiến tạo dư địa mới cho ngành hàng cà phê - Nhịp sống kinh tế Việt Nam &amp;  Thế giớ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1" b="5538"/>
          <a:stretch>
            <a:fillRect/>
          </a:stretch>
        </p:blipFill>
        <p:spPr bwMode="auto">
          <a:xfrm>
            <a:off x="6196929" y="3514856"/>
            <a:ext cx="5786386" cy="27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7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1"/>
          <p:cNvSpPr/>
          <p:nvPr/>
        </p:nvSpPr>
        <p:spPr>
          <a:xfrm>
            <a:off x="1087577" y="807326"/>
            <a:ext cx="10041281" cy="2060905"/>
          </a:xfrm>
          <a:prstGeom prst="roundRect">
            <a:avLst/>
          </a:prstGeom>
          <a:solidFill>
            <a:schemeClr val="bg1">
              <a:alpha val="68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t="-10351"/>
          <a:stretch>
            <a:fillRect/>
          </a:stretch>
        </p:blipFill>
        <p:spPr>
          <a:xfrm>
            <a:off x="1" y="4143192"/>
            <a:ext cx="3696511" cy="1173241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6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48" y="1992069"/>
            <a:ext cx="3633200" cy="486593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1" y="224493"/>
            <a:ext cx="1920723" cy="19207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328" y="744011"/>
            <a:ext cx="5541744" cy="18838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22" y="225207"/>
            <a:ext cx="11021355" cy="64075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047875" y="3627686"/>
            <a:ext cx="81343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Trò</a:t>
            </a:r>
            <a:r>
              <a:rPr lang="en-US" sz="7200" b="1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 </a:t>
            </a:r>
            <a:r>
              <a:rPr lang="en-US" sz="7200" b="1" dirty="0" err="1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chơi</a:t>
            </a:r>
            <a:r>
              <a:rPr lang="en-US" sz="7200" b="1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: </a:t>
            </a:r>
            <a:endParaRPr lang="en-US" sz="7200" b="1" dirty="0">
              <a:ln w="1905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5 SVNClementine" panose="020F0502020204030203" pitchFamily="34" charset="0"/>
            </a:endParaRPr>
          </a:p>
          <a:p>
            <a:pPr algn="ctr"/>
            <a:r>
              <a:rPr lang="en-US" sz="7200" b="1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Ai </a:t>
            </a:r>
            <a:r>
              <a:rPr lang="en-US" sz="7200" b="1" dirty="0" err="1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nhanh</a:t>
            </a:r>
            <a:r>
              <a:rPr lang="en-US" sz="7200" b="1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 </a:t>
            </a:r>
            <a:r>
              <a:rPr lang="en-US" sz="7200" b="1" dirty="0" err="1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hơn</a:t>
            </a:r>
            <a:r>
              <a:rPr lang="en-US" sz="7200" b="1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</a:rPr>
              <a:t>?</a:t>
            </a:r>
            <a:endParaRPr lang="en-US" sz="7200" b="1" dirty="0">
              <a:ln w="1905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5 SVNClementine" panose="020F050202020403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4"/>
          <p:cNvSpPr/>
          <p:nvPr/>
        </p:nvSpPr>
        <p:spPr>
          <a:xfrm>
            <a:off x="1866000" y="678294"/>
            <a:ext cx="8460000" cy="5501411"/>
          </a:xfrm>
          <a:custGeom>
            <a:avLst/>
            <a:gdLst>
              <a:gd name="connsiteX0" fmla="*/ 0 w 8460000"/>
              <a:gd name="connsiteY0" fmla="*/ 830658 h 5501411"/>
              <a:gd name="connsiteX1" fmla="*/ 830658 w 8460000"/>
              <a:gd name="connsiteY1" fmla="*/ 0 h 5501411"/>
              <a:gd name="connsiteX2" fmla="*/ 7629342 w 8460000"/>
              <a:gd name="connsiteY2" fmla="*/ 0 h 5501411"/>
              <a:gd name="connsiteX3" fmla="*/ 8460000 w 8460000"/>
              <a:gd name="connsiteY3" fmla="*/ 830658 h 5501411"/>
              <a:gd name="connsiteX4" fmla="*/ 8460000 w 8460000"/>
              <a:gd name="connsiteY4" fmla="*/ 4670753 h 5501411"/>
              <a:gd name="connsiteX5" fmla="*/ 7629342 w 8460000"/>
              <a:gd name="connsiteY5" fmla="*/ 5501411 h 5501411"/>
              <a:gd name="connsiteX6" fmla="*/ 830658 w 8460000"/>
              <a:gd name="connsiteY6" fmla="*/ 5501411 h 5501411"/>
              <a:gd name="connsiteX7" fmla="*/ 0 w 8460000"/>
              <a:gd name="connsiteY7" fmla="*/ 4670753 h 5501411"/>
              <a:gd name="connsiteX8" fmla="*/ 0 w 8460000"/>
              <a:gd name="connsiteY8" fmla="*/ 830658 h 5501411"/>
              <a:gd name="connsiteX0-1" fmla="*/ 0 w 8460000"/>
              <a:gd name="connsiteY0-2" fmla="*/ 830658 h 5501411"/>
              <a:gd name="connsiteX1-3" fmla="*/ 830658 w 8460000"/>
              <a:gd name="connsiteY1-4" fmla="*/ 0 h 5501411"/>
              <a:gd name="connsiteX2-5" fmla="*/ 7629342 w 8460000"/>
              <a:gd name="connsiteY2-6" fmla="*/ 0 h 5501411"/>
              <a:gd name="connsiteX3-7" fmla="*/ 8460000 w 8460000"/>
              <a:gd name="connsiteY3-8" fmla="*/ 830658 h 5501411"/>
              <a:gd name="connsiteX4-9" fmla="*/ 8460000 w 8460000"/>
              <a:gd name="connsiteY4-10" fmla="*/ 4670753 h 5501411"/>
              <a:gd name="connsiteX5-11" fmla="*/ 7629342 w 8460000"/>
              <a:gd name="connsiteY5-12" fmla="*/ 5501411 h 5501411"/>
              <a:gd name="connsiteX6-13" fmla="*/ 830658 w 8460000"/>
              <a:gd name="connsiteY6-14" fmla="*/ 5501411 h 5501411"/>
              <a:gd name="connsiteX7-15" fmla="*/ 0 w 8460000"/>
              <a:gd name="connsiteY7-16" fmla="*/ 4670753 h 5501411"/>
              <a:gd name="connsiteX8-17" fmla="*/ 0 w 8460000"/>
              <a:gd name="connsiteY8-18" fmla="*/ 830658 h 5501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460000" h="5501411" fill="none" extrusionOk="0">
                <a:moveTo>
                  <a:pt x="0" y="830658"/>
                </a:moveTo>
                <a:cubicBezTo>
                  <a:pt x="-44295" y="463092"/>
                  <a:pt x="383028" y="101701"/>
                  <a:pt x="830658" y="0"/>
                </a:cubicBezTo>
                <a:cubicBezTo>
                  <a:pt x="3183201" y="383574"/>
                  <a:pt x="6005489" y="256311"/>
                  <a:pt x="7629342" y="0"/>
                </a:cubicBezTo>
                <a:cubicBezTo>
                  <a:pt x="8121669" y="84886"/>
                  <a:pt x="8488788" y="409898"/>
                  <a:pt x="8460000" y="830658"/>
                </a:cubicBezTo>
                <a:cubicBezTo>
                  <a:pt x="8352199" y="2627842"/>
                  <a:pt x="8340052" y="3980907"/>
                  <a:pt x="8460000" y="4670753"/>
                </a:cubicBezTo>
                <a:cubicBezTo>
                  <a:pt x="8494489" y="5165597"/>
                  <a:pt x="7980262" y="5436833"/>
                  <a:pt x="7629342" y="5501411"/>
                </a:cubicBezTo>
                <a:cubicBezTo>
                  <a:pt x="7182359" y="5758641"/>
                  <a:pt x="3885899" y="5703550"/>
                  <a:pt x="830658" y="5501411"/>
                </a:cubicBezTo>
                <a:cubicBezTo>
                  <a:pt x="239588" y="5536671"/>
                  <a:pt x="1930" y="4988043"/>
                  <a:pt x="0" y="4670753"/>
                </a:cubicBezTo>
                <a:cubicBezTo>
                  <a:pt x="-17527" y="2915796"/>
                  <a:pt x="-3142" y="1554670"/>
                  <a:pt x="0" y="830658"/>
                </a:cubicBezTo>
                <a:close/>
              </a:path>
              <a:path w="8460000" h="5501411" stroke="0" extrusionOk="0">
                <a:moveTo>
                  <a:pt x="0" y="830658"/>
                </a:moveTo>
                <a:cubicBezTo>
                  <a:pt x="31077" y="468221"/>
                  <a:pt x="357372" y="90222"/>
                  <a:pt x="830658" y="0"/>
                </a:cubicBezTo>
                <a:cubicBezTo>
                  <a:pt x="1789950" y="97057"/>
                  <a:pt x="6430443" y="219926"/>
                  <a:pt x="7629342" y="0"/>
                </a:cubicBezTo>
                <a:cubicBezTo>
                  <a:pt x="8108640" y="-19221"/>
                  <a:pt x="8428126" y="384913"/>
                  <a:pt x="8460000" y="830658"/>
                </a:cubicBezTo>
                <a:cubicBezTo>
                  <a:pt x="8609137" y="2087009"/>
                  <a:pt x="8314265" y="4123792"/>
                  <a:pt x="8460000" y="4670753"/>
                </a:cubicBezTo>
                <a:cubicBezTo>
                  <a:pt x="8456082" y="5115208"/>
                  <a:pt x="8059748" y="5606199"/>
                  <a:pt x="7629342" y="5501411"/>
                </a:cubicBezTo>
                <a:cubicBezTo>
                  <a:pt x="4708568" y="5477514"/>
                  <a:pt x="3829344" y="5573989"/>
                  <a:pt x="830658" y="5501411"/>
                </a:cubicBezTo>
                <a:cubicBezTo>
                  <a:pt x="328578" y="5568841"/>
                  <a:pt x="-24920" y="5065605"/>
                  <a:pt x="0" y="4670753"/>
                </a:cubicBezTo>
                <a:cubicBezTo>
                  <a:pt x="-117768" y="3885467"/>
                  <a:pt x="26512" y="2014188"/>
                  <a:pt x="0" y="830658"/>
                </a:cubicBezTo>
                <a:close/>
              </a:path>
              <a:path w="8460000" h="5501411" fill="none" stroke="0" extrusionOk="0">
                <a:moveTo>
                  <a:pt x="0" y="830658"/>
                </a:moveTo>
                <a:cubicBezTo>
                  <a:pt x="19982" y="466413"/>
                  <a:pt x="377424" y="84281"/>
                  <a:pt x="830658" y="0"/>
                </a:cubicBezTo>
                <a:cubicBezTo>
                  <a:pt x="3421580" y="274921"/>
                  <a:pt x="6023356" y="123849"/>
                  <a:pt x="7629342" y="0"/>
                </a:cubicBezTo>
                <a:cubicBezTo>
                  <a:pt x="8108106" y="19065"/>
                  <a:pt x="8491849" y="309145"/>
                  <a:pt x="8460000" y="830658"/>
                </a:cubicBezTo>
                <a:cubicBezTo>
                  <a:pt x="8455208" y="2485242"/>
                  <a:pt x="8377250" y="3880600"/>
                  <a:pt x="8460000" y="4670753"/>
                </a:cubicBezTo>
                <a:cubicBezTo>
                  <a:pt x="8512184" y="5158142"/>
                  <a:pt x="7982769" y="5509047"/>
                  <a:pt x="7629342" y="5501411"/>
                </a:cubicBezTo>
                <a:cubicBezTo>
                  <a:pt x="6696902" y="5463633"/>
                  <a:pt x="3981419" y="5253096"/>
                  <a:pt x="830658" y="5501411"/>
                </a:cubicBezTo>
                <a:cubicBezTo>
                  <a:pt x="295629" y="5538383"/>
                  <a:pt x="-25317" y="5028448"/>
                  <a:pt x="0" y="4670753"/>
                </a:cubicBezTo>
                <a:cubicBezTo>
                  <a:pt x="44401" y="2941042"/>
                  <a:pt x="78677" y="1538094"/>
                  <a:pt x="0" y="830658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31750" cap="rnd" cmpd="thinThick">
            <a:solidFill>
              <a:srgbClr val="7D4C29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6500" y="2100728"/>
            <a:ext cx="741044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Chia lớp thành các nhóm.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Phát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thẻ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nguyên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800" b="1" dirty="0">
              <a:solidFill>
                <a:srgbClr val="00339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viên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nguyên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thẻ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dán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lên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bảng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vi-VN" sz="2800" b="1" dirty="0">
              <a:solidFill>
                <a:srgbClr val="00339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vòng</a:t>
            </a:r>
            <a:r>
              <a:rPr lang="vi-VN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 phút, nhóm nào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hoàn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nhanh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chính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xác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chiến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thắng</a:t>
            </a:r>
            <a:r>
              <a:rPr lang="en-US" sz="2800" b="1" dirty="0">
                <a:solidFill>
                  <a:srgbClr val="0033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vi-VN" sz="2800" b="1" dirty="0">
              <a:solidFill>
                <a:srgbClr val="00339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45" y="3999996"/>
            <a:ext cx="2507845" cy="26618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937" y="3781424"/>
            <a:ext cx="2276625" cy="28804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120" y="828242"/>
            <a:ext cx="3670110" cy="1201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0025" y="95250"/>
            <a:ext cx="11772900" cy="6562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0308" y="95418"/>
            <a:ext cx="4730242" cy="676258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448051" y="125730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19751" y="1704975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14776" y="302895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62301" y="411480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134101" y="4200525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95726" y="527685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28600"/>
            <a:ext cx="20574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0025" y="95250"/>
            <a:ext cx="11772900" cy="6562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0308" y="95418"/>
            <a:ext cx="4730242" cy="676258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448051" y="125730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19751" y="1704975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14776" y="302895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162301" y="411480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134101" y="4200525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5726" y="5276850"/>
            <a:ext cx="1352550" cy="600075"/>
          </a:xfrm>
          <a:prstGeom prst="ellipse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Microsoft YaHei" panose="020B0503020204020204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1381125"/>
            <a:ext cx="1038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500 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29300" y="1790700"/>
            <a:ext cx="1038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800 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24325" y="3171825"/>
            <a:ext cx="1038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500 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0425" y="4210050"/>
            <a:ext cx="1038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800 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62675" y="4295775"/>
            <a:ext cx="1381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1 500 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5400675"/>
            <a:ext cx="1381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1 000 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  <p:bldP spid="3" grpId="0"/>
      <p:bldP spid="5" grpId="0"/>
      <p:bldP spid="10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41" y="1"/>
            <a:ext cx="3410857" cy="3410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41" y="3614532"/>
            <a:ext cx="3836841" cy="3836841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962" y="1044143"/>
            <a:ext cx="10053175" cy="41029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2571</Words>
  <Application>WPS Presentation</Application>
  <PresentationFormat>Widescreen</PresentationFormat>
  <Paragraphs>135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SimSun</vt:lpstr>
      <vt:lpstr>Wingdings</vt:lpstr>
      <vt:lpstr>Calibri Light</vt:lpstr>
      <vt:lpstr>Calibri</vt:lpstr>
      <vt:lpstr>Microsoft YaHei</vt:lpstr>
      <vt:lpstr>Calibri</vt:lpstr>
      <vt:lpstr>等线</vt:lpstr>
      <vt:lpstr>SVN-Poky's</vt:lpstr>
      <vt:lpstr>Arial</vt:lpstr>
      <vt:lpstr>Cambria</vt:lpstr>
      <vt:lpstr>Times New Roman</vt:lpstr>
      <vt:lpstr>印品黑体</vt:lpstr>
      <vt:lpstr>Roboto</vt:lpstr>
      <vt:lpstr>#9Slide05 SVNClementine</vt:lpstr>
      <vt:lpstr>Segoe Print</vt:lpstr>
      <vt:lpstr>Verdana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HP</dc:creator>
  <cp:lastModifiedBy>HP</cp:lastModifiedBy>
  <cp:revision>2</cp:revision>
  <dcterms:created xsi:type="dcterms:W3CDTF">2024-03-11T03:24:32Z</dcterms:created>
  <dcterms:modified xsi:type="dcterms:W3CDTF">2024-03-11T03:25:34Z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1033-10.2.0.5808</vt:lpwstr>
  </property>
</Properties>
</file>