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6" r:id="rId1"/>
    <p:sldMasterId id="2147483689" r:id="rId2"/>
    <p:sldMasterId id="2147483702" r:id="rId3"/>
    <p:sldMasterId id="2147483714" r:id="rId4"/>
    <p:sldMasterId id="2147483726" r:id="rId5"/>
    <p:sldMasterId id="2147483738" r:id="rId6"/>
    <p:sldMasterId id="2147483750" r:id="rId7"/>
  </p:sldMasterIdLst>
  <p:notesMasterIdLst>
    <p:notesMasterId r:id="rId33"/>
  </p:notesMasterIdLst>
  <p:sldIdLst>
    <p:sldId id="434" r:id="rId8"/>
    <p:sldId id="417" r:id="rId9"/>
    <p:sldId id="361" r:id="rId10"/>
    <p:sldId id="362" r:id="rId11"/>
    <p:sldId id="363" r:id="rId12"/>
    <p:sldId id="436" r:id="rId13"/>
    <p:sldId id="343" r:id="rId14"/>
    <p:sldId id="476" r:id="rId15"/>
    <p:sldId id="477" r:id="rId16"/>
    <p:sldId id="478" r:id="rId17"/>
    <p:sldId id="346" r:id="rId18"/>
    <p:sldId id="481" r:id="rId19"/>
    <p:sldId id="480" r:id="rId20"/>
    <p:sldId id="482" r:id="rId21"/>
    <p:sldId id="261" r:id="rId22"/>
    <p:sldId id="348" r:id="rId23"/>
    <p:sldId id="483" r:id="rId24"/>
    <p:sldId id="370" r:id="rId25"/>
    <p:sldId id="484" r:id="rId26"/>
    <p:sldId id="485" r:id="rId27"/>
    <p:sldId id="486" r:id="rId28"/>
    <p:sldId id="406" r:id="rId29"/>
    <p:sldId id="360" r:id="rId30"/>
    <p:sldId id="327" r:id="rId31"/>
    <p:sldId id="435" r:id="rId32"/>
  </p:sldIdLst>
  <p:sldSz cx="12161838" cy="6858000"/>
  <p:notesSz cx="6858000" cy="9144000"/>
  <p:embeddedFontLst>
    <p:embeddedFont>
      <p:font typeface="Arial-Rounded" panose="020B0500000000000000" charset="0"/>
      <p:regular r:id="rId34"/>
    </p:embeddedFont>
    <p:embeddedFont>
      <p:font typeface="Dosis" panose="020B0604020202020204" charset="0"/>
      <p:regular r:id="rId35"/>
      <p:bold r:id="rId36"/>
    </p:embeddedFont>
    <p:embeddedFont>
      <p:font typeface="HP001 4 hang 1 ô ly" panose="020B0603050302020204" pitchFamily="34" charset="0"/>
      <p:bold r:id="rId37"/>
    </p:embeddedFont>
    <p:embeddedFont>
      <p:font typeface="Quicksand" panose="020B0604020202020204" charset="0"/>
      <p:regular r:id="rId38"/>
      <p:bold r:id="rId39"/>
    </p:embeddedFont>
    <p:embeddedFont>
      <p:font typeface="Tahoma" panose="020B0604030504040204" pitchFamily="34" charset="0"/>
      <p:regular r:id="rId40"/>
      <p:bold r:id="rId41"/>
    </p:embeddedFont>
    <p:embeddedFont>
      <p:font typeface="Calibri" panose="020F0502020204030204" pitchFamily="34" charset="0"/>
      <p:regular r:id="rId42"/>
      <p:bold r:id="rId43"/>
      <p:italic r:id="rId44"/>
      <p:boldItalic r:id="rId45"/>
    </p:embeddedFont>
    <p:embeddedFont>
      <p:font typeface="HP001 5 hàng" panose="020B0603050302020204" pitchFamily="34" charset="0"/>
      <p:regular r:id="rId46"/>
      <p:bold r:id="rId47"/>
    </p:embeddedFont>
    <p:embeddedFont>
      <p:font typeface="Arial Rounded MT Bold" panose="020F0704030504030204" pitchFamily="34" charset="0"/>
      <p:regular r:id="rId48"/>
    </p:embeddedFont>
    <p:embeddedFont>
      <p:font typeface="Roboto Condensed Light" panose="020B0604020202020204" charset="0"/>
      <p:regular r:id="rId49"/>
      <p:italic r:id="rId50"/>
    </p:embeddedFont>
    <p:embeddedFont>
      <p:font typeface="Fira Sans Extra Condensed Medium" panose="020B0604020202020204" charset="0"/>
      <p:regular r:id="rId51"/>
      <p:bold r:id="rId52"/>
      <p:italic r:id="rId53"/>
      <p:boldItalic r:id="rId54"/>
    </p:embeddedFont>
    <p:embeddedFont>
      <p:font typeface="Titan One" panose="020B0604020202020204" charset="0"/>
      <p:regular r:id="rId55"/>
    </p:embeddedFont>
    <p:embeddedFont>
      <p:font typeface="Source Sans Pro" panose="020B0604020202020204" charset="0"/>
      <p:regular r:id="rId56"/>
      <p:bold r:id="rId57"/>
      <p:italic r:id="rId58"/>
      <p:boldItalic r:id="rId5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  <a:srgbClr val="D60093"/>
    <a:srgbClr val="FFAB81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BD3506-8176-40CA-9148-C4E190369C4F}" v="168" dt="2024-02-27T03:35:50.364"/>
  </p1510:revLst>
</p1510:revInfo>
</file>

<file path=ppt/tableStyles.xml><?xml version="1.0" encoding="utf-8"?>
<a:tblStyleLst xmlns:a="http://schemas.openxmlformats.org/drawingml/2006/main" def="{2CB95AF5-CCCD-4433-B029-0209CC4ECF57}">
  <a:tblStyle styleId="{2CB95AF5-CCCD-4433-B029-0209CC4ECF5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06" autoAdjust="0"/>
    <p:restoredTop sz="85820" autoAdjust="0"/>
  </p:normalViewPr>
  <p:slideViewPr>
    <p:cSldViewPr>
      <p:cViewPr varScale="1">
        <p:scale>
          <a:sx n="73" d="100"/>
          <a:sy n="73" d="100"/>
        </p:scale>
        <p:origin x="636" y="66"/>
      </p:cViewPr>
      <p:guideLst>
        <p:guide orient="horz" pos="2160"/>
        <p:guide pos="38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font" Target="fonts/font14.fntdata"/><Relationship Id="rId50" Type="http://schemas.openxmlformats.org/officeDocument/2006/relationships/font" Target="fonts/font17.fntdata"/><Relationship Id="rId55" Type="http://schemas.openxmlformats.org/officeDocument/2006/relationships/font" Target="fonts/font22.fntdata"/><Relationship Id="rId63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3" Type="http://schemas.openxmlformats.org/officeDocument/2006/relationships/font" Target="fonts/font20.fntdata"/><Relationship Id="rId58" Type="http://schemas.openxmlformats.org/officeDocument/2006/relationships/font" Target="fonts/font25.fntdata"/><Relationship Id="rId5" Type="http://schemas.openxmlformats.org/officeDocument/2006/relationships/slideMaster" Target="slideMasters/slideMaster5.xml"/><Relationship Id="rId61" Type="http://schemas.openxmlformats.org/officeDocument/2006/relationships/viewProps" Target="viewProps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font" Target="fonts/font15.fntdata"/><Relationship Id="rId56" Type="http://schemas.openxmlformats.org/officeDocument/2006/relationships/font" Target="fonts/font23.fntdata"/><Relationship Id="rId64" Type="http://schemas.microsoft.com/office/2015/10/relationships/revisionInfo" Target="revisionInfo.xml"/><Relationship Id="rId8" Type="http://schemas.openxmlformats.org/officeDocument/2006/relationships/slide" Target="slides/slide1.xml"/><Relationship Id="rId51" Type="http://schemas.openxmlformats.org/officeDocument/2006/relationships/font" Target="fonts/font18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59" Type="http://schemas.openxmlformats.org/officeDocument/2006/relationships/font" Target="fonts/font26.fntdata"/><Relationship Id="rId20" Type="http://schemas.openxmlformats.org/officeDocument/2006/relationships/slide" Target="slides/slide13.xml"/><Relationship Id="rId41" Type="http://schemas.openxmlformats.org/officeDocument/2006/relationships/font" Target="fonts/font8.fntdata"/><Relationship Id="rId54" Type="http://schemas.openxmlformats.org/officeDocument/2006/relationships/font" Target="fonts/font21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font" Target="fonts/font3.fntdata"/><Relationship Id="rId49" Type="http://schemas.openxmlformats.org/officeDocument/2006/relationships/font" Target="fonts/font16.fntdata"/><Relationship Id="rId57" Type="http://schemas.openxmlformats.org/officeDocument/2006/relationships/font" Target="fonts/font24.fntdata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font" Target="fonts/font11.fntdata"/><Relationship Id="rId52" Type="http://schemas.openxmlformats.org/officeDocument/2006/relationships/font" Target="fonts/font19.fntdata"/><Relationship Id="rId60" Type="http://schemas.openxmlformats.org/officeDocument/2006/relationships/presProps" Target="presProps.xml"/><Relationship Id="rId65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font" Target="fonts/font6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ng Nguyen" userId="df9d61e8b465eb78" providerId="LiveId" clId="{87BD3506-8176-40CA-9148-C4E190369C4F}"/>
    <pc:docChg chg="undo custSel addSld delSld modSld">
      <pc:chgData name="Hong Nguyen" userId="df9d61e8b465eb78" providerId="LiveId" clId="{87BD3506-8176-40CA-9148-C4E190369C4F}" dt="2024-02-28T01:10:25.259" v="774" actId="2696"/>
      <pc:docMkLst>
        <pc:docMk/>
      </pc:docMkLst>
      <pc:sldChg chg="del">
        <pc:chgData name="Hong Nguyen" userId="df9d61e8b465eb78" providerId="LiveId" clId="{87BD3506-8176-40CA-9148-C4E190369C4F}" dt="2024-02-27T03:33:13.971" v="757" actId="2696"/>
        <pc:sldMkLst>
          <pc:docMk/>
          <pc:sldMk cId="3042715075" sldId="329"/>
        </pc:sldMkLst>
      </pc:sldChg>
      <pc:sldChg chg="modSp del mod">
        <pc:chgData name="Hong Nguyen" userId="df9d61e8b465eb78" providerId="LiveId" clId="{87BD3506-8176-40CA-9148-C4E190369C4F}" dt="2024-02-28T01:10:25.259" v="774" actId="2696"/>
        <pc:sldMkLst>
          <pc:docMk/>
          <pc:sldMk cId="192249778" sldId="344"/>
        </pc:sldMkLst>
        <pc:grpChg chg="mod">
          <ac:chgData name="Hong Nguyen" userId="df9d61e8b465eb78" providerId="LiveId" clId="{87BD3506-8176-40CA-9148-C4E190369C4F}" dt="2024-02-27T02:44:58.004" v="100" actId="1076"/>
          <ac:grpSpMkLst>
            <pc:docMk/>
            <pc:sldMk cId="192249778" sldId="344"/>
            <ac:grpSpMk id="9" creationId="{4BD677AA-57BB-46C7-9977-D7626A04B631}"/>
          </ac:grpSpMkLst>
        </pc:grpChg>
      </pc:sldChg>
      <pc:sldChg chg="delSp modSp mod modClrScheme modAnim chgLayout">
        <pc:chgData name="Hong Nguyen" userId="df9d61e8b465eb78" providerId="LiveId" clId="{87BD3506-8176-40CA-9148-C4E190369C4F}" dt="2024-02-27T03:00:35.843" v="534" actId="478"/>
        <pc:sldMkLst>
          <pc:docMk/>
          <pc:sldMk cId="1195772908" sldId="346"/>
        </pc:sldMkLst>
        <pc:spChg chg="mod">
          <ac:chgData name="Hong Nguyen" userId="df9d61e8b465eb78" providerId="LiveId" clId="{87BD3506-8176-40CA-9148-C4E190369C4F}" dt="2024-02-27T03:00:34.399" v="533" actId="1076"/>
          <ac:spMkLst>
            <pc:docMk/>
            <pc:sldMk cId="1195772908" sldId="346"/>
            <ac:spMk id="12" creationId="{D7C5F57C-0532-4AFA-83D9-2C402E04066E}"/>
          </ac:spMkLst>
        </pc:spChg>
        <pc:spChg chg="mod">
          <ac:chgData name="Hong Nguyen" userId="df9d61e8b465eb78" providerId="LiveId" clId="{87BD3506-8176-40CA-9148-C4E190369C4F}" dt="2024-02-27T03:00:34.399" v="533" actId="1076"/>
          <ac:spMkLst>
            <pc:docMk/>
            <pc:sldMk cId="1195772908" sldId="346"/>
            <ac:spMk id="13" creationId="{5AA2C5E6-FA28-484F-B5C1-1598524A96BB}"/>
          </ac:spMkLst>
        </pc:spChg>
        <pc:spChg chg="mod">
          <ac:chgData name="Hong Nguyen" userId="df9d61e8b465eb78" providerId="LiveId" clId="{87BD3506-8176-40CA-9148-C4E190369C4F}" dt="2024-02-27T03:00:34.399" v="533" actId="1076"/>
          <ac:spMkLst>
            <pc:docMk/>
            <pc:sldMk cId="1195772908" sldId="346"/>
            <ac:spMk id="14" creationId="{526FCE54-B609-47FC-BDF3-7BD7DFB3DD11}"/>
          </ac:spMkLst>
        </pc:spChg>
        <pc:grpChg chg="del">
          <ac:chgData name="Hong Nguyen" userId="df9d61e8b465eb78" providerId="LiveId" clId="{87BD3506-8176-40CA-9148-C4E190369C4F}" dt="2024-02-27T02:59:12.046" v="512" actId="478"/>
          <ac:grpSpMkLst>
            <pc:docMk/>
            <pc:sldMk cId="1195772908" sldId="346"/>
            <ac:grpSpMk id="5" creationId="{110CB483-D501-492D-810A-3D3977EAF694}"/>
          </ac:grpSpMkLst>
        </pc:grpChg>
        <pc:picChg chg="del">
          <ac:chgData name="Hong Nguyen" userId="df9d61e8b465eb78" providerId="LiveId" clId="{87BD3506-8176-40CA-9148-C4E190369C4F}" dt="2024-02-27T03:00:35.843" v="534" actId="478"/>
          <ac:picMkLst>
            <pc:docMk/>
            <pc:sldMk cId="1195772908" sldId="346"/>
            <ac:picMk id="4" creationId="{C7EFEF66-0F76-4128-B513-799F369A6F14}"/>
          </ac:picMkLst>
        </pc:picChg>
        <pc:cxnChg chg="del mod">
          <ac:chgData name="Hong Nguyen" userId="df9d61e8b465eb78" providerId="LiveId" clId="{87BD3506-8176-40CA-9148-C4E190369C4F}" dt="2024-02-27T02:59:22.856" v="515" actId="478"/>
          <ac:cxnSpMkLst>
            <pc:docMk/>
            <pc:sldMk cId="1195772908" sldId="346"/>
            <ac:cxnSpMk id="9" creationId="{BD7A18C1-B2FB-4263-AE4A-CEE6C5547D34}"/>
          </ac:cxnSpMkLst>
        </pc:cxnChg>
        <pc:cxnChg chg="del">
          <ac:chgData name="Hong Nguyen" userId="df9d61e8b465eb78" providerId="LiveId" clId="{87BD3506-8176-40CA-9148-C4E190369C4F}" dt="2024-02-27T02:59:26.770" v="516" actId="478"/>
          <ac:cxnSpMkLst>
            <pc:docMk/>
            <pc:sldMk cId="1195772908" sldId="346"/>
            <ac:cxnSpMk id="16" creationId="{46E9AE55-2D25-4327-A308-A081188B6F46}"/>
          </ac:cxnSpMkLst>
        </pc:cxnChg>
        <pc:cxnChg chg="del">
          <ac:chgData name="Hong Nguyen" userId="df9d61e8b465eb78" providerId="LiveId" clId="{87BD3506-8176-40CA-9148-C4E190369C4F}" dt="2024-02-27T02:59:29.069" v="517" actId="478"/>
          <ac:cxnSpMkLst>
            <pc:docMk/>
            <pc:sldMk cId="1195772908" sldId="346"/>
            <ac:cxnSpMk id="18" creationId="{5D8222A3-6B32-49AD-AFB4-3D7F518BCFB5}"/>
          </ac:cxnSpMkLst>
        </pc:cxnChg>
        <pc:cxnChg chg="del">
          <ac:chgData name="Hong Nguyen" userId="df9d61e8b465eb78" providerId="LiveId" clId="{87BD3506-8176-40CA-9148-C4E190369C4F}" dt="2024-02-27T02:59:31.793" v="518" actId="478"/>
          <ac:cxnSpMkLst>
            <pc:docMk/>
            <pc:sldMk cId="1195772908" sldId="346"/>
            <ac:cxnSpMk id="19" creationId="{671FE82B-2B98-4541-AC00-F23EF5A54A38}"/>
          </ac:cxnSpMkLst>
        </pc:cxnChg>
        <pc:cxnChg chg="del">
          <ac:chgData name="Hong Nguyen" userId="df9d61e8b465eb78" providerId="LiveId" clId="{87BD3506-8176-40CA-9148-C4E190369C4F}" dt="2024-02-27T02:59:32.966" v="519" actId="478"/>
          <ac:cxnSpMkLst>
            <pc:docMk/>
            <pc:sldMk cId="1195772908" sldId="346"/>
            <ac:cxnSpMk id="21" creationId="{D48FC7A8-2C64-44AE-A7FD-14EB1D1C4A7A}"/>
          </ac:cxnSpMkLst>
        </pc:cxnChg>
      </pc:sldChg>
      <pc:sldChg chg="del">
        <pc:chgData name="Hong Nguyen" userId="df9d61e8b465eb78" providerId="LiveId" clId="{87BD3506-8176-40CA-9148-C4E190369C4F}" dt="2024-02-27T02:59:48.931" v="525" actId="2696"/>
        <pc:sldMkLst>
          <pc:docMk/>
          <pc:sldMk cId="569261485" sldId="347"/>
        </pc:sldMkLst>
      </pc:sldChg>
      <pc:sldChg chg="addSp modSp mod modClrScheme chgLayout">
        <pc:chgData name="Hong Nguyen" userId="df9d61e8b465eb78" providerId="LiveId" clId="{87BD3506-8176-40CA-9148-C4E190369C4F}" dt="2024-02-27T03:37:26.420" v="773" actId="1076"/>
        <pc:sldMkLst>
          <pc:docMk/>
          <pc:sldMk cId="56496522" sldId="348"/>
        </pc:sldMkLst>
        <pc:spChg chg="mod">
          <ac:chgData name="Hong Nguyen" userId="df9d61e8b465eb78" providerId="LiveId" clId="{87BD3506-8176-40CA-9148-C4E190369C4F}" dt="2024-02-27T03:37:00.653" v="767" actId="1076"/>
          <ac:spMkLst>
            <pc:docMk/>
            <pc:sldMk cId="56496522" sldId="348"/>
            <ac:spMk id="7" creationId="{285050E7-0A9F-4BC3-B0B7-BBFDF454DC35}"/>
          </ac:spMkLst>
        </pc:spChg>
        <pc:spChg chg="mod">
          <ac:chgData name="Hong Nguyen" userId="df9d61e8b465eb78" providerId="LiveId" clId="{87BD3506-8176-40CA-9148-C4E190369C4F}" dt="2024-02-27T03:37:00.653" v="767" actId="1076"/>
          <ac:spMkLst>
            <pc:docMk/>
            <pc:sldMk cId="56496522" sldId="348"/>
            <ac:spMk id="13" creationId="{456DE8CF-B2E6-4F7C-B1BF-E72560B13720}"/>
          </ac:spMkLst>
        </pc:spChg>
        <pc:spChg chg="mod">
          <ac:chgData name="Hong Nguyen" userId="df9d61e8b465eb78" providerId="LiveId" clId="{87BD3506-8176-40CA-9148-C4E190369C4F}" dt="2024-02-27T03:37:00.653" v="767" actId="1076"/>
          <ac:spMkLst>
            <pc:docMk/>
            <pc:sldMk cId="56496522" sldId="348"/>
            <ac:spMk id="15" creationId="{D2DEDA77-54BB-4A54-B4A5-04054B4BBB37}"/>
          </ac:spMkLst>
        </pc:spChg>
        <pc:spChg chg="mod">
          <ac:chgData name="Hong Nguyen" userId="df9d61e8b465eb78" providerId="LiveId" clId="{87BD3506-8176-40CA-9148-C4E190369C4F}" dt="2024-02-27T03:37:00.653" v="767" actId="1076"/>
          <ac:spMkLst>
            <pc:docMk/>
            <pc:sldMk cId="56496522" sldId="348"/>
            <ac:spMk id="16" creationId="{476C0018-B102-4057-80C0-2D65CEEEF0F6}"/>
          </ac:spMkLst>
        </pc:spChg>
        <pc:spChg chg="mod">
          <ac:chgData name="Hong Nguyen" userId="df9d61e8b465eb78" providerId="LiveId" clId="{87BD3506-8176-40CA-9148-C4E190369C4F}" dt="2024-02-27T03:37:00.653" v="767" actId="1076"/>
          <ac:spMkLst>
            <pc:docMk/>
            <pc:sldMk cId="56496522" sldId="348"/>
            <ac:spMk id="18" creationId="{F59C0BBF-BB5B-45F1-A6FA-28B52C9AE827}"/>
          </ac:spMkLst>
        </pc:spChg>
        <pc:grpChg chg="mod">
          <ac:chgData name="Hong Nguyen" userId="df9d61e8b465eb78" providerId="LiveId" clId="{87BD3506-8176-40CA-9148-C4E190369C4F}" dt="2024-02-27T03:36:27.155" v="766" actId="1076"/>
          <ac:grpSpMkLst>
            <pc:docMk/>
            <pc:sldMk cId="56496522" sldId="348"/>
            <ac:grpSpMk id="2" creationId="{0B1351AE-A355-4A9C-8E02-B705CA20AB7C}"/>
          </ac:grpSpMkLst>
        </pc:grpChg>
        <pc:picChg chg="add mod ord">
          <ac:chgData name="Hong Nguyen" userId="df9d61e8b465eb78" providerId="LiveId" clId="{87BD3506-8176-40CA-9148-C4E190369C4F}" dt="2024-02-27T03:37:26.420" v="773" actId="1076"/>
          <ac:picMkLst>
            <pc:docMk/>
            <pc:sldMk cId="56496522" sldId="348"/>
            <ac:picMk id="8" creationId="{2C9542AA-D80A-546E-0E6C-E562B0BD97D7}"/>
          </ac:picMkLst>
        </pc:picChg>
      </pc:sldChg>
      <pc:sldChg chg="del">
        <pc:chgData name="Hong Nguyen" userId="df9d61e8b465eb78" providerId="LiveId" clId="{87BD3506-8176-40CA-9148-C4E190369C4F}" dt="2024-02-27T02:59:51.708" v="526" actId="2696"/>
        <pc:sldMkLst>
          <pc:docMk/>
          <pc:sldMk cId="3007024590" sldId="352"/>
        </pc:sldMkLst>
      </pc:sldChg>
      <pc:sldChg chg="delSp mod">
        <pc:chgData name="Hong Nguyen" userId="df9d61e8b465eb78" providerId="LiveId" clId="{87BD3506-8176-40CA-9148-C4E190369C4F}" dt="2024-02-27T03:32:40.737" v="756" actId="478"/>
        <pc:sldMkLst>
          <pc:docMk/>
          <pc:sldMk cId="3631146046" sldId="360"/>
        </pc:sldMkLst>
        <pc:spChg chg="del">
          <ac:chgData name="Hong Nguyen" userId="df9d61e8b465eb78" providerId="LiveId" clId="{87BD3506-8176-40CA-9148-C4E190369C4F}" dt="2024-02-27T03:32:40.737" v="756" actId="478"/>
          <ac:spMkLst>
            <pc:docMk/>
            <pc:sldMk cId="3631146046" sldId="360"/>
            <ac:spMk id="18" creationId="{7CF65CAC-E6EE-4A65-A539-BFE2AB3DE701}"/>
          </ac:spMkLst>
        </pc:spChg>
        <pc:picChg chg="del">
          <ac:chgData name="Hong Nguyen" userId="df9d61e8b465eb78" providerId="LiveId" clId="{87BD3506-8176-40CA-9148-C4E190369C4F}" dt="2024-02-27T03:32:38.217" v="755" actId="478"/>
          <ac:picMkLst>
            <pc:docMk/>
            <pc:sldMk cId="3631146046" sldId="360"/>
            <ac:picMk id="17" creationId="{2989B4E5-2479-417B-93EE-FBD1F1EFCC56}"/>
          </ac:picMkLst>
        </pc:picChg>
      </pc:sldChg>
      <pc:sldChg chg="del">
        <pc:chgData name="Hong Nguyen" userId="df9d61e8b465eb78" providerId="LiveId" clId="{87BD3506-8176-40CA-9148-C4E190369C4F}" dt="2024-02-27T03:00:01.492" v="528" actId="2696"/>
        <pc:sldMkLst>
          <pc:docMk/>
          <pc:sldMk cId="3962411513" sldId="365"/>
        </pc:sldMkLst>
      </pc:sldChg>
      <pc:sldChg chg="del">
        <pc:chgData name="Hong Nguyen" userId="df9d61e8b465eb78" providerId="LiveId" clId="{87BD3506-8176-40CA-9148-C4E190369C4F}" dt="2024-02-27T03:33:26.835" v="758" actId="2696"/>
        <pc:sldMkLst>
          <pc:docMk/>
          <pc:sldMk cId="2483633840" sldId="366"/>
        </pc:sldMkLst>
      </pc:sldChg>
      <pc:sldChg chg="del">
        <pc:chgData name="Hong Nguyen" userId="df9d61e8b465eb78" providerId="LiveId" clId="{87BD3506-8176-40CA-9148-C4E190369C4F}" dt="2024-02-27T02:59:54.017" v="527" actId="2696"/>
        <pc:sldMkLst>
          <pc:docMk/>
          <pc:sldMk cId="3711800464" sldId="367"/>
        </pc:sldMkLst>
      </pc:sldChg>
      <pc:sldChg chg="del">
        <pc:chgData name="Hong Nguyen" userId="df9d61e8b465eb78" providerId="LiveId" clId="{87BD3506-8176-40CA-9148-C4E190369C4F}" dt="2024-02-27T03:00:03.916" v="529" actId="2696"/>
        <pc:sldMkLst>
          <pc:docMk/>
          <pc:sldMk cId="340730962" sldId="368"/>
        </pc:sldMkLst>
      </pc:sldChg>
      <pc:sldChg chg="del">
        <pc:chgData name="Hong Nguyen" userId="df9d61e8b465eb78" providerId="LiveId" clId="{87BD3506-8176-40CA-9148-C4E190369C4F}" dt="2024-02-27T03:00:24.235" v="532"/>
        <pc:sldMkLst>
          <pc:docMk/>
          <pc:sldMk cId="2895588151" sldId="368"/>
        </pc:sldMkLst>
      </pc:sldChg>
      <pc:sldChg chg="modSp del mod">
        <pc:chgData name="Hong Nguyen" userId="df9d61e8b465eb78" providerId="LiveId" clId="{87BD3506-8176-40CA-9148-C4E190369C4F}" dt="2024-02-27T03:03:49.637" v="603" actId="2696"/>
        <pc:sldMkLst>
          <pc:docMk/>
          <pc:sldMk cId="3950786857" sldId="369"/>
        </pc:sldMkLst>
        <pc:picChg chg="mod">
          <ac:chgData name="Hong Nguyen" userId="df9d61e8b465eb78" providerId="LiveId" clId="{87BD3506-8176-40CA-9148-C4E190369C4F}" dt="2024-02-27T03:00:13.034" v="531" actId="1076"/>
          <ac:picMkLst>
            <pc:docMk/>
            <pc:sldMk cId="3950786857" sldId="369"/>
            <ac:picMk id="20" creationId="{00000000-0000-0000-0000-000000000000}"/>
          </ac:picMkLst>
        </pc:picChg>
      </pc:sldChg>
      <pc:sldChg chg="addSp delSp modSp mod">
        <pc:chgData name="Hong Nguyen" userId="df9d61e8b465eb78" providerId="LiveId" clId="{87BD3506-8176-40CA-9148-C4E190369C4F}" dt="2024-02-27T03:32:33.987" v="754" actId="1076"/>
        <pc:sldMkLst>
          <pc:docMk/>
          <pc:sldMk cId="0" sldId="406"/>
        </pc:sldMkLst>
        <pc:spChg chg="add mod">
          <ac:chgData name="Hong Nguyen" userId="df9d61e8b465eb78" providerId="LiveId" clId="{87BD3506-8176-40CA-9148-C4E190369C4F}" dt="2024-02-27T03:32:32.724" v="753"/>
          <ac:spMkLst>
            <pc:docMk/>
            <pc:sldMk cId="0" sldId="406"/>
            <ac:spMk id="2" creationId="{066D51BD-4D8B-2411-111B-1023CE827692}"/>
          </ac:spMkLst>
        </pc:spChg>
        <pc:spChg chg="del mod">
          <ac:chgData name="Hong Nguyen" userId="df9d61e8b465eb78" providerId="LiveId" clId="{87BD3506-8176-40CA-9148-C4E190369C4F}" dt="2024-02-27T03:32:30.741" v="752" actId="478"/>
          <ac:spMkLst>
            <pc:docMk/>
            <pc:sldMk cId="0" sldId="406"/>
            <ac:spMk id="44042" creationId="{9EB8DA17-2060-ECA5-9991-13F09D57A291}"/>
          </ac:spMkLst>
        </pc:spChg>
        <pc:picChg chg="mod">
          <ac:chgData name="Hong Nguyen" userId="df9d61e8b465eb78" providerId="LiveId" clId="{87BD3506-8176-40CA-9148-C4E190369C4F}" dt="2024-02-27T03:32:33.987" v="754" actId="1076"/>
          <ac:picMkLst>
            <pc:docMk/>
            <pc:sldMk cId="0" sldId="406"/>
            <ac:picMk id="44038" creationId="{94ECD9CB-58A6-E3F7-86D2-4E6530911618}"/>
          </ac:picMkLst>
        </pc:picChg>
      </pc:sldChg>
      <pc:sldChg chg="addSp delSp modSp modAnim">
        <pc:chgData name="Hong Nguyen" userId="df9d61e8b465eb78" providerId="LiveId" clId="{87BD3506-8176-40CA-9148-C4E190369C4F}" dt="2024-02-27T02:43:11.313" v="3" actId="1076"/>
        <pc:sldMkLst>
          <pc:docMk/>
          <pc:sldMk cId="0" sldId="476"/>
        </pc:sldMkLst>
        <pc:spChg chg="add mod">
          <ac:chgData name="Hong Nguyen" userId="df9d61e8b465eb78" providerId="LiveId" clId="{87BD3506-8176-40CA-9148-C4E190369C4F}" dt="2024-02-27T02:43:04.831" v="1"/>
          <ac:spMkLst>
            <pc:docMk/>
            <pc:sldMk cId="0" sldId="476"/>
            <ac:spMk id="2" creationId="{FD0209F4-A23D-FF99-EA7A-34B130C421A1}"/>
          </ac:spMkLst>
        </pc:spChg>
        <pc:spChg chg="add mod">
          <ac:chgData name="Hong Nguyen" userId="df9d61e8b465eb78" providerId="LiveId" clId="{87BD3506-8176-40CA-9148-C4E190369C4F}" dt="2024-02-27T02:43:04.831" v="1"/>
          <ac:spMkLst>
            <pc:docMk/>
            <pc:sldMk cId="0" sldId="476"/>
            <ac:spMk id="3" creationId="{F13960FE-A494-458A-FB48-15BD5C53BB3A}"/>
          </ac:spMkLst>
        </pc:spChg>
        <pc:spChg chg="del">
          <ac:chgData name="Hong Nguyen" userId="df9d61e8b465eb78" providerId="LiveId" clId="{87BD3506-8176-40CA-9148-C4E190369C4F}" dt="2024-02-27T02:43:02.681" v="0" actId="478"/>
          <ac:spMkLst>
            <pc:docMk/>
            <pc:sldMk cId="0" sldId="476"/>
            <ac:spMk id="32770" creationId="{782CDDBE-04A4-DECD-5233-17E79A27C50F}"/>
          </ac:spMkLst>
        </pc:spChg>
        <pc:picChg chg="mod">
          <ac:chgData name="Hong Nguyen" userId="df9d61e8b465eb78" providerId="LiveId" clId="{87BD3506-8176-40CA-9148-C4E190369C4F}" dt="2024-02-27T02:43:09.025" v="2" actId="1076"/>
          <ac:picMkLst>
            <pc:docMk/>
            <pc:sldMk cId="0" sldId="476"/>
            <ac:picMk id="32771" creationId="{01BCF59F-C2C2-1599-8D78-141F348A5761}"/>
          </ac:picMkLst>
        </pc:picChg>
        <pc:picChg chg="mod">
          <ac:chgData name="Hong Nguyen" userId="df9d61e8b465eb78" providerId="LiveId" clId="{87BD3506-8176-40CA-9148-C4E190369C4F}" dt="2024-02-27T02:43:11.313" v="3" actId="1076"/>
          <ac:picMkLst>
            <pc:docMk/>
            <pc:sldMk cId="0" sldId="476"/>
            <ac:picMk id="32772" creationId="{E84CCA07-FCAF-6715-268B-F8D181E4B151}"/>
          </ac:picMkLst>
        </pc:picChg>
      </pc:sldChg>
      <pc:sldChg chg="addSp delSp modSp mod delAnim modAnim">
        <pc:chgData name="Hong Nguyen" userId="df9d61e8b465eb78" providerId="LiveId" clId="{87BD3506-8176-40CA-9148-C4E190369C4F}" dt="2024-02-27T02:57:22.948" v="509"/>
        <pc:sldMkLst>
          <pc:docMk/>
          <pc:sldMk cId="2121722652" sldId="477"/>
        </pc:sldMkLst>
        <pc:spChg chg="mod">
          <ac:chgData name="Hong Nguyen" userId="df9d61e8b465eb78" providerId="LiveId" clId="{87BD3506-8176-40CA-9148-C4E190369C4F}" dt="2024-02-27T02:44:37.913" v="99" actId="20577"/>
          <ac:spMkLst>
            <pc:docMk/>
            <pc:sldMk cId="2121722652" sldId="477"/>
            <ac:spMk id="4" creationId="{9DD4B45F-C667-EE79-1B6C-5A80A3CE79F4}"/>
          </ac:spMkLst>
        </pc:spChg>
        <pc:spChg chg="mod">
          <ac:chgData name="Hong Nguyen" userId="df9d61e8b465eb78" providerId="LiveId" clId="{87BD3506-8176-40CA-9148-C4E190369C4F}" dt="2024-02-27T02:46:43.905" v="192"/>
          <ac:spMkLst>
            <pc:docMk/>
            <pc:sldMk cId="2121722652" sldId="477"/>
            <ac:spMk id="7" creationId="{2F6428DF-5C78-2A27-6B42-498834E781CC}"/>
          </ac:spMkLst>
        </pc:spChg>
        <pc:spChg chg="mod">
          <ac:chgData name="Hong Nguyen" userId="df9d61e8b465eb78" providerId="LiveId" clId="{87BD3506-8176-40CA-9148-C4E190369C4F}" dt="2024-02-27T02:46:43.905" v="192"/>
          <ac:spMkLst>
            <pc:docMk/>
            <pc:sldMk cId="2121722652" sldId="477"/>
            <ac:spMk id="8" creationId="{812AC566-D53C-38DF-F2C0-8322E7AC64AF}"/>
          </ac:spMkLst>
        </pc:spChg>
        <pc:spChg chg="add mod">
          <ac:chgData name="Hong Nguyen" userId="df9d61e8b465eb78" providerId="LiveId" clId="{87BD3506-8176-40CA-9148-C4E190369C4F}" dt="2024-02-27T02:46:43.905" v="192"/>
          <ac:spMkLst>
            <pc:docMk/>
            <pc:sldMk cId="2121722652" sldId="477"/>
            <ac:spMk id="12" creationId="{9664A1EF-273B-D220-0399-A6F7D55790DD}"/>
          </ac:spMkLst>
        </pc:spChg>
        <pc:spChg chg="mod">
          <ac:chgData name="Hong Nguyen" userId="df9d61e8b465eb78" providerId="LiveId" clId="{87BD3506-8176-40CA-9148-C4E190369C4F}" dt="2024-02-27T02:46:46.221" v="193"/>
          <ac:spMkLst>
            <pc:docMk/>
            <pc:sldMk cId="2121722652" sldId="477"/>
            <ac:spMk id="14" creationId="{254D274D-1114-41FA-7FB5-F2DC1F4207CE}"/>
          </ac:spMkLst>
        </pc:spChg>
        <pc:spChg chg="mod">
          <ac:chgData name="Hong Nguyen" userId="df9d61e8b465eb78" providerId="LiveId" clId="{87BD3506-8176-40CA-9148-C4E190369C4F}" dt="2024-02-27T02:47:08.345" v="290" actId="20577"/>
          <ac:spMkLst>
            <pc:docMk/>
            <pc:sldMk cId="2121722652" sldId="477"/>
            <ac:spMk id="16" creationId="{4ECE2867-4F59-D054-E82A-9AC83B4F46AC}"/>
          </ac:spMkLst>
        </pc:spChg>
        <pc:spChg chg="mod">
          <ac:chgData name="Hong Nguyen" userId="df9d61e8b465eb78" providerId="LiveId" clId="{87BD3506-8176-40CA-9148-C4E190369C4F}" dt="2024-02-27T02:45:32.218" v="113" actId="20577"/>
          <ac:spMkLst>
            <pc:docMk/>
            <pc:sldMk cId="2121722652" sldId="477"/>
            <ac:spMk id="17" creationId="{20A86169-8793-9D53-F900-0523861A8838}"/>
          </ac:spMkLst>
        </pc:spChg>
        <pc:spChg chg="del mod">
          <ac:chgData name="Hong Nguyen" userId="df9d61e8b465eb78" providerId="LiveId" clId="{87BD3506-8176-40CA-9148-C4E190369C4F}" dt="2024-02-27T02:45:19.678" v="102" actId="478"/>
          <ac:spMkLst>
            <pc:docMk/>
            <pc:sldMk cId="2121722652" sldId="477"/>
            <ac:spMk id="20" creationId="{8710F20E-9FCA-6790-FE19-C7915D025C93}"/>
          </ac:spMkLst>
        </pc:spChg>
        <pc:spChg chg="add mod">
          <ac:chgData name="Hong Nguyen" userId="df9d61e8b465eb78" providerId="LiveId" clId="{87BD3506-8176-40CA-9148-C4E190369C4F}" dt="2024-02-27T02:47:33.796" v="292"/>
          <ac:spMkLst>
            <pc:docMk/>
            <pc:sldMk cId="2121722652" sldId="477"/>
            <ac:spMk id="22" creationId="{A809DE06-6301-FE60-D640-703F080DEBD1}"/>
          </ac:spMkLst>
        </pc:spChg>
        <pc:spChg chg="add del mod">
          <ac:chgData name="Hong Nguyen" userId="df9d61e8b465eb78" providerId="LiveId" clId="{87BD3506-8176-40CA-9148-C4E190369C4F}" dt="2024-02-27T02:48:51.448" v="306" actId="478"/>
          <ac:spMkLst>
            <pc:docMk/>
            <pc:sldMk cId="2121722652" sldId="477"/>
            <ac:spMk id="23" creationId="{EF5F7A8B-04D3-3A9D-4DCE-916627F1C44E}"/>
          </ac:spMkLst>
        </pc:spChg>
        <pc:spChg chg="add mod">
          <ac:chgData name="Hong Nguyen" userId="df9d61e8b465eb78" providerId="LiveId" clId="{87BD3506-8176-40CA-9148-C4E190369C4F}" dt="2024-02-27T02:49:48.349" v="373" actId="1076"/>
          <ac:spMkLst>
            <pc:docMk/>
            <pc:sldMk cId="2121722652" sldId="477"/>
            <ac:spMk id="24" creationId="{12AD8797-FFAD-1293-7436-48F3B3198D44}"/>
          </ac:spMkLst>
        </pc:spChg>
        <pc:spChg chg="add mod">
          <ac:chgData name="Hong Nguyen" userId="df9d61e8b465eb78" providerId="LiveId" clId="{87BD3506-8176-40CA-9148-C4E190369C4F}" dt="2024-02-27T02:55:56.955" v="505" actId="1076"/>
          <ac:spMkLst>
            <pc:docMk/>
            <pc:sldMk cId="2121722652" sldId="477"/>
            <ac:spMk id="25" creationId="{2A5D8C7E-95FA-DFD2-59ED-C9628CB67FD9}"/>
          </ac:spMkLst>
        </pc:spChg>
        <pc:grpChg chg="add mod">
          <ac:chgData name="Hong Nguyen" userId="df9d61e8b465eb78" providerId="LiveId" clId="{87BD3506-8176-40CA-9148-C4E190369C4F}" dt="2024-02-27T02:46:43.905" v="192"/>
          <ac:grpSpMkLst>
            <pc:docMk/>
            <pc:sldMk cId="2121722652" sldId="477"/>
            <ac:grpSpMk id="6" creationId="{43245698-CF2F-2E19-D233-AE27C10924C5}"/>
          </ac:grpSpMkLst>
        </pc:grpChg>
        <pc:grpChg chg="del">
          <ac:chgData name="Hong Nguyen" userId="df9d61e8b465eb78" providerId="LiveId" clId="{87BD3506-8176-40CA-9148-C4E190369C4F}" dt="2024-02-27T02:43:52.632" v="4" actId="478"/>
          <ac:grpSpMkLst>
            <pc:docMk/>
            <pc:sldMk cId="2121722652" sldId="477"/>
            <ac:grpSpMk id="9" creationId="{7FDB5736-607A-2085-EEAC-2DFDD61730AE}"/>
          </ac:grpSpMkLst>
        </pc:grpChg>
        <pc:grpChg chg="add mod">
          <ac:chgData name="Hong Nguyen" userId="df9d61e8b465eb78" providerId="LiveId" clId="{87BD3506-8176-40CA-9148-C4E190369C4F}" dt="2024-02-27T02:56:38.013" v="507" actId="1076"/>
          <ac:grpSpMkLst>
            <pc:docMk/>
            <pc:sldMk cId="2121722652" sldId="477"/>
            <ac:grpSpMk id="13" creationId="{F7C2DA5A-528A-6E2F-482F-90A710C508BE}"/>
          </ac:grpSpMkLst>
        </pc:grpChg>
      </pc:sldChg>
      <pc:sldChg chg="addSp delSp modSp del modAnim">
        <pc:chgData name="Hong Nguyen" userId="df9d61e8b465eb78" providerId="LiveId" clId="{87BD3506-8176-40CA-9148-C4E190369C4F}" dt="2024-02-27T03:01:09.115" v="536"/>
        <pc:sldMkLst>
          <pc:docMk/>
          <pc:sldMk cId="0" sldId="478"/>
        </pc:sldMkLst>
        <pc:spChg chg="add mod">
          <ac:chgData name="Hong Nguyen" userId="df9d61e8b465eb78" providerId="LiveId" clId="{87BD3506-8176-40CA-9148-C4E190369C4F}" dt="2024-02-27T03:01:09.115" v="536"/>
          <ac:spMkLst>
            <pc:docMk/>
            <pc:sldMk cId="0" sldId="478"/>
            <ac:spMk id="2" creationId="{F1A62F79-30E8-6CBB-486C-6FAEDE8487B9}"/>
          </ac:spMkLst>
        </pc:spChg>
        <pc:spChg chg="add mod">
          <ac:chgData name="Hong Nguyen" userId="df9d61e8b465eb78" providerId="LiveId" clId="{87BD3506-8176-40CA-9148-C4E190369C4F}" dt="2024-02-27T03:01:09.115" v="536"/>
          <ac:spMkLst>
            <pc:docMk/>
            <pc:sldMk cId="0" sldId="478"/>
            <ac:spMk id="3" creationId="{5F35942B-3E75-F397-0015-5A3E5B8FD10A}"/>
          </ac:spMkLst>
        </pc:spChg>
        <pc:spChg chg="del">
          <ac:chgData name="Hong Nguyen" userId="df9d61e8b465eb78" providerId="LiveId" clId="{87BD3506-8176-40CA-9148-C4E190369C4F}" dt="2024-02-27T03:01:07.546" v="535" actId="478"/>
          <ac:spMkLst>
            <pc:docMk/>
            <pc:sldMk cId="0" sldId="478"/>
            <ac:spMk id="35842" creationId="{E130F69E-24D0-43E5-07BC-531476A2D66C}"/>
          </ac:spMkLst>
        </pc:spChg>
        <pc:spChg chg="del">
          <ac:chgData name="Hong Nguyen" userId="df9d61e8b465eb78" providerId="LiveId" clId="{87BD3506-8176-40CA-9148-C4E190369C4F}" dt="2024-02-27T03:01:07.546" v="535" actId="478"/>
          <ac:spMkLst>
            <pc:docMk/>
            <pc:sldMk cId="0" sldId="478"/>
            <ac:spMk id="35845" creationId="{E0EDD812-27BE-90A4-5615-F42FC17B9D3C}"/>
          </ac:spMkLst>
        </pc:spChg>
      </pc:sldChg>
      <pc:sldChg chg="modSp mod">
        <pc:chgData name="Hong Nguyen" userId="df9d61e8b465eb78" providerId="LiveId" clId="{87BD3506-8176-40CA-9148-C4E190369C4F}" dt="2024-02-27T03:03:31.722" v="602" actId="20577"/>
        <pc:sldMkLst>
          <pc:docMk/>
          <pc:sldMk cId="0" sldId="480"/>
        </pc:sldMkLst>
        <pc:spChg chg="mod">
          <ac:chgData name="Hong Nguyen" userId="df9d61e8b465eb78" providerId="LiveId" clId="{87BD3506-8176-40CA-9148-C4E190369C4F}" dt="2024-02-27T03:03:17.963" v="568" actId="20577"/>
          <ac:spMkLst>
            <pc:docMk/>
            <pc:sldMk cId="0" sldId="480"/>
            <ac:spMk id="38915" creationId="{1426B8E8-5540-39AA-AA80-BADE11004089}"/>
          </ac:spMkLst>
        </pc:spChg>
        <pc:spChg chg="mod">
          <ac:chgData name="Hong Nguyen" userId="df9d61e8b465eb78" providerId="LiveId" clId="{87BD3506-8176-40CA-9148-C4E190369C4F}" dt="2024-02-27T03:03:31.722" v="602" actId="20577"/>
          <ac:spMkLst>
            <pc:docMk/>
            <pc:sldMk cId="0" sldId="480"/>
            <ac:spMk id="38916" creationId="{0228BD59-1BA1-C4F8-FDD9-D1DEC4B9564F}"/>
          </ac:spMkLst>
        </pc:spChg>
      </pc:sldChg>
      <pc:sldChg chg="addSp delSp modSp mod modAnim">
        <pc:chgData name="Hong Nguyen" userId="df9d61e8b465eb78" providerId="LiveId" clId="{87BD3506-8176-40CA-9148-C4E190369C4F}" dt="2024-02-27T03:02:09.200" v="548" actId="1076"/>
        <pc:sldMkLst>
          <pc:docMk/>
          <pc:sldMk cId="0" sldId="481"/>
        </pc:sldMkLst>
        <pc:spChg chg="add mod">
          <ac:chgData name="Hong Nguyen" userId="df9d61e8b465eb78" providerId="LiveId" clId="{87BD3506-8176-40CA-9148-C4E190369C4F}" dt="2024-02-27T03:01:59.942" v="547" actId="207"/>
          <ac:spMkLst>
            <pc:docMk/>
            <pc:sldMk cId="0" sldId="481"/>
            <ac:spMk id="2" creationId="{140FA4E8-4A21-01C3-F9DC-338B6F6ABFD1}"/>
          </ac:spMkLst>
        </pc:spChg>
        <pc:spChg chg="add del mod">
          <ac:chgData name="Hong Nguyen" userId="df9d61e8b465eb78" providerId="LiveId" clId="{87BD3506-8176-40CA-9148-C4E190369C4F}" dt="2024-02-27T03:01:49.278" v="543" actId="478"/>
          <ac:spMkLst>
            <pc:docMk/>
            <pc:sldMk cId="0" sldId="481"/>
            <ac:spMk id="3" creationId="{BAF5FFF3-ED04-83F0-114F-30731E24C845}"/>
          </ac:spMkLst>
        </pc:spChg>
        <pc:spChg chg="del">
          <ac:chgData name="Hong Nguyen" userId="df9d61e8b465eb78" providerId="LiveId" clId="{87BD3506-8176-40CA-9148-C4E190369C4F}" dt="2024-02-27T03:01:23.957" v="537" actId="478"/>
          <ac:spMkLst>
            <pc:docMk/>
            <pc:sldMk cId="0" sldId="481"/>
            <ac:spMk id="37895" creationId="{7BDCEACD-B628-ADD0-BE63-D0E22972354A}"/>
          </ac:spMkLst>
        </pc:spChg>
        <pc:picChg chg="mod">
          <ac:chgData name="Hong Nguyen" userId="df9d61e8b465eb78" providerId="LiveId" clId="{87BD3506-8176-40CA-9148-C4E190369C4F}" dt="2024-02-27T03:02:09.200" v="548" actId="1076"/>
          <ac:picMkLst>
            <pc:docMk/>
            <pc:sldMk cId="0" sldId="481"/>
            <ac:picMk id="180226" creationId="{BF42E6DC-7516-BB9A-D8CA-2187D7DEFE69}"/>
          </ac:picMkLst>
        </pc:picChg>
      </pc:sldChg>
      <pc:sldChg chg="addSp delSp modSp mod modAnim">
        <pc:chgData name="Hong Nguyen" userId="df9d61e8b465eb78" providerId="LiveId" clId="{87BD3506-8176-40CA-9148-C4E190369C4F}" dt="2024-02-27T03:08:39.409" v="647" actId="1038"/>
        <pc:sldMkLst>
          <pc:docMk/>
          <pc:sldMk cId="1096564007" sldId="482"/>
        </pc:sldMkLst>
        <pc:spChg chg="add mod">
          <ac:chgData name="Hong Nguyen" userId="df9d61e8b465eb78" providerId="LiveId" clId="{87BD3506-8176-40CA-9148-C4E190369C4F}" dt="2024-02-27T03:08:25.266" v="642" actId="1076"/>
          <ac:spMkLst>
            <pc:docMk/>
            <pc:sldMk cId="1096564007" sldId="482"/>
            <ac:spMk id="2" creationId="{61301F22-0294-B676-CA5D-91D409C1DA80}"/>
          </ac:spMkLst>
        </pc:spChg>
        <pc:spChg chg="add mod">
          <ac:chgData name="Hong Nguyen" userId="df9d61e8b465eb78" providerId="LiveId" clId="{87BD3506-8176-40CA-9148-C4E190369C4F}" dt="2024-02-27T03:08:39.409" v="647" actId="1038"/>
          <ac:spMkLst>
            <pc:docMk/>
            <pc:sldMk cId="1096564007" sldId="482"/>
            <ac:spMk id="4" creationId="{8540CCA4-F052-2026-3C5E-34820AEACAD2}"/>
          </ac:spMkLst>
        </pc:spChg>
        <pc:spChg chg="del mod">
          <ac:chgData name="Hong Nguyen" userId="df9d61e8b465eb78" providerId="LiveId" clId="{87BD3506-8176-40CA-9148-C4E190369C4F}" dt="2024-02-27T03:08:07.088" v="639" actId="478"/>
          <ac:spMkLst>
            <pc:docMk/>
            <pc:sldMk cId="1096564007" sldId="482"/>
            <ac:spMk id="38915" creationId="{AE59571B-CA2A-B555-8996-BB37DA12E2E6}"/>
          </ac:spMkLst>
        </pc:spChg>
        <pc:spChg chg="mod">
          <ac:chgData name="Hong Nguyen" userId="df9d61e8b465eb78" providerId="LiveId" clId="{87BD3506-8176-40CA-9148-C4E190369C4F}" dt="2024-02-27T03:08:11.792" v="640" actId="1076"/>
          <ac:spMkLst>
            <pc:docMk/>
            <pc:sldMk cId="1096564007" sldId="482"/>
            <ac:spMk id="38916" creationId="{011BAB20-21E6-B215-FCC1-220CCD7CE2B2}"/>
          </ac:spMkLst>
        </pc:spChg>
        <pc:picChg chg="mod">
          <ac:chgData name="Hong Nguyen" userId="df9d61e8b465eb78" providerId="LiveId" clId="{87BD3506-8176-40CA-9148-C4E190369C4F}" dt="2024-02-27T03:06:29.123" v="623"/>
          <ac:picMkLst>
            <pc:docMk/>
            <pc:sldMk cId="1096564007" sldId="482"/>
            <ac:picMk id="38914" creationId="{683D3B50-D121-43AA-9CD9-E8972777A396}"/>
          </ac:picMkLst>
        </pc:picChg>
        <pc:picChg chg="del">
          <ac:chgData name="Hong Nguyen" userId="df9d61e8b465eb78" providerId="LiveId" clId="{87BD3506-8176-40CA-9148-C4E190369C4F}" dt="2024-02-27T03:04:26.186" v="604" actId="478"/>
          <ac:picMkLst>
            <pc:docMk/>
            <pc:sldMk cId="1096564007" sldId="482"/>
            <ac:picMk id="45063" creationId="{C9695AC0-68DD-3821-BE8B-91DE283EECE2}"/>
          </ac:picMkLst>
        </pc:picChg>
        <pc:cxnChg chg="mod">
          <ac:chgData name="Hong Nguyen" userId="df9d61e8b465eb78" providerId="LiveId" clId="{87BD3506-8176-40CA-9148-C4E190369C4F}" dt="2024-02-27T03:08:19.274" v="641" actId="14100"/>
          <ac:cxnSpMkLst>
            <pc:docMk/>
            <pc:sldMk cId="1096564007" sldId="482"/>
            <ac:cxnSpMk id="3" creationId="{EDCE7636-FB07-1511-9239-DC2989B7F720}"/>
          </ac:cxnSpMkLst>
        </pc:cxnChg>
      </pc:sldChg>
      <pc:sldChg chg="addSp delSp modSp new mod modClrScheme chgLayout">
        <pc:chgData name="Hong Nguyen" userId="df9d61e8b465eb78" providerId="LiveId" clId="{87BD3506-8176-40CA-9148-C4E190369C4F}" dt="2024-02-27T03:21:13.809" v="665" actId="14100"/>
        <pc:sldMkLst>
          <pc:docMk/>
          <pc:sldMk cId="3938278552" sldId="483"/>
        </pc:sldMkLst>
        <pc:spChg chg="del">
          <ac:chgData name="Hong Nguyen" userId="df9d61e8b465eb78" providerId="LiveId" clId="{87BD3506-8176-40CA-9148-C4E190369C4F}" dt="2024-02-27T03:19:07.899" v="650" actId="700"/>
          <ac:spMkLst>
            <pc:docMk/>
            <pc:sldMk cId="3938278552" sldId="483"/>
            <ac:spMk id="2" creationId="{9D46BB59-DA28-B009-31DC-40FF8781F3C7}"/>
          </ac:spMkLst>
        </pc:spChg>
        <pc:picChg chg="add mod">
          <ac:chgData name="Hong Nguyen" userId="df9d61e8b465eb78" providerId="LiveId" clId="{87BD3506-8176-40CA-9148-C4E190369C4F}" dt="2024-02-27T03:21:07.005" v="663" actId="14100"/>
          <ac:picMkLst>
            <pc:docMk/>
            <pc:sldMk cId="3938278552" sldId="483"/>
            <ac:picMk id="3" creationId="{880CDAFE-E6F0-E8C6-1A73-922E3E586068}"/>
          </ac:picMkLst>
        </pc:picChg>
        <pc:picChg chg="add mod">
          <ac:chgData name="Hong Nguyen" userId="df9d61e8b465eb78" providerId="LiveId" clId="{87BD3506-8176-40CA-9148-C4E190369C4F}" dt="2024-02-27T03:21:13.809" v="665" actId="14100"/>
          <ac:picMkLst>
            <pc:docMk/>
            <pc:sldMk cId="3938278552" sldId="483"/>
            <ac:picMk id="4" creationId="{50FA93FE-2D2B-6BCD-8568-B90FD71504C4}"/>
          </ac:picMkLst>
        </pc:picChg>
      </pc:sldChg>
      <pc:sldChg chg="addSp delSp modSp new mod modClrScheme modAnim chgLayout">
        <pc:chgData name="Hong Nguyen" userId="df9d61e8b465eb78" providerId="LiveId" clId="{87BD3506-8176-40CA-9148-C4E190369C4F}" dt="2024-02-27T03:26:17.926" v="697"/>
        <pc:sldMkLst>
          <pc:docMk/>
          <pc:sldMk cId="3031818456" sldId="484"/>
        </pc:sldMkLst>
        <pc:spChg chg="del">
          <ac:chgData name="Hong Nguyen" userId="df9d61e8b465eb78" providerId="LiveId" clId="{87BD3506-8176-40CA-9148-C4E190369C4F}" dt="2024-02-27T03:22:09.988" v="668" actId="700"/>
          <ac:spMkLst>
            <pc:docMk/>
            <pc:sldMk cId="3031818456" sldId="484"/>
            <ac:spMk id="2" creationId="{DA504FBB-8FF0-8787-AF3C-FB03CE5BF101}"/>
          </ac:spMkLst>
        </pc:spChg>
        <pc:spChg chg="add mod">
          <ac:chgData name="Hong Nguyen" userId="df9d61e8b465eb78" providerId="LiveId" clId="{87BD3506-8176-40CA-9148-C4E190369C4F}" dt="2024-02-27T03:24:37.937" v="684" actId="113"/>
          <ac:spMkLst>
            <pc:docMk/>
            <pc:sldMk cId="3031818456" sldId="484"/>
            <ac:spMk id="7" creationId="{9A43021E-5131-264C-62B5-040B5BF10E18}"/>
          </ac:spMkLst>
        </pc:spChg>
        <pc:picChg chg="add mod">
          <ac:chgData name="Hong Nguyen" userId="df9d61e8b465eb78" providerId="LiveId" clId="{87BD3506-8176-40CA-9148-C4E190369C4F}" dt="2024-02-27T03:22:15.524" v="670" actId="14100"/>
          <ac:picMkLst>
            <pc:docMk/>
            <pc:sldMk cId="3031818456" sldId="484"/>
            <ac:picMk id="3" creationId="{E740DC59-D65F-563A-D83E-AE35DC015022}"/>
          </ac:picMkLst>
        </pc:picChg>
        <pc:picChg chg="add mod">
          <ac:chgData name="Hong Nguyen" userId="df9d61e8b465eb78" providerId="LiveId" clId="{87BD3506-8176-40CA-9148-C4E190369C4F}" dt="2024-02-27T03:23:29.829" v="674" actId="14100"/>
          <ac:picMkLst>
            <pc:docMk/>
            <pc:sldMk cId="3031818456" sldId="484"/>
            <ac:picMk id="4" creationId="{23B333BE-DD79-BB22-C61B-AFC4ABF41976}"/>
          </ac:picMkLst>
        </pc:picChg>
        <pc:picChg chg="add mod">
          <ac:chgData name="Hong Nguyen" userId="df9d61e8b465eb78" providerId="LiveId" clId="{87BD3506-8176-40CA-9148-C4E190369C4F}" dt="2024-02-27T03:25:05.258" v="690" actId="14100"/>
          <ac:picMkLst>
            <pc:docMk/>
            <pc:sldMk cId="3031818456" sldId="484"/>
            <ac:picMk id="5" creationId="{752B3132-EAB7-3849-E626-55A7F78B61E9}"/>
          </ac:picMkLst>
        </pc:picChg>
      </pc:sldChg>
      <pc:sldChg chg="addSp delSp modSp new mod">
        <pc:chgData name="Hong Nguyen" userId="df9d61e8b465eb78" providerId="LiveId" clId="{87BD3506-8176-40CA-9148-C4E190369C4F}" dt="2024-02-27T03:29:01.897" v="728" actId="20577"/>
        <pc:sldMkLst>
          <pc:docMk/>
          <pc:sldMk cId="1941148909" sldId="485"/>
        </pc:sldMkLst>
        <pc:spChg chg="add mod">
          <ac:chgData name="Hong Nguyen" userId="df9d61e8b465eb78" providerId="LiveId" clId="{87BD3506-8176-40CA-9148-C4E190369C4F}" dt="2024-02-27T03:29:01.897" v="728" actId="20577"/>
          <ac:spMkLst>
            <pc:docMk/>
            <pc:sldMk cId="1941148909" sldId="485"/>
            <ac:spMk id="6" creationId="{03211C17-54D6-435E-B566-B5FEBE730928}"/>
          </ac:spMkLst>
        </pc:spChg>
        <pc:picChg chg="add mod modCrop">
          <ac:chgData name="Hong Nguyen" userId="df9d61e8b465eb78" providerId="LiveId" clId="{87BD3506-8176-40CA-9148-C4E190369C4F}" dt="2024-02-27T03:27:25.360" v="702" actId="732"/>
          <ac:picMkLst>
            <pc:docMk/>
            <pc:sldMk cId="1941148909" sldId="485"/>
            <ac:picMk id="2" creationId="{AA1C23D4-FA8C-1FED-27A4-4B26E88BFB9A}"/>
          </ac:picMkLst>
        </pc:picChg>
        <pc:picChg chg="add del mod">
          <ac:chgData name="Hong Nguyen" userId="df9d61e8b465eb78" providerId="LiveId" clId="{87BD3506-8176-40CA-9148-C4E190369C4F}" dt="2024-02-27T03:27:47.774" v="705" actId="478"/>
          <ac:picMkLst>
            <pc:docMk/>
            <pc:sldMk cId="1941148909" sldId="485"/>
            <ac:picMk id="3" creationId="{5238754C-8FC3-BC52-3126-E3BDCA506278}"/>
          </ac:picMkLst>
        </pc:picChg>
        <pc:picChg chg="add mod modCrop">
          <ac:chgData name="Hong Nguyen" userId="df9d61e8b465eb78" providerId="LiveId" clId="{87BD3506-8176-40CA-9148-C4E190369C4F}" dt="2024-02-27T03:28:20.473" v="710" actId="14100"/>
          <ac:picMkLst>
            <pc:docMk/>
            <pc:sldMk cId="1941148909" sldId="485"/>
            <ac:picMk id="4" creationId="{F4930D1C-6AC0-FD61-9031-F0765E7FC768}"/>
          </ac:picMkLst>
        </pc:picChg>
      </pc:sldChg>
      <pc:sldChg chg="addSp delSp modSp new mod">
        <pc:chgData name="Hong Nguyen" userId="df9d61e8b465eb78" providerId="LiveId" clId="{87BD3506-8176-40CA-9148-C4E190369C4F}" dt="2024-02-27T03:31:50.953" v="750" actId="1076"/>
        <pc:sldMkLst>
          <pc:docMk/>
          <pc:sldMk cId="3535366803" sldId="486"/>
        </pc:sldMkLst>
        <pc:spChg chg="add mod">
          <ac:chgData name="Hong Nguyen" userId="df9d61e8b465eb78" providerId="LiveId" clId="{87BD3506-8176-40CA-9148-C4E190369C4F}" dt="2024-02-27T03:29:23.632" v="732" actId="1076"/>
          <ac:spMkLst>
            <pc:docMk/>
            <pc:sldMk cId="3535366803" sldId="486"/>
            <ac:spMk id="3" creationId="{416637E4-C574-8832-172C-D5D182902E29}"/>
          </ac:spMkLst>
        </pc:spChg>
        <pc:picChg chg="add del mod">
          <ac:chgData name="Hong Nguyen" userId="df9d61e8b465eb78" providerId="LiveId" clId="{87BD3506-8176-40CA-9148-C4E190369C4F}" dt="2024-02-27T03:30:36.865" v="737" actId="478"/>
          <ac:picMkLst>
            <pc:docMk/>
            <pc:sldMk cId="3535366803" sldId="486"/>
            <ac:picMk id="4" creationId="{161FB0B3-0C05-B4BC-DA52-B2CC6675456E}"/>
          </ac:picMkLst>
        </pc:picChg>
        <pc:picChg chg="add mod">
          <ac:chgData name="Hong Nguyen" userId="df9d61e8b465eb78" providerId="LiveId" clId="{87BD3506-8176-40CA-9148-C4E190369C4F}" dt="2024-02-27T03:31:49.226" v="749" actId="14100"/>
          <ac:picMkLst>
            <pc:docMk/>
            <pc:sldMk cId="3535366803" sldId="486"/>
            <ac:picMk id="5" creationId="{FE1F9327-8765-C456-5FC1-B099CFEE82D6}"/>
          </ac:picMkLst>
        </pc:picChg>
        <pc:picChg chg="add mod">
          <ac:chgData name="Hong Nguyen" userId="df9d61e8b465eb78" providerId="LiveId" clId="{87BD3506-8176-40CA-9148-C4E190369C4F}" dt="2024-02-27T03:31:50.953" v="750" actId="1076"/>
          <ac:picMkLst>
            <pc:docMk/>
            <pc:sldMk cId="3535366803" sldId="486"/>
            <ac:picMk id="6" creationId="{F61E37EC-5EDE-728E-19AF-B9FA2668CC3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8938" y="685800"/>
            <a:ext cx="60801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1746586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nhilinh.phan/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facebook.com/groups/443096903751589" TargetMode="Externa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nhilinh.phan/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facebook.com/groups/443096903751589" TargetMode="Externa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nhilinh.phan/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facebook.com/groups/443096903751589" TargetMode="Externa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nhilinh.phan/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facebook.com/groups/443096903751589" TargetMode="Externa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nhilinh.phan/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facebook.com/groups/443096903751589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Có nhiều đáp án phù hợp, gv linh động</a:t>
            </a:r>
          </a:p>
        </p:txBody>
      </p:sp>
    </p:spTree>
    <p:extLst>
      <p:ext uri="{BB962C8B-B14F-4D97-AF65-F5344CB8AC3E}">
        <p14:creationId xmlns:p14="http://schemas.microsoft.com/office/powerpoint/2010/main" val="2163852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GV giáo dục thêm bạn nhỏ này cầm bút chưa đúng</a:t>
            </a:r>
          </a:p>
        </p:txBody>
      </p:sp>
    </p:spTree>
    <p:extLst>
      <p:ext uri="{BB962C8B-B14F-4D97-AF65-F5344CB8AC3E}">
        <p14:creationId xmlns:p14="http://schemas.microsoft.com/office/powerpoint/2010/main" val="3981876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Mứt dừa</a:t>
            </a:r>
          </a:p>
        </p:txBody>
      </p:sp>
    </p:spTree>
    <p:extLst>
      <p:ext uri="{BB962C8B-B14F-4D97-AF65-F5344CB8AC3E}">
        <p14:creationId xmlns:p14="http://schemas.microsoft.com/office/powerpoint/2010/main" val="2205533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>
                <a:solidFill>
                  <a:srgbClr val="000000"/>
                </a:solidFill>
              </a:rPr>
              <a:t>Viết từng này xong là cháy giờ mất tiêu rồi.</a:t>
            </a:r>
          </a:p>
        </p:txBody>
      </p:sp>
    </p:spTree>
    <p:extLst>
      <p:ext uri="{BB962C8B-B14F-4D97-AF65-F5344CB8AC3E}">
        <p14:creationId xmlns:p14="http://schemas.microsoft.com/office/powerpoint/2010/main" val="4157052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4F2E0-3AC6-F43C-1BB6-E09F0E460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15DDBA-2AB1-1B32-3842-F7AFBB4AF1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163FFF-348C-551E-1531-25CD7AC13F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b="1"/>
              <a:t>Tác</a:t>
            </a:r>
            <a:r>
              <a:rPr lang="vi-VN" b="1" baseline="0"/>
              <a:t> giả bộ ppt Toán + TV2: Phan Thị Linh – Đà Nẵng</a:t>
            </a:r>
          </a:p>
          <a:p>
            <a:r>
              <a:rPr lang="vi-VN" b="1" baseline="0"/>
              <a:t>Sđt lh: 0916.604.268</a:t>
            </a:r>
          </a:p>
          <a:p>
            <a:r>
              <a:rPr lang="vi-VN" sz="1100" b="1">
                <a:latin typeface="Arial" pitchFamily="34" charset="0"/>
                <a:cs typeface="Arial" pitchFamily="34" charset="0"/>
              </a:rPr>
              <a:t>+ Zalo: 0916.604.268</a:t>
            </a:r>
          </a:p>
          <a:p>
            <a:r>
              <a:rPr lang="vi-VN" sz="1100" b="1">
                <a:latin typeface="Arial" pitchFamily="34" charset="0"/>
                <a:cs typeface="Arial" pitchFamily="34" charset="0"/>
              </a:rPr>
              <a:t>+ Facebook cá nhân: </a:t>
            </a:r>
            <a:r>
              <a:rPr lang="vi-VN" sz="1100">
                <a:hlinkClick r:id="rId3"/>
              </a:rPr>
              <a:t>https://www.facebook.com/nhilinh.phan/</a:t>
            </a:r>
            <a:endParaRPr lang="vi-VN" sz="1100"/>
          </a:p>
          <a:p>
            <a:r>
              <a:rPr lang="vi-VN" sz="1100" b="1">
                <a:latin typeface="Arial" pitchFamily="34" charset="0"/>
                <a:cs typeface="Arial" pitchFamily="34" charset="0"/>
              </a:rPr>
              <a:t>+ Nhóm chia sẻ tài liệu: </a:t>
            </a:r>
            <a:r>
              <a:rPr lang="vi-VN" sz="1100">
                <a:hlinkClick r:id="rId4"/>
              </a:rPr>
              <a:t>https://www.facebook.com/groups/443096903751589</a:t>
            </a:r>
            <a:endParaRPr lang="vi-VN" sz="1100"/>
          </a:p>
          <a:p>
            <a:r>
              <a:rPr lang="vi-VN" sz="1100" b="1">
                <a:latin typeface="Arial" pitchFamily="34" charset="0"/>
                <a:cs typeface="Arial" pitchFamily="34" charset="0"/>
              </a:rPr>
              <a:t>Hãy</a:t>
            </a:r>
            <a:r>
              <a:rPr lang="vi-VN" sz="1100" b="1" baseline="0">
                <a:latin typeface="Arial" pitchFamily="34" charset="0"/>
                <a:cs typeface="Arial" pitchFamily="34" charset="0"/>
              </a:rPr>
              <a:t> liên hệ chính chủ sản phẩm để được hỗ trợ và đồng hành trong suốt năm học nhé!</a:t>
            </a:r>
            <a:endParaRPr lang="vi-VN" sz="1100" b="1">
              <a:latin typeface="Arial" pitchFamily="34" charset="0"/>
              <a:cs typeface="Arial" pitchFamily="34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629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b="1"/>
              <a:t>Tác</a:t>
            </a:r>
            <a:r>
              <a:rPr lang="vi-VN" b="1" baseline="0"/>
              <a:t> giả bộ ppt Toán + TV2: Phan Thị Linh – Đà Nẵng</a:t>
            </a:r>
          </a:p>
          <a:p>
            <a:r>
              <a:rPr lang="vi-VN" b="1" baseline="0"/>
              <a:t>Sđt lh: 0916.604.268</a:t>
            </a:r>
          </a:p>
          <a:p>
            <a:r>
              <a:rPr lang="vi-VN" sz="1100" b="1">
                <a:latin typeface="Arial" pitchFamily="34" charset="0"/>
                <a:cs typeface="Arial" pitchFamily="34" charset="0"/>
              </a:rPr>
              <a:t>+ Zalo: 0916.604.268</a:t>
            </a:r>
          </a:p>
          <a:p>
            <a:r>
              <a:rPr lang="vi-VN" sz="1100" b="1">
                <a:latin typeface="Arial" pitchFamily="34" charset="0"/>
                <a:cs typeface="Arial" pitchFamily="34" charset="0"/>
              </a:rPr>
              <a:t>+ Facebook cá nhân: </a:t>
            </a:r>
            <a:r>
              <a:rPr lang="vi-VN" sz="1100">
                <a:hlinkClick r:id="rId3"/>
              </a:rPr>
              <a:t>https://www.facebook.com/nhilinh.phan/</a:t>
            </a:r>
            <a:endParaRPr lang="vi-VN" sz="1100"/>
          </a:p>
          <a:p>
            <a:r>
              <a:rPr lang="vi-VN" sz="1100" b="1">
                <a:latin typeface="Arial" pitchFamily="34" charset="0"/>
                <a:cs typeface="Arial" pitchFamily="34" charset="0"/>
              </a:rPr>
              <a:t>+ Nhóm chia sẻ tài liệu: </a:t>
            </a:r>
            <a:r>
              <a:rPr lang="vi-VN" sz="1100">
                <a:hlinkClick r:id="rId4"/>
              </a:rPr>
              <a:t>https://www.facebook.com/groups/443096903751589</a:t>
            </a:r>
            <a:endParaRPr lang="vi-VN" sz="1100"/>
          </a:p>
          <a:p>
            <a:r>
              <a:rPr lang="vi-VN" sz="1100" b="1">
                <a:latin typeface="Arial" pitchFamily="34" charset="0"/>
                <a:cs typeface="Arial" pitchFamily="34" charset="0"/>
              </a:rPr>
              <a:t>Hãy</a:t>
            </a:r>
            <a:r>
              <a:rPr lang="vi-VN" sz="1100" b="1" baseline="0">
                <a:latin typeface="Arial" pitchFamily="34" charset="0"/>
                <a:cs typeface="Arial" pitchFamily="34" charset="0"/>
              </a:rPr>
              <a:t> liên hệ chính chủ sản phẩm để được hỗ trợ và đồng hành trong suốt năm học nhé!</a:t>
            </a:r>
            <a:endParaRPr lang="vi-VN" sz="1100" b="1">
              <a:latin typeface="Arial" pitchFamily="34" charset="0"/>
              <a:cs typeface="Arial" pitchFamily="34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3982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b="1"/>
              <a:t>Tác</a:t>
            </a:r>
            <a:r>
              <a:rPr lang="vi-VN" b="1" baseline="0"/>
              <a:t> giả bộ ppt Toán + TV2: Phan Thị Linh – Đà Nẵng</a:t>
            </a:r>
          </a:p>
          <a:p>
            <a:r>
              <a:rPr lang="vi-VN" b="1" baseline="0"/>
              <a:t>Sđt lh: 0916.604.268</a:t>
            </a:r>
          </a:p>
          <a:p>
            <a:r>
              <a:rPr lang="vi-VN" sz="1100" b="1">
                <a:latin typeface="Arial" pitchFamily="34" charset="0"/>
                <a:cs typeface="Arial" pitchFamily="34" charset="0"/>
              </a:rPr>
              <a:t>+ Zalo: 0916.604.268</a:t>
            </a:r>
          </a:p>
          <a:p>
            <a:r>
              <a:rPr lang="vi-VN" sz="1100" b="1">
                <a:latin typeface="Arial" pitchFamily="34" charset="0"/>
                <a:cs typeface="Arial" pitchFamily="34" charset="0"/>
              </a:rPr>
              <a:t>+ Facebook cá nhân: </a:t>
            </a:r>
            <a:r>
              <a:rPr lang="vi-VN" sz="1100">
                <a:hlinkClick r:id="rId3"/>
              </a:rPr>
              <a:t>https://www.facebook.com/nhilinh.phan/</a:t>
            </a:r>
            <a:endParaRPr lang="vi-VN" sz="1100"/>
          </a:p>
          <a:p>
            <a:r>
              <a:rPr lang="vi-VN" sz="1100" b="1">
                <a:latin typeface="Arial" pitchFamily="34" charset="0"/>
                <a:cs typeface="Arial" pitchFamily="34" charset="0"/>
              </a:rPr>
              <a:t>+ Nhóm chia sẻ tài liệu: </a:t>
            </a:r>
            <a:r>
              <a:rPr lang="vi-VN" sz="1100">
                <a:hlinkClick r:id="rId4"/>
              </a:rPr>
              <a:t>https://www.facebook.com/groups/443096903751589</a:t>
            </a:r>
            <a:endParaRPr lang="vi-VN" sz="1100"/>
          </a:p>
          <a:p>
            <a:r>
              <a:rPr lang="vi-VN" sz="1100" b="1">
                <a:latin typeface="Arial" pitchFamily="34" charset="0"/>
                <a:cs typeface="Arial" pitchFamily="34" charset="0"/>
              </a:rPr>
              <a:t>Hãy</a:t>
            </a:r>
            <a:r>
              <a:rPr lang="vi-VN" sz="1100" b="1" baseline="0">
                <a:latin typeface="Arial" pitchFamily="34" charset="0"/>
                <a:cs typeface="Arial" pitchFamily="34" charset="0"/>
              </a:rPr>
              <a:t> liên hệ chính chủ sản phẩm để được hỗ trợ và đồng hành trong suốt năm học nhé!</a:t>
            </a:r>
            <a:endParaRPr lang="vi-VN" sz="1100" b="1">
              <a:latin typeface="Arial" pitchFamily="34" charset="0"/>
              <a:cs typeface="Arial" pitchFamily="34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5676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b="1"/>
              <a:t>Tác</a:t>
            </a:r>
            <a:r>
              <a:rPr lang="vi-VN" b="1" baseline="0"/>
              <a:t> giả bộ ppt Toán + TV2: Phan Thị Linh – Đà Nẵng</a:t>
            </a:r>
          </a:p>
          <a:p>
            <a:r>
              <a:rPr lang="vi-VN" b="1" baseline="0"/>
              <a:t>Sđt lh: 0916.604.268</a:t>
            </a:r>
          </a:p>
          <a:p>
            <a:r>
              <a:rPr lang="vi-VN" sz="1100" b="1">
                <a:latin typeface="Arial" pitchFamily="34" charset="0"/>
                <a:cs typeface="Arial" pitchFamily="34" charset="0"/>
              </a:rPr>
              <a:t>+ Zalo: 0916.604.268</a:t>
            </a:r>
          </a:p>
          <a:p>
            <a:r>
              <a:rPr lang="vi-VN" sz="1100" b="1">
                <a:latin typeface="Arial" pitchFamily="34" charset="0"/>
                <a:cs typeface="Arial" pitchFamily="34" charset="0"/>
              </a:rPr>
              <a:t>+ Facebook cá nhân: </a:t>
            </a:r>
            <a:r>
              <a:rPr lang="vi-VN" sz="1100">
                <a:hlinkClick r:id="rId3"/>
              </a:rPr>
              <a:t>https://www.facebook.com/nhilinh.phan/</a:t>
            </a:r>
            <a:endParaRPr lang="vi-VN" sz="1100"/>
          </a:p>
          <a:p>
            <a:r>
              <a:rPr lang="vi-VN" sz="1100" b="1">
                <a:latin typeface="Arial" pitchFamily="34" charset="0"/>
                <a:cs typeface="Arial" pitchFamily="34" charset="0"/>
              </a:rPr>
              <a:t>+ Nhóm chia sẻ tài liệu: </a:t>
            </a:r>
            <a:r>
              <a:rPr lang="vi-VN" sz="1100">
                <a:hlinkClick r:id="rId4"/>
              </a:rPr>
              <a:t>https://www.facebook.com/groups/443096903751589</a:t>
            </a:r>
            <a:endParaRPr lang="vi-VN" sz="1100"/>
          </a:p>
          <a:p>
            <a:r>
              <a:rPr lang="vi-VN" sz="1100" b="1">
                <a:latin typeface="Arial" pitchFamily="34" charset="0"/>
                <a:cs typeface="Arial" pitchFamily="34" charset="0"/>
              </a:rPr>
              <a:t>Hãy</a:t>
            </a:r>
            <a:r>
              <a:rPr lang="vi-VN" sz="1100" b="1" baseline="0">
                <a:latin typeface="Arial" pitchFamily="34" charset="0"/>
                <a:cs typeface="Arial" pitchFamily="34" charset="0"/>
              </a:rPr>
              <a:t> liên hệ chính chủ sản phẩm để được hỗ trợ và đồng hành trong suốt năm học nhé!</a:t>
            </a:r>
            <a:endParaRPr lang="vi-VN" sz="1100" b="1">
              <a:latin typeface="Arial" pitchFamily="34" charset="0"/>
              <a:cs typeface="Arial" pitchFamily="34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8427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6c6532119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8938" y="685800"/>
            <a:ext cx="60801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6c6532119b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vi-VN" b="1"/>
              <a:t>Tác</a:t>
            </a:r>
            <a:r>
              <a:rPr lang="vi-VN" b="1" baseline="0"/>
              <a:t> giả bộ ppt Toán + TV2: Phan Thị Linh – Đà Nẵng</a:t>
            </a:r>
          </a:p>
          <a:p>
            <a:r>
              <a:rPr lang="vi-VN" b="1" baseline="0"/>
              <a:t>Sđt lh: 0916.604.268</a:t>
            </a:r>
          </a:p>
          <a:p>
            <a:r>
              <a:rPr lang="vi-VN" sz="1100" b="1">
                <a:latin typeface="Arial" pitchFamily="34" charset="0"/>
                <a:cs typeface="Arial" pitchFamily="34" charset="0"/>
              </a:rPr>
              <a:t>+ Zalo: 0916.604.268</a:t>
            </a:r>
          </a:p>
          <a:p>
            <a:r>
              <a:rPr lang="vi-VN" sz="1100" b="1">
                <a:latin typeface="Arial" pitchFamily="34" charset="0"/>
                <a:cs typeface="Arial" pitchFamily="34" charset="0"/>
              </a:rPr>
              <a:t>+ Facebook cá nhân: </a:t>
            </a:r>
            <a:r>
              <a:rPr lang="vi-VN" sz="1100">
                <a:hlinkClick r:id="rId3"/>
              </a:rPr>
              <a:t>https://www.facebook.com/nhilinh.phan/</a:t>
            </a:r>
            <a:endParaRPr lang="vi-VN" sz="1100"/>
          </a:p>
          <a:p>
            <a:r>
              <a:rPr lang="vi-VN" sz="1100" b="1">
                <a:latin typeface="Arial" pitchFamily="34" charset="0"/>
                <a:cs typeface="Arial" pitchFamily="34" charset="0"/>
              </a:rPr>
              <a:t>+ Nhóm chia sẻ tài liệu: </a:t>
            </a:r>
            <a:r>
              <a:rPr lang="vi-VN" sz="1100">
                <a:hlinkClick r:id="rId4"/>
              </a:rPr>
              <a:t>https://www.facebook.com/groups/443096903751589</a:t>
            </a:r>
            <a:endParaRPr lang="vi-VN" sz="1100"/>
          </a:p>
          <a:p>
            <a:r>
              <a:rPr lang="vi-VN" sz="1100" b="1">
                <a:latin typeface="Arial" pitchFamily="34" charset="0"/>
                <a:cs typeface="Arial" pitchFamily="34" charset="0"/>
              </a:rPr>
              <a:t>Hãy</a:t>
            </a:r>
            <a:r>
              <a:rPr lang="vi-VN" sz="1100" b="1" baseline="0">
                <a:latin typeface="Arial" pitchFamily="34" charset="0"/>
                <a:cs typeface="Arial" pitchFamily="34" charset="0"/>
              </a:rPr>
              <a:t> liên hệ chính chủ sản phẩm để được hỗ trợ và đồng hành trong suốt năm học nhé!</a:t>
            </a:r>
            <a:endParaRPr lang="vi-VN" sz="1100" b="1">
              <a:latin typeface="Arial" pitchFamily="34" charset="0"/>
              <a:cs typeface="Arial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427141" y="366600"/>
            <a:ext cx="11307557" cy="6124800"/>
          </a:xfrm>
          <a:prstGeom prst="roundRect">
            <a:avLst>
              <a:gd name="adj" fmla="val 344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237531" y="2578533"/>
            <a:ext cx="6564520" cy="2163200"/>
          </a:xfrm>
          <a:prstGeom prst="rect">
            <a:avLst/>
          </a:prstGeom>
        </p:spPr>
        <p:txBody>
          <a:bodyPr spcFirstLastPara="1" wrap="square" lIns="121705" tIns="121705" rIns="121705" bIns="12170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3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237531" y="4774100"/>
            <a:ext cx="6564520" cy="634400"/>
          </a:xfrm>
          <a:prstGeom prst="rect">
            <a:avLst/>
          </a:prstGeom>
        </p:spPr>
        <p:txBody>
          <a:bodyPr spcFirstLastPara="1" wrap="square" lIns="121705" tIns="121705" rIns="121705" bIns="12170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title" idx="2"/>
          </p:nvPr>
        </p:nvSpPr>
        <p:spPr>
          <a:xfrm>
            <a:off x="1371765" y="1437000"/>
            <a:ext cx="6301572" cy="634400"/>
          </a:xfrm>
          <a:prstGeom prst="rect">
            <a:avLst/>
          </a:prstGeom>
        </p:spPr>
        <p:txBody>
          <a:bodyPr spcFirstLastPara="1" wrap="square" lIns="121705" tIns="121705" rIns="121705" bIns="12170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Dosis"/>
                <a:ea typeface="Dosis"/>
                <a:cs typeface="Dosis"/>
                <a:sym typeface="Dosi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Dosis"/>
                <a:ea typeface="Dosis"/>
                <a:cs typeface="Dosis"/>
                <a:sym typeface="Dosi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Dosis"/>
                <a:ea typeface="Dosis"/>
                <a:cs typeface="Dosis"/>
                <a:sym typeface="Dosi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Dosis"/>
                <a:ea typeface="Dosis"/>
                <a:cs typeface="Dosis"/>
                <a:sym typeface="Dosi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Dosis"/>
                <a:ea typeface="Dosis"/>
                <a:cs typeface="Dosis"/>
                <a:sym typeface="Dosi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Dosis"/>
                <a:ea typeface="Dosis"/>
                <a:cs typeface="Dosis"/>
                <a:sym typeface="Dosi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Dosis"/>
                <a:ea typeface="Dosis"/>
                <a:cs typeface="Dosis"/>
                <a:sym typeface="Dosi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grpSp>
        <p:nvGrpSpPr>
          <p:cNvPr id="13" name="Google Shape;13;p2"/>
          <p:cNvGrpSpPr/>
          <p:nvPr/>
        </p:nvGrpSpPr>
        <p:grpSpPr>
          <a:xfrm>
            <a:off x="622877" y="490827"/>
            <a:ext cx="10842281" cy="1810607"/>
            <a:chOff x="468316" y="368120"/>
            <a:chExt cx="8151878" cy="1357955"/>
          </a:xfrm>
        </p:grpSpPr>
        <p:grpSp>
          <p:nvGrpSpPr>
            <p:cNvPr id="14" name="Google Shape;14;p2"/>
            <p:cNvGrpSpPr/>
            <p:nvPr/>
          </p:nvGrpSpPr>
          <p:grpSpPr>
            <a:xfrm>
              <a:off x="7935890" y="368120"/>
              <a:ext cx="684304" cy="634375"/>
              <a:chOff x="6408388" y="676125"/>
              <a:chExt cx="957068" cy="887238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6408388" y="676125"/>
                <a:ext cx="957068" cy="887238"/>
              </a:xfrm>
              <a:custGeom>
                <a:avLst/>
                <a:gdLst/>
                <a:ahLst/>
                <a:cxnLst/>
                <a:rect l="l" t="t" r="r" b="b"/>
                <a:pathLst>
                  <a:path w="17694" h="16403" extrusionOk="0">
                    <a:moveTo>
                      <a:pt x="11121" y="0"/>
                    </a:moveTo>
                    <a:cubicBezTo>
                      <a:pt x="10889" y="0"/>
                      <a:pt x="10632" y="141"/>
                      <a:pt x="10384" y="423"/>
                    </a:cubicBezTo>
                    <a:cubicBezTo>
                      <a:pt x="9083" y="1940"/>
                      <a:pt x="7547" y="7950"/>
                      <a:pt x="7547" y="7950"/>
                    </a:cubicBezTo>
                    <a:cubicBezTo>
                      <a:pt x="6051" y="7484"/>
                      <a:pt x="6476" y="794"/>
                      <a:pt x="4635" y="794"/>
                    </a:cubicBezTo>
                    <a:cubicBezTo>
                      <a:pt x="4293" y="794"/>
                      <a:pt x="3874" y="1024"/>
                      <a:pt x="3350" y="1566"/>
                    </a:cubicBezTo>
                    <a:cubicBezTo>
                      <a:pt x="0" y="5034"/>
                      <a:pt x="0" y="16383"/>
                      <a:pt x="8729" y="16402"/>
                    </a:cubicBezTo>
                    <a:cubicBezTo>
                      <a:pt x="14521" y="16402"/>
                      <a:pt x="15802" y="11871"/>
                      <a:pt x="15802" y="11871"/>
                    </a:cubicBezTo>
                    <a:cubicBezTo>
                      <a:pt x="11310" y="10945"/>
                      <a:pt x="11270" y="9999"/>
                      <a:pt x="11270" y="9999"/>
                    </a:cubicBezTo>
                    <a:cubicBezTo>
                      <a:pt x="17102" y="8994"/>
                      <a:pt x="17694" y="4147"/>
                      <a:pt x="16334" y="3911"/>
                    </a:cubicBezTo>
                    <a:cubicBezTo>
                      <a:pt x="16281" y="3902"/>
                      <a:pt x="16227" y="3898"/>
                      <a:pt x="16172" y="3898"/>
                    </a:cubicBezTo>
                    <a:cubicBezTo>
                      <a:pt x="15478" y="3898"/>
                      <a:pt x="14691" y="4569"/>
                      <a:pt x="14101" y="5203"/>
                    </a:cubicBezTo>
                    <a:lnTo>
                      <a:pt x="14101" y="5203"/>
                    </a:lnTo>
                    <a:cubicBezTo>
                      <a:pt x="15113" y="3802"/>
                      <a:pt x="16392" y="1429"/>
                      <a:pt x="14561" y="226"/>
                    </a:cubicBezTo>
                    <a:cubicBezTo>
                      <a:pt x="14532" y="207"/>
                      <a:pt x="14500" y="198"/>
                      <a:pt x="14464" y="198"/>
                    </a:cubicBezTo>
                    <a:cubicBezTo>
                      <a:pt x="13639" y="198"/>
                      <a:pt x="11131" y="5213"/>
                      <a:pt x="11112" y="5213"/>
                    </a:cubicBezTo>
                    <a:cubicBezTo>
                      <a:pt x="11112" y="5213"/>
                      <a:pt x="11112" y="5212"/>
                      <a:pt x="11113" y="5211"/>
                    </a:cubicBezTo>
                    <a:cubicBezTo>
                      <a:pt x="12449" y="1756"/>
                      <a:pt x="11942" y="0"/>
                      <a:pt x="1112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6577853" y="807673"/>
                <a:ext cx="106611" cy="103691"/>
              </a:xfrm>
              <a:custGeom>
                <a:avLst/>
                <a:gdLst/>
                <a:ahLst/>
                <a:cxnLst/>
                <a:rect l="l" t="t" r="r" b="b"/>
                <a:pathLst>
                  <a:path w="1971" h="1917" extrusionOk="0">
                    <a:moveTo>
                      <a:pt x="749" y="1"/>
                    </a:moveTo>
                    <a:cubicBezTo>
                      <a:pt x="749" y="1"/>
                      <a:pt x="0" y="1656"/>
                      <a:pt x="867" y="1892"/>
                    </a:cubicBezTo>
                    <a:cubicBezTo>
                      <a:pt x="928" y="1909"/>
                      <a:pt x="986" y="1916"/>
                      <a:pt x="1041" y="1916"/>
                    </a:cubicBezTo>
                    <a:cubicBezTo>
                      <a:pt x="1783" y="1916"/>
                      <a:pt x="1970" y="533"/>
                      <a:pt x="1970" y="533"/>
                    </a:cubicBezTo>
                    <a:lnTo>
                      <a:pt x="1734" y="395"/>
                    </a:lnTo>
                    <a:cubicBezTo>
                      <a:pt x="1734" y="395"/>
                      <a:pt x="1466" y="1468"/>
                      <a:pt x="1071" y="1468"/>
                    </a:cubicBezTo>
                    <a:cubicBezTo>
                      <a:pt x="1024" y="1468"/>
                      <a:pt x="976" y="1453"/>
                      <a:pt x="926" y="1420"/>
                    </a:cubicBezTo>
                    <a:cubicBezTo>
                      <a:pt x="453" y="1085"/>
                      <a:pt x="1064" y="178"/>
                      <a:pt x="1064" y="178"/>
                    </a:cubicBezTo>
                    <a:lnTo>
                      <a:pt x="749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6413700" y="777875"/>
                <a:ext cx="167998" cy="133278"/>
              </a:xfrm>
              <a:custGeom>
                <a:avLst/>
                <a:gdLst/>
                <a:ahLst/>
                <a:cxnLst/>
                <a:rect l="l" t="t" r="r" b="b"/>
                <a:pathLst>
                  <a:path w="2582" h="2464" extrusionOk="0">
                    <a:moveTo>
                      <a:pt x="1" y="0"/>
                    </a:moveTo>
                    <a:lnTo>
                      <a:pt x="1715" y="2463"/>
                    </a:lnTo>
                    <a:cubicBezTo>
                      <a:pt x="1715" y="2463"/>
                      <a:pt x="1912" y="1419"/>
                      <a:pt x="2582" y="552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6611118" y="1260788"/>
                <a:ext cx="42461" cy="48302"/>
              </a:xfrm>
              <a:custGeom>
                <a:avLst/>
                <a:gdLst/>
                <a:ahLst/>
                <a:cxnLst/>
                <a:rect l="l" t="t" r="r" b="b"/>
                <a:pathLst>
                  <a:path w="785" h="893" extrusionOk="0">
                    <a:moveTo>
                      <a:pt x="253" y="1"/>
                    </a:moveTo>
                    <a:cubicBezTo>
                      <a:pt x="1" y="1"/>
                      <a:pt x="289" y="892"/>
                      <a:pt x="513" y="892"/>
                    </a:cubicBezTo>
                    <a:cubicBezTo>
                      <a:pt x="525" y="892"/>
                      <a:pt x="536" y="890"/>
                      <a:pt x="548" y="884"/>
                    </a:cubicBezTo>
                    <a:cubicBezTo>
                      <a:pt x="784" y="766"/>
                      <a:pt x="390" y="57"/>
                      <a:pt x="390" y="57"/>
                    </a:cubicBezTo>
                    <a:cubicBezTo>
                      <a:pt x="333" y="18"/>
                      <a:pt x="287" y="1"/>
                      <a:pt x="25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6755864" y="1437555"/>
                <a:ext cx="68207" cy="30290"/>
              </a:xfrm>
              <a:custGeom>
                <a:avLst/>
                <a:gdLst/>
                <a:ahLst/>
                <a:cxnLst/>
                <a:rect l="l" t="t" r="r" b="b"/>
                <a:pathLst>
                  <a:path w="1261" h="560" extrusionOk="0">
                    <a:moveTo>
                      <a:pt x="492" y="0"/>
                    </a:moveTo>
                    <a:lnTo>
                      <a:pt x="492" y="0"/>
                    </a:lnTo>
                    <a:cubicBezTo>
                      <a:pt x="1" y="82"/>
                      <a:pt x="735" y="559"/>
                      <a:pt x="1053" y="559"/>
                    </a:cubicBezTo>
                    <a:cubicBezTo>
                      <a:pt x="1118" y="559"/>
                      <a:pt x="1165" y="539"/>
                      <a:pt x="1182" y="493"/>
                    </a:cubicBezTo>
                    <a:cubicBezTo>
                      <a:pt x="1261" y="256"/>
                      <a:pt x="492" y="0"/>
                      <a:pt x="49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6914403" y="1510523"/>
                <a:ext cx="60851" cy="18282"/>
              </a:xfrm>
              <a:custGeom>
                <a:avLst/>
                <a:gdLst/>
                <a:ahLst/>
                <a:cxnLst/>
                <a:rect l="l" t="t" r="r" b="b"/>
                <a:pathLst>
                  <a:path w="1125" h="338" extrusionOk="0">
                    <a:moveTo>
                      <a:pt x="686" y="1"/>
                    </a:moveTo>
                    <a:cubicBezTo>
                      <a:pt x="482" y="1"/>
                      <a:pt x="280" y="31"/>
                      <a:pt x="280" y="31"/>
                    </a:cubicBezTo>
                    <a:cubicBezTo>
                      <a:pt x="0" y="232"/>
                      <a:pt x="318" y="338"/>
                      <a:pt x="637" y="338"/>
                    </a:cubicBezTo>
                    <a:cubicBezTo>
                      <a:pt x="880" y="338"/>
                      <a:pt x="1125" y="276"/>
                      <a:pt x="1108" y="149"/>
                    </a:cubicBezTo>
                    <a:cubicBezTo>
                      <a:pt x="1098" y="31"/>
                      <a:pt x="891" y="1"/>
                      <a:pt x="68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6802274" y="1503599"/>
                <a:ext cx="67613" cy="25422"/>
              </a:xfrm>
              <a:custGeom>
                <a:avLst/>
                <a:gdLst/>
                <a:ahLst/>
                <a:cxnLst/>
                <a:rect l="l" t="t" r="r" b="b"/>
                <a:pathLst>
                  <a:path w="1250" h="470" extrusionOk="0">
                    <a:moveTo>
                      <a:pt x="442" y="1"/>
                    </a:moveTo>
                    <a:cubicBezTo>
                      <a:pt x="1" y="153"/>
                      <a:pt x="653" y="470"/>
                      <a:pt x="999" y="470"/>
                    </a:cubicBezTo>
                    <a:cubicBezTo>
                      <a:pt x="1102" y="470"/>
                      <a:pt x="1177" y="442"/>
                      <a:pt x="1191" y="375"/>
                    </a:cubicBezTo>
                    <a:cubicBezTo>
                      <a:pt x="1250" y="139"/>
                      <a:pt x="442" y="1"/>
                      <a:pt x="44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6532363" y="1237367"/>
                <a:ext cx="42352" cy="47329"/>
              </a:xfrm>
              <a:custGeom>
                <a:avLst/>
                <a:gdLst/>
                <a:ahLst/>
                <a:cxnLst/>
                <a:rect l="l" t="t" r="r" b="b"/>
                <a:pathLst>
                  <a:path w="783" h="875" extrusionOk="0">
                    <a:moveTo>
                      <a:pt x="250" y="0"/>
                    </a:moveTo>
                    <a:cubicBezTo>
                      <a:pt x="1" y="0"/>
                      <a:pt x="282" y="875"/>
                      <a:pt x="505" y="875"/>
                    </a:cubicBezTo>
                    <a:cubicBezTo>
                      <a:pt x="519" y="875"/>
                      <a:pt x="532" y="871"/>
                      <a:pt x="546" y="864"/>
                    </a:cubicBezTo>
                    <a:cubicBezTo>
                      <a:pt x="782" y="766"/>
                      <a:pt x="388" y="56"/>
                      <a:pt x="388" y="56"/>
                    </a:cubicBezTo>
                    <a:cubicBezTo>
                      <a:pt x="331" y="17"/>
                      <a:pt x="285" y="0"/>
                      <a:pt x="25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6545128" y="1322667"/>
                <a:ext cx="42352" cy="48356"/>
              </a:xfrm>
              <a:custGeom>
                <a:avLst/>
                <a:gdLst/>
                <a:ahLst/>
                <a:cxnLst/>
                <a:rect l="l" t="t" r="r" b="b"/>
                <a:pathLst>
                  <a:path w="783" h="894" extrusionOk="0">
                    <a:moveTo>
                      <a:pt x="252" y="0"/>
                    </a:moveTo>
                    <a:cubicBezTo>
                      <a:pt x="0" y="0"/>
                      <a:pt x="285" y="893"/>
                      <a:pt x="523" y="893"/>
                    </a:cubicBezTo>
                    <a:cubicBezTo>
                      <a:pt x="537" y="893"/>
                      <a:pt x="552" y="890"/>
                      <a:pt x="566" y="883"/>
                    </a:cubicBezTo>
                    <a:cubicBezTo>
                      <a:pt x="782" y="785"/>
                      <a:pt x="388" y="56"/>
                      <a:pt x="388" y="56"/>
                    </a:cubicBezTo>
                    <a:cubicBezTo>
                      <a:pt x="332" y="17"/>
                      <a:pt x="287" y="0"/>
                      <a:pt x="25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6611118" y="1347116"/>
                <a:ext cx="42461" cy="48248"/>
              </a:xfrm>
              <a:custGeom>
                <a:avLst/>
                <a:gdLst/>
                <a:ahLst/>
                <a:cxnLst/>
                <a:rect l="l" t="t" r="r" b="b"/>
                <a:pathLst>
                  <a:path w="785" h="892" extrusionOk="0">
                    <a:moveTo>
                      <a:pt x="253" y="1"/>
                    </a:moveTo>
                    <a:cubicBezTo>
                      <a:pt x="1" y="1"/>
                      <a:pt x="289" y="892"/>
                      <a:pt x="513" y="892"/>
                    </a:cubicBezTo>
                    <a:cubicBezTo>
                      <a:pt x="525" y="892"/>
                      <a:pt x="536" y="889"/>
                      <a:pt x="548" y="884"/>
                    </a:cubicBezTo>
                    <a:cubicBezTo>
                      <a:pt x="784" y="766"/>
                      <a:pt x="390" y="57"/>
                      <a:pt x="390" y="57"/>
                    </a:cubicBezTo>
                    <a:cubicBezTo>
                      <a:pt x="333" y="18"/>
                      <a:pt x="287" y="1"/>
                      <a:pt x="25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6618150" y="1432795"/>
                <a:ext cx="58850" cy="39756"/>
              </a:xfrm>
              <a:custGeom>
                <a:avLst/>
                <a:gdLst/>
                <a:ahLst/>
                <a:cxnLst/>
                <a:rect l="l" t="t" r="r" b="b"/>
                <a:pathLst>
                  <a:path w="1088" h="735" extrusionOk="0">
                    <a:moveTo>
                      <a:pt x="374" y="0"/>
                    </a:moveTo>
                    <a:cubicBezTo>
                      <a:pt x="1" y="0"/>
                      <a:pt x="572" y="734"/>
                      <a:pt x="846" y="734"/>
                    </a:cubicBezTo>
                    <a:cubicBezTo>
                      <a:pt x="879" y="734"/>
                      <a:pt x="908" y="723"/>
                      <a:pt x="930" y="699"/>
                    </a:cubicBezTo>
                    <a:cubicBezTo>
                      <a:pt x="1088" y="522"/>
                      <a:pt x="457" y="10"/>
                      <a:pt x="457" y="10"/>
                    </a:cubicBezTo>
                    <a:cubicBezTo>
                      <a:pt x="425" y="3"/>
                      <a:pt x="397" y="0"/>
                      <a:pt x="37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6692849" y="1482288"/>
                <a:ext cx="67288" cy="26775"/>
              </a:xfrm>
              <a:custGeom>
                <a:avLst/>
                <a:gdLst/>
                <a:ahLst/>
                <a:cxnLst/>
                <a:rect l="l" t="t" r="r" b="b"/>
                <a:pathLst>
                  <a:path w="1244" h="495" extrusionOk="0">
                    <a:moveTo>
                      <a:pt x="455" y="1"/>
                    </a:moveTo>
                    <a:lnTo>
                      <a:pt x="455" y="1"/>
                    </a:lnTo>
                    <a:cubicBezTo>
                      <a:pt x="1" y="142"/>
                      <a:pt x="693" y="495"/>
                      <a:pt x="1025" y="495"/>
                    </a:cubicBezTo>
                    <a:cubicBezTo>
                      <a:pt x="1110" y="495"/>
                      <a:pt x="1172" y="471"/>
                      <a:pt x="1184" y="415"/>
                    </a:cubicBezTo>
                    <a:cubicBezTo>
                      <a:pt x="1243" y="158"/>
                      <a:pt x="455" y="1"/>
                      <a:pt x="45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6864315" y="1457893"/>
                <a:ext cx="60851" cy="18715"/>
              </a:xfrm>
              <a:custGeom>
                <a:avLst/>
                <a:gdLst/>
                <a:ahLst/>
                <a:cxnLst/>
                <a:rect l="l" t="t" r="r" b="b"/>
                <a:pathLst>
                  <a:path w="1125" h="346" extrusionOk="0">
                    <a:moveTo>
                      <a:pt x="701" y="1"/>
                    </a:moveTo>
                    <a:cubicBezTo>
                      <a:pt x="492" y="1"/>
                      <a:pt x="280" y="38"/>
                      <a:pt x="280" y="38"/>
                    </a:cubicBezTo>
                    <a:cubicBezTo>
                      <a:pt x="0" y="239"/>
                      <a:pt x="318" y="346"/>
                      <a:pt x="637" y="346"/>
                    </a:cubicBezTo>
                    <a:cubicBezTo>
                      <a:pt x="880" y="346"/>
                      <a:pt x="1125" y="284"/>
                      <a:pt x="1108" y="156"/>
                    </a:cubicBezTo>
                    <a:cubicBezTo>
                      <a:pt x="1089" y="33"/>
                      <a:pt x="896" y="1"/>
                      <a:pt x="70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6681111" y="1375243"/>
                <a:ext cx="58742" cy="39756"/>
              </a:xfrm>
              <a:custGeom>
                <a:avLst/>
                <a:gdLst/>
                <a:ahLst/>
                <a:cxnLst/>
                <a:rect l="l" t="t" r="r" b="b"/>
                <a:pathLst>
                  <a:path w="1086" h="735" extrusionOk="0">
                    <a:moveTo>
                      <a:pt x="372" y="0"/>
                    </a:moveTo>
                    <a:cubicBezTo>
                      <a:pt x="1" y="0"/>
                      <a:pt x="586" y="734"/>
                      <a:pt x="849" y="734"/>
                    </a:cubicBezTo>
                    <a:cubicBezTo>
                      <a:pt x="881" y="734"/>
                      <a:pt x="908" y="723"/>
                      <a:pt x="928" y="699"/>
                    </a:cubicBezTo>
                    <a:cubicBezTo>
                      <a:pt x="1086" y="502"/>
                      <a:pt x="456" y="10"/>
                      <a:pt x="456" y="10"/>
                    </a:cubicBezTo>
                    <a:cubicBezTo>
                      <a:pt x="424" y="3"/>
                      <a:pt x="396" y="0"/>
                      <a:pt x="37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" name="Google Shape;29;p2"/>
            <p:cNvGrpSpPr/>
            <p:nvPr/>
          </p:nvGrpSpPr>
          <p:grpSpPr>
            <a:xfrm>
              <a:off x="468316" y="402231"/>
              <a:ext cx="684280" cy="566153"/>
              <a:chOff x="7558775" y="805000"/>
              <a:chExt cx="862247" cy="713399"/>
            </a:xfrm>
          </p:grpSpPr>
          <p:sp>
            <p:nvSpPr>
              <p:cNvPr id="30" name="Google Shape;30;p2"/>
              <p:cNvSpPr/>
              <p:nvPr/>
            </p:nvSpPr>
            <p:spPr>
              <a:xfrm>
                <a:off x="7558775" y="805000"/>
                <a:ext cx="861539" cy="713399"/>
              </a:xfrm>
              <a:custGeom>
                <a:avLst/>
                <a:gdLst/>
                <a:ahLst/>
                <a:cxnLst/>
                <a:rect l="l" t="t" r="r" b="b"/>
                <a:pathLst>
                  <a:path w="23920" h="19807" extrusionOk="0">
                    <a:moveTo>
                      <a:pt x="6252" y="0"/>
                    </a:moveTo>
                    <a:cubicBezTo>
                      <a:pt x="6112" y="0"/>
                      <a:pt x="5973" y="14"/>
                      <a:pt x="5833" y="44"/>
                    </a:cubicBezTo>
                    <a:cubicBezTo>
                      <a:pt x="4000" y="438"/>
                      <a:pt x="6601" y="3669"/>
                      <a:pt x="6601" y="3669"/>
                    </a:cubicBezTo>
                    <a:cubicBezTo>
                      <a:pt x="6601" y="3669"/>
                      <a:pt x="4590" y="1565"/>
                      <a:pt x="3213" y="1565"/>
                    </a:cubicBezTo>
                    <a:cubicBezTo>
                      <a:pt x="2910" y="1565"/>
                      <a:pt x="2638" y="1667"/>
                      <a:pt x="2424" y="1916"/>
                    </a:cubicBezTo>
                    <a:cubicBezTo>
                      <a:pt x="1163" y="3354"/>
                      <a:pt x="4592" y="5837"/>
                      <a:pt x="4592" y="5837"/>
                    </a:cubicBezTo>
                    <a:cubicBezTo>
                      <a:pt x="4592" y="5837"/>
                      <a:pt x="2636" y="4760"/>
                      <a:pt x="1416" y="4760"/>
                    </a:cubicBezTo>
                    <a:cubicBezTo>
                      <a:pt x="953" y="4760"/>
                      <a:pt x="596" y="4916"/>
                      <a:pt x="493" y="5344"/>
                    </a:cubicBezTo>
                    <a:cubicBezTo>
                      <a:pt x="1" y="7393"/>
                      <a:pt x="4119" y="10624"/>
                      <a:pt x="7961" y="11629"/>
                    </a:cubicBezTo>
                    <a:cubicBezTo>
                      <a:pt x="7961" y="11629"/>
                      <a:pt x="5401" y="13430"/>
                      <a:pt x="2896" y="13430"/>
                    </a:cubicBezTo>
                    <a:cubicBezTo>
                      <a:pt x="2436" y="13430"/>
                      <a:pt x="1978" y="13369"/>
                      <a:pt x="1538" y="13225"/>
                    </a:cubicBezTo>
                    <a:lnTo>
                      <a:pt x="1538" y="13225"/>
                    </a:lnTo>
                    <a:cubicBezTo>
                      <a:pt x="1538" y="13226"/>
                      <a:pt x="2025" y="19807"/>
                      <a:pt x="11322" y="19807"/>
                    </a:cubicBezTo>
                    <a:cubicBezTo>
                      <a:pt x="11377" y="19807"/>
                      <a:pt x="11432" y="19806"/>
                      <a:pt x="11488" y="19806"/>
                    </a:cubicBezTo>
                    <a:cubicBezTo>
                      <a:pt x="22029" y="19727"/>
                      <a:pt x="23920" y="1758"/>
                      <a:pt x="18482" y="1108"/>
                    </a:cubicBezTo>
                    <a:cubicBezTo>
                      <a:pt x="18193" y="1074"/>
                      <a:pt x="17922" y="1058"/>
                      <a:pt x="17669" y="1058"/>
                    </a:cubicBezTo>
                    <a:cubicBezTo>
                      <a:pt x="13957" y="1058"/>
                      <a:pt x="13821" y="4556"/>
                      <a:pt x="12512" y="7433"/>
                    </a:cubicBezTo>
                    <a:cubicBezTo>
                      <a:pt x="12512" y="7433"/>
                      <a:pt x="9438" y="0"/>
                      <a:pt x="62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8020052" y="1100380"/>
                <a:ext cx="273625" cy="163952"/>
              </a:xfrm>
              <a:custGeom>
                <a:avLst/>
                <a:gdLst/>
                <a:ahLst/>
                <a:cxnLst/>
                <a:rect l="l" t="t" r="r" b="b"/>
                <a:pathLst>
                  <a:path w="7597" h="4552" extrusionOk="0">
                    <a:moveTo>
                      <a:pt x="2207" y="729"/>
                    </a:moveTo>
                    <a:lnTo>
                      <a:pt x="2207" y="729"/>
                    </a:lnTo>
                    <a:cubicBezTo>
                      <a:pt x="2207" y="729"/>
                      <a:pt x="2172" y="778"/>
                      <a:pt x="2124" y="861"/>
                    </a:cubicBezTo>
                    <a:lnTo>
                      <a:pt x="2124" y="861"/>
                    </a:lnTo>
                    <a:cubicBezTo>
                      <a:pt x="2176" y="781"/>
                      <a:pt x="2207" y="729"/>
                      <a:pt x="2207" y="729"/>
                    </a:cubicBezTo>
                    <a:close/>
                    <a:moveTo>
                      <a:pt x="907" y="0"/>
                    </a:moveTo>
                    <a:lnTo>
                      <a:pt x="907" y="0"/>
                    </a:lnTo>
                    <a:cubicBezTo>
                      <a:pt x="907" y="0"/>
                      <a:pt x="1" y="237"/>
                      <a:pt x="237" y="1497"/>
                    </a:cubicBezTo>
                    <a:cubicBezTo>
                      <a:pt x="344" y="2066"/>
                      <a:pt x="618" y="2222"/>
                      <a:pt x="888" y="2222"/>
                    </a:cubicBezTo>
                    <a:cubicBezTo>
                      <a:pt x="1216" y="2222"/>
                      <a:pt x="1537" y="1990"/>
                      <a:pt x="1537" y="1990"/>
                    </a:cubicBezTo>
                    <a:lnTo>
                      <a:pt x="1537" y="1990"/>
                    </a:lnTo>
                    <a:cubicBezTo>
                      <a:pt x="1537" y="1990"/>
                      <a:pt x="947" y="2601"/>
                      <a:pt x="1971" y="3054"/>
                    </a:cubicBezTo>
                    <a:cubicBezTo>
                      <a:pt x="2156" y="3132"/>
                      <a:pt x="2332" y="3164"/>
                      <a:pt x="2497" y="3164"/>
                    </a:cubicBezTo>
                    <a:cubicBezTo>
                      <a:pt x="3247" y="3164"/>
                      <a:pt x="3764" y="2503"/>
                      <a:pt x="3764" y="2502"/>
                    </a:cubicBezTo>
                    <a:lnTo>
                      <a:pt x="3764" y="2502"/>
                    </a:lnTo>
                    <a:cubicBezTo>
                      <a:pt x="3764" y="2503"/>
                      <a:pt x="2937" y="3960"/>
                      <a:pt x="4118" y="4256"/>
                    </a:cubicBezTo>
                    <a:cubicBezTo>
                      <a:pt x="4263" y="4292"/>
                      <a:pt x="4396" y="4308"/>
                      <a:pt x="4519" y="4308"/>
                    </a:cubicBezTo>
                    <a:cubicBezTo>
                      <a:pt x="5147" y="4308"/>
                      <a:pt x="5506" y="3895"/>
                      <a:pt x="5661" y="3655"/>
                    </a:cubicBezTo>
                    <a:lnTo>
                      <a:pt x="5661" y="3655"/>
                    </a:lnTo>
                    <a:cubicBezTo>
                      <a:pt x="5587" y="3860"/>
                      <a:pt x="5595" y="4216"/>
                      <a:pt x="6306" y="4492"/>
                    </a:cubicBezTo>
                    <a:cubicBezTo>
                      <a:pt x="6411" y="4533"/>
                      <a:pt x="6508" y="4552"/>
                      <a:pt x="6598" y="4552"/>
                    </a:cubicBezTo>
                    <a:cubicBezTo>
                      <a:pt x="7416" y="4552"/>
                      <a:pt x="7597" y="2992"/>
                      <a:pt x="7153" y="2423"/>
                    </a:cubicBezTo>
                    <a:lnTo>
                      <a:pt x="7153" y="2423"/>
                    </a:lnTo>
                    <a:cubicBezTo>
                      <a:pt x="7153" y="2424"/>
                      <a:pt x="7251" y="3684"/>
                      <a:pt x="6463" y="3960"/>
                    </a:cubicBezTo>
                    <a:cubicBezTo>
                      <a:pt x="6410" y="3980"/>
                      <a:pt x="6361" y="3990"/>
                      <a:pt x="6317" y="3990"/>
                    </a:cubicBezTo>
                    <a:cubicBezTo>
                      <a:pt x="5709" y="3990"/>
                      <a:pt x="5931" y="2227"/>
                      <a:pt x="5931" y="2226"/>
                    </a:cubicBezTo>
                    <a:lnTo>
                      <a:pt x="5931" y="2226"/>
                    </a:lnTo>
                    <a:cubicBezTo>
                      <a:pt x="5931" y="2227"/>
                      <a:pt x="5633" y="3602"/>
                      <a:pt x="4839" y="3602"/>
                    </a:cubicBezTo>
                    <a:cubicBezTo>
                      <a:pt x="4767" y="3602"/>
                      <a:pt x="4691" y="3591"/>
                      <a:pt x="4611" y="3566"/>
                    </a:cubicBezTo>
                    <a:cubicBezTo>
                      <a:pt x="3626" y="3290"/>
                      <a:pt x="4118" y="1400"/>
                      <a:pt x="4118" y="1399"/>
                    </a:cubicBezTo>
                    <a:lnTo>
                      <a:pt x="4118" y="1399"/>
                    </a:lnTo>
                    <a:cubicBezTo>
                      <a:pt x="4118" y="1399"/>
                      <a:pt x="3548" y="2627"/>
                      <a:pt x="2735" y="2627"/>
                    </a:cubicBezTo>
                    <a:cubicBezTo>
                      <a:pt x="2604" y="2627"/>
                      <a:pt x="2467" y="2596"/>
                      <a:pt x="2326" y="2522"/>
                    </a:cubicBezTo>
                    <a:cubicBezTo>
                      <a:pt x="1503" y="2095"/>
                      <a:pt x="1925" y="1198"/>
                      <a:pt x="2124" y="861"/>
                    </a:cubicBezTo>
                    <a:lnTo>
                      <a:pt x="2124" y="861"/>
                    </a:lnTo>
                    <a:cubicBezTo>
                      <a:pt x="1948" y="1124"/>
                      <a:pt x="1530" y="1693"/>
                      <a:pt x="1187" y="1693"/>
                    </a:cubicBezTo>
                    <a:cubicBezTo>
                      <a:pt x="1084" y="1693"/>
                      <a:pt x="988" y="1642"/>
                      <a:pt x="907" y="1517"/>
                    </a:cubicBezTo>
                    <a:cubicBezTo>
                      <a:pt x="493" y="867"/>
                      <a:pt x="907" y="0"/>
                      <a:pt x="90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7939373" y="1202958"/>
                <a:ext cx="234762" cy="243514"/>
              </a:xfrm>
              <a:custGeom>
                <a:avLst/>
                <a:gdLst/>
                <a:ahLst/>
                <a:cxnLst/>
                <a:rect l="l" t="t" r="r" b="b"/>
                <a:pathLst>
                  <a:path w="6518" h="6761" extrusionOk="0">
                    <a:moveTo>
                      <a:pt x="2418" y="1250"/>
                    </a:moveTo>
                    <a:cubicBezTo>
                      <a:pt x="2418" y="1250"/>
                      <a:pt x="2380" y="1273"/>
                      <a:pt x="2319" y="1314"/>
                    </a:cubicBezTo>
                    <a:lnTo>
                      <a:pt x="2319" y="1314"/>
                    </a:lnTo>
                    <a:cubicBezTo>
                      <a:pt x="2381" y="1275"/>
                      <a:pt x="2418" y="1250"/>
                      <a:pt x="2418" y="1250"/>
                    </a:cubicBezTo>
                    <a:close/>
                    <a:moveTo>
                      <a:pt x="1392" y="1"/>
                    </a:moveTo>
                    <a:cubicBezTo>
                      <a:pt x="1123" y="1"/>
                      <a:pt x="478" y="109"/>
                      <a:pt x="231" y="1112"/>
                    </a:cubicBezTo>
                    <a:cubicBezTo>
                      <a:pt x="1" y="2048"/>
                      <a:pt x="653" y="2174"/>
                      <a:pt x="1022" y="2174"/>
                    </a:cubicBezTo>
                    <a:cubicBezTo>
                      <a:pt x="1158" y="2174"/>
                      <a:pt x="1255" y="2157"/>
                      <a:pt x="1255" y="2157"/>
                    </a:cubicBezTo>
                    <a:lnTo>
                      <a:pt x="1255" y="2157"/>
                    </a:lnTo>
                    <a:cubicBezTo>
                      <a:pt x="1255" y="2157"/>
                      <a:pt x="428" y="2452"/>
                      <a:pt x="1196" y="3319"/>
                    </a:cubicBezTo>
                    <a:cubicBezTo>
                      <a:pt x="1525" y="3673"/>
                      <a:pt x="1920" y="3776"/>
                      <a:pt x="2267" y="3776"/>
                    </a:cubicBezTo>
                    <a:cubicBezTo>
                      <a:pt x="2752" y="3776"/>
                      <a:pt x="3147" y="3575"/>
                      <a:pt x="3147" y="3575"/>
                    </a:cubicBezTo>
                    <a:lnTo>
                      <a:pt x="3147" y="3575"/>
                    </a:lnTo>
                    <a:cubicBezTo>
                      <a:pt x="3147" y="3575"/>
                      <a:pt x="1728" y="4600"/>
                      <a:pt x="2713" y="5368"/>
                    </a:cubicBezTo>
                    <a:cubicBezTo>
                      <a:pt x="3043" y="5620"/>
                      <a:pt x="3357" y="5705"/>
                      <a:pt x="3631" y="5705"/>
                    </a:cubicBezTo>
                    <a:cubicBezTo>
                      <a:pt x="3984" y="5705"/>
                      <a:pt x="4269" y="5565"/>
                      <a:pt x="4433" y="5460"/>
                    </a:cubicBezTo>
                    <a:lnTo>
                      <a:pt x="4433" y="5460"/>
                    </a:lnTo>
                    <a:cubicBezTo>
                      <a:pt x="4276" y="5619"/>
                      <a:pt x="4125" y="5958"/>
                      <a:pt x="4684" y="6531"/>
                    </a:cubicBezTo>
                    <a:cubicBezTo>
                      <a:pt x="4845" y="6692"/>
                      <a:pt x="5014" y="6760"/>
                      <a:pt x="5181" y="6760"/>
                    </a:cubicBezTo>
                    <a:cubicBezTo>
                      <a:pt x="5871" y="6760"/>
                      <a:pt x="6517" y="5589"/>
                      <a:pt x="6358" y="4954"/>
                    </a:cubicBezTo>
                    <a:lnTo>
                      <a:pt x="6358" y="4954"/>
                    </a:lnTo>
                    <a:cubicBezTo>
                      <a:pt x="6358" y="4955"/>
                      <a:pt x="5933" y="6101"/>
                      <a:pt x="5136" y="6101"/>
                    </a:cubicBezTo>
                    <a:cubicBezTo>
                      <a:pt x="5111" y="6101"/>
                      <a:pt x="5085" y="6100"/>
                      <a:pt x="5058" y="6097"/>
                    </a:cubicBezTo>
                    <a:cubicBezTo>
                      <a:pt x="4191" y="6038"/>
                      <a:pt x="5294" y="4246"/>
                      <a:pt x="5295" y="4245"/>
                    </a:cubicBezTo>
                    <a:lnTo>
                      <a:pt x="5295" y="4245"/>
                    </a:lnTo>
                    <a:cubicBezTo>
                      <a:pt x="5294" y="4246"/>
                      <a:pt x="4639" y="5128"/>
                      <a:pt x="3963" y="5128"/>
                    </a:cubicBezTo>
                    <a:cubicBezTo>
                      <a:pt x="3794" y="5128"/>
                      <a:pt x="3624" y="5073"/>
                      <a:pt x="3462" y="4935"/>
                    </a:cubicBezTo>
                    <a:cubicBezTo>
                      <a:pt x="2654" y="4245"/>
                      <a:pt x="3935" y="2689"/>
                      <a:pt x="3935" y="2689"/>
                    </a:cubicBezTo>
                    <a:lnTo>
                      <a:pt x="3935" y="2689"/>
                    </a:lnTo>
                    <a:cubicBezTo>
                      <a:pt x="3935" y="2689"/>
                      <a:pt x="3189" y="3331"/>
                      <a:pt x="2494" y="3331"/>
                    </a:cubicBezTo>
                    <a:cubicBezTo>
                      <a:pt x="2230" y="3331"/>
                      <a:pt x="1974" y="3239"/>
                      <a:pt x="1768" y="2984"/>
                    </a:cubicBezTo>
                    <a:cubicBezTo>
                      <a:pt x="1160" y="2212"/>
                      <a:pt x="2017" y="1523"/>
                      <a:pt x="2319" y="1314"/>
                    </a:cubicBezTo>
                    <a:lnTo>
                      <a:pt x="2319" y="1314"/>
                    </a:lnTo>
                    <a:cubicBezTo>
                      <a:pt x="2103" y="1450"/>
                      <a:pt x="1581" y="1753"/>
                      <a:pt x="1222" y="1753"/>
                    </a:cubicBezTo>
                    <a:cubicBezTo>
                      <a:pt x="1037" y="1753"/>
                      <a:pt x="895" y="1672"/>
                      <a:pt x="861" y="1447"/>
                    </a:cubicBezTo>
                    <a:cubicBezTo>
                      <a:pt x="743" y="639"/>
                      <a:pt x="1512" y="9"/>
                      <a:pt x="1512" y="9"/>
                    </a:cubicBezTo>
                    <a:cubicBezTo>
                      <a:pt x="1512" y="9"/>
                      <a:pt x="1466" y="1"/>
                      <a:pt x="139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7796527" y="1263720"/>
                <a:ext cx="173172" cy="251222"/>
              </a:xfrm>
              <a:custGeom>
                <a:avLst/>
                <a:gdLst/>
                <a:ahLst/>
                <a:cxnLst/>
                <a:rect l="l" t="t" r="r" b="b"/>
                <a:pathLst>
                  <a:path w="4808" h="6975" extrusionOk="0">
                    <a:moveTo>
                      <a:pt x="2502" y="1376"/>
                    </a:moveTo>
                    <a:cubicBezTo>
                      <a:pt x="2502" y="1376"/>
                      <a:pt x="2456" y="1390"/>
                      <a:pt x="2382" y="1419"/>
                    </a:cubicBezTo>
                    <a:lnTo>
                      <a:pt x="2382" y="1419"/>
                    </a:lnTo>
                    <a:cubicBezTo>
                      <a:pt x="2457" y="1393"/>
                      <a:pt x="2502" y="1376"/>
                      <a:pt x="2502" y="1376"/>
                    </a:cubicBezTo>
                    <a:close/>
                    <a:moveTo>
                      <a:pt x="1776" y="0"/>
                    </a:moveTo>
                    <a:cubicBezTo>
                      <a:pt x="1487" y="0"/>
                      <a:pt x="1043" y="130"/>
                      <a:pt x="650" y="785"/>
                    </a:cubicBezTo>
                    <a:cubicBezTo>
                      <a:pt x="0" y="1888"/>
                      <a:pt x="1222" y="1947"/>
                      <a:pt x="1222" y="1947"/>
                    </a:cubicBezTo>
                    <a:cubicBezTo>
                      <a:pt x="1222" y="1947"/>
                      <a:pt x="414" y="2046"/>
                      <a:pt x="828" y="2992"/>
                    </a:cubicBezTo>
                    <a:cubicBezTo>
                      <a:pt x="1094" y="3573"/>
                      <a:pt x="1645" y="3685"/>
                      <a:pt x="2029" y="3685"/>
                    </a:cubicBezTo>
                    <a:cubicBezTo>
                      <a:pt x="2268" y="3685"/>
                      <a:pt x="2443" y="3642"/>
                      <a:pt x="2443" y="3642"/>
                    </a:cubicBezTo>
                    <a:lnTo>
                      <a:pt x="2443" y="3642"/>
                    </a:lnTo>
                    <a:cubicBezTo>
                      <a:pt x="2443" y="3642"/>
                      <a:pt x="907" y="4272"/>
                      <a:pt x="1537" y="5179"/>
                    </a:cubicBezTo>
                    <a:cubicBezTo>
                      <a:pt x="1827" y="5595"/>
                      <a:pt x="2192" y="5708"/>
                      <a:pt x="2502" y="5708"/>
                    </a:cubicBezTo>
                    <a:cubicBezTo>
                      <a:pt x="2699" y="5708"/>
                      <a:pt x="2874" y="5662"/>
                      <a:pt x="2993" y="5620"/>
                    </a:cubicBezTo>
                    <a:lnTo>
                      <a:pt x="2993" y="5620"/>
                    </a:lnTo>
                    <a:cubicBezTo>
                      <a:pt x="2808" y="5731"/>
                      <a:pt x="2568" y="6005"/>
                      <a:pt x="2877" y="6637"/>
                    </a:cubicBezTo>
                    <a:cubicBezTo>
                      <a:pt x="2997" y="6877"/>
                      <a:pt x="3177" y="6975"/>
                      <a:pt x="3379" y="6975"/>
                    </a:cubicBezTo>
                    <a:cubicBezTo>
                      <a:pt x="3974" y="6975"/>
                      <a:pt x="4764" y="6131"/>
                      <a:pt x="4808" y="5573"/>
                    </a:cubicBezTo>
                    <a:lnTo>
                      <a:pt x="4808" y="5573"/>
                    </a:lnTo>
                    <a:cubicBezTo>
                      <a:pt x="4808" y="5573"/>
                      <a:pt x="4208" y="6377"/>
                      <a:pt x="3560" y="6377"/>
                    </a:cubicBezTo>
                    <a:cubicBezTo>
                      <a:pt x="3484" y="6377"/>
                      <a:pt x="3407" y="6366"/>
                      <a:pt x="3330" y="6341"/>
                    </a:cubicBezTo>
                    <a:cubicBezTo>
                      <a:pt x="2601" y="6085"/>
                      <a:pt x="4098" y="4706"/>
                      <a:pt x="4098" y="4706"/>
                    </a:cubicBezTo>
                    <a:lnTo>
                      <a:pt x="4098" y="4706"/>
                    </a:lnTo>
                    <a:cubicBezTo>
                      <a:pt x="4098" y="4706"/>
                      <a:pt x="3422" y="5249"/>
                      <a:pt x="2860" y="5249"/>
                    </a:cubicBezTo>
                    <a:cubicBezTo>
                      <a:pt x="2643" y="5249"/>
                      <a:pt x="2443" y="5167"/>
                      <a:pt x="2305" y="4942"/>
                    </a:cubicBezTo>
                    <a:cubicBezTo>
                      <a:pt x="1813" y="4154"/>
                      <a:pt x="3389" y="2992"/>
                      <a:pt x="3389" y="2992"/>
                    </a:cubicBezTo>
                    <a:lnTo>
                      <a:pt x="3389" y="2992"/>
                    </a:lnTo>
                    <a:cubicBezTo>
                      <a:pt x="3389" y="2992"/>
                      <a:pt x="2771" y="3312"/>
                      <a:pt x="2219" y="3312"/>
                    </a:cubicBezTo>
                    <a:cubicBezTo>
                      <a:pt x="1884" y="3312"/>
                      <a:pt x="1573" y="3194"/>
                      <a:pt x="1439" y="2814"/>
                    </a:cubicBezTo>
                    <a:cubicBezTo>
                      <a:pt x="1131" y="1990"/>
                      <a:pt x="2045" y="1550"/>
                      <a:pt x="2382" y="1419"/>
                    </a:cubicBezTo>
                    <a:lnTo>
                      <a:pt x="2382" y="1419"/>
                    </a:lnTo>
                    <a:cubicBezTo>
                      <a:pt x="2191" y="1483"/>
                      <a:pt x="1810" y="1597"/>
                      <a:pt x="1511" y="1597"/>
                    </a:cubicBezTo>
                    <a:cubicBezTo>
                      <a:pt x="1248" y="1597"/>
                      <a:pt x="1050" y="1509"/>
                      <a:pt x="1104" y="1218"/>
                    </a:cubicBezTo>
                    <a:cubicBezTo>
                      <a:pt x="1241" y="470"/>
                      <a:pt x="2089" y="56"/>
                      <a:pt x="2089" y="56"/>
                    </a:cubicBezTo>
                    <a:cubicBezTo>
                      <a:pt x="2089" y="56"/>
                      <a:pt x="1965" y="0"/>
                      <a:pt x="177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8161637" y="887480"/>
                <a:ext cx="99012" cy="91737"/>
              </a:xfrm>
              <a:custGeom>
                <a:avLst/>
                <a:gdLst/>
                <a:ahLst/>
                <a:cxnLst/>
                <a:rect l="l" t="t" r="r" b="b"/>
                <a:pathLst>
                  <a:path w="2749" h="2547" extrusionOk="0">
                    <a:moveTo>
                      <a:pt x="2296" y="0"/>
                    </a:moveTo>
                    <a:lnTo>
                      <a:pt x="1724" y="158"/>
                    </a:lnTo>
                    <a:cubicBezTo>
                      <a:pt x="1724" y="158"/>
                      <a:pt x="2197" y="1636"/>
                      <a:pt x="1527" y="1951"/>
                    </a:cubicBezTo>
                    <a:cubicBezTo>
                      <a:pt x="1465" y="1979"/>
                      <a:pt x="1407" y="1992"/>
                      <a:pt x="1353" y="1992"/>
                    </a:cubicBezTo>
                    <a:cubicBezTo>
                      <a:pt x="721" y="1992"/>
                      <a:pt x="621" y="237"/>
                      <a:pt x="621" y="237"/>
                    </a:cubicBezTo>
                    <a:lnTo>
                      <a:pt x="207" y="276"/>
                    </a:lnTo>
                    <a:cubicBezTo>
                      <a:pt x="207" y="276"/>
                      <a:pt x="1" y="2546"/>
                      <a:pt x="1419" y="2546"/>
                    </a:cubicBezTo>
                    <a:cubicBezTo>
                      <a:pt x="1454" y="2546"/>
                      <a:pt x="1490" y="2545"/>
                      <a:pt x="1527" y="2542"/>
                    </a:cubicBezTo>
                    <a:cubicBezTo>
                      <a:pt x="2749" y="2443"/>
                      <a:pt x="2296" y="0"/>
                      <a:pt x="229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8278174" y="933575"/>
                <a:ext cx="142849" cy="80253"/>
              </a:xfrm>
              <a:custGeom>
                <a:avLst/>
                <a:gdLst/>
                <a:ahLst/>
                <a:cxnLst/>
                <a:rect l="l" t="t" r="r" b="b"/>
                <a:pathLst>
                  <a:path w="3074" h="2228" extrusionOk="0">
                    <a:moveTo>
                      <a:pt x="0" y="1"/>
                    </a:moveTo>
                    <a:cubicBezTo>
                      <a:pt x="118" y="316"/>
                      <a:pt x="414" y="2227"/>
                      <a:pt x="414" y="2227"/>
                    </a:cubicBezTo>
                    <a:lnTo>
                      <a:pt x="3074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8125800" y="958435"/>
                <a:ext cx="60365" cy="59645"/>
              </a:xfrm>
              <a:custGeom>
                <a:avLst/>
                <a:gdLst/>
                <a:ahLst/>
                <a:cxnLst/>
                <a:rect l="l" t="t" r="r" b="b"/>
                <a:pathLst>
                  <a:path w="1676" h="1656" extrusionOk="0">
                    <a:moveTo>
                      <a:pt x="828" y="0"/>
                    </a:moveTo>
                    <a:cubicBezTo>
                      <a:pt x="375" y="0"/>
                      <a:pt x="0" y="375"/>
                      <a:pt x="0" y="828"/>
                    </a:cubicBezTo>
                    <a:cubicBezTo>
                      <a:pt x="0" y="1281"/>
                      <a:pt x="375" y="1656"/>
                      <a:pt x="828" y="1656"/>
                    </a:cubicBezTo>
                    <a:cubicBezTo>
                      <a:pt x="1301" y="1656"/>
                      <a:pt x="1675" y="1281"/>
                      <a:pt x="1675" y="828"/>
                    </a:cubicBezTo>
                    <a:cubicBezTo>
                      <a:pt x="1675" y="375"/>
                      <a:pt x="1301" y="0"/>
                      <a:pt x="82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7" name="Google Shape;37;p2"/>
            <p:cNvSpPr/>
            <p:nvPr/>
          </p:nvSpPr>
          <p:spPr>
            <a:xfrm>
              <a:off x="7571588" y="526075"/>
              <a:ext cx="363050" cy="704450"/>
            </a:xfrm>
            <a:custGeom>
              <a:avLst/>
              <a:gdLst/>
              <a:ahLst/>
              <a:cxnLst/>
              <a:rect l="l" t="t" r="r" b="b"/>
              <a:pathLst>
                <a:path w="14522" h="28178" extrusionOk="0">
                  <a:moveTo>
                    <a:pt x="1517" y="0"/>
                  </a:moveTo>
                  <a:cubicBezTo>
                    <a:pt x="1150" y="0"/>
                    <a:pt x="769" y="119"/>
                    <a:pt x="493" y="343"/>
                  </a:cubicBezTo>
                  <a:cubicBezTo>
                    <a:pt x="139" y="658"/>
                    <a:pt x="1" y="1131"/>
                    <a:pt x="60" y="1584"/>
                  </a:cubicBezTo>
                  <a:cubicBezTo>
                    <a:pt x="119" y="2116"/>
                    <a:pt x="414" y="2589"/>
                    <a:pt x="749" y="3003"/>
                  </a:cubicBezTo>
                  <a:cubicBezTo>
                    <a:pt x="1084" y="3436"/>
                    <a:pt x="1478" y="3830"/>
                    <a:pt x="1872" y="4205"/>
                  </a:cubicBezTo>
                  <a:cubicBezTo>
                    <a:pt x="2680" y="4953"/>
                    <a:pt x="3587" y="5584"/>
                    <a:pt x="4552" y="6096"/>
                  </a:cubicBezTo>
                  <a:cubicBezTo>
                    <a:pt x="4769" y="6510"/>
                    <a:pt x="4985" y="6923"/>
                    <a:pt x="5202" y="7337"/>
                  </a:cubicBezTo>
                  <a:cubicBezTo>
                    <a:pt x="5655" y="8283"/>
                    <a:pt x="6089" y="9229"/>
                    <a:pt x="6463" y="10194"/>
                  </a:cubicBezTo>
                  <a:cubicBezTo>
                    <a:pt x="5872" y="9583"/>
                    <a:pt x="5419" y="8835"/>
                    <a:pt x="4887" y="8165"/>
                  </a:cubicBezTo>
                  <a:cubicBezTo>
                    <a:pt x="4355" y="7495"/>
                    <a:pt x="3724" y="6884"/>
                    <a:pt x="2917" y="6589"/>
                  </a:cubicBezTo>
                  <a:cubicBezTo>
                    <a:pt x="2674" y="6497"/>
                    <a:pt x="2382" y="6440"/>
                    <a:pt x="2094" y="6440"/>
                  </a:cubicBezTo>
                  <a:cubicBezTo>
                    <a:pt x="1518" y="6440"/>
                    <a:pt x="953" y="6667"/>
                    <a:pt x="808" y="7298"/>
                  </a:cubicBezTo>
                  <a:cubicBezTo>
                    <a:pt x="572" y="8283"/>
                    <a:pt x="1695" y="8815"/>
                    <a:pt x="2424" y="9091"/>
                  </a:cubicBezTo>
                  <a:cubicBezTo>
                    <a:pt x="3370" y="9445"/>
                    <a:pt x="4394" y="9623"/>
                    <a:pt x="5399" y="9662"/>
                  </a:cubicBezTo>
                  <a:cubicBezTo>
                    <a:pt x="5411" y="9668"/>
                    <a:pt x="5422" y="9670"/>
                    <a:pt x="5434" y="9670"/>
                  </a:cubicBezTo>
                  <a:cubicBezTo>
                    <a:pt x="5462" y="9670"/>
                    <a:pt x="5490" y="9656"/>
                    <a:pt x="5517" y="9642"/>
                  </a:cubicBezTo>
                  <a:cubicBezTo>
                    <a:pt x="5892" y="10155"/>
                    <a:pt x="6286" y="10647"/>
                    <a:pt x="6778" y="11022"/>
                  </a:cubicBezTo>
                  <a:cubicBezTo>
                    <a:pt x="7054" y="11770"/>
                    <a:pt x="7310" y="12539"/>
                    <a:pt x="7547" y="13287"/>
                  </a:cubicBezTo>
                  <a:cubicBezTo>
                    <a:pt x="7409" y="13150"/>
                    <a:pt x="7251" y="12992"/>
                    <a:pt x="7113" y="12854"/>
                  </a:cubicBezTo>
                  <a:cubicBezTo>
                    <a:pt x="7094" y="12775"/>
                    <a:pt x="7035" y="12696"/>
                    <a:pt x="6936" y="12677"/>
                  </a:cubicBezTo>
                  <a:cubicBezTo>
                    <a:pt x="6424" y="12164"/>
                    <a:pt x="5892" y="11672"/>
                    <a:pt x="5281" y="11258"/>
                  </a:cubicBezTo>
                  <a:cubicBezTo>
                    <a:pt x="4564" y="10799"/>
                    <a:pt x="3710" y="10425"/>
                    <a:pt x="2847" y="10425"/>
                  </a:cubicBezTo>
                  <a:cubicBezTo>
                    <a:pt x="2785" y="10425"/>
                    <a:pt x="2723" y="10427"/>
                    <a:pt x="2661" y="10431"/>
                  </a:cubicBezTo>
                  <a:cubicBezTo>
                    <a:pt x="2227" y="10470"/>
                    <a:pt x="1754" y="10608"/>
                    <a:pt x="1478" y="10963"/>
                  </a:cubicBezTo>
                  <a:cubicBezTo>
                    <a:pt x="1222" y="11298"/>
                    <a:pt x="1222" y="11731"/>
                    <a:pt x="1400" y="12105"/>
                  </a:cubicBezTo>
                  <a:cubicBezTo>
                    <a:pt x="1813" y="12992"/>
                    <a:pt x="3074" y="13169"/>
                    <a:pt x="3921" y="13287"/>
                  </a:cubicBezTo>
                  <a:cubicBezTo>
                    <a:pt x="4249" y="13328"/>
                    <a:pt x="4580" y="13347"/>
                    <a:pt x="4910" y="13347"/>
                  </a:cubicBezTo>
                  <a:cubicBezTo>
                    <a:pt x="5552" y="13347"/>
                    <a:pt x="6193" y="13273"/>
                    <a:pt x="6818" y="13130"/>
                  </a:cubicBezTo>
                  <a:cubicBezTo>
                    <a:pt x="7113" y="13425"/>
                    <a:pt x="7409" y="13741"/>
                    <a:pt x="7724" y="14036"/>
                  </a:cubicBezTo>
                  <a:cubicBezTo>
                    <a:pt x="7744" y="14056"/>
                    <a:pt x="7764" y="14076"/>
                    <a:pt x="7783" y="14076"/>
                  </a:cubicBezTo>
                  <a:cubicBezTo>
                    <a:pt x="8039" y="15021"/>
                    <a:pt x="8276" y="15967"/>
                    <a:pt x="8493" y="16913"/>
                  </a:cubicBezTo>
                  <a:cubicBezTo>
                    <a:pt x="8118" y="16617"/>
                    <a:pt x="7823" y="16263"/>
                    <a:pt x="7507" y="15908"/>
                  </a:cubicBezTo>
                  <a:cubicBezTo>
                    <a:pt x="7153" y="15494"/>
                    <a:pt x="6759" y="15100"/>
                    <a:pt x="6286" y="14805"/>
                  </a:cubicBezTo>
                  <a:cubicBezTo>
                    <a:pt x="5615" y="14385"/>
                    <a:pt x="4801" y="14109"/>
                    <a:pt x="4003" y="14109"/>
                  </a:cubicBezTo>
                  <a:cubicBezTo>
                    <a:pt x="3863" y="14109"/>
                    <a:pt x="3724" y="14117"/>
                    <a:pt x="3587" y="14135"/>
                  </a:cubicBezTo>
                  <a:cubicBezTo>
                    <a:pt x="3114" y="14194"/>
                    <a:pt x="2661" y="14411"/>
                    <a:pt x="2385" y="14805"/>
                  </a:cubicBezTo>
                  <a:cubicBezTo>
                    <a:pt x="2129" y="15159"/>
                    <a:pt x="2050" y="15612"/>
                    <a:pt x="2247" y="16006"/>
                  </a:cubicBezTo>
                  <a:cubicBezTo>
                    <a:pt x="2661" y="16854"/>
                    <a:pt x="3862" y="17070"/>
                    <a:pt x="4710" y="17149"/>
                  </a:cubicBezTo>
                  <a:cubicBezTo>
                    <a:pt x="4868" y="17162"/>
                    <a:pt x="5028" y="17168"/>
                    <a:pt x="5188" y="17168"/>
                  </a:cubicBezTo>
                  <a:cubicBezTo>
                    <a:pt x="6003" y="17168"/>
                    <a:pt x="6835" y="17012"/>
                    <a:pt x="7626" y="16814"/>
                  </a:cubicBezTo>
                  <a:cubicBezTo>
                    <a:pt x="7665" y="16795"/>
                    <a:pt x="7704" y="16775"/>
                    <a:pt x="7724" y="16755"/>
                  </a:cubicBezTo>
                  <a:cubicBezTo>
                    <a:pt x="7980" y="17011"/>
                    <a:pt x="8256" y="17267"/>
                    <a:pt x="8552" y="17464"/>
                  </a:cubicBezTo>
                  <a:cubicBezTo>
                    <a:pt x="8571" y="17484"/>
                    <a:pt x="8591" y="17484"/>
                    <a:pt x="8611" y="17484"/>
                  </a:cubicBezTo>
                  <a:cubicBezTo>
                    <a:pt x="8808" y="18489"/>
                    <a:pt x="8985" y="19514"/>
                    <a:pt x="9143" y="20518"/>
                  </a:cubicBezTo>
                  <a:cubicBezTo>
                    <a:pt x="9084" y="20459"/>
                    <a:pt x="9025" y="20400"/>
                    <a:pt x="8946" y="20341"/>
                  </a:cubicBezTo>
                  <a:cubicBezTo>
                    <a:pt x="8788" y="20164"/>
                    <a:pt x="8611" y="19986"/>
                    <a:pt x="8414" y="19829"/>
                  </a:cubicBezTo>
                  <a:cubicBezTo>
                    <a:pt x="8059" y="19533"/>
                    <a:pt x="7704" y="19238"/>
                    <a:pt x="7291" y="19021"/>
                  </a:cubicBezTo>
                  <a:cubicBezTo>
                    <a:pt x="6834" y="18770"/>
                    <a:pt x="6299" y="18575"/>
                    <a:pt x="5762" y="18575"/>
                  </a:cubicBezTo>
                  <a:cubicBezTo>
                    <a:pt x="5582" y="18575"/>
                    <a:pt x="5400" y="18597"/>
                    <a:pt x="5222" y="18647"/>
                  </a:cubicBezTo>
                  <a:cubicBezTo>
                    <a:pt x="4828" y="18745"/>
                    <a:pt x="4552" y="18982"/>
                    <a:pt x="4473" y="19376"/>
                  </a:cubicBezTo>
                  <a:cubicBezTo>
                    <a:pt x="4414" y="19730"/>
                    <a:pt x="4493" y="20085"/>
                    <a:pt x="4670" y="20400"/>
                  </a:cubicBezTo>
                  <a:cubicBezTo>
                    <a:pt x="5084" y="21070"/>
                    <a:pt x="5813" y="21346"/>
                    <a:pt x="6562" y="21425"/>
                  </a:cubicBezTo>
                  <a:cubicBezTo>
                    <a:pt x="6677" y="21431"/>
                    <a:pt x="6794" y="21433"/>
                    <a:pt x="6912" y="21433"/>
                  </a:cubicBezTo>
                  <a:cubicBezTo>
                    <a:pt x="7196" y="21433"/>
                    <a:pt x="7485" y="21419"/>
                    <a:pt x="7764" y="21405"/>
                  </a:cubicBezTo>
                  <a:cubicBezTo>
                    <a:pt x="8236" y="21385"/>
                    <a:pt x="8690" y="21366"/>
                    <a:pt x="9162" y="21326"/>
                  </a:cubicBezTo>
                  <a:cubicBezTo>
                    <a:pt x="9182" y="21366"/>
                    <a:pt x="9222" y="21385"/>
                    <a:pt x="9261" y="21405"/>
                  </a:cubicBezTo>
                  <a:cubicBezTo>
                    <a:pt x="9340" y="21957"/>
                    <a:pt x="9399" y="22508"/>
                    <a:pt x="9458" y="23060"/>
                  </a:cubicBezTo>
                  <a:cubicBezTo>
                    <a:pt x="8847" y="22765"/>
                    <a:pt x="8197" y="22548"/>
                    <a:pt x="7547" y="22410"/>
                  </a:cubicBezTo>
                  <a:cubicBezTo>
                    <a:pt x="7261" y="22344"/>
                    <a:pt x="6913" y="22259"/>
                    <a:pt x="6584" y="22259"/>
                  </a:cubicBezTo>
                  <a:cubicBezTo>
                    <a:pt x="6322" y="22259"/>
                    <a:pt x="6072" y="22312"/>
                    <a:pt x="5872" y="22469"/>
                  </a:cubicBezTo>
                  <a:cubicBezTo>
                    <a:pt x="5399" y="22863"/>
                    <a:pt x="5636" y="23533"/>
                    <a:pt x="5990" y="23907"/>
                  </a:cubicBezTo>
                  <a:cubicBezTo>
                    <a:pt x="6264" y="24207"/>
                    <a:pt x="6640" y="24282"/>
                    <a:pt x="7028" y="24282"/>
                  </a:cubicBezTo>
                  <a:cubicBezTo>
                    <a:pt x="7228" y="24282"/>
                    <a:pt x="7432" y="24262"/>
                    <a:pt x="7626" y="24242"/>
                  </a:cubicBezTo>
                  <a:cubicBezTo>
                    <a:pt x="8256" y="24144"/>
                    <a:pt x="8887" y="23927"/>
                    <a:pt x="9458" y="23612"/>
                  </a:cubicBezTo>
                  <a:cubicBezTo>
                    <a:pt x="9478" y="23612"/>
                    <a:pt x="9497" y="23592"/>
                    <a:pt x="9497" y="23592"/>
                  </a:cubicBezTo>
                  <a:cubicBezTo>
                    <a:pt x="9635" y="25050"/>
                    <a:pt x="9714" y="26508"/>
                    <a:pt x="9754" y="27986"/>
                  </a:cubicBezTo>
                  <a:cubicBezTo>
                    <a:pt x="9763" y="28114"/>
                    <a:pt x="9867" y="28178"/>
                    <a:pt x="9968" y="28178"/>
                  </a:cubicBezTo>
                  <a:cubicBezTo>
                    <a:pt x="10069" y="28178"/>
                    <a:pt x="10167" y="28114"/>
                    <a:pt x="10167" y="27986"/>
                  </a:cubicBezTo>
                  <a:cubicBezTo>
                    <a:pt x="10128" y="26469"/>
                    <a:pt x="10029" y="24971"/>
                    <a:pt x="9891" y="23474"/>
                  </a:cubicBezTo>
                  <a:lnTo>
                    <a:pt x="9891" y="23474"/>
                  </a:lnTo>
                  <a:cubicBezTo>
                    <a:pt x="10522" y="23577"/>
                    <a:pt x="11164" y="23701"/>
                    <a:pt x="11800" y="23701"/>
                  </a:cubicBezTo>
                  <a:cubicBezTo>
                    <a:pt x="12019" y="23701"/>
                    <a:pt x="12236" y="23686"/>
                    <a:pt x="12453" y="23651"/>
                  </a:cubicBezTo>
                  <a:cubicBezTo>
                    <a:pt x="13202" y="23533"/>
                    <a:pt x="13950" y="23099"/>
                    <a:pt x="14246" y="22370"/>
                  </a:cubicBezTo>
                  <a:cubicBezTo>
                    <a:pt x="14522" y="21701"/>
                    <a:pt x="14029" y="21050"/>
                    <a:pt x="13359" y="20932"/>
                  </a:cubicBezTo>
                  <a:cubicBezTo>
                    <a:pt x="13263" y="20914"/>
                    <a:pt x="13167" y="20905"/>
                    <a:pt x="13072" y="20905"/>
                  </a:cubicBezTo>
                  <a:cubicBezTo>
                    <a:pt x="12350" y="20905"/>
                    <a:pt x="11668" y="21392"/>
                    <a:pt x="11093" y="21740"/>
                  </a:cubicBezTo>
                  <a:cubicBezTo>
                    <a:pt x="10739" y="21976"/>
                    <a:pt x="10364" y="22213"/>
                    <a:pt x="10029" y="22489"/>
                  </a:cubicBezTo>
                  <a:cubicBezTo>
                    <a:pt x="9951" y="22548"/>
                    <a:pt x="9891" y="22607"/>
                    <a:pt x="9813" y="22666"/>
                  </a:cubicBezTo>
                  <a:cubicBezTo>
                    <a:pt x="9793" y="22410"/>
                    <a:pt x="9754" y="22154"/>
                    <a:pt x="9734" y="21917"/>
                  </a:cubicBezTo>
                  <a:cubicBezTo>
                    <a:pt x="9694" y="21641"/>
                    <a:pt x="9655" y="21366"/>
                    <a:pt x="9635" y="21090"/>
                  </a:cubicBezTo>
                  <a:cubicBezTo>
                    <a:pt x="10167" y="20105"/>
                    <a:pt x="11566" y="19947"/>
                    <a:pt x="12453" y="19474"/>
                  </a:cubicBezTo>
                  <a:cubicBezTo>
                    <a:pt x="13280" y="19021"/>
                    <a:pt x="14049" y="18154"/>
                    <a:pt x="14049" y="17169"/>
                  </a:cubicBezTo>
                  <a:cubicBezTo>
                    <a:pt x="14066" y="16412"/>
                    <a:pt x="13493" y="15727"/>
                    <a:pt x="12761" y="15727"/>
                  </a:cubicBezTo>
                  <a:cubicBezTo>
                    <a:pt x="12636" y="15727"/>
                    <a:pt x="12506" y="15747"/>
                    <a:pt x="12374" y="15790"/>
                  </a:cubicBezTo>
                  <a:cubicBezTo>
                    <a:pt x="11941" y="15947"/>
                    <a:pt x="11586" y="16263"/>
                    <a:pt x="11271" y="16598"/>
                  </a:cubicBezTo>
                  <a:cubicBezTo>
                    <a:pt x="10955" y="16933"/>
                    <a:pt x="10660" y="17287"/>
                    <a:pt x="10443" y="17681"/>
                  </a:cubicBezTo>
                  <a:cubicBezTo>
                    <a:pt x="9951" y="18489"/>
                    <a:pt x="9655" y="19395"/>
                    <a:pt x="9576" y="20341"/>
                  </a:cubicBezTo>
                  <a:cubicBezTo>
                    <a:pt x="9557" y="20400"/>
                    <a:pt x="9576" y="20440"/>
                    <a:pt x="9596" y="20479"/>
                  </a:cubicBezTo>
                  <a:cubicBezTo>
                    <a:pt x="9576" y="20499"/>
                    <a:pt x="9557" y="20518"/>
                    <a:pt x="9557" y="20538"/>
                  </a:cubicBezTo>
                  <a:cubicBezTo>
                    <a:pt x="9379" y="19415"/>
                    <a:pt x="9182" y="18292"/>
                    <a:pt x="8965" y="17189"/>
                  </a:cubicBezTo>
                  <a:cubicBezTo>
                    <a:pt x="9025" y="17149"/>
                    <a:pt x="9064" y="17070"/>
                    <a:pt x="9044" y="16972"/>
                  </a:cubicBezTo>
                  <a:cubicBezTo>
                    <a:pt x="8709" y="15691"/>
                    <a:pt x="10069" y="14805"/>
                    <a:pt x="10955" y="14154"/>
                  </a:cubicBezTo>
                  <a:cubicBezTo>
                    <a:pt x="11803" y="13524"/>
                    <a:pt x="12729" y="12637"/>
                    <a:pt x="12926" y="11534"/>
                  </a:cubicBezTo>
                  <a:cubicBezTo>
                    <a:pt x="13004" y="11081"/>
                    <a:pt x="12945" y="10608"/>
                    <a:pt x="12630" y="10253"/>
                  </a:cubicBezTo>
                  <a:cubicBezTo>
                    <a:pt x="12371" y="9959"/>
                    <a:pt x="11975" y="9832"/>
                    <a:pt x="11602" y="9832"/>
                  </a:cubicBezTo>
                  <a:cubicBezTo>
                    <a:pt x="11550" y="9832"/>
                    <a:pt x="11499" y="9835"/>
                    <a:pt x="11448" y="9840"/>
                  </a:cubicBezTo>
                  <a:cubicBezTo>
                    <a:pt x="10384" y="9918"/>
                    <a:pt x="9793" y="10864"/>
                    <a:pt x="9497" y="11790"/>
                  </a:cubicBezTo>
                  <a:cubicBezTo>
                    <a:pt x="9162" y="12874"/>
                    <a:pt x="9025" y="14056"/>
                    <a:pt x="9044" y="15179"/>
                  </a:cubicBezTo>
                  <a:cubicBezTo>
                    <a:pt x="9044" y="15218"/>
                    <a:pt x="9064" y="15258"/>
                    <a:pt x="9064" y="15277"/>
                  </a:cubicBezTo>
                  <a:cubicBezTo>
                    <a:pt x="8906" y="15494"/>
                    <a:pt x="8788" y="15750"/>
                    <a:pt x="8690" y="16006"/>
                  </a:cubicBezTo>
                  <a:cubicBezTo>
                    <a:pt x="8473" y="15061"/>
                    <a:pt x="8217" y="14115"/>
                    <a:pt x="7941" y="13169"/>
                  </a:cubicBezTo>
                  <a:cubicBezTo>
                    <a:pt x="7980" y="13130"/>
                    <a:pt x="8020" y="13071"/>
                    <a:pt x="8000" y="12972"/>
                  </a:cubicBezTo>
                  <a:cubicBezTo>
                    <a:pt x="7803" y="11770"/>
                    <a:pt x="8847" y="10805"/>
                    <a:pt x="9517" y="9958"/>
                  </a:cubicBezTo>
                  <a:cubicBezTo>
                    <a:pt x="10148" y="9150"/>
                    <a:pt x="10620" y="8184"/>
                    <a:pt x="10778" y="7180"/>
                  </a:cubicBezTo>
                  <a:cubicBezTo>
                    <a:pt x="10837" y="6726"/>
                    <a:pt x="10817" y="6234"/>
                    <a:pt x="10542" y="5860"/>
                  </a:cubicBezTo>
                  <a:cubicBezTo>
                    <a:pt x="10350" y="5613"/>
                    <a:pt x="10073" y="5500"/>
                    <a:pt x="9789" y="5500"/>
                  </a:cubicBezTo>
                  <a:cubicBezTo>
                    <a:pt x="9665" y="5500"/>
                    <a:pt x="9539" y="5522"/>
                    <a:pt x="9419" y="5564"/>
                  </a:cubicBezTo>
                  <a:cubicBezTo>
                    <a:pt x="8512" y="5899"/>
                    <a:pt x="8177" y="6963"/>
                    <a:pt x="8059" y="7830"/>
                  </a:cubicBezTo>
                  <a:cubicBezTo>
                    <a:pt x="7901" y="8973"/>
                    <a:pt x="7941" y="10135"/>
                    <a:pt x="7980" y="11278"/>
                  </a:cubicBezTo>
                  <a:cubicBezTo>
                    <a:pt x="7980" y="11298"/>
                    <a:pt x="7980" y="11298"/>
                    <a:pt x="7980" y="11298"/>
                  </a:cubicBezTo>
                  <a:cubicBezTo>
                    <a:pt x="7823" y="11593"/>
                    <a:pt x="7685" y="11908"/>
                    <a:pt x="7626" y="12224"/>
                  </a:cubicBezTo>
                  <a:cubicBezTo>
                    <a:pt x="7527" y="11948"/>
                    <a:pt x="7448" y="11672"/>
                    <a:pt x="7350" y="11396"/>
                  </a:cubicBezTo>
                  <a:cubicBezTo>
                    <a:pt x="7291" y="11219"/>
                    <a:pt x="7212" y="11041"/>
                    <a:pt x="7153" y="10864"/>
                  </a:cubicBezTo>
                  <a:cubicBezTo>
                    <a:pt x="7153" y="10844"/>
                    <a:pt x="7153" y="10825"/>
                    <a:pt x="7133" y="10825"/>
                  </a:cubicBezTo>
                  <a:cubicBezTo>
                    <a:pt x="6995" y="10470"/>
                    <a:pt x="6857" y="10115"/>
                    <a:pt x="6719" y="9761"/>
                  </a:cubicBezTo>
                  <a:cubicBezTo>
                    <a:pt x="6719" y="9721"/>
                    <a:pt x="6719" y="9702"/>
                    <a:pt x="6719" y="9662"/>
                  </a:cubicBezTo>
                  <a:cubicBezTo>
                    <a:pt x="6384" y="8500"/>
                    <a:pt x="6818" y="7318"/>
                    <a:pt x="7251" y="6234"/>
                  </a:cubicBezTo>
                  <a:cubicBezTo>
                    <a:pt x="7626" y="5268"/>
                    <a:pt x="8059" y="4264"/>
                    <a:pt x="8039" y="3200"/>
                  </a:cubicBezTo>
                  <a:cubicBezTo>
                    <a:pt x="8020" y="2668"/>
                    <a:pt x="7882" y="2096"/>
                    <a:pt x="7488" y="1742"/>
                  </a:cubicBezTo>
                  <a:cubicBezTo>
                    <a:pt x="7240" y="1521"/>
                    <a:pt x="6934" y="1388"/>
                    <a:pt x="6618" y="1388"/>
                  </a:cubicBezTo>
                  <a:cubicBezTo>
                    <a:pt x="6482" y="1388"/>
                    <a:pt x="6343" y="1412"/>
                    <a:pt x="6207" y="1466"/>
                  </a:cubicBezTo>
                  <a:cubicBezTo>
                    <a:pt x="5104" y="1919"/>
                    <a:pt x="5320" y="3377"/>
                    <a:pt x="5439" y="4303"/>
                  </a:cubicBezTo>
                  <a:cubicBezTo>
                    <a:pt x="5577" y="5525"/>
                    <a:pt x="5833" y="6726"/>
                    <a:pt x="6187" y="7909"/>
                  </a:cubicBezTo>
                  <a:cubicBezTo>
                    <a:pt x="6207" y="7968"/>
                    <a:pt x="6227" y="7987"/>
                    <a:pt x="6266" y="8027"/>
                  </a:cubicBezTo>
                  <a:cubicBezTo>
                    <a:pt x="6227" y="8184"/>
                    <a:pt x="6207" y="8362"/>
                    <a:pt x="6207" y="8539"/>
                  </a:cubicBezTo>
                  <a:cubicBezTo>
                    <a:pt x="5813" y="7652"/>
                    <a:pt x="5380" y="6805"/>
                    <a:pt x="4926" y="5958"/>
                  </a:cubicBezTo>
                  <a:cubicBezTo>
                    <a:pt x="4926" y="5919"/>
                    <a:pt x="4926" y="5879"/>
                    <a:pt x="4887" y="5840"/>
                  </a:cubicBezTo>
                  <a:cubicBezTo>
                    <a:pt x="4710" y="5150"/>
                    <a:pt x="4532" y="4480"/>
                    <a:pt x="4335" y="3791"/>
                  </a:cubicBezTo>
                  <a:cubicBezTo>
                    <a:pt x="4158" y="3141"/>
                    <a:pt x="3981" y="2510"/>
                    <a:pt x="3705" y="1899"/>
                  </a:cubicBezTo>
                  <a:cubicBezTo>
                    <a:pt x="3330" y="1032"/>
                    <a:pt x="2700" y="106"/>
                    <a:pt x="1675" y="8"/>
                  </a:cubicBezTo>
                  <a:cubicBezTo>
                    <a:pt x="1623" y="3"/>
                    <a:pt x="1570" y="0"/>
                    <a:pt x="151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1346075" y="700400"/>
              <a:ext cx="184200" cy="184200"/>
            </a:xfrm>
            <a:prstGeom prst="plus">
              <a:avLst>
                <a:gd name="adj" fmla="val 25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9" name="Google Shape;39;p2"/>
            <p:cNvGrpSpPr/>
            <p:nvPr/>
          </p:nvGrpSpPr>
          <p:grpSpPr>
            <a:xfrm>
              <a:off x="8243225" y="1343850"/>
              <a:ext cx="375350" cy="382225"/>
              <a:chOff x="8090375" y="1459050"/>
              <a:chExt cx="375350" cy="382225"/>
            </a:xfrm>
          </p:grpSpPr>
          <p:sp>
            <p:nvSpPr>
              <p:cNvPr id="40" name="Google Shape;40;p2"/>
              <p:cNvSpPr/>
              <p:nvPr/>
            </p:nvSpPr>
            <p:spPr>
              <a:xfrm>
                <a:off x="8090375" y="1459050"/>
                <a:ext cx="375350" cy="382225"/>
              </a:xfrm>
              <a:custGeom>
                <a:avLst/>
                <a:gdLst/>
                <a:ahLst/>
                <a:cxnLst/>
                <a:rect l="l" t="t" r="r" b="b"/>
                <a:pathLst>
                  <a:path w="15014" h="15289" extrusionOk="0">
                    <a:moveTo>
                      <a:pt x="8861" y="1"/>
                    </a:moveTo>
                    <a:cubicBezTo>
                      <a:pt x="8250" y="1"/>
                      <a:pt x="7661" y="266"/>
                      <a:pt x="7271" y="768"/>
                    </a:cubicBezTo>
                    <a:cubicBezTo>
                      <a:pt x="6896" y="1241"/>
                      <a:pt x="6680" y="1852"/>
                      <a:pt x="6561" y="2463"/>
                    </a:cubicBezTo>
                    <a:cubicBezTo>
                      <a:pt x="6226" y="1852"/>
                      <a:pt x="5813" y="1281"/>
                      <a:pt x="5182" y="926"/>
                    </a:cubicBezTo>
                    <a:cubicBezTo>
                      <a:pt x="4824" y="718"/>
                      <a:pt x="4380" y="588"/>
                      <a:pt x="3947" y="588"/>
                    </a:cubicBezTo>
                    <a:cubicBezTo>
                      <a:pt x="3476" y="588"/>
                      <a:pt x="3018" y="743"/>
                      <a:pt x="2700" y="1123"/>
                    </a:cubicBezTo>
                    <a:cubicBezTo>
                      <a:pt x="2128" y="1832"/>
                      <a:pt x="2365" y="2995"/>
                      <a:pt x="2680" y="3743"/>
                    </a:cubicBezTo>
                    <a:cubicBezTo>
                      <a:pt x="2916" y="4295"/>
                      <a:pt x="3251" y="4788"/>
                      <a:pt x="3685" y="5182"/>
                    </a:cubicBezTo>
                    <a:cubicBezTo>
                      <a:pt x="3304" y="5115"/>
                      <a:pt x="2891" y="5069"/>
                      <a:pt x="2485" y="5069"/>
                    </a:cubicBezTo>
                    <a:cubicBezTo>
                      <a:pt x="1336" y="5069"/>
                      <a:pt x="244" y="5432"/>
                      <a:pt x="99" y="6699"/>
                    </a:cubicBezTo>
                    <a:cubicBezTo>
                      <a:pt x="0" y="7566"/>
                      <a:pt x="532" y="8374"/>
                      <a:pt x="1281" y="8807"/>
                    </a:cubicBezTo>
                    <a:cubicBezTo>
                      <a:pt x="1655" y="9043"/>
                      <a:pt x="2089" y="9162"/>
                      <a:pt x="2542" y="9201"/>
                    </a:cubicBezTo>
                    <a:cubicBezTo>
                      <a:pt x="2574" y="9203"/>
                      <a:pt x="2607" y="9204"/>
                      <a:pt x="2640" y="9204"/>
                    </a:cubicBezTo>
                    <a:cubicBezTo>
                      <a:pt x="2932" y="9204"/>
                      <a:pt x="3237" y="9139"/>
                      <a:pt x="3542" y="9139"/>
                    </a:cubicBezTo>
                    <a:cubicBezTo>
                      <a:pt x="3577" y="9139"/>
                      <a:pt x="3611" y="9140"/>
                      <a:pt x="3645" y="9142"/>
                    </a:cubicBezTo>
                    <a:cubicBezTo>
                      <a:pt x="2975" y="9595"/>
                      <a:pt x="2424" y="10206"/>
                      <a:pt x="2108" y="10935"/>
                    </a:cubicBezTo>
                    <a:cubicBezTo>
                      <a:pt x="1754" y="11723"/>
                      <a:pt x="1774" y="12728"/>
                      <a:pt x="2443" y="13358"/>
                    </a:cubicBezTo>
                    <a:cubicBezTo>
                      <a:pt x="2779" y="13665"/>
                      <a:pt x="3199" y="13799"/>
                      <a:pt x="3626" y="13799"/>
                    </a:cubicBezTo>
                    <a:cubicBezTo>
                      <a:pt x="4075" y="13799"/>
                      <a:pt x="4532" y="13650"/>
                      <a:pt x="4906" y="13398"/>
                    </a:cubicBezTo>
                    <a:cubicBezTo>
                      <a:pt x="5320" y="13102"/>
                      <a:pt x="5694" y="12688"/>
                      <a:pt x="5990" y="12216"/>
                    </a:cubicBezTo>
                    <a:cubicBezTo>
                      <a:pt x="6010" y="12511"/>
                      <a:pt x="6049" y="12787"/>
                      <a:pt x="6108" y="13083"/>
                    </a:cubicBezTo>
                    <a:cubicBezTo>
                      <a:pt x="6207" y="13516"/>
                      <a:pt x="6285" y="14009"/>
                      <a:pt x="6502" y="14403"/>
                    </a:cubicBezTo>
                    <a:cubicBezTo>
                      <a:pt x="6856" y="15029"/>
                      <a:pt x="7562" y="15289"/>
                      <a:pt x="8249" y="15289"/>
                    </a:cubicBezTo>
                    <a:cubicBezTo>
                      <a:pt x="8405" y="15289"/>
                      <a:pt x="8560" y="15275"/>
                      <a:pt x="8709" y="15250"/>
                    </a:cubicBezTo>
                    <a:cubicBezTo>
                      <a:pt x="9576" y="15092"/>
                      <a:pt x="10167" y="14403"/>
                      <a:pt x="10285" y="13555"/>
                    </a:cubicBezTo>
                    <a:cubicBezTo>
                      <a:pt x="10364" y="13023"/>
                      <a:pt x="10285" y="12531"/>
                      <a:pt x="10128" y="12058"/>
                    </a:cubicBezTo>
                    <a:lnTo>
                      <a:pt x="10128" y="12058"/>
                    </a:lnTo>
                    <a:cubicBezTo>
                      <a:pt x="10640" y="12452"/>
                      <a:pt x="11231" y="12728"/>
                      <a:pt x="11881" y="12807"/>
                    </a:cubicBezTo>
                    <a:cubicBezTo>
                      <a:pt x="11982" y="12817"/>
                      <a:pt x="12083" y="12823"/>
                      <a:pt x="12183" y="12823"/>
                    </a:cubicBezTo>
                    <a:cubicBezTo>
                      <a:pt x="13007" y="12823"/>
                      <a:pt x="13806" y="12463"/>
                      <a:pt x="14245" y="11743"/>
                    </a:cubicBezTo>
                    <a:cubicBezTo>
                      <a:pt x="14718" y="10955"/>
                      <a:pt x="14541" y="9969"/>
                      <a:pt x="13989" y="9260"/>
                    </a:cubicBezTo>
                    <a:cubicBezTo>
                      <a:pt x="13713" y="8886"/>
                      <a:pt x="13339" y="8610"/>
                      <a:pt x="12925" y="8413"/>
                    </a:cubicBezTo>
                    <a:cubicBezTo>
                      <a:pt x="12945" y="8413"/>
                      <a:pt x="12945" y="8413"/>
                      <a:pt x="12965" y="8393"/>
                    </a:cubicBezTo>
                    <a:cubicBezTo>
                      <a:pt x="13359" y="8216"/>
                      <a:pt x="13773" y="8019"/>
                      <a:pt x="14108" y="7723"/>
                    </a:cubicBezTo>
                    <a:cubicBezTo>
                      <a:pt x="14718" y="7172"/>
                      <a:pt x="15014" y="6068"/>
                      <a:pt x="14797" y="5280"/>
                    </a:cubicBezTo>
                    <a:cubicBezTo>
                      <a:pt x="14580" y="4453"/>
                      <a:pt x="13753" y="4019"/>
                      <a:pt x="12945" y="3960"/>
                    </a:cubicBezTo>
                    <a:cubicBezTo>
                      <a:pt x="12837" y="3951"/>
                      <a:pt x="12729" y="3948"/>
                      <a:pt x="12621" y="3948"/>
                    </a:cubicBezTo>
                    <a:cubicBezTo>
                      <a:pt x="12237" y="3948"/>
                      <a:pt x="11856" y="3997"/>
                      <a:pt x="11487" y="4059"/>
                    </a:cubicBezTo>
                    <a:cubicBezTo>
                      <a:pt x="11231" y="4118"/>
                      <a:pt x="10975" y="4177"/>
                      <a:pt x="10738" y="4256"/>
                    </a:cubicBezTo>
                    <a:cubicBezTo>
                      <a:pt x="11113" y="3566"/>
                      <a:pt x="11290" y="2798"/>
                      <a:pt x="11132" y="2029"/>
                    </a:cubicBezTo>
                    <a:cubicBezTo>
                      <a:pt x="10975" y="1202"/>
                      <a:pt x="10423" y="433"/>
                      <a:pt x="9615" y="138"/>
                    </a:cubicBezTo>
                    <a:cubicBezTo>
                      <a:pt x="9368" y="46"/>
                      <a:pt x="9112" y="1"/>
                      <a:pt x="886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8224500" y="1572325"/>
                <a:ext cx="53575" cy="41875"/>
              </a:xfrm>
              <a:custGeom>
                <a:avLst/>
                <a:gdLst/>
                <a:ahLst/>
                <a:cxnLst/>
                <a:rect l="l" t="t" r="r" b="b"/>
                <a:pathLst>
                  <a:path w="2143" h="1675" extrusionOk="0">
                    <a:moveTo>
                      <a:pt x="1203" y="701"/>
                    </a:moveTo>
                    <a:cubicBezTo>
                      <a:pt x="1217" y="701"/>
                      <a:pt x="1156" y="835"/>
                      <a:pt x="1149" y="835"/>
                    </a:cubicBezTo>
                    <a:cubicBezTo>
                      <a:pt x="1146" y="835"/>
                      <a:pt x="1152" y="812"/>
                      <a:pt x="1177" y="749"/>
                    </a:cubicBezTo>
                    <a:cubicBezTo>
                      <a:pt x="1177" y="729"/>
                      <a:pt x="1177" y="729"/>
                      <a:pt x="1177" y="729"/>
                    </a:cubicBezTo>
                    <a:cubicBezTo>
                      <a:pt x="1191" y="709"/>
                      <a:pt x="1200" y="701"/>
                      <a:pt x="1203" y="701"/>
                    </a:cubicBezTo>
                    <a:close/>
                    <a:moveTo>
                      <a:pt x="1114" y="0"/>
                    </a:moveTo>
                    <a:cubicBezTo>
                      <a:pt x="916" y="0"/>
                      <a:pt x="720" y="64"/>
                      <a:pt x="566" y="198"/>
                    </a:cubicBezTo>
                    <a:cubicBezTo>
                      <a:pt x="0" y="708"/>
                      <a:pt x="431" y="1675"/>
                      <a:pt x="1108" y="1675"/>
                    </a:cubicBezTo>
                    <a:cubicBezTo>
                      <a:pt x="1162" y="1675"/>
                      <a:pt x="1218" y="1669"/>
                      <a:pt x="1275" y="1656"/>
                    </a:cubicBezTo>
                    <a:cubicBezTo>
                      <a:pt x="1512" y="1636"/>
                      <a:pt x="1748" y="1498"/>
                      <a:pt x="1886" y="1301"/>
                    </a:cubicBezTo>
                    <a:cubicBezTo>
                      <a:pt x="2142" y="907"/>
                      <a:pt x="2004" y="395"/>
                      <a:pt x="1630" y="158"/>
                    </a:cubicBezTo>
                    <a:cubicBezTo>
                      <a:pt x="1479" y="54"/>
                      <a:pt x="1296" y="0"/>
                      <a:pt x="11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8191850" y="1627050"/>
                <a:ext cx="53200" cy="42225"/>
              </a:xfrm>
              <a:custGeom>
                <a:avLst/>
                <a:gdLst/>
                <a:ahLst/>
                <a:cxnLst/>
                <a:rect l="l" t="t" r="r" b="b"/>
                <a:pathLst>
                  <a:path w="2128" h="1689" extrusionOk="0">
                    <a:moveTo>
                      <a:pt x="1187" y="706"/>
                    </a:moveTo>
                    <a:lnTo>
                      <a:pt x="1187" y="706"/>
                    </a:lnTo>
                    <a:cubicBezTo>
                      <a:pt x="1206" y="706"/>
                      <a:pt x="1144" y="844"/>
                      <a:pt x="1135" y="844"/>
                    </a:cubicBezTo>
                    <a:cubicBezTo>
                      <a:pt x="1131" y="844"/>
                      <a:pt x="1137" y="819"/>
                      <a:pt x="1163" y="747"/>
                    </a:cubicBezTo>
                    <a:cubicBezTo>
                      <a:pt x="1163" y="747"/>
                      <a:pt x="1163" y="747"/>
                      <a:pt x="1163" y="728"/>
                    </a:cubicBezTo>
                    <a:cubicBezTo>
                      <a:pt x="1175" y="712"/>
                      <a:pt x="1183" y="706"/>
                      <a:pt x="1187" y="706"/>
                    </a:cubicBezTo>
                    <a:close/>
                    <a:moveTo>
                      <a:pt x="1111" y="0"/>
                    </a:moveTo>
                    <a:cubicBezTo>
                      <a:pt x="909" y="0"/>
                      <a:pt x="708" y="69"/>
                      <a:pt x="552" y="215"/>
                    </a:cubicBezTo>
                    <a:cubicBezTo>
                      <a:pt x="1" y="730"/>
                      <a:pt x="426" y="1689"/>
                      <a:pt x="1108" y="1689"/>
                    </a:cubicBezTo>
                    <a:cubicBezTo>
                      <a:pt x="1158" y="1689"/>
                      <a:pt x="1209" y="1684"/>
                      <a:pt x="1261" y="1673"/>
                    </a:cubicBezTo>
                    <a:cubicBezTo>
                      <a:pt x="1497" y="1634"/>
                      <a:pt x="1734" y="1516"/>
                      <a:pt x="1872" y="1299"/>
                    </a:cubicBezTo>
                    <a:cubicBezTo>
                      <a:pt x="2128" y="925"/>
                      <a:pt x="1990" y="412"/>
                      <a:pt x="1616" y="156"/>
                    </a:cubicBezTo>
                    <a:cubicBezTo>
                      <a:pt x="1468" y="54"/>
                      <a:pt x="1289" y="0"/>
                      <a:pt x="111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8213175" y="1679700"/>
                <a:ext cx="53075" cy="41900"/>
              </a:xfrm>
              <a:custGeom>
                <a:avLst/>
                <a:gdLst/>
                <a:ahLst/>
                <a:cxnLst/>
                <a:rect l="l" t="t" r="r" b="b"/>
                <a:pathLst>
                  <a:path w="2123" h="1676" extrusionOk="0">
                    <a:moveTo>
                      <a:pt x="1195" y="707"/>
                    </a:moveTo>
                    <a:cubicBezTo>
                      <a:pt x="1203" y="707"/>
                      <a:pt x="1139" y="838"/>
                      <a:pt x="1130" y="838"/>
                    </a:cubicBezTo>
                    <a:cubicBezTo>
                      <a:pt x="1126" y="838"/>
                      <a:pt x="1132" y="815"/>
                      <a:pt x="1157" y="749"/>
                    </a:cubicBezTo>
                    <a:cubicBezTo>
                      <a:pt x="1157" y="749"/>
                      <a:pt x="1157" y="730"/>
                      <a:pt x="1176" y="730"/>
                    </a:cubicBezTo>
                    <a:cubicBezTo>
                      <a:pt x="1187" y="714"/>
                      <a:pt x="1193" y="707"/>
                      <a:pt x="1195" y="707"/>
                    </a:cubicBezTo>
                    <a:close/>
                    <a:moveTo>
                      <a:pt x="1107" y="0"/>
                    </a:moveTo>
                    <a:cubicBezTo>
                      <a:pt x="906" y="0"/>
                      <a:pt x="709" y="64"/>
                      <a:pt x="566" y="198"/>
                    </a:cubicBezTo>
                    <a:cubicBezTo>
                      <a:pt x="1" y="726"/>
                      <a:pt x="413" y="1675"/>
                      <a:pt x="1086" y="1675"/>
                    </a:cubicBezTo>
                    <a:cubicBezTo>
                      <a:pt x="1141" y="1675"/>
                      <a:pt x="1197" y="1669"/>
                      <a:pt x="1255" y="1656"/>
                    </a:cubicBezTo>
                    <a:cubicBezTo>
                      <a:pt x="1511" y="1636"/>
                      <a:pt x="1748" y="1498"/>
                      <a:pt x="1886" y="1301"/>
                    </a:cubicBezTo>
                    <a:cubicBezTo>
                      <a:pt x="2122" y="907"/>
                      <a:pt x="2004" y="395"/>
                      <a:pt x="1630" y="158"/>
                    </a:cubicBezTo>
                    <a:cubicBezTo>
                      <a:pt x="1479" y="54"/>
                      <a:pt x="1291" y="0"/>
                      <a:pt x="110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8247050" y="1627050"/>
                <a:ext cx="53175" cy="42225"/>
              </a:xfrm>
              <a:custGeom>
                <a:avLst/>
                <a:gdLst/>
                <a:ahLst/>
                <a:cxnLst/>
                <a:rect l="l" t="t" r="r" b="b"/>
                <a:pathLst>
                  <a:path w="2127" h="1689" extrusionOk="0">
                    <a:moveTo>
                      <a:pt x="1186" y="706"/>
                    </a:moveTo>
                    <a:lnTo>
                      <a:pt x="1186" y="706"/>
                    </a:lnTo>
                    <a:cubicBezTo>
                      <a:pt x="1205" y="706"/>
                      <a:pt x="1143" y="844"/>
                      <a:pt x="1134" y="844"/>
                    </a:cubicBezTo>
                    <a:cubicBezTo>
                      <a:pt x="1130" y="844"/>
                      <a:pt x="1136" y="819"/>
                      <a:pt x="1161" y="747"/>
                    </a:cubicBezTo>
                    <a:cubicBezTo>
                      <a:pt x="1161" y="747"/>
                      <a:pt x="1161" y="747"/>
                      <a:pt x="1161" y="728"/>
                    </a:cubicBezTo>
                    <a:cubicBezTo>
                      <a:pt x="1174" y="712"/>
                      <a:pt x="1182" y="706"/>
                      <a:pt x="1186" y="706"/>
                    </a:cubicBezTo>
                    <a:close/>
                    <a:moveTo>
                      <a:pt x="1122" y="0"/>
                    </a:moveTo>
                    <a:cubicBezTo>
                      <a:pt x="918" y="0"/>
                      <a:pt x="716" y="69"/>
                      <a:pt x="570" y="215"/>
                    </a:cubicBezTo>
                    <a:cubicBezTo>
                      <a:pt x="1" y="730"/>
                      <a:pt x="425" y="1689"/>
                      <a:pt x="1107" y="1689"/>
                    </a:cubicBezTo>
                    <a:cubicBezTo>
                      <a:pt x="1157" y="1689"/>
                      <a:pt x="1208" y="1684"/>
                      <a:pt x="1260" y="1673"/>
                    </a:cubicBezTo>
                    <a:cubicBezTo>
                      <a:pt x="1516" y="1634"/>
                      <a:pt x="1752" y="1516"/>
                      <a:pt x="1890" y="1299"/>
                    </a:cubicBezTo>
                    <a:cubicBezTo>
                      <a:pt x="2127" y="925"/>
                      <a:pt x="2008" y="412"/>
                      <a:pt x="1634" y="156"/>
                    </a:cubicBezTo>
                    <a:cubicBezTo>
                      <a:pt x="1486" y="54"/>
                      <a:pt x="1303" y="0"/>
                      <a:pt x="11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8289875" y="1591575"/>
                <a:ext cx="53200" cy="42250"/>
              </a:xfrm>
              <a:custGeom>
                <a:avLst/>
                <a:gdLst/>
                <a:ahLst/>
                <a:cxnLst/>
                <a:rect l="l" t="t" r="r" b="b"/>
                <a:pathLst>
                  <a:path w="2128" h="1690" extrusionOk="0">
                    <a:moveTo>
                      <a:pt x="1187" y="706"/>
                    </a:moveTo>
                    <a:lnTo>
                      <a:pt x="1187" y="706"/>
                    </a:lnTo>
                    <a:cubicBezTo>
                      <a:pt x="1206" y="706"/>
                      <a:pt x="1144" y="844"/>
                      <a:pt x="1135" y="844"/>
                    </a:cubicBezTo>
                    <a:cubicBezTo>
                      <a:pt x="1131" y="844"/>
                      <a:pt x="1137" y="819"/>
                      <a:pt x="1162" y="748"/>
                    </a:cubicBezTo>
                    <a:cubicBezTo>
                      <a:pt x="1162" y="748"/>
                      <a:pt x="1162" y="748"/>
                      <a:pt x="1162" y="728"/>
                    </a:cubicBezTo>
                    <a:cubicBezTo>
                      <a:pt x="1175" y="712"/>
                      <a:pt x="1183" y="706"/>
                      <a:pt x="1187" y="706"/>
                    </a:cubicBezTo>
                    <a:close/>
                    <a:moveTo>
                      <a:pt x="1110" y="1"/>
                    </a:moveTo>
                    <a:cubicBezTo>
                      <a:pt x="909" y="1"/>
                      <a:pt x="708" y="69"/>
                      <a:pt x="552" y="216"/>
                    </a:cubicBezTo>
                    <a:cubicBezTo>
                      <a:pt x="1" y="730"/>
                      <a:pt x="426" y="1689"/>
                      <a:pt x="1108" y="1689"/>
                    </a:cubicBezTo>
                    <a:cubicBezTo>
                      <a:pt x="1158" y="1689"/>
                      <a:pt x="1209" y="1684"/>
                      <a:pt x="1261" y="1674"/>
                    </a:cubicBezTo>
                    <a:cubicBezTo>
                      <a:pt x="1497" y="1634"/>
                      <a:pt x="1734" y="1516"/>
                      <a:pt x="1872" y="1299"/>
                    </a:cubicBezTo>
                    <a:cubicBezTo>
                      <a:pt x="2128" y="925"/>
                      <a:pt x="1990" y="393"/>
                      <a:pt x="1616" y="157"/>
                    </a:cubicBezTo>
                    <a:cubicBezTo>
                      <a:pt x="1467" y="55"/>
                      <a:pt x="1289" y="1"/>
                      <a:pt x="11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>
                <a:off x="8311100" y="1643800"/>
                <a:ext cx="53175" cy="42225"/>
              </a:xfrm>
              <a:custGeom>
                <a:avLst/>
                <a:gdLst/>
                <a:ahLst/>
                <a:cxnLst/>
                <a:rect l="l" t="t" r="r" b="b"/>
                <a:pathLst>
                  <a:path w="2127" h="1689" extrusionOk="0">
                    <a:moveTo>
                      <a:pt x="1199" y="705"/>
                    </a:moveTo>
                    <a:cubicBezTo>
                      <a:pt x="1207" y="705"/>
                      <a:pt x="1143" y="835"/>
                      <a:pt x="1133" y="835"/>
                    </a:cubicBezTo>
                    <a:cubicBezTo>
                      <a:pt x="1130" y="835"/>
                      <a:pt x="1135" y="812"/>
                      <a:pt x="1161" y="747"/>
                    </a:cubicBezTo>
                    <a:cubicBezTo>
                      <a:pt x="1161" y="747"/>
                      <a:pt x="1161" y="727"/>
                      <a:pt x="1180" y="727"/>
                    </a:cubicBezTo>
                    <a:cubicBezTo>
                      <a:pt x="1191" y="711"/>
                      <a:pt x="1197" y="705"/>
                      <a:pt x="1199" y="705"/>
                    </a:cubicBezTo>
                    <a:close/>
                    <a:moveTo>
                      <a:pt x="1121" y="0"/>
                    </a:moveTo>
                    <a:cubicBezTo>
                      <a:pt x="917" y="0"/>
                      <a:pt x="716" y="69"/>
                      <a:pt x="570" y="215"/>
                    </a:cubicBezTo>
                    <a:cubicBezTo>
                      <a:pt x="0" y="729"/>
                      <a:pt x="424" y="1689"/>
                      <a:pt x="1106" y="1689"/>
                    </a:cubicBezTo>
                    <a:cubicBezTo>
                      <a:pt x="1156" y="1689"/>
                      <a:pt x="1207" y="1684"/>
                      <a:pt x="1259" y="1673"/>
                    </a:cubicBezTo>
                    <a:cubicBezTo>
                      <a:pt x="1515" y="1634"/>
                      <a:pt x="1752" y="1516"/>
                      <a:pt x="1890" y="1299"/>
                    </a:cubicBezTo>
                    <a:cubicBezTo>
                      <a:pt x="2126" y="905"/>
                      <a:pt x="2008" y="392"/>
                      <a:pt x="1633" y="156"/>
                    </a:cubicBezTo>
                    <a:cubicBezTo>
                      <a:pt x="1485" y="54"/>
                      <a:pt x="1302" y="0"/>
                      <a:pt x="11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>
                <a:off x="8268250" y="1685850"/>
                <a:ext cx="53150" cy="42050"/>
              </a:xfrm>
              <a:custGeom>
                <a:avLst/>
                <a:gdLst/>
                <a:ahLst/>
                <a:cxnLst/>
                <a:rect l="l" t="t" r="r" b="b"/>
                <a:pathLst>
                  <a:path w="2126" h="1682" extrusionOk="0">
                    <a:moveTo>
                      <a:pt x="1205" y="711"/>
                    </a:moveTo>
                    <a:cubicBezTo>
                      <a:pt x="1216" y="711"/>
                      <a:pt x="1152" y="837"/>
                      <a:pt x="1145" y="837"/>
                    </a:cubicBezTo>
                    <a:cubicBezTo>
                      <a:pt x="1141" y="837"/>
                      <a:pt x="1149" y="812"/>
                      <a:pt x="1180" y="740"/>
                    </a:cubicBezTo>
                    <a:cubicBezTo>
                      <a:pt x="1195" y="719"/>
                      <a:pt x="1203" y="711"/>
                      <a:pt x="1205" y="711"/>
                    </a:cubicBezTo>
                    <a:close/>
                    <a:moveTo>
                      <a:pt x="1118" y="1"/>
                    </a:moveTo>
                    <a:cubicBezTo>
                      <a:pt x="920" y="1"/>
                      <a:pt x="723" y="64"/>
                      <a:pt x="569" y="208"/>
                    </a:cubicBezTo>
                    <a:cubicBezTo>
                      <a:pt x="0" y="722"/>
                      <a:pt x="424" y="1682"/>
                      <a:pt x="1122" y="1682"/>
                    </a:cubicBezTo>
                    <a:cubicBezTo>
                      <a:pt x="1173" y="1682"/>
                      <a:pt x="1225" y="1677"/>
                      <a:pt x="1279" y="1666"/>
                    </a:cubicBezTo>
                    <a:cubicBezTo>
                      <a:pt x="1515" y="1626"/>
                      <a:pt x="1752" y="1508"/>
                      <a:pt x="1889" y="1292"/>
                    </a:cubicBezTo>
                    <a:cubicBezTo>
                      <a:pt x="2126" y="917"/>
                      <a:pt x="2008" y="405"/>
                      <a:pt x="1633" y="149"/>
                    </a:cubicBezTo>
                    <a:cubicBezTo>
                      <a:pt x="1482" y="54"/>
                      <a:pt x="1300" y="1"/>
                      <a:pt x="11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"/>
          <p:cNvSpPr/>
          <p:nvPr/>
        </p:nvSpPr>
        <p:spPr>
          <a:xfrm>
            <a:off x="427141" y="366600"/>
            <a:ext cx="11307557" cy="6124800"/>
          </a:xfrm>
          <a:prstGeom prst="roundRect">
            <a:avLst>
              <a:gd name="adj" fmla="val 344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4"/>
          <p:cNvSpPr txBox="1">
            <a:spLocks noGrp="1"/>
          </p:cNvSpPr>
          <p:nvPr>
            <p:ph type="title"/>
          </p:nvPr>
        </p:nvSpPr>
        <p:spPr>
          <a:xfrm>
            <a:off x="957625" y="719200"/>
            <a:ext cx="10255765" cy="710800"/>
          </a:xfrm>
          <a:prstGeom prst="rect">
            <a:avLst/>
          </a:prstGeom>
        </p:spPr>
        <p:txBody>
          <a:bodyPr spcFirstLastPara="1" wrap="square" lIns="121705" tIns="121705" rIns="121705" bIns="12170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"/>
          <p:cNvSpPr txBox="1">
            <a:spLocks noGrp="1"/>
          </p:cNvSpPr>
          <p:nvPr>
            <p:ph type="body" idx="1"/>
          </p:nvPr>
        </p:nvSpPr>
        <p:spPr>
          <a:xfrm>
            <a:off x="957625" y="1590467"/>
            <a:ext cx="10255765" cy="4548400"/>
          </a:xfrm>
          <a:prstGeom prst="rect">
            <a:avLst/>
          </a:prstGeom>
        </p:spPr>
        <p:txBody>
          <a:bodyPr spcFirstLastPara="1" wrap="square" lIns="121705" tIns="121705" rIns="121705" bIns="121705" anchor="t" anchorCtr="0">
            <a:noAutofit/>
          </a:bodyPr>
          <a:lstStyle>
            <a:lvl1pPr marL="608625" lvl="0" indent="-40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700">
                <a:solidFill>
                  <a:srgbClr val="434343"/>
                </a:solidFill>
              </a:defRPr>
            </a:lvl1pPr>
            <a:lvl2pPr marL="1217249" lvl="1" indent="-405750" rtl="0">
              <a:lnSpc>
                <a:spcPct val="115000"/>
              </a:lnSpc>
              <a:spcBef>
                <a:spcPts val="213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2pPr>
            <a:lvl3pPr marL="1825874" lvl="2" indent="-405750" rtl="0">
              <a:lnSpc>
                <a:spcPct val="115000"/>
              </a:lnSpc>
              <a:spcBef>
                <a:spcPts val="213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3pPr>
            <a:lvl4pPr marL="2434499" lvl="3" indent="-405750" rtl="0">
              <a:lnSpc>
                <a:spcPct val="115000"/>
              </a:lnSpc>
              <a:spcBef>
                <a:spcPts val="213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4pPr>
            <a:lvl5pPr marL="3043123" lvl="4" indent="-405750" rtl="0">
              <a:lnSpc>
                <a:spcPct val="115000"/>
              </a:lnSpc>
              <a:spcBef>
                <a:spcPts val="213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5pPr>
            <a:lvl6pPr marL="3651748" lvl="5" indent="-405750" rtl="0">
              <a:lnSpc>
                <a:spcPct val="115000"/>
              </a:lnSpc>
              <a:spcBef>
                <a:spcPts val="213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6pPr>
            <a:lvl7pPr marL="4260372" lvl="6" indent="-405750" rtl="0">
              <a:lnSpc>
                <a:spcPct val="115000"/>
              </a:lnSpc>
              <a:spcBef>
                <a:spcPts val="213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7pPr>
            <a:lvl8pPr marL="4868997" lvl="7" indent="-405750" rtl="0">
              <a:lnSpc>
                <a:spcPct val="115000"/>
              </a:lnSpc>
              <a:spcBef>
                <a:spcPts val="213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8pPr>
            <a:lvl9pPr marL="5477622" lvl="8" indent="-405750" rtl="0">
              <a:lnSpc>
                <a:spcPct val="115000"/>
              </a:lnSpc>
              <a:spcBef>
                <a:spcPts val="2130"/>
              </a:spcBef>
              <a:spcAft>
                <a:spcPts val="213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grpSp>
        <p:nvGrpSpPr>
          <p:cNvPr id="81" name="Google Shape;81;p4"/>
          <p:cNvGrpSpPr/>
          <p:nvPr/>
        </p:nvGrpSpPr>
        <p:grpSpPr>
          <a:xfrm flipH="1">
            <a:off x="10362954" y="697175"/>
            <a:ext cx="910116" cy="754871"/>
            <a:chOff x="7558775" y="805000"/>
            <a:chExt cx="862247" cy="713399"/>
          </a:xfrm>
        </p:grpSpPr>
        <p:sp>
          <p:nvSpPr>
            <p:cNvPr id="82" name="Google Shape;82;p4"/>
            <p:cNvSpPr/>
            <p:nvPr/>
          </p:nvSpPr>
          <p:spPr>
            <a:xfrm>
              <a:off x="7558775" y="805000"/>
              <a:ext cx="861539" cy="713399"/>
            </a:xfrm>
            <a:custGeom>
              <a:avLst/>
              <a:gdLst/>
              <a:ahLst/>
              <a:cxnLst/>
              <a:rect l="l" t="t" r="r" b="b"/>
              <a:pathLst>
                <a:path w="23920" h="19807" extrusionOk="0">
                  <a:moveTo>
                    <a:pt x="6252" y="0"/>
                  </a:moveTo>
                  <a:cubicBezTo>
                    <a:pt x="6112" y="0"/>
                    <a:pt x="5973" y="14"/>
                    <a:pt x="5833" y="44"/>
                  </a:cubicBezTo>
                  <a:cubicBezTo>
                    <a:pt x="4000" y="438"/>
                    <a:pt x="6601" y="3669"/>
                    <a:pt x="6601" y="3669"/>
                  </a:cubicBezTo>
                  <a:cubicBezTo>
                    <a:pt x="6601" y="3669"/>
                    <a:pt x="4590" y="1565"/>
                    <a:pt x="3213" y="1565"/>
                  </a:cubicBezTo>
                  <a:cubicBezTo>
                    <a:pt x="2910" y="1565"/>
                    <a:pt x="2638" y="1667"/>
                    <a:pt x="2424" y="1916"/>
                  </a:cubicBezTo>
                  <a:cubicBezTo>
                    <a:pt x="1163" y="3354"/>
                    <a:pt x="4592" y="5837"/>
                    <a:pt x="4592" y="5837"/>
                  </a:cubicBezTo>
                  <a:cubicBezTo>
                    <a:pt x="4592" y="5837"/>
                    <a:pt x="2636" y="4760"/>
                    <a:pt x="1416" y="4760"/>
                  </a:cubicBezTo>
                  <a:cubicBezTo>
                    <a:pt x="953" y="4760"/>
                    <a:pt x="596" y="4916"/>
                    <a:pt x="493" y="5344"/>
                  </a:cubicBezTo>
                  <a:cubicBezTo>
                    <a:pt x="1" y="7393"/>
                    <a:pt x="4119" y="10624"/>
                    <a:pt x="7961" y="11629"/>
                  </a:cubicBezTo>
                  <a:cubicBezTo>
                    <a:pt x="7961" y="11629"/>
                    <a:pt x="5401" y="13430"/>
                    <a:pt x="2896" y="13430"/>
                  </a:cubicBezTo>
                  <a:cubicBezTo>
                    <a:pt x="2436" y="13430"/>
                    <a:pt x="1978" y="13369"/>
                    <a:pt x="1538" y="13225"/>
                  </a:cubicBezTo>
                  <a:lnTo>
                    <a:pt x="1538" y="13225"/>
                  </a:lnTo>
                  <a:cubicBezTo>
                    <a:pt x="1538" y="13226"/>
                    <a:pt x="2025" y="19807"/>
                    <a:pt x="11322" y="19807"/>
                  </a:cubicBezTo>
                  <a:cubicBezTo>
                    <a:pt x="11377" y="19807"/>
                    <a:pt x="11432" y="19806"/>
                    <a:pt x="11488" y="19806"/>
                  </a:cubicBezTo>
                  <a:cubicBezTo>
                    <a:pt x="22029" y="19727"/>
                    <a:pt x="23920" y="1758"/>
                    <a:pt x="18482" y="1108"/>
                  </a:cubicBezTo>
                  <a:cubicBezTo>
                    <a:pt x="18193" y="1074"/>
                    <a:pt x="17922" y="1058"/>
                    <a:pt x="17669" y="1058"/>
                  </a:cubicBezTo>
                  <a:cubicBezTo>
                    <a:pt x="13957" y="1058"/>
                    <a:pt x="13821" y="4556"/>
                    <a:pt x="12512" y="7433"/>
                  </a:cubicBezTo>
                  <a:cubicBezTo>
                    <a:pt x="12512" y="7433"/>
                    <a:pt x="9438" y="0"/>
                    <a:pt x="6252" y="0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4"/>
            <p:cNvSpPr/>
            <p:nvPr/>
          </p:nvSpPr>
          <p:spPr>
            <a:xfrm>
              <a:off x="8020052" y="1100380"/>
              <a:ext cx="273625" cy="163952"/>
            </a:xfrm>
            <a:custGeom>
              <a:avLst/>
              <a:gdLst/>
              <a:ahLst/>
              <a:cxnLst/>
              <a:rect l="l" t="t" r="r" b="b"/>
              <a:pathLst>
                <a:path w="7597" h="4552" extrusionOk="0">
                  <a:moveTo>
                    <a:pt x="2207" y="729"/>
                  </a:moveTo>
                  <a:lnTo>
                    <a:pt x="2207" y="729"/>
                  </a:lnTo>
                  <a:cubicBezTo>
                    <a:pt x="2207" y="729"/>
                    <a:pt x="2172" y="778"/>
                    <a:pt x="2124" y="861"/>
                  </a:cubicBezTo>
                  <a:lnTo>
                    <a:pt x="2124" y="861"/>
                  </a:lnTo>
                  <a:cubicBezTo>
                    <a:pt x="2176" y="781"/>
                    <a:pt x="2207" y="729"/>
                    <a:pt x="2207" y="729"/>
                  </a:cubicBezTo>
                  <a:close/>
                  <a:moveTo>
                    <a:pt x="907" y="0"/>
                  </a:moveTo>
                  <a:lnTo>
                    <a:pt x="907" y="0"/>
                  </a:lnTo>
                  <a:cubicBezTo>
                    <a:pt x="907" y="0"/>
                    <a:pt x="1" y="237"/>
                    <a:pt x="237" y="1497"/>
                  </a:cubicBezTo>
                  <a:cubicBezTo>
                    <a:pt x="344" y="2066"/>
                    <a:pt x="618" y="2222"/>
                    <a:pt x="888" y="2222"/>
                  </a:cubicBezTo>
                  <a:cubicBezTo>
                    <a:pt x="1216" y="2222"/>
                    <a:pt x="1537" y="1990"/>
                    <a:pt x="1537" y="1990"/>
                  </a:cubicBezTo>
                  <a:lnTo>
                    <a:pt x="1537" y="1990"/>
                  </a:lnTo>
                  <a:cubicBezTo>
                    <a:pt x="1537" y="1990"/>
                    <a:pt x="947" y="2601"/>
                    <a:pt x="1971" y="3054"/>
                  </a:cubicBezTo>
                  <a:cubicBezTo>
                    <a:pt x="2156" y="3132"/>
                    <a:pt x="2332" y="3164"/>
                    <a:pt x="2497" y="3164"/>
                  </a:cubicBezTo>
                  <a:cubicBezTo>
                    <a:pt x="3247" y="3164"/>
                    <a:pt x="3764" y="2503"/>
                    <a:pt x="3764" y="2502"/>
                  </a:cubicBezTo>
                  <a:lnTo>
                    <a:pt x="3764" y="2502"/>
                  </a:lnTo>
                  <a:cubicBezTo>
                    <a:pt x="3764" y="2503"/>
                    <a:pt x="2937" y="3960"/>
                    <a:pt x="4118" y="4256"/>
                  </a:cubicBezTo>
                  <a:cubicBezTo>
                    <a:pt x="4263" y="4292"/>
                    <a:pt x="4396" y="4308"/>
                    <a:pt x="4519" y="4308"/>
                  </a:cubicBezTo>
                  <a:cubicBezTo>
                    <a:pt x="5147" y="4308"/>
                    <a:pt x="5506" y="3895"/>
                    <a:pt x="5661" y="3655"/>
                  </a:cubicBezTo>
                  <a:lnTo>
                    <a:pt x="5661" y="3655"/>
                  </a:lnTo>
                  <a:cubicBezTo>
                    <a:pt x="5587" y="3860"/>
                    <a:pt x="5595" y="4216"/>
                    <a:pt x="6306" y="4492"/>
                  </a:cubicBezTo>
                  <a:cubicBezTo>
                    <a:pt x="6411" y="4533"/>
                    <a:pt x="6508" y="4552"/>
                    <a:pt x="6598" y="4552"/>
                  </a:cubicBezTo>
                  <a:cubicBezTo>
                    <a:pt x="7416" y="4552"/>
                    <a:pt x="7597" y="2992"/>
                    <a:pt x="7153" y="2423"/>
                  </a:cubicBezTo>
                  <a:lnTo>
                    <a:pt x="7153" y="2423"/>
                  </a:lnTo>
                  <a:cubicBezTo>
                    <a:pt x="7153" y="2424"/>
                    <a:pt x="7251" y="3684"/>
                    <a:pt x="6463" y="3960"/>
                  </a:cubicBezTo>
                  <a:cubicBezTo>
                    <a:pt x="6410" y="3980"/>
                    <a:pt x="6361" y="3990"/>
                    <a:pt x="6317" y="3990"/>
                  </a:cubicBezTo>
                  <a:cubicBezTo>
                    <a:pt x="5709" y="3990"/>
                    <a:pt x="5931" y="2227"/>
                    <a:pt x="5931" y="2226"/>
                  </a:cubicBezTo>
                  <a:lnTo>
                    <a:pt x="5931" y="2226"/>
                  </a:lnTo>
                  <a:cubicBezTo>
                    <a:pt x="5931" y="2227"/>
                    <a:pt x="5633" y="3602"/>
                    <a:pt x="4839" y="3602"/>
                  </a:cubicBezTo>
                  <a:cubicBezTo>
                    <a:pt x="4767" y="3602"/>
                    <a:pt x="4691" y="3591"/>
                    <a:pt x="4611" y="3566"/>
                  </a:cubicBezTo>
                  <a:cubicBezTo>
                    <a:pt x="3626" y="3290"/>
                    <a:pt x="4118" y="1400"/>
                    <a:pt x="4118" y="1399"/>
                  </a:cubicBezTo>
                  <a:lnTo>
                    <a:pt x="4118" y="1399"/>
                  </a:lnTo>
                  <a:cubicBezTo>
                    <a:pt x="4118" y="1399"/>
                    <a:pt x="3548" y="2627"/>
                    <a:pt x="2735" y="2627"/>
                  </a:cubicBezTo>
                  <a:cubicBezTo>
                    <a:pt x="2604" y="2627"/>
                    <a:pt x="2467" y="2596"/>
                    <a:pt x="2326" y="2522"/>
                  </a:cubicBezTo>
                  <a:cubicBezTo>
                    <a:pt x="1503" y="2095"/>
                    <a:pt x="1925" y="1198"/>
                    <a:pt x="2124" y="861"/>
                  </a:cubicBezTo>
                  <a:lnTo>
                    <a:pt x="2124" y="861"/>
                  </a:lnTo>
                  <a:cubicBezTo>
                    <a:pt x="1948" y="1124"/>
                    <a:pt x="1530" y="1693"/>
                    <a:pt x="1187" y="1693"/>
                  </a:cubicBezTo>
                  <a:cubicBezTo>
                    <a:pt x="1084" y="1693"/>
                    <a:pt x="988" y="1642"/>
                    <a:pt x="907" y="1517"/>
                  </a:cubicBezTo>
                  <a:cubicBezTo>
                    <a:pt x="493" y="867"/>
                    <a:pt x="907" y="0"/>
                    <a:pt x="9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4"/>
            <p:cNvSpPr/>
            <p:nvPr/>
          </p:nvSpPr>
          <p:spPr>
            <a:xfrm>
              <a:off x="7939373" y="1202958"/>
              <a:ext cx="234762" cy="243514"/>
            </a:xfrm>
            <a:custGeom>
              <a:avLst/>
              <a:gdLst/>
              <a:ahLst/>
              <a:cxnLst/>
              <a:rect l="l" t="t" r="r" b="b"/>
              <a:pathLst>
                <a:path w="6518" h="6761" extrusionOk="0">
                  <a:moveTo>
                    <a:pt x="2418" y="1250"/>
                  </a:moveTo>
                  <a:cubicBezTo>
                    <a:pt x="2418" y="1250"/>
                    <a:pt x="2380" y="1273"/>
                    <a:pt x="2319" y="1314"/>
                  </a:cubicBezTo>
                  <a:lnTo>
                    <a:pt x="2319" y="1314"/>
                  </a:lnTo>
                  <a:cubicBezTo>
                    <a:pt x="2381" y="1275"/>
                    <a:pt x="2418" y="1250"/>
                    <a:pt x="2418" y="1250"/>
                  </a:cubicBezTo>
                  <a:close/>
                  <a:moveTo>
                    <a:pt x="1392" y="1"/>
                  </a:moveTo>
                  <a:cubicBezTo>
                    <a:pt x="1123" y="1"/>
                    <a:pt x="478" y="109"/>
                    <a:pt x="231" y="1112"/>
                  </a:cubicBezTo>
                  <a:cubicBezTo>
                    <a:pt x="1" y="2048"/>
                    <a:pt x="653" y="2174"/>
                    <a:pt x="1022" y="2174"/>
                  </a:cubicBezTo>
                  <a:cubicBezTo>
                    <a:pt x="1158" y="2174"/>
                    <a:pt x="1255" y="2157"/>
                    <a:pt x="1255" y="2157"/>
                  </a:cubicBezTo>
                  <a:lnTo>
                    <a:pt x="1255" y="2157"/>
                  </a:lnTo>
                  <a:cubicBezTo>
                    <a:pt x="1255" y="2157"/>
                    <a:pt x="428" y="2452"/>
                    <a:pt x="1196" y="3319"/>
                  </a:cubicBezTo>
                  <a:cubicBezTo>
                    <a:pt x="1525" y="3673"/>
                    <a:pt x="1920" y="3776"/>
                    <a:pt x="2267" y="3776"/>
                  </a:cubicBezTo>
                  <a:cubicBezTo>
                    <a:pt x="2752" y="3776"/>
                    <a:pt x="3147" y="3575"/>
                    <a:pt x="3147" y="3575"/>
                  </a:cubicBezTo>
                  <a:lnTo>
                    <a:pt x="3147" y="3575"/>
                  </a:lnTo>
                  <a:cubicBezTo>
                    <a:pt x="3147" y="3575"/>
                    <a:pt x="1728" y="4600"/>
                    <a:pt x="2713" y="5368"/>
                  </a:cubicBezTo>
                  <a:cubicBezTo>
                    <a:pt x="3043" y="5620"/>
                    <a:pt x="3357" y="5705"/>
                    <a:pt x="3631" y="5705"/>
                  </a:cubicBezTo>
                  <a:cubicBezTo>
                    <a:pt x="3984" y="5705"/>
                    <a:pt x="4269" y="5565"/>
                    <a:pt x="4433" y="5460"/>
                  </a:cubicBezTo>
                  <a:lnTo>
                    <a:pt x="4433" y="5460"/>
                  </a:lnTo>
                  <a:cubicBezTo>
                    <a:pt x="4276" y="5619"/>
                    <a:pt x="4125" y="5958"/>
                    <a:pt x="4684" y="6531"/>
                  </a:cubicBezTo>
                  <a:cubicBezTo>
                    <a:pt x="4845" y="6692"/>
                    <a:pt x="5014" y="6760"/>
                    <a:pt x="5181" y="6760"/>
                  </a:cubicBezTo>
                  <a:cubicBezTo>
                    <a:pt x="5871" y="6760"/>
                    <a:pt x="6517" y="5589"/>
                    <a:pt x="6358" y="4954"/>
                  </a:cubicBezTo>
                  <a:lnTo>
                    <a:pt x="6358" y="4954"/>
                  </a:lnTo>
                  <a:cubicBezTo>
                    <a:pt x="6358" y="4955"/>
                    <a:pt x="5933" y="6101"/>
                    <a:pt x="5136" y="6101"/>
                  </a:cubicBezTo>
                  <a:cubicBezTo>
                    <a:pt x="5111" y="6101"/>
                    <a:pt x="5085" y="6100"/>
                    <a:pt x="5058" y="6097"/>
                  </a:cubicBezTo>
                  <a:cubicBezTo>
                    <a:pt x="4191" y="6038"/>
                    <a:pt x="5294" y="4246"/>
                    <a:pt x="5295" y="4245"/>
                  </a:cubicBezTo>
                  <a:lnTo>
                    <a:pt x="5295" y="4245"/>
                  </a:lnTo>
                  <a:cubicBezTo>
                    <a:pt x="5294" y="4246"/>
                    <a:pt x="4639" y="5128"/>
                    <a:pt x="3963" y="5128"/>
                  </a:cubicBezTo>
                  <a:cubicBezTo>
                    <a:pt x="3794" y="5128"/>
                    <a:pt x="3624" y="5073"/>
                    <a:pt x="3462" y="4935"/>
                  </a:cubicBezTo>
                  <a:cubicBezTo>
                    <a:pt x="2654" y="4245"/>
                    <a:pt x="3935" y="2689"/>
                    <a:pt x="3935" y="2689"/>
                  </a:cubicBezTo>
                  <a:lnTo>
                    <a:pt x="3935" y="2689"/>
                  </a:lnTo>
                  <a:cubicBezTo>
                    <a:pt x="3935" y="2689"/>
                    <a:pt x="3189" y="3331"/>
                    <a:pt x="2494" y="3331"/>
                  </a:cubicBezTo>
                  <a:cubicBezTo>
                    <a:pt x="2230" y="3331"/>
                    <a:pt x="1974" y="3239"/>
                    <a:pt x="1768" y="2984"/>
                  </a:cubicBezTo>
                  <a:cubicBezTo>
                    <a:pt x="1160" y="2212"/>
                    <a:pt x="2017" y="1523"/>
                    <a:pt x="2319" y="1314"/>
                  </a:cubicBezTo>
                  <a:lnTo>
                    <a:pt x="2319" y="1314"/>
                  </a:lnTo>
                  <a:cubicBezTo>
                    <a:pt x="2103" y="1450"/>
                    <a:pt x="1581" y="1753"/>
                    <a:pt x="1222" y="1753"/>
                  </a:cubicBezTo>
                  <a:cubicBezTo>
                    <a:pt x="1037" y="1753"/>
                    <a:pt x="895" y="1672"/>
                    <a:pt x="861" y="1447"/>
                  </a:cubicBezTo>
                  <a:cubicBezTo>
                    <a:pt x="743" y="639"/>
                    <a:pt x="1512" y="9"/>
                    <a:pt x="1512" y="9"/>
                  </a:cubicBezTo>
                  <a:cubicBezTo>
                    <a:pt x="1512" y="9"/>
                    <a:pt x="1466" y="1"/>
                    <a:pt x="1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4"/>
            <p:cNvSpPr/>
            <p:nvPr/>
          </p:nvSpPr>
          <p:spPr>
            <a:xfrm>
              <a:off x="7796527" y="1263720"/>
              <a:ext cx="173172" cy="251222"/>
            </a:xfrm>
            <a:custGeom>
              <a:avLst/>
              <a:gdLst/>
              <a:ahLst/>
              <a:cxnLst/>
              <a:rect l="l" t="t" r="r" b="b"/>
              <a:pathLst>
                <a:path w="4808" h="6975" extrusionOk="0">
                  <a:moveTo>
                    <a:pt x="2502" y="1376"/>
                  </a:moveTo>
                  <a:cubicBezTo>
                    <a:pt x="2502" y="1376"/>
                    <a:pt x="2456" y="1390"/>
                    <a:pt x="2382" y="1419"/>
                  </a:cubicBezTo>
                  <a:lnTo>
                    <a:pt x="2382" y="1419"/>
                  </a:lnTo>
                  <a:cubicBezTo>
                    <a:pt x="2457" y="1393"/>
                    <a:pt x="2502" y="1376"/>
                    <a:pt x="2502" y="1376"/>
                  </a:cubicBezTo>
                  <a:close/>
                  <a:moveTo>
                    <a:pt x="1776" y="0"/>
                  </a:moveTo>
                  <a:cubicBezTo>
                    <a:pt x="1487" y="0"/>
                    <a:pt x="1043" y="130"/>
                    <a:pt x="650" y="785"/>
                  </a:cubicBezTo>
                  <a:cubicBezTo>
                    <a:pt x="0" y="1888"/>
                    <a:pt x="1222" y="1947"/>
                    <a:pt x="1222" y="1947"/>
                  </a:cubicBezTo>
                  <a:cubicBezTo>
                    <a:pt x="1222" y="1947"/>
                    <a:pt x="414" y="2046"/>
                    <a:pt x="828" y="2992"/>
                  </a:cubicBezTo>
                  <a:cubicBezTo>
                    <a:pt x="1094" y="3573"/>
                    <a:pt x="1645" y="3685"/>
                    <a:pt x="2029" y="3685"/>
                  </a:cubicBezTo>
                  <a:cubicBezTo>
                    <a:pt x="2268" y="3685"/>
                    <a:pt x="2443" y="3642"/>
                    <a:pt x="2443" y="3642"/>
                  </a:cubicBezTo>
                  <a:lnTo>
                    <a:pt x="2443" y="3642"/>
                  </a:lnTo>
                  <a:cubicBezTo>
                    <a:pt x="2443" y="3642"/>
                    <a:pt x="907" y="4272"/>
                    <a:pt x="1537" y="5179"/>
                  </a:cubicBezTo>
                  <a:cubicBezTo>
                    <a:pt x="1827" y="5595"/>
                    <a:pt x="2192" y="5708"/>
                    <a:pt x="2502" y="5708"/>
                  </a:cubicBezTo>
                  <a:cubicBezTo>
                    <a:pt x="2699" y="5708"/>
                    <a:pt x="2874" y="5662"/>
                    <a:pt x="2993" y="5620"/>
                  </a:cubicBezTo>
                  <a:lnTo>
                    <a:pt x="2993" y="5620"/>
                  </a:lnTo>
                  <a:cubicBezTo>
                    <a:pt x="2808" y="5731"/>
                    <a:pt x="2568" y="6005"/>
                    <a:pt x="2877" y="6637"/>
                  </a:cubicBezTo>
                  <a:cubicBezTo>
                    <a:pt x="2997" y="6877"/>
                    <a:pt x="3177" y="6975"/>
                    <a:pt x="3379" y="6975"/>
                  </a:cubicBezTo>
                  <a:cubicBezTo>
                    <a:pt x="3974" y="6975"/>
                    <a:pt x="4764" y="6131"/>
                    <a:pt x="4808" y="5573"/>
                  </a:cubicBezTo>
                  <a:lnTo>
                    <a:pt x="4808" y="5573"/>
                  </a:lnTo>
                  <a:cubicBezTo>
                    <a:pt x="4808" y="5573"/>
                    <a:pt x="4208" y="6377"/>
                    <a:pt x="3560" y="6377"/>
                  </a:cubicBezTo>
                  <a:cubicBezTo>
                    <a:pt x="3484" y="6377"/>
                    <a:pt x="3407" y="6366"/>
                    <a:pt x="3330" y="6341"/>
                  </a:cubicBezTo>
                  <a:cubicBezTo>
                    <a:pt x="2601" y="6085"/>
                    <a:pt x="4098" y="4706"/>
                    <a:pt x="4098" y="4706"/>
                  </a:cubicBezTo>
                  <a:lnTo>
                    <a:pt x="4098" y="4706"/>
                  </a:lnTo>
                  <a:cubicBezTo>
                    <a:pt x="4098" y="4706"/>
                    <a:pt x="3422" y="5249"/>
                    <a:pt x="2860" y="5249"/>
                  </a:cubicBezTo>
                  <a:cubicBezTo>
                    <a:pt x="2643" y="5249"/>
                    <a:pt x="2443" y="5167"/>
                    <a:pt x="2305" y="4942"/>
                  </a:cubicBezTo>
                  <a:cubicBezTo>
                    <a:pt x="1813" y="4154"/>
                    <a:pt x="3389" y="2992"/>
                    <a:pt x="3389" y="2992"/>
                  </a:cubicBezTo>
                  <a:lnTo>
                    <a:pt x="3389" y="2992"/>
                  </a:lnTo>
                  <a:cubicBezTo>
                    <a:pt x="3389" y="2992"/>
                    <a:pt x="2771" y="3312"/>
                    <a:pt x="2219" y="3312"/>
                  </a:cubicBezTo>
                  <a:cubicBezTo>
                    <a:pt x="1884" y="3312"/>
                    <a:pt x="1573" y="3194"/>
                    <a:pt x="1439" y="2814"/>
                  </a:cubicBezTo>
                  <a:cubicBezTo>
                    <a:pt x="1131" y="1990"/>
                    <a:pt x="2045" y="1550"/>
                    <a:pt x="2382" y="1419"/>
                  </a:cubicBezTo>
                  <a:lnTo>
                    <a:pt x="2382" y="1419"/>
                  </a:lnTo>
                  <a:cubicBezTo>
                    <a:pt x="2191" y="1483"/>
                    <a:pt x="1810" y="1597"/>
                    <a:pt x="1511" y="1597"/>
                  </a:cubicBezTo>
                  <a:cubicBezTo>
                    <a:pt x="1248" y="1597"/>
                    <a:pt x="1050" y="1509"/>
                    <a:pt x="1104" y="1218"/>
                  </a:cubicBezTo>
                  <a:cubicBezTo>
                    <a:pt x="1241" y="470"/>
                    <a:pt x="2089" y="56"/>
                    <a:pt x="2089" y="56"/>
                  </a:cubicBezTo>
                  <a:cubicBezTo>
                    <a:pt x="2089" y="56"/>
                    <a:pt x="1965" y="0"/>
                    <a:pt x="17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4"/>
            <p:cNvSpPr/>
            <p:nvPr/>
          </p:nvSpPr>
          <p:spPr>
            <a:xfrm>
              <a:off x="8161637" y="887480"/>
              <a:ext cx="99012" cy="91737"/>
            </a:xfrm>
            <a:custGeom>
              <a:avLst/>
              <a:gdLst/>
              <a:ahLst/>
              <a:cxnLst/>
              <a:rect l="l" t="t" r="r" b="b"/>
              <a:pathLst>
                <a:path w="2749" h="2547" extrusionOk="0">
                  <a:moveTo>
                    <a:pt x="2296" y="0"/>
                  </a:moveTo>
                  <a:lnTo>
                    <a:pt x="1724" y="158"/>
                  </a:lnTo>
                  <a:cubicBezTo>
                    <a:pt x="1724" y="158"/>
                    <a:pt x="2197" y="1636"/>
                    <a:pt x="1527" y="1951"/>
                  </a:cubicBezTo>
                  <a:cubicBezTo>
                    <a:pt x="1465" y="1979"/>
                    <a:pt x="1407" y="1992"/>
                    <a:pt x="1353" y="1992"/>
                  </a:cubicBezTo>
                  <a:cubicBezTo>
                    <a:pt x="721" y="1992"/>
                    <a:pt x="621" y="237"/>
                    <a:pt x="621" y="237"/>
                  </a:cubicBezTo>
                  <a:lnTo>
                    <a:pt x="207" y="276"/>
                  </a:lnTo>
                  <a:cubicBezTo>
                    <a:pt x="207" y="276"/>
                    <a:pt x="1" y="2546"/>
                    <a:pt x="1419" y="2546"/>
                  </a:cubicBezTo>
                  <a:cubicBezTo>
                    <a:pt x="1454" y="2546"/>
                    <a:pt x="1490" y="2545"/>
                    <a:pt x="1527" y="2542"/>
                  </a:cubicBezTo>
                  <a:cubicBezTo>
                    <a:pt x="2749" y="2443"/>
                    <a:pt x="2296" y="0"/>
                    <a:pt x="229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>
              <a:off x="8278174" y="933575"/>
              <a:ext cx="142849" cy="80253"/>
            </a:xfrm>
            <a:custGeom>
              <a:avLst/>
              <a:gdLst/>
              <a:ahLst/>
              <a:cxnLst/>
              <a:rect l="l" t="t" r="r" b="b"/>
              <a:pathLst>
                <a:path w="3074" h="2228" extrusionOk="0">
                  <a:moveTo>
                    <a:pt x="0" y="1"/>
                  </a:moveTo>
                  <a:cubicBezTo>
                    <a:pt x="118" y="316"/>
                    <a:pt x="414" y="2227"/>
                    <a:pt x="414" y="2227"/>
                  </a:cubicBezTo>
                  <a:lnTo>
                    <a:pt x="307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4"/>
            <p:cNvSpPr/>
            <p:nvPr/>
          </p:nvSpPr>
          <p:spPr>
            <a:xfrm>
              <a:off x="8125800" y="958435"/>
              <a:ext cx="60365" cy="59645"/>
            </a:xfrm>
            <a:custGeom>
              <a:avLst/>
              <a:gdLst/>
              <a:ahLst/>
              <a:cxnLst/>
              <a:rect l="l" t="t" r="r" b="b"/>
              <a:pathLst>
                <a:path w="1676" h="1656" extrusionOk="0">
                  <a:moveTo>
                    <a:pt x="828" y="0"/>
                  </a:moveTo>
                  <a:cubicBezTo>
                    <a:pt x="375" y="0"/>
                    <a:pt x="0" y="375"/>
                    <a:pt x="0" y="828"/>
                  </a:cubicBezTo>
                  <a:cubicBezTo>
                    <a:pt x="0" y="1281"/>
                    <a:pt x="375" y="1656"/>
                    <a:pt x="828" y="1656"/>
                  </a:cubicBezTo>
                  <a:cubicBezTo>
                    <a:pt x="1301" y="1656"/>
                    <a:pt x="1675" y="1281"/>
                    <a:pt x="1675" y="828"/>
                  </a:cubicBezTo>
                  <a:cubicBezTo>
                    <a:pt x="1675" y="375"/>
                    <a:pt x="1301" y="0"/>
                    <a:pt x="8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89;p4"/>
          <p:cNvGrpSpPr/>
          <p:nvPr/>
        </p:nvGrpSpPr>
        <p:grpSpPr>
          <a:xfrm>
            <a:off x="741528" y="4496985"/>
            <a:ext cx="10657103" cy="1772751"/>
            <a:chOff x="557525" y="3372738"/>
            <a:chExt cx="8012650" cy="1329563"/>
          </a:xfrm>
        </p:grpSpPr>
        <p:sp>
          <p:nvSpPr>
            <p:cNvPr id="90" name="Google Shape;90;p4"/>
            <p:cNvSpPr/>
            <p:nvPr/>
          </p:nvSpPr>
          <p:spPr>
            <a:xfrm>
              <a:off x="8026350" y="4121600"/>
              <a:ext cx="543825" cy="580700"/>
            </a:xfrm>
            <a:custGeom>
              <a:avLst/>
              <a:gdLst/>
              <a:ahLst/>
              <a:cxnLst/>
              <a:rect l="l" t="t" r="r" b="b"/>
              <a:pathLst>
                <a:path w="21753" h="23228" extrusionOk="0">
                  <a:moveTo>
                    <a:pt x="20092" y="0"/>
                  </a:moveTo>
                  <a:cubicBezTo>
                    <a:pt x="20022" y="0"/>
                    <a:pt x="19954" y="35"/>
                    <a:pt x="19920" y="117"/>
                  </a:cubicBezTo>
                  <a:cubicBezTo>
                    <a:pt x="19290" y="1437"/>
                    <a:pt x="18600" y="2738"/>
                    <a:pt x="17891" y="4018"/>
                  </a:cubicBezTo>
                  <a:cubicBezTo>
                    <a:pt x="17891" y="3999"/>
                    <a:pt x="17871" y="3979"/>
                    <a:pt x="17871" y="3959"/>
                  </a:cubicBezTo>
                  <a:cubicBezTo>
                    <a:pt x="17477" y="3447"/>
                    <a:pt x="16984" y="2994"/>
                    <a:pt x="16433" y="2659"/>
                  </a:cubicBezTo>
                  <a:cubicBezTo>
                    <a:pt x="16068" y="2440"/>
                    <a:pt x="15670" y="2210"/>
                    <a:pt x="15256" y="2210"/>
                  </a:cubicBezTo>
                  <a:cubicBezTo>
                    <a:pt x="15111" y="2210"/>
                    <a:pt x="14965" y="2238"/>
                    <a:pt x="14817" y="2304"/>
                  </a:cubicBezTo>
                  <a:cubicBezTo>
                    <a:pt x="14325" y="2501"/>
                    <a:pt x="13852" y="3014"/>
                    <a:pt x="14127" y="3565"/>
                  </a:cubicBezTo>
                  <a:cubicBezTo>
                    <a:pt x="14384" y="4077"/>
                    <a:pt x="15113" y="4196"/>
                    <a:pt x="15625" y="4294"/>
                  </a:cubicBezTo>
                  <a:cubicBezTo>
                    <a:pt x="16275" y="4452"/>
                    <a:pt x="16945" y="4491"/>
                    <a:pt x="17635" y="4491"/>
                  </a:cubicBezTo>
                  <a:cubicBezTo>
                    <a:pt x="17359" y="4964"/>
                    <a:pt x="17063" y="5437"/>
                    <a:pt x="16787" y="5910"/>
                  </a:cubicBezTo>
                  <a:cubicBezTo>
                    <a:pt x="16748" y="5910"/>
                    <a:pt x="16689" y="5910"/>
                    <a:pt x="16669" y="5930"/>
                  </a:cubicBezTo>
                  <a:cubicBezTo>
                    <a:pt x="16255" y="5733"/>
                    <a:pt x="15822" y="5516"/>
                    <a:pt x="15408" y="5299"/>
                  </a:cubicBezTo>
                  <a:cubicBezTo>
                    <a:pt x="15054" y="5122"/>
                    <a:pt x="14699" y="4944"/>
                    <a:pt x="14325" y="4806"/>
                  </a:cubicBezTo>
                  <a:cubicBezTo>
                    <a:pt x="14006" y="4691"/>
                    <a:pt x="13671" y="4624"/>
                    <a:pt x="13341" y="4624"/>
                  </a:cubicBezTo>
                  <a:cubicBezTo>
                    <a:pt x="12935" y="4624"/>
                    <a:pt x="12535" y="4725"/>
                    <a:pt x="12177" y="4964"/>
                  </a:cubicBezTo>
                  <a:cubicBezTo>
                    <a:pt x="11881" y="5181"/>
                    <a:pt x="11665" y="5476"/>
                    <a:pt x="11586" y="5831"/>
                  </a:cubicBezTo>
                  <a:cubicBezTo>
                    <a:pt x="11507" y="6225"/>
                    <a:pt x="11665" y="6540"/>
                    <a:pt x="11960" y="6796"/>
                  </a:cubicBezTo>
                  <a:cubicBezTo>
                    <a:pt x="12451" y="7173"/>
                    <a:pt x="13064" y="7305"/>
                    <a:pt x="13664" y="7305"/>
                  </a:cubicBezTo>
                  <a:cubicBezTo>
                    <a:pt x="13787" y="7305"/>
                    <a:pt x="13909" y="7299"/>
                    <a:pt x="14029" y="7289"/>
                  </a:cubicBezTo>
                  <a:cubicBezTo>
                    <a:pt x="14482" y="7250"/>
                    <a:pt x="14935" y="7151"/>
                    <a:pt x="15369" y="7013"/>
                  </a:cubicBezTo>
                  <a:cubicBezTo>
                    <a:pt x="15605" y="6934"/>
                    <a:pt x="15842" y="6856"/>
                    <a:pt x="16058" y="6777"/>
                  </a:cubicBezTo>
                  <a:cubicBezTo>
                    <a:pt x="16157" y="6737"/>
                    <a:pt x="16236" y="6698"/>
                    <a:pt x="16314" y="6659"/>
                  </a:cubicBezTo>
                  <a:lnTo>
                    <a:pt x="16314" y="6659"/>
                  </a:lnTo>
                  <a:cubicBezTo>
                    <a:pt x="15763" y="7525"/>
                    <a:pt x="15191" y="8392"/>
                    <a:pt x="14600" y="9220"/>
                  </a:cubicBezTo>
                  <a:lnTo>
                    <a:pt x="14541" y="9220"/>
                  </a:lnTo>
                  <a:cubicBezTo>
                    <a:pt x="14167" y="9279"/>
                    <a:pt x="13832" y="9397"/>
                    <a:pt x="13497" y="9535"/>
                  </a:cubicBezTo>
                  <a:cubicBezTo>
                    <a:pt x="13477" y="9515"/>
                    <a:pt x="13458" y="9476"/>
                    <a:pt x="13418" y="9437"/>
                  </a:cubicBezTo>
                  <a:cubicBezTo>
                    <a:pt x="12650" y="8826"/>
                    <a:pt x="11822" y="8274"/>
                    <a:pt x="10877" y="7959"/>
                  </a:cubicBezTo>
                  <a:cubicBezTo>
                    <a:pt x="10434" y="7793"/>
                    <a:pt x="9861" y="7633"/>
                    <a:pt x="9318" y="7633"/>
                  </a:cubicBezTo>
                  <a:cubicBezTo>
                    <a:pt x="8894" y="7633"/>
                    <a:pt x="8488" y="7731"/>
                    <a:pt x="8177" y="7998"/>
                  </a:cubicBezTo>
                  <a:cubicBezTo>
                    <a:pt x="7842" y="8274"/>
                    <a:pt x="7724" y="8708"/>
                    <a:pt x="7803" y="9141"/>
                  </a:cubicBezTo>
                  <a:cubicBezTo>
                    <a:pt x="7901" y="9614"/>
                    <a:pt x="8236" y="9988"/>
                    <a:pt x="8630" y="10244"/>
                  </a:cubicBezTo>
                  <a:cubicBezTo>
                    <a:pt x="9243" y="10618"/>
                    <a:pt x="9980" y="10788"/>
                    <a:pt x="10705" y="10788"/>
                  </a:cubicBezTo>
                  <a:cubicBezTo>
                    <a:pt x="10935" y="10788"/>
                    <a:pt x="11165" y="10770"/>
                    <a:pt x="11389" y="10737"/>
                  </a:cubicBezTo>
                  <a:cubicBezTo>
                    <a:pt x="11940" y="10658"/>
                    <a:pt x="12453" y="10461"/>
                    <a:pt x="12945" y="10225"/>
                  </a:cubicBezTo>
                  <a:cubicBezTo>
                    <a:pt x="13379" y="10028"/>
                    <a:pt x="13793" y="9831"/>
                    <a:pt x="14246" y="9693"/>
                  </a:cubicBezTo>
                  <a:lnTo>
                    <a:pt x="14246" y="9693"/>
                  </a:lnTo>
                  <a:cubicBezTo>
                    <a:pt x="13674" y="10481"/>
                    <a:pt x="13064" y="11249"/>
                    <a:pt x="12433" y="11998"/>
                  </a:cubicBezTo>
                  <a:cubicBezTo>
                    <a:pt x="12413" y="11998"/>
                    <a:pt x="12394" y="12018"/>
                    <a:pt x="12374" y="12018"/>
                  </a:cubicBezTo>
                  <a:cubicBezTo>
                    <a:pt x="11980" y="12156"/>
                    <a:pt x="11586" y="12333"/>
                    <a:pt x="11172" y="12471"/>
                  </a:cubicBezTo>
                  <a:cubicBezTo>
                    <a:pt x="10404" y="11899"/>
                    <a:pt x="9537" y="11446"/>
                    <a:pt x="8611" y="11170"/>
                  </a:cubicBezTo>
                  <a:cubicBezTo>
                    <a:pt x="8131" y="11022"/>
                    <a:pt x="7520" y="10841"/>
                    <a:pt x="6944" y="10841"/>
                  </a:cubicBezTo>
                  <a:cubicBezTo>
                    <a:pt x="6527" y="10841"/>
                    <a:pt x="6128" y="10936"/>
                    <a:pt x="5813" y="11210"/>
                  </a:cubicBezTo>
                  <a:cubicBezTo>
                    <a:pt x="5498" y="11466"/>
                    <a:pt x="5320" y="11880"/>
                    <a:pt x="5419" y="12294"/>
                  </a:cubicBezTo>
                  <a:cubicBezTo>
                    <a:pt x="5537" y="12727"/>
                    <a:pt x="5911" y="13042"/>
                    <a:pt x="6286" y="13239"/>
                  </a:cubicBezTo>
                  <a:cubicBezTo>
                    <a:pt x="6830" y="13524"/>
                    <a:pt x="7451" y="13630"/>
                    <a:pt x="8070" y="13630"/>
                  </a:cubicBezTo>
                  <a:cubicBezTo>
                    <a:pt x="8392" y="13630"/>
                    <a:pt x="8714" y="13602"/>
                    <a:pt x="9024" y="13555"/>
                  </a:cubicBezTo>
                  <a:cubicBezTo>
                    <a:pt x="9734" y="13436"/>
                    <a:pt x="10443" y="13200"/>
                    <a:pt x="11113" y="12944"/>
                  </a:cubicBezTo>
                  <a:cubicBezTo>
                    <a:pt x="11130" y="12947"/>
                    <a:pt x="11146" y="12949"/>
                    <a:pt x="11162" y="12949"/>
                  </a:cubicBezTo>
                  <a:cubicBezTo>
                    <a:pt x="11238" y="12949"/>
                    <a:pt x="11300" y="12911"/>
                    <a:pt x="11349" y="12845"/>
                  </a:cubicBezTo>
                  <a:cubicBezTo>
                    <a:pt x="11527" y="12766"/>
                    <a:pt x="11724" y="12707"/>
                    <a:pt x="11921" y="12628"/>
                  </a:cubicBezTo>
                  <a:lnTo>
                    <a:pt x="11921" y="12628"/>
                  </a:lnTo>
                  <a:cubicBezTo>
                    <a:pt x="11389" y="13220"/>
                    <a:pt x="10857" y="13811"/>
                    <a:pt x="10305" y="14382"/>
                  </a:cubicBezTo>
                  <a:cubicBezTo>
                    <a:pt x="9675" y="14540"/>
                    <a:pt x="9123" y="14816"/>
                    <a:pt x="8571" y="15131"/>
                  </a:cubicBezTo>
                  <a:cubicBezTo>
                    <a:pt x="8552" y="15091"/>
                    <a:pt x="8532" y="15072"/>
                    <a:pt x="8492" y="15072"/>
                  </a:cubicBezTo>
                  <a:cubicBezTo>
                    <a:pt x="7547" y="14697"/>
                    <a:pt x="6542" y="14441"/>
                    <a:pt x="5537" y="14382"/>
                  </a:cubicBezTo>
                  <a:cubicBezTo>
                    <a:pt x="5410" y="14373"/>
                    <a:pt x="5271" y="14366"/>
                    <a:pt x="5127" y="14366"/>
                  </a:cubicBezTo>
                  <a:cubicBezTo>
                    <a:pt x="4376" y="14366"/>
                    <a:pt x="3479" y="14541"/>
                    <a:pt x="3330" y="15367"/>
                  </a:cubicBezTo>
                  <a:cubicBezTo>
                    <a:pt x="3153" y="16313"/>
                    <a:pt x="4178" y="16825"/>
                    <a:pt x="4966" y="16865"/>
                  </a:cubicBezTo>
                  <a:cubicBezTo>
                    <a:pt x="5040" y="16870"/>
                    <a:pt x="5114" y="16872"/>
                    <a:pt x="5188" y="16872"/>
                  </a:cubicBezTo>
                  <a:cubicBezTo>
                    <a:pt x="5974" y="16872"/>
                    <a:pt x="6725" y="16594"/>
                    <a:pt x="7409" y="16234"/>
                  </a:cubicBezTo>
                  <a:cubicBezTo>
                    <a:pt x="8158" y="15840"/>
                    <a:pt x="8887" y="15347"/>
                    <a:pt x="9675" y="15013"/>
                  </a:cubicBezTo>
                  <a:lnTo>
                    <a:pt x="9675" y="15013"/>
                  </a:lnTo>
                  <a:cubicBezTo>
                    <a:pt x="8926" y="15742"/>
                    <a:pt x="8158" y="16431"/>
                    <a:pt x="7350" y="17101"/>
                  </a:cubicBezTo>
                  <a:cubicBezTo>
                    <a:pt x="6995" y="17397"/>
                    <a:pt x="6621" y="17692"/>
                    <a:pt x="6246" y="17988"/>
                  </a:cubicBezTo>
                  <a:cubicBezTo>
                    <a:pt x="5163" y="18047"/>
                    <a:pt x="4079" y="18263"/>
                    <a:pt x="3054" y="18618"/>
                  </a:cubicBezTo>
                  <a:cubicBezTo>
                    <a:pt x="2523" y="18795"/>
                    <a:pt x="2010" y="19012"/>
                    <a:pt x="1518" y="19268"/>
                  </a:cubicBezTo>
                  <a:cubicBezTo>
                    <a:pt x="1045" y="19505"/>
                    <a:pt x="572" y="19800"/>
                    <a:pt x="316" y="20273"/>
                  </a:cubicBezTo>
                  <a:cubicBezTo>
                    <a:pt x="79" y="20667"/>
                    <a:pt x="1" y="21160"/>
                    <a:pt x="198" y="21574"/>
                  </a:cubicBezTo>
                  <a:cubicBezTo>
                    <a:pt x="395" y="21968"/>
                    <a:pt x="749" y="22243"/>
                    <a:pt x="1143" y="22362"/>
                  </a:cubicBezTo>
                  <a:cubicBezTo>
                    <a:pt x="1344" y="22430"/>
                    <a:pt x="1543" y="22461"/>
                    <a:pt x="1739" y="22461"/>
                  </a:cubicBezTo>
                  <a:cubicBezTo>
                    <a:pt x="2503" y="22461"/>
                    <a:pt x="3215" y="21993"/>
                    <a:pt x="3764" y="21475"/>
                  </a:cubicBezTo>
                  <a:cubicBezTo>
                    <a:pt x="4256" y="21022"/>
                    <a:pt x="4690" y="20510"/>
                    <a:pt x="5123" y="19997"/>
                  </a:cubicBezTo>
                  <a:cubicBezTo>
                    <a:pt x="5576" y="19446"/>
                    <a:pt x="6010" y="18914"/>
                    <a:pt x="6463" y="18362"/>
                  </a:cubicBezTo>
                  <a:cubicBezTo>
                    <a:pt x="6502" y="18323"/>
                    <a:pt x="6522" y="18303"/>
                    <a:pt x="6542" y="18263"/>
                  </a:cubicBezTo>
                  <a:cubicBezTo>
                    <a:pt x="7310" y="17672"/>
                    <a:pt x="8039" y="17062"/>
                    <a:pt x="8749" y="16431"/>
                  </a:cubicBezTo>
                  <a:lnTo>
                    <a:pt x="8749" y="16431"/>
                  </a:lnTo>
                  <a:cubicBezTo>
                    <a:pt x="8690" y="16589"/>
                    <a:pt x="8650" y="16746"/>
                    <a:pt x="8591" y="16924"/>
                  </a:cubicBezTo>
                  <a:cubicBezTo>
                    <a:pt x="8552" y="16924"/>
                    <a:pt x="8512" y="16943"/>
                    <a:pt x="8492" y="16983"/>
                  </a:cubicBezTo>
                  <a:cubicBezTo>
                    <a:pt x="7685" y="17929"/>
                    <a:pt x="6956" y="18933"/>
                    <a:pt x="6325" y="19978"/>
                  </a:cubicBezTo>
                  <a:cubicBezTo>
                    <a:pt x="5852" y="20785"/>
                    <a:pt x="5064" y="22027"/>
                    <a:pt x="5892" y="22894"/>
                  </a:cubicBezTo>
                  <a:cubicBezTo>
                    <a:pt x="6103" y="23118"/>
                    <a:pt x="6404" y="23228"/>
                    <a:pt x="6709" y="23228"/>
                  </a:cubicBezTo>
                  <a:cubicBezTo>
                    <a:pt x="6859" y="23228"/>
                    <a:pt x="7010" y="23202"/>
                    <a:pt x="7153" y="23150"/>
                  </a:cubicBezTo>
                  <a:cubicBezTo>
                    <a:pt x="7685" y="22992"/>
                    <a:pt x="8039" y="22539"/>
                    <a:pt x="8256" y="22046"/>
                  </a:cubicBezTo>
                  <a:cubicBezTo>
                    <a:pt x="8709" y="21101"/>
                    <a:pt x="8729" y="19997"/>
                    <a:pt x="8768" y="18953"/>
                  </a:cubicBezTo>
                  <a:cubicBezTo>
                    <a:pt x="8827" y="17791"/>
                    <a:pt x="8906" y="16530"/>
                    <a:pt x="9675" y="15604"/>
                  </a:cubicBezTo>
                  <a:cubicBezTo>
                    <a:pt x="9714" y="15584"/>
                    <a:pt x="9714" y="15545"/>
                    <a:pt x="9734" y="15525"/>
                  </a:cubicBezTo>
                  <a:cubicBezTo>
                    <a:pt x="9990" y="15269"/>
                    <a:pt x="10266" y="14993"/>
                    <a:pt x="10542" y="14717"/>
                  </a:cubicBezTo>
                  <a:cubicBezTo>
                    <a:pt x="10542" y="14717"/>
                    <a:pt x="10561" y="14697"/>
                    <a:pt x="10581" y="14678"/>
                  </a:cubicBezTo>
                  <a:cubicBezTo>
                    <a:pt x="10699" y="14540"/>
                    <a:pt x="10837" y="14421"/>
                    <a:pt x="10955" y="14284"/>
                  </a:cubicBezTo>
                  <a:cubicBezTo>
                    <a:pt x="11152" y="14067"/>
                    <a:pt x="11349" y="13850"/>
                    <a:pt x="11546" y="13633"/>
                  </a:cubicBezTo>
                  <a:lnTo>
                    <a:pt x="11546" y="13633"/>
                  </a:lnTo>
                  <a:cubicBezTo>
                    <a:pt x="11487" y="13949"/>
                    <a:pt x="11468" y="14284"/>
                    <a:pt x="11507" y="14618"/>
                  </a:cubicBezTo>
                  <a:cubicBezTo>
                    <a:pt x="11507" y="14618"/>
                    <a:pt x="11507" y="14638"/>
                    <a:pt x="11487" y="14638"/>
                  </a:cubicBezTo>
                  <a:cubicBezTo>
                    <a:pt x="10995" y="15682"/>
                    <a:pt x="10482" y="16727"/>
                    <a:pt x="10148" y="17830"/>
                  </a:cubicBezTo>
                  <a:cubicBezTo>
                    <a:pt x="9911" y="18658"/>
                    <a:pt x="9793" y="19761"/>
                    <a:pt x="10482" y="20450"/>
                  </a:cubicBezTo>
                  <a:cubicBezTo>
                    <a:pt x="10669" y="20637"/>
                    <a:pt x="10918" y="20745"/>
                    <a:pt x="11175" y="20745"/>
                  </a:cubicBezTo>
                  <a:cubicBezTo>
                    <a:pt x="11326" y="20745"/>
                    <a:pt x="11480" y="20708"/>
                    <a:pt x="11625" y="20628"/>
                  </a:cubicBezTo>
                  <a:cubicBezTo>
                    <a:pt x="12039" y="20411"/>
                    <a:pt x="12256" y="19958"/>
                    <a:pt x="12374" y="19524"/>
                  </a:cubicBezTo>
                  <a:cubicBezTo>
                    <a:pt x="12650" y="18539"/>
                    <a:pt x="12610" y="17475"/>
                    <a:pt x="12354" y="16490"/>
                  </a:cubicBezTo>
                  <a:cubicBezTo>
                    <a:pt x="12098" y="15426"/>
                    <a:pt x="11527" y="14126"/>
                    <a:pt x="12216" y="13101"/>
                  </a:cubicBezTo>
                  <a:cubicBezTo>
                    <a:pt x="12256" y="13023"/>
                    <a:pt x="12256" y="12944"/>
                    <a:pt x="12216" y="12885"/>
                  </a:cubicBezTo>
                  <a:cubicBezTo>
                    <a:pt x="12866" y="12156"/>
                    <a:pt x="13477" y="11387"/>
                    <a:pt x="14068" y="10619"/>
                  </a:cubicBezTo>
                  <a:lnTo>
                    <a:pt x="14068" y="10619"/>
                  </a:lnTo>
                  <a:cubicBezTo>
                    <a:pt x="14049" y="10895"/>
                    <a:pt x="14068" y="11170"/>
                    <a:pt x="14108" y="11427"/>
                  </a:cubicBezTo>
                  <a:cubicBezTo>
                    <a:pt x="14088" y="11446"/>
                    <a:pt x="14068" y="11486"/>
                    <a:pt x="14049" y="11505"/>
                  </a:cubicBezTo>
                  <a:cubicBezTo>
                    <a:pt x="13576" y="12550"/>
                    <a:pt x="13221" y="13653"/>
                    <a:pt x="13083" y="14796"/>
                  </a:cubicBezTo>
                  <a:cubicBezTo>
                    <a:pt x="12985" y="15761"/>
                    <a:pt x="13142" y="16865"/>
                    <a:pt x="14068" y="17377"/>
                  </a:cubicBezTo>
                  <a:cubicBezTo>
                    <a:pt x="14298" y="17498"/>
                    <a:pt x="14565" y="17574"/>
                    <a:pt x="14828" y="17574"/>
                  </a:cubicBezTo>
                  <a:cubicBezTo>
                    <a:pt x="14993" y="17574"/>
                    <a:pt x="15157" y="17544"/>
                    <a:pt x="15310" y="17475"/>
                  </a:cubicBezTo>
                  <a:cubicBezTo>
                    <a:pt x="15743" y="17278"/>
                    <a:pt x="16019" y="16865"/>
                    <a:pt x="16117" y="16411"/>
                  </a:cubicBezTo>
                  <a:cubicBezTo>
                    <a:pt x="16374" y="15328"/>
                    <a:pt x="15901" y="14146"/>
                    <a:pt x="15388" y="13220"/>
                  </a:cubicBezTo>
                  <a:cubicBezTo>
                    <a:pt x="14837" y="12274"/>
                    <a:pt x="13950" y="10914"/>
                    <a:pt x="14778" y="9870"/>
                  </a:cubicBezTo>
                  <a:cubicBezTo>
                    <a:pt x="14837" y="9791"/>
                    <a:pt x="14837" y="9712"/>
                    <a:pt x="14797" y="9634"/>
                  </a:cubicBezTo>
                  <a:cubicBezTo>
                    <a:pt x="15448" y="8727"/>
                    <a:pt x="16078" y="7782"/>
                    <a:pt x="16689" y="6836"/>
                  </a:cubicBezTo>
                  <a:cubicBezTo>
                    <a:pt x="16689" y="6856"/>
                    <a:pt x="16709" y="6875"/>
                    <a:pt x="16709" y="6915"/>
                  </a:cubicBezTo>
                  <a:cubicBezTo>
                    <a:pt x="16669" y="6934"/>
                    <a:pt x="16649" y="6954"/>
                    <a:pt x="16630" y="7013"/>
                  </a:cubicBezTo>
                  <a:cubicBezTo>
                    <a:pt x="16334" y="7900"/>
                    <a:pt x="16236" y="8846"/>
                    <a:pt x="16334" y="9791"/>
                  </a:cubicBezTo>
                  <a:cubicBezTo>
                    <a:pt x="16393" y="10244"/>
                    <a:pt x="16492" y="10698"/>
                    <a:pt x="16649" y="11131"/>
                  </a:cubicBezTo>
                  <a:cubicBezTo>
                    <a:pt x="16807" y="11565"/>
                    <a:pt x="17004" y="11998"/>
                    <a:pt x="17339" y="12313"/>
                  </a:cubicBezTo>
                  <a:cubicBezTo>
                    <a:pt x="17579" y="12527"/>
                    <a:pt x="17858" y="12621"/>
                    <a:pt x="18135" y="12621"/>
                  </a:cubicBezTo>
                  <a:cubicBezTo>
                    <a:pt x="18677" y="12621"/>
                    <a:pt x="19213" y="12263"/>
                    <a:pt x="19447" y="11742"/>
                  </a:cubicBezTo>
                  <a:cubicBezTo>
                    <a:pt x="19841" y="10836"/>
                    <a:pt x="19487" y="9712"/>
                    <a:pt x="18915" y="8983"/>
                  </a:cubicBezTo>
                  <a:cubicBezTo>
                    <a:pt x="18285" y="8176"/>
                    <a:pt x="17083" y="7466"/>
                    <a:pt x="16984" y="6343"/>
                  </a:cubicBezTo>
                  <a:cubicBezTo>
                    <a:pt x="17142" y="6107"/>
                    <a:pt x="17280" y="5870"/>
                    <a:pt x="17418" y="5654"/>
                  </a:cubicBezTo>
                  <a:cubicBezTo>
                    <a:pt x="17556" y="5417"/>
                    <a:pt x="17674" y="5201"/>
                    <a:pt x="17812" y="4984"/>
                  </a:cubicBezTo>
                  <a:cubicBezTo>
                    <a:pt x="17832" y="5082"/>
                    <a:pt x="17871" y="5161"/>
                    <a:pt x="17930" y="5240"/>
                  </a:cubicBezTo>
                  <a:cubicBezTo>
                    <a:pt x="18127" y="5634"/>
                    <a:pt x="18364" y="5989"/>
                    <a:pt x="18600" y="6343"/>
                  </a:cubicBezTo>
                  <a:cubicBezTo>
                    <a:pt x="19033" y="6993"/>
                    <a:pt x="19526" y="7821"/>
                    <a:pt x="20334" y="8018"/>
                  </a:cubicBezTo>
                  <a:cubicBezTo>
                    <a:pt x="20432" y="8041"/>
                    <a:pt x="20532" y="8052"/>
                    <a:pt x="20630" y="8052"/>
                  </a:cubicBezTo>
                  <a:cubicBezTo>
                    <a:pt x="21198" y="8052"/>
                    <a:pt x="21716" y="7674"/>
                    <a:pt x="21733" y="7053"/>
                  </a:cubicBezTo>
                  <a:cubicBezTo>
                    <a:pt x="21752" y="6284"/>
                    <a:pt x="21240" y="5575"/>
                    <a:pt x="20610" y="5161"/>
                  </a:cubicBezTo>
                  <a:cubicBezTo>
                    <a:pt x="19900" y="4688"/>
                    <a:pt x="19033" y="4491"/>
                    <a:pt x="18206" y="4294"/>
                  </a:cubicBezTo>
                  <a:cubicBezTo>
                    <a:pt x="18935" y="2974"/>
                    <a:pt x="19644" y="1634"/>
                    <a:pt x="20294" y="275"/>
                  </a:cubicBezTo>
                  <a:cubicBezTo>
                    <a:pt x="20359" y="121"/>
                    <a:pt x="20222" y="0"/>
                    <a:pt x="2009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4"/>
            <p:cNvSpPr/>
            <p:nvPr/>
          </p:nvSpPr>
          <p:spPr>
            <a:xfrm>
              <a:off x="557525" y="4021125"/>
              <a:ext cx="184200" cy="184200"/>
            </a:xfrm>
            <a:prstGeom prst="plus">
              <a:avLst>
                <a:gd name="adj" fmla="val 25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4"/>
            <p:cNvSpPr/>
            <p:nvPr/>
          </p:nvSpPr>
          <p:spPr>
            <a:xfrm>
              <a:off x="887175" y="3372738"/>
              <a:ext cx="300500" cy="355225"/>
            </a:xfrm>
            <a:custGeom>
              <a:avLst/>
              <a:gdLst/>
              <a:ahLst/>
              <a:cxnLst/>
              <a:rect l="l" t="t" r="r" b="b"/>
              <a:pathLst>
                <a:path w="12020" h="14209" extrusionOk="0">
                  <a:moveTo>
                    <a:pt x="3122" y="1"/>
                  </a:moveTo>
                  <a:cubicBezTo>
                    <a:pt x="3027" y="1"/>
                    <a:pt x="2932" y="6"/>
                    <a:pt x="2838" y="19"/>
                  </a:cubicBezTo>
                  <a:cubicBezTo>
                    <a:pt x="1222" y="216"/>
                    <a:pt x="375" y="1811"/>
                    <a:pt x="158" y="3269"/>
                  </a:cubicBezTo>
                  <a:cubicBezTo>
                    <a:pt x="40" y="4097"/>
                    <a:pt x="20" y="4944"/>
                    <a:pt x="20" y="5772"/>
                  </a:cubicBezTo>
                  <a:cubicBezTo>
                    <a:pt x="0" y="6580"/>
                    <a:pt x="0" y="7387"/>
                    <a:pt x="40" y="8215"/>
                  </a:cubicBezTo>
                  <a:cubicBezTo>
                    <a:pt x="119" y="10067"/>
                    <a:pt x="355" y="11919"/>
                    <a:pt x="710" y="13732"/>
                  </a:cubicBezTo>
                  <a:cubicBezTo>
                    <a:pt x="765" y="13970"/>
                    <a:pt x="956" y="14209"/>
                    <a:pt x="1221" y="14209"/>
                  </a:cubicBezTo>
                  <a:cubicBezTo>
                    <a:pt x="1241" y="14209"/>
                    <a:pt x="1261" y="14207"/>
                    <a:pt x="1281" y="14205"/>
                  </a:cubicBezTo>
                  <a:cubicBezTo>
                    <a:pt x="3212" y="13889"/>
                    <a:pt x="5064" y="13239"/>
                    <a:pt x="6778" y="12293"/>
                  </a:cubicBezTo>
                  <a:cubicBezTo>
                    <a:pt x="7606" y="11840"/>
                    <a:pt x="8414" y="11308"/>
                    <a:pt x="9143" y="10697"/>
                  </a:cubicBezTo>
                  <a:cubicBezTo>
                    <a:pt x="9970" y="10028"/>
                    <a:pt x="10798" y="9279"/>
                    <a:pt x="11330" y="8353"/>
                  </a:cubicBezTo>
                  <a:cubicBezTo>
                    <a:pt x="11822" y="7525"/>
                    <a:pt x="12019" y="6501"/>
                    <a:pt x="11704" y="5575"/>
                  </a:cubicBezTo>
                  <a:cubicBezTo>
                    <a:pt x="11389" y="4649"/>
                    <a:pt x="10581" y="4058"/>
                    <a:pt x="9655" y="3861"/>
                  </a:cubicBezTo>
                  <a:cubicBezTo>
                    <a:pt x="9425" y="3815"/>
                    <a:pt x="9200" y="3794"/>
                    <a:pt x="8982" y="3794"/>
                  </a:cubicBezTo>
                  <a:cubicBezTo>
                    <a:pt x="7872" y="3794"/>
                    <a:pt x="6912" y="4345"/>
                    <a:pt x="6089" y="5102"/>
                  </a:cubicBezTo>
                  <a:cubicBezTo>
                    <a:pt x="6187" y="4314"/>
                    <a:pt x="6167" y="3526"/>
                    <a:pt x="6010" y="2757"/>
                  </a:cubicBezTo>
                  <a:cubicBezTo>
                    <a:pt x="5852" y="2009"/>
                    <a:pt x="5537" y="1319"/>
                    <a:pt x="4966" y="767"/>
                  </a:cubicBezTo>
                  <a:cubicBezTo>
                    <a:pt x="4481" y="300"/>
                    <a:pt x="3800" y="1"/>
                    <a:pt x="31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1"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8"/>
          <p:cNvSpPr/>
          <p:nvPr/>
        </p:nvSpPr>
        <p:spPr>
          <a:xfrm>
            <a:off x="427141" y="366600"/>
            <a:ext cx="11307557" cy="6124800"/>
          </a:xfrm>
          <a:prstGeom prst="roundRect">
            <a:avLst>
              <a:gd name="adj" fmla="val 344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8"/>
          <p:cNvSpPr txBox="1">
            <a:spLocks noGrp="1"/>
          </p:cNvSpPr>
          <p:nvPr>
            <p:ph type="title"/>
          </p:nvPr>
        </p:nvSpPr>
        <p:spPr>
          <a:xfrm>
            <a:off x="957625" y="719200"/>
            <a:ext cx="10255765" cy="710800"/>
          </a:xfrm>
          <a:prstGeom prst="rect">
            <a:avLst/>
          </a:prstGeom>
        </p:spPr>
        <p:txBody>
          <a:bodyPr spcFirstLastPara="1" wrap="square" lIns="121705" tIns="121705" rIns="121705" bIns="12170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"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3"/>
          <p:cNvSpPr/>
          <p:nvPr/>
        </p:nvSpPr>
        <p:spPr>
          <a:xfrm>
            <a:off x="427141" y="366600"/>
            <a:ext cx="11307557" cy="6124800"/>
          </a:xfrm>
          <a:prstGeom prst="roundRect">
            <a:avLst>
              <a:gd name="adj" fmla="val 344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23"/>
          <p:cNvSpPr txBox="1">
            <a:spLocks noGrp="1"/>
          </p:cNvSpPr>
          <p:nvPr>
            <p:ph type="title"/>
          </p:nvPr>
        </p:nvSpPr>
        <p:spPr>
          <a:xfrm>
            <a:off x="948448" y="2119000"/>
            <a:ext cx="4335248" cy="825600"/>
          </a:xfrm>
          <a:prstGeom prst="rect">
            <a:avLst/>
          </a:prstGeom>
        </p:spPr>
        <p:txBody>
          <a:bodyPr spcFirstLastPara="1" wrap="square" lIns="121705" tIns="121705" rIns="121705" bIns="12170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62" name="Google Shape;362;p23"/>
          <p:cNvSpPr txBox="1">
            <a:spLocks noGrp="1"/>
          </p:cNvSpPr>
          <p:nvPr>
            <p:ph type="subTitle" idx="1"/>
          </p:nvPr>
        </p:nvSpPr>
        <p:spPr>
          <a:xfrm>
            <a:off x="948448" y="2944600"/>
            <a:ext cx="4335248" cy="1794400"/>
          </a:xfrm>
          <a:prstGeom prst="rect">
            <a:avLst/>
          </a:prstGeom>
        </p:spPr>
        <p:txBody>
          <a:bodyPr spcFirstLastPara="1" wrap="square" lIns="121705" tIns="121705" rIns="121705" bIns="12170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0"/>
              </a:spcBef>
              <a:spcAft>
                <a:spcPts val="213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36"/>
          <p:cNvSpPr/>
          <p:nvPr/>
        </p:nvSpPr>
        <p:spPr>
          <a:xfrm>
            <a:off x="427141" y="366600"/>
            <a:ext cx="11307557" cy="6124800"/>
          </a:xfrm>
          <a:prstGeom prst="roundRect">
            <a:avLst>
              <a:gd name="adj" fmla="val 344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3" name="Google Shape;503;p36"/>
          <p:cNvGrpSpPr/>
          <p:nvPr/>
        </p:nvGrpSpPr>
        <p:grpSpPr>
          <a:xfrm>
            <a:off x="622877" y="490827"/>
            <a:ext cx="10842281" cy="1810607"/>
            <a:chOff x="468316" y="368120"/>
            <a:chExt cx="8151878" cy="1357955"/>
          </a:xfrm>
        </p:grpSpPr>
        <p:grpSp>
          <p:nvGrpSpPr>
            <p:cNvPr id="504" name="Google Shape;504;p36"/>
            <p:cNvGrpSpPr/>
            <p:nvPr/>
          </p:nvGrpSpPr>
          <p:grpSpPr>
            <a:xfrm>
              <a:off x="7935890" y="368120"/>
              <a:ext cx="684304" cy="634375"/>
              <a:chOff x="6408388" y="676125"/>
              <a:chExt cx="957068" cy="887238"/>
            </a:xfrm>
          </p:grpSpPr>
          <p:sp>
            <p:nvSpPr>
              <p:cNvPr id="505" name="Google Shape;505;p36"/>
              <p:cNvSpPr/>
              <p:nvPr/>
            </p:nvSpPr>
            <p:spPr>
              <a:xfrm>
                <a:off x="6408388" y="676125"/>
                <a:ext cx="957068" cy="887238"/>
              </a:xfrm>
              <a:custGeom>
                <a:avLst/>
                <a:gdLst/>
                <a:ahLst/>
                <a:cxnLst/>
                <a:rect l="l" t="t" r="r" b="b"/>
                <a:pathLst>
                  <a:path w="17694" h="16403" extrusionOk="0">
                    <a:moveTo>
                      <a:pt x="11121" y="0"/>
                    </a:moveTo>
                    <a:cubicBezTo>
                      <a:pt x="10889" y="0"/>
                      <a:pt x="10632" y="141"/>
                      <a:pt x="10384" y="423"/>
                    </a:cubicBezTo>
                    <a:cubicBezTo>
                      <a:pt x="9083" y="1940"/>
                      <a:pt x="7547" y="7950"/>
                      <a:pt x="7547" y="7950"/>
                    </a:cubicBezTo>
                    <a:cubicBezTo>
                      <a:pt x="6051" y="7484"/>
                      <a:pt x="6476" y="794"/>
                      <a:pt x="4635" y="794"/>
                    </a:cubicBezTo>
                    <a:cubicBezTo>
                      <a:pt x="4293" y="794"/>
                      <a:pt x="3874" y="1024"/>
                      <a:pt x="3350" y="1566"/>
                    </a:cubicBezTo>
                    <a:cubicBezTo>
                      <a:pt x="0" y="5034"/>
                      <a:pt x="0" y="16383"/>
                      <a:pt x="8729" y="16402"/>
                    </a:cubicBezTo>
                    <a:cubicBezTo>
                      <a:pt x="14521" y="16402"/>
                      <a:pt x="15802" y="11871"/>
                      <a:pt x="15802" y="11871"/>
                    </a:cubicBezTo>
                    <a:cubicBezTo>
                      <a:pt x="11310" y="10945"/>
                      <a:pt x="11270" y="9999"/>
                      <a:pt x="11270" y="9999"/>
                    </a:cubicBezTo>
                    <a:cubicBezTo>
                      <a:pt x="17102" y="8994"/>
                      <a:pt x="17694" y="4147"/>
                      <a:pt x="16334" y="3911"/>
                    </a:cubicBezTo>
                    <a:cubicBezTo>
                      <a:pt x="16281" y="3902"/>
                      <a:pt x="16227" y="3898"/>
                      <a:pt x="16172" y="3898"/>
                    </a:cubicBezTo>
                    <a:cubicBezTo>
                      <a:pt x="15478" y="3898"/>
                      <a:pt x="14691" y="4569"/>
                      <a:pt x="14101" y="5203"/>
                    </a:cubicBezTo>
                    <a:lnTo>
                      <a:pt x="14101" y="5203"/>
                    </a:lnTo>
                    <a:cubicBezTo>
                      <a:pt x="15113" y="3802"/>
                      <a:pt x="16392" y="1429"/>
                      <a:pt x="14561" y="226"/>
                    </a:cubicBezTo>
                    <a:cubicBezTo>
                      <a:pt x="14532" y="207"/>
                      <a:pt x="14500" y="198"/>
                      <a:pt x="14464" y="198"/>
                    </a:cubicBezTo>
                    <a:cubicBezTo>
                      <a:pt x="13639" y="198"/>
                      <a:pt x="11131" y="5213"/>
                      <a:pt x="11112" y="5213"/>
                    </a:cubicBezTo>
                    <a:cubicBezTo>
                      <a:pt x="11112" y="5213"/>
                      <a:pt x="11112" y="5212"/>
                      <a:pt x="11113" y="5211"/>
                    </a:cubicBezTo>
                    <a:cubicBezTo>
                      <a:pt x="12449" y="1756"/>
                      <a:pt x="11942" y="0"/>
                      <a:pt x="1112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36"/>
              <p:cNvSpPr/>
              <p:nvPr/>
            </p:nvSpPr>
            <p:spPr>
              <a:xfrm>
                <a:off x="6577853" y="807673"/>
                <a:ext cx="106611" cy="103691"/>
              </a:xfrm>
              <a:custGeom>
                <a:avLst/>
                <a:gdLst/>
                <a:ahLst/>
                <a:cxnLst/>
                <a:rect l="l" t="t" r="r" b="b"/>
                <a:pathLst>
                  <a:path w="1971" h="1917" extrusionOk="0">
                    <a:moveTo>
                      <a:pt x="749" y="1"/>
                    </a:moveTo>
                    <a:cubicBezTo>
                      <a:pt x="749" y="1"/>
                      <a:pt x="0" y="1656"/>
                      <a:pt x="867" y="1892"/>
                    </a:cubicBezTo>
                    <a:cubicBezTo>
                      <a:pt x="928" y="1909"/>
                      <a:pt x="986" y="1916"/>
                      <a:pt x="1041" y="1916"/>
                    </a:cubicBezTo>
                    <a:cubicBezTo>
                      <a:pt x="1783" y="1916"/>
                      <a:pt x="1970" y="533"/>
                      <a:pt x="1970" y="533"/>
                    </a:cubicBezTo>
                    <a:lnTo>
                      <a:pt x="1734" y="395"/>
                    </a:lnTo>
                    <a:cubicBezTo>
                      <a:pt x="1734" y="395"/>
                      <a:pt x="1466" y="1468"/>
                      <a:pt x="1071" y="1468"/>
                    </a:cubicBezTo>
                    <a:cubicBezTo>
                      <a:pt x="1024" y="1468"/>
                      <a:pt x="976" y="1453"/>
                      <a:pt x="926" y="1420"/>
                    </a:cubicBezTo>
                    <a:cubicBezTo>
                      <a:pt x="453" y="1085"/>
                      <a:pt x="1064" y="178"/>
                      <a:pt x="1064" y="178"/>
                    </a:cubicBezTo>
                    <a:lnTo>
                      <a:pt x="749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" name="Google Shape;507;p36"/>
              <p:cNvSpPr/>
              <p:nvPr/>
            </p:nvSpPr>
            <p:spPr>
              <a:xfrm>
                <a:off x="6413700" y="777875"/>
                <a:ext cx="167998" cy="133278"/>
              </a:xfrm>
              <a:custGeom>
                <a:avLst/>
                <a:gdLst/>
                <a:ahLst/>
                <a:cxnLst/>
                <a:rect l="l" t="t" r="r" b="b"/>
                <a:pathLst>
                  <a:path w="2582" h="2464" extrusionOk="0">
                    <a:moveTo>
                      <a:pt x="1" y="0"/>
                    </a:moveTo>
                    <a:lnTo>
                      <a:pt x="1715" y="2463"/>
                    </a:lnTo>
                    <a:cubicBezTo>
                      <a:pt x="1715" y="2463"/>
                      <a:pt x="1912" y="1419"/>
                      <a:pt x="2582" y="552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" name="Google Shape;508;p36"/>
              <p:cNvSpPr/>
              <p:nvPr/>
            </p:nvSpPr>
            <p:spPr>
              <a:xfrm>
                <a:off x="6611118" y="1260788"/>
                <a:ext cx="42461" cy="48302"/>
              </a:xfrm>
              <a:custGeom>
                <a:avLst/>
                <a:gdLst/>
                <a:ahLst/>
                <a:cxnLst/>
                <a:rect l="l" t="t" r="r" b="b"/>
                <a:pathLst>
                  <a:path w="785" h="893" extrusionOk="0">
                    <a:moveTo>
                      <a:pt x="253" y="1"/>
                    </a:moveTo>
                    <a:cubicBezTo>
                      <a:pt x="1" y="1"/>
                      <a:pt x="289" y="892"/>
                      <a:pt x="513" y="892"/>
                    </a:cubicBezTo>
                    <a:cubicBezTo>
                      <a:pt x="525" y="892"/>
                      <a:pt x="536" y="890"/>
                      <a:pt x="548" y="884"/>
                    </a:cubicBezTo>
                    <a:cubicBezTo>
                      <a:pt x="784" y="766"/>
                      <a:pt x="390" y="57"/>
                      <a:pt x="390" y="57"/>
                    </a:cubicBezTo>
                    <a:cubicBezTo>
                      <a:pt x="333" y="18"/>
                      <a:pt x="287" y="1"/>
                      <a:pt x="25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509;p36"/>
              <p:cNvSpPr/>
              <p:nvPr/>
            </p:nvSpPr>
            <p:spPr>
              <a:xfrm>
                <a:off x="6755864" y="1437555"/>
                <a:ext cx="68207" cy="30290"/>
              </a:xfrm>
              <a:custGeom>
                <a:avLst/>
                <a:gdLst/>
                <a:ahLst/>
                <a:cxnLst/>
                <a:rect l="l" t="t" r="r" b="b"/>
                <a:pathLst>
                  <a:path w="1261" h="560" extrusionOk="0">
                    <a:moveTo>
                      <a:pt x="492" y="0"/>
                    </a:moveTo>
                    <a:lnTo>
                      <a:pt x="492" y="0"/>
                    </a:lnTo>
                    <a:cubicBezTo>
                      <a:pt x="1" y="82"/>
                      <a:pt x="735" y="559"/>
                      <a:pt x="1053" y="559"/>
                    </a:cubicBezTo>
                    <a:cubicBezTo>
                      <a:pt x="1118" y="559"/>
                      <a:pt x="1165" y="539"/>
                      <a:pt x="1182" y="493"/>
                    </a:cubicBezTo>
                    <a:cubicBezTo>
                      <a:pt x="1261" y="256"/>
                      <a:pt x="492" y="0"/>
                      <a:pt x="49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p36"/>
              <p:cNvSpPr/>
              <p:nvPr/>
            </p:nvSpPr>
            <p:spPr>
              <a:xfrm>
                <a:off x="6914403" y="1510523"/>
                <a:ext cx="60851" cy="18282"/>
              </a:xfrm>
              <a:custGeom>
                <a:avLst/>
                <a:gdLst/>
                <a:ahLst/>
                <a:cxnLst/>
                <a:rect l="l" t="t" r="r" b="b"/>
                <a:pathLst>
                  <a:path w="1125" h="338" extrusionOk="0">
                    <a:moveTo>
                      <a:pt x="686" y="1"/>
                    </a:moveTo>
                    <a:cubicBezTo>
                      <a:pt x="482" y="1"/>
                      <a:pt x="280" y="31"/>
                      <a:pt x="280" y="31"/>
                    </a:cubicBezTo>
                    <a:cubicBezTo>
                      <a:pt x="0" y="232"/>
                      <a:pt x="318" y="338"/>
                      <a:pt x="637" y="338"/>
                    </a:cubicBezTo>
                    <a:cubicBezTo>
                      <a:pt x="880" y="338"/>
                      <a:pt x="1125" y="276"/>
                      <a:pt x="1108" y="149"/>
                    </a:cubicBezTo>
                    <a:cubicBezTo>
                      <a:pt x="1098" y="31"/>
                      <a:pt x="891" y="1"/>
                      <a:pt x="68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511;p36"/>
              <p:cNvSpPr/>
              <p:nvPr/>
            </p:nvSpPr>
            <p:spPr>
              <a:xfrm>
                <a:off x="6802274" y="1503599"/>
                <a:ext cx="67613" cy="25422"/>
              </a:xfrm>
              <a:custGeom>
                <a:avLst/>
                <a:gdLst/>
                <a:ahLst/>
                <a:cxnLst/>
                <a:rect l="l" t="t" r="r" b="b"/>
                <a:pathLst>
                  <a:path w="1250" h="470" extrusionOk="0">
                    <a:moveTo>
                      <a:pt x="442" y="1"/>
                    </a:moveTo>
                    <a:cubicBezTo>
                      <a:pt x="1" y="153"/>
                      <a:pt x="653" y="470"/>
                      <a:pt x="999" y="470"/>
                    </a:cubicBezTo>
                    <a:cubicBezTo>
                      <a:pt x="1102" y="470"/>
                      <a:pt x="1177" y="442"/>
                      <a:pt x="1191" y="375"/>
                    </a:cubicBezTo>
                    <a:cubicBezTo>
                      <a:pt x="1250" y="139"/>
                      <a:pt x="442" y="1"/>
                      <a:pt x="44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512;p36"/>
              <p:cNvSpPr/>
              <p:nvPr/>
            </p:nvSpPr>
            <p:spPr>
              <a:xfrm>
                <a:off x="6532363" y="1237367"/>
                <a:ext cx="42352" cy="47329"/>
              </a:xfrm>
              <a:custGeom>
                <a:avLst/>
                <a:gdLst/>
                <a:ahLst/>
                <a:cxnLst/>
                <a:rect l="l" t="t" r="r" b="b"/>
                <a:pathLst>
                  <a:path w="783" h="875" extrusionOk="0">
                    <a:moveTo>
                      <a:pt x="250" y="0"/>
                    </a:moveTo>
                    <a:cubicBezTo>
                      <a:pt x="1" y="0"/>
                      <a:pt x="282" y="875"/>
                      <a:pt x="505" y="875"/>
                    </a:cubicBezTo>
                    <a:cubicBezTo>
                      <a:pt x="519" y="875"/>
                      <a:pt x="532" y="871"/>
                      <a:pt x="546" y="864"/>
                    </a:cubicBezTo>
                    <a:cubicBezTo>
                      <a:pt x="782" y="766"/>
                      <a:pt x="388" y="56"/>
                      <a:pt x="388" y="56"/>
                    </a:cubicBezTo>
                    <a:cubicBezTo>
                      <a:pt x="331" y="17"/>
                      <a:pt x="285" y="0"/>
                      <a:pt x="25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" name="Google Shape;513;p36"/>
              <p:cNvSpPr/>
              <p:nvPr/>
            </p:nvSpPr>
            <p:spPr>
              <a:xfrm>
                <a:off x="6545128" y="1322667"/>
                <a:ext cx="42352" cy="48356"/>
              </a:xfrm>
              <a:custGeom>
                <a:avLst/>
                <a:gdLst/>
                <a:ahLst/>
                <a:cxnLst/>
                <a:rect l="l" t="t" r="r" b="b"/>
                <a:pathLst>
                  <a:path w="783" h="894" extrusionOk="0">
                    <a:moveTo>
                      <a:pt x="252" y="0"/>
                    </a:moveTo>
                    <a:cubicBezTo>
                      <a:pt x="0" y="0"/>
                      <a:pt x="285" y="893"/>
                      <a:pt x="523" y="893"/>
                    </a:cubicBezTo>
                    <a:cubicBezTo>
                      <a:pt x="537" y="893"/>
                      <a:pt x="552" y="890"/>
                      <a:pt x="566" y="883"/>
                    </a:cubicBezTo>
                    <a:cubicBezTo>
                      <a:pt x="782" y="785"/>
                      <a:pt x="388" y="56"/>
                      <a:pt x="388" y="56"/>
                    </a:cubicBezTo>
                    <a:cubicBezTo>
                      <a:pt x="332" y="17"/>
                      <a:pt x="287" y="0"/>
                      <a:pt x="25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514;p36"/>
              <p:cNvSpPr/>
              <p:nvPr/>
            </p:nvSpPr>
            <p:spPr>
              <a:xfrm>
                <a:off x="6611118" y="1347116"/>
                <a:ext cx="42461" cy="48248"/>
              </a:xfrm>
              <a:custGeom>
                <a:avLst/>
                <a:gdLst/>
                <a:ahLst/>
                <a:cxnLst/>
                <a:rect l="l" t="t" r="r" b="b"/>
                <a:pathLst>
                  <a:path w="785" h="892" extrusionOk="0">
                    <a:moveTo>
                      <a:pt x="253" y="1"/>
                    </a:moveTo>
                    <a:cubicBezTo>
                      <a:pt x="1" y="1"/>
                      <a:pt x="289" y="892"/>
                      <a:pt x="513" y="892"/>
                    </a:cubicBezTo>
                    <a:cubicBezTo>
                      <a:pt x="525" y="892"/>
                      <a:pt x="536" y="889"/>
                      <a:pt x="548" y="884"/>
                    </a:cubicBezTo>
                    <a:cubicBezTo>
                      <a:pt x="784" y="766"/>
                      <a:pt x="390" y="57"/>
                      <a:pt x="390" y="57"/>
                    </a:cubicBezTo>
                    <a:cubicBezTo>
                      <a:pt x="333" y="18"/>
                      <a:pt x="287" y="1"/>
                      <a:pt x="25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" name="Google Shape;515;p36"/>
              <p:cNvSpPr/>
              <p:nvPr/>
            </p:nvSpPr>
            <p:spPr>
              <a:xfrm>
                <a:off x="6618150" y="1432795"/>
                <a:ext cx="58850" cy="39756"/>
              </a:xfrm>
              <a:custGeom>
                <a:avLst/>
                <a:gdLst/>
                <a:ahLst/>
                <a:cxnLst/>
                <a:rect l="l" t="t" r="r" b="b"/>
                <a:pathLst>
                  <a:path w="1088" h="735" extrusionOk="0">
                    <a:moveTo>
                      <a:pt x="374" y="0"/>
                    </a:moveTo>
                    <a:cubicBezTo>
                      <a:pt x="1" y="0"/>
                      <a:pt x="572" y="734"/>
                      <a:pt x="846" y="734"/>
                    </a:cubicBezTo>
                    <a:cubicBezTo>
                      <a:pt x="879" y="734"/>
                      <a:pt x="908" y="723"/>
                      <a:pt x="930" y="699"/>
                    </a:cubicBezTo>
                    <a:cubicBezTo>
                      <a:pt x="1088" y="522"/>
                      <a:pt x="457" y="10"/>
                      <a:pt x="457" y="10"/>
                    </a:cubicBezTo>
                    <a:cubicBezTo>
                      <a:pt x="425" y="3"/>
                      <a:pt x="397" y="0"/>
                      <a:pt x="37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" name="Google Shape;516;p36"/>
              <p:cNvSpPr/>
              <p:nvPr/>
            </p:nvSpPr>
            <p:spPr>
              <a:xfrm>
                <a:off x="6692849" y="1482288"/>
                <a:ext cx="67288" cy="26775"/>
              </a:xfrm>
              <a:custGeom>
                <a:avLst/>
                <a:gdLst/>
                <a:ahLst/>
                <a:cxnLst/>
                <a:rect l="l" t="t" r="r" b="b"/>
                <a:pathLst>
                  <a:path w="1244" h="495" extrusionOk="0">
                    <a:moveTo>
                      <a:pt x="455" y="1"/>
                    </a:moveTo>
                    <a:lnTo>
                      <a:pt x="455" y="1"/>
                    </a:lnTo>
                    <a:cubicBezTo>
                      <a:pt x="1" y="142"/>
                      <a:pt x="693" y="495"/>
                      <a:pt x="1025" y="495"/>
                    </a:cubicBezTo>
                    <a:cubicBezTo>
                      <a:pt x="1110" y="495"/>
                      <a:pt x="1172" y="471"/>
                      <a:pt x="1184" y="415"/>
                    </a:cubicBezTo>
                    <a:cubicBezTo>
                      <a:pt x="1243" y="158"/>
                      <a:pt x="455" y="1"/>
                      <a:pt x="45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" name="Google Shape;517;p36"/>
              <p:cNvSpPr/>
              <p:nvPr/>
            </p:nvSpPr>
            <p:spPr>
              <a:xfrm>
                <a:off x="6864315" y="1457893"/>
                <a:ext cx="60851" cy="18715"/>
              </a:xfrm>
              <a:custGeom>
                <a:avLst/>
                <a:gdLst/>
                <a:ahLst/>
                <a:cxnLst/>
                <a:rect l="l" t="t" r="r" b="b"/>
                <a:pathLst>
                  <a:path w="1125" h="346" extrusionOk="0">
                    <a:moveTo>
                      <a:pt x="701" y="1"/>
                    </a:moveTo>
                    <a:cubicBezTo>
                      <a:pt x="492" y="1"/>
                      <a:pt x="280" y="38"/>
                      <a:pt x="280" y="38"/>
                    </a:cubicBezTo>
                    <a:cubicBezTo>
                      <a:pt x="0" y="239"/>
                      <a:pt x="318" y="346"/>
                      <a:pt x="637" y="346"/>
                    </a:cubicBezTo>
                    <a:cubicBezTo>
                      <a:pt x="880" y="346"/>
                      <a:pt x="1125" y="284"/>
                      <a:pt x="1108" y="156"/>
                    </a:cubicBezTo>
                    <a:cubicBezTo>
                      <a:pt x="1089" y="33"/>
                      <a:pt x="896" y="1"/>
                      <a:pt x="70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" name="Google Shape;518;p36"/>
              <p:cNvSpPr/>
              <p:nvPr/>
            </p:nvSpPr>
            <p:spPr>
              <a:xfrm>
                <a:off x="6681111" y="1375243"/>
                <a:ext cx="58742" cy="39756"/>
              </a:xfrm>
              <a:custGeom>
                <a:avLst/>
                <a:gdLst/>
                <a:ahLst/>
                <a:cxnLst/>
                <a:rect l="l" t="t" r="r" b="b"/>
                <a:pathLst>
                  <a:path w="1086" h="735" extrusionOk="0">
                    <a:moveTo>
                      <a:pt x="372" y="0"/>
                    </a:moveTo>
                    <a:cubicBezTo>
                      <a:pt x="1" y="0"/>
                      <a:pt x="586" y="734"/>
                      <a:pt x="849" y="734"/>
                    </a:cubicBezTo>
                    <a:cubicBezTo>
                      <a:pt x="881" y="734"/>
                      <a:pt x="908" y="723"/>
                      <a:pt x="928" y="699"/>
                    </a:cubicBezTo>
                    <a:cubicBezTo>
                      <a:pt x="1086" y="502"/>
                      <a:pt x="456" y="10"/>
                      <a:pt x="456" y="10"/>
                    </a:cubicBezTo>
                    <a:cubicBezTo>
                      <a:pt x="424" y="3"/>
                      <a:pt x="396" y="0"/>
                      <a:pt x="37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9" name="Google Shape;519;p36"/>
            <p:cNvGrpSpPr/>
            <p:nvPr/>
          </p:nvGrpSpPr>
          <p:grpSpPr>
            <a:xfrm>
              <a:off x="468316" y="402231"/>
              <a:ext cx="684280" cy="566153"/>
              <a:chOff x="7558775" y="805000"/>
              <a:chExt cx="862247" cy="713399"/>
            </a:xfrm>
          </p:grpSpPr>
          <p:sp>
            <p:nvSpPr>
              <p:cNvPr id="520" name="Google Shape;520;p36"/>
              <p:cNvSpPr/>
              <p:nvPr/>
            </p:nvSpPr>
            <p:spPr>
              <a:xfrm>
                <a:off x="7558775" y="805000"/>
                <a:ext cx="861539" cy="713399"/>
              </a:xfrm>
              <a:custGeom>
                <a:avLst/>
                <a:gdLst/>
                <a:ahLst/>
                <a:cxnLst/>
                <a:rect l="l" t="t" r="r" b="b"/>
                <a:pathLst>
                  <a:path w="23920" h="19807" extrusionOk="0">
                    <a:moveTo>
                      <a:pt x="6252" y="0"/>
                    </a:moveTo>
                    <a:cubicBezTo>
                      <a:pt x="6112" y="0"/>
                      <a:pt x="5973" y="14"/>
                      <a:pt x="5833" y="44"/>
                    </a:cubicBezTo>
                    <a:cubicBezTo>
                      <a:pt x="4000" y="438"/>
                      <a:pt x="6601" y="3669"/>
                      <a:pt x="6601" y="3669"/>
                    </a:cubicBezTo>
                    <a:cubicBezTo>
                      <a:pt x="6601" y="3669"/>
                      <a:pt x="4590" y="1565"/>
                      <a:pt x="3213" y="1565"/>
                    </a:cubicBezTo>
                    <a:cubicBezTo>
                      <a:pt x="2910" y="1565"/>
                      <a:pt x="2638" y="1667"/>
                      <a:pt x="2424" y="1916"/>
                    </a:cubicBezTo>
                    <a:cubicBezTo>
                      <a:pt x="1163" y="3354"/>
                      <a:pt x="4592" y="5837"/>
                      <a:pt x="4592" y="5837"/>
                    </a:cubicBezTo>
                    <a:cubicBezTo>
                      <a:pt x="4592" y="5837"/>
                      <a:pt x="2636" y="4760"/>
                      <a:pt x="1416" y="4760"/>
                    </a:cubicBezTo>
                    <a:cubicBezTo>
                      <a:pt x="953" y="4760"/>
                      <a:pt x="596" y="4916"/>
                      <a:pt x="493" y="5344"/>
                    </a:cubicBezTo>
                    <a:cubicBezTo>
                      <a:pt x="1" y="7393"/>
                      <a:pt x="4119" y="10624"/>
                      <a:pt x="7961" y="11629"/>
                    </a:cubicBezTo>
                    <a:cubicBezTo>
                      <a:pt x="7961" y="11629"/>
                      <a:pt x="5401" y="13430"/>
                      <a:pt x="2896" y="13430"/>
                    </a:cubicBezTo>
                    <a:cubicBezTo>
                      <a:pt x="2436" y="13430"/>
                      <a:pt x="1978" y="13369"/>
                      <a:pt x="1538" y="13225"/>
                    </a:cubicBezTo>
                    <a:lnTo>
                      <a:pt x="1538" y="13225"/>
                    </a:lnTo>
                    <a:cubicBezTo>
                      <a:pt x="1538" y="13226"/>
                      <a:pt x="2025" y="19807"/>
                      <a:pt x="11322" y="19807"/>
                    </a:cubicBezTo>
                    <a:cubicBezTo>
                      <a:pt x="11377" y="19807"/>
                      <a:pt x="11432" y="19806"/>
                      <a:pt x="11488" y="19806"/>
                    </a:cubicBezTo>
                    <a:cubicBezTo>
                      <a:pt x="22029" y="19727"/>
                      <a:pt x="23920" y="1758"/>
                      <a:pt x="18482" y="1108"/>
                    </a:cubicBezTo>
                    <a:cubicBezTo>
                      <a:pt x="18193" y="1074"/>
                      <a:pt x="17922" y="1058"/>
                      <a:pt x="17669" y="1058"/>
                    </a:cubicBezTo>
                    <a:cubicBezTo>
                      <a:pt x="13957" y="1058"/>
                      <a:pt x="13821" y="4556"/>
                      <a:pt x="12512" y="7433"/>
                    </a:cubicBezTo>
                    <a:cubicBezTo>
                      <a:pt x="12512" y="7433"/>
                      <a:pt x="9438" y="0"/>
                      <a:pt x="62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" name="Google Shape;521;p36"/>
              <p:cNvSpPr/>
              <p:nvPr/>
            </p:nvSpPr>
            <p:spPr>
              <a:xfrm>
                <a:off x="8020052" y="1100380"/>
                <a:ext cx="273625" cy="163952"/>
              </a:xfrm>
              <a:custGeom>
                <a:avLst/>
                <a:gdLst/>
                <a:ahLst/>
                <a:cxnLst/>
                <a:rect l="l" t="t" r="r" b="b"/>
                <a:pathLst>
                  <a:path w="7597" h="4552" extrusionOk="0">
                    <a:moveTo>
                      <a:pt x="2207" y="729"/>
                    </a:moveTo>
                    <a:lnTo>
                      <a:pt x="2207" y="729"/>
                    </a:lnTo>
                    <a:cubicBezTo>
                      <a:pt x="2207" y="729"/>
                      <a:pt x="2172" y="778"/>
                      <a:pt x="2124" y="861"/>
                    </a:cubicBezTo>
                    <a:lnTo>
                      <a:pt x="2124" y="861"/>
                    </a:lnTo>
                    <a:cubicBezTo>
                      <a:pt x="2176" y="781"/>
                      <a:pt x="2207" y="729"/>
                      <a:pt x="2207" y="729"/>
                    </a:cubicBezTo>
                    <a:close/>
                    <a:moveTo>
                      <a:pt x="907" y="0"/>
                    </a:moveTo>
                    <a:lnTo>
                      <a:pt x="907" y="0"/>
                    </a:lnTo>
                    <a:cubicBezTo>
                      <a:pt x="907" y="0"/>
                      <a:pt x="1" y="237"/>
                      <a:pt x="237" y="1497"/>
                    </a:cubicBezTo>
                    <a:cubicBezTo>
                      <a:pt x="344" y="2066"/>
                      <a:pt x="618" y="2222"/>
                      <a:pt x="888" y="2222"/>
                    </a:cubicBezTo>
                    <a:cubicBezTo>
                      <a:pt x="1216" y="2222"/>
                      <a:pt x="1537" y="1990"/>
                      <a:pt x="1537" y="1990"/>
                    </a:cubicBezTo>
                    <a:lnTo>
                      <a:pt x="1537" y="1990"/>
                    </a:lnTo>
                    <a:cubicBezTo>
                      <a:pt x="1537" y="1990"/>
                      <a:pt x="947" y="2601"/>
                      <a:pt x="1971" y="3054"/>
                    </a:cubicBezTo>
                    <a:cubicBezTo>
                      <a:pt x="2156" y="3132"/>
                      <a:pt x="2332" y="3164"/>
                      <a:pt x="2497" y="3164"/>
                    </a:cubicBezTo>
                    <a:cubicBezTo>
                      <a:pt x="3247" y="3164"/>
                      <a:pt x="3764" y="2503"/>
                      <a:pt x="3764" y="2502"/>
                    </a:cubicBezTo>
                    <a:lnTo>
                      <a:pt x="3764" y="2502"/>
                    </a:lnTo>
                    <a:cubicBezTo>
                      <a:pt x="3764" y="2503"/>
                      <a:pt x="2937" y="3960"/>
                      <a:pt x="4118" y="4256"/>
                    </a:cubicBezTo>
                    <a:cubicBezTo>
                      <a:pt x="4263" y="4292"/>
                      <a:pt x="4396" y="4308"/>
                      <a:pt x="4519" y="4308"/>
                    </a:cubicBezTo>
                    <a:cubicBezTo>
                      <a:pt x="5147" y="4308"/>
                      <a:pt x="5506" y="3895"/>
                      <a:pt x="5661" y="3655"/>
                    </a:cubicBezTo>
                    <a:lnTo>
                      <a:pt x="5661" y="3655"/>
                    </a:lnTo>
                    <a:cubicBezTo>
                      <a:pt x="5587" y="3860"/>
                      <a:pt x="5595" y="4216"/>
                      <a:pt x="6306" y="4492"/>
                    </a:cubicBezTo>
                    <a:cubicBezTo>
                      <a:pt x="6411" y="4533"/>
                      <a:pt x="6508" y="4552"/>
                      <a:pt x="6598" y="4552"/>
                    </a:cubicBezTo>
                    <a:cubicBezTo>
                      <a:pt x="7416" y="4552"/>
                      <a:pt x="7597" y="2992"/>
                      <a:pt x="7153" y="2423"/>
                    </a:cubicBezTo>
                    <a:lnTo>
                      <a:pt x="7153" y="2423"/>
                    </a:lnTo>
                    <a:cubicBezTo>
                      <a:pt x="7153" y="2424"/>
                      <a:pt x="7251" y="3684"/>
                      <a:pt x="6463" y="3960"/>
                    </a:cubicBezTo>
                    <a:cubicBezTo>
                      <a:pt x="6410" y="3980"/>
                      <a:pt x="6361" y="3990"/>
                      <a:pt x="6317" y="3990"/>
                    </a:cubicBezTo>
                    <a:cubicBezTo>
                      <a:pt x="5709" y="3990"/>
                      <a:pt x="5931" y="2227"/>
                      <a:pt x="5931" y="2226"/>
                    </a:cubicBezTo>
                    <a:lnTo>
                      <a:pt x="5931" y="2226"/>
                    </a:lnTo>
                    <a:cubicBezTo>
                      <a:pt x="5931" y="2227"/>
                      <a:pt x="5633" y="3602"/>
                      <a:pt x="4839" y="3602"/>
                    </a:cubicBezTo>
                    <a:cubicBezTo>
                      <a:pt x="4767" y="3602"/>
                      <a:pt x="4691" y="3591"/>
                      <a:pt x="4611" y="3566"/>
                    </a:cubicBezTo>
                    <a:cubicBezTo>
                      <a:pt x="3626" y="3290"/>
                      <a:pt x="4118" y="1400"/>
                      <a:pt x="4118" y="1399"/>
                    </a:cubicBezTo>
                    <a:lnTo>
                      <a:pt x="4118" y="1399"/>
                    </a:lnTo>
                    <a:cubicBezTo>
                      <a:pt x="4118" y="1399"/>
                      <a:pt x="3548" y="2627"/>
                      <a:pt x="2735" y="2627"/>
                    </a:cubicBezTo>
                    <a:cubicBezTo>
                      <a:pt x="2604" y="2627"/>
                      <a:pt x="2467" y="2596"/>
                      <a:pt x="2326" y="2522"/>
                    </a:cubicBezTo>
                    <a:cubicBezTo>
                      <a:pt x="1503" y="2095"/>
                      <a:pt x="1925" y="1198"/>
                      <a:pt x="2124" y="861"/>
                    </a:cubicBezTo>
                    <a:lnTo>
                      <a:pt x="2124" y="861"/>
                    </a:lnTo>
                    <a:cubicBezTo>
                      <a:pt x="1948" y="1124"/>
                      <a:pt x="1530" y="1693"/>
                      <a:pt x="1187" y="1693"/>
                    </a:cubicBezTo>
                    <a:cubicBezTo>
                      <a:pt x="1084" y="1693"/>
                      <a:pt x="988" y="1642"/>
                      <a:pt x="907" y="1517"/>
                    </a:cubicBezTo>
                    <a:cubicBezTo>
                      <a:pt x="493" y="867"/>
                      <a:pt x="907" y="0"/>
                      <a:pt x="90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" name="Google Shape;522;p36"/>
              <p:cNvSpPr/>
              <p:nvPr/>
            </p:nvSpPr>
            <p:spPr>
              <a:xfrm>
                <a:off x="7939373" y="1202958"/>
                <a:ext cx="234762" cy="243514"/>
              </a:xfrm>
              <a:custGeom>
                <a:avLst/>
                <a:gdLst/>
                <a:ahLst/>
                <a:cxnLst/>
                <a:rect l="l" t="t" r="r" b="b"/>
                <a:pathLst>
                  <a:path w="6518" h="6761" extrusionOk="0">
                    <a:moveTo>
                      <a:pt x="2418" y="1250"/>
                    </a:moveTo>
                    <a:cubicBezTo>
                      <a:pt x="2418" y="1250"/>
                      <a:pt x="2380" y="1273"/>
                      <a:pt x="2319" y="1314"/>
                    </a:cubicBezTo>
                    <a:lnTo>
                      <a:pt x="2319" y="1314"/>
                    </a:lnTo>
                    <a:cubicBezTo>
                      <a:pt x="2381" y="1275"/>
                      <a:pt x="2418" y="1250"/>
                      <a:pt x="2418" y="1250"/>
                    </a:cubicBezTo>
                    <a:close/>
                    <a:moveTo>
                      <a:pt x="1392" y="1"/>
                    </a:moveTo>
                    <a:cubicBezTo>
                      <a:pt x="1123" y="1"/>
                      <a:pt x="478" y="109"/>
                      <a:pt x="231" y="1112"/>
                    </a:cubicBezTo>
                    <a:cubicBezTo>
                      <a:pt x="1" y="2048"/>
                      <a:pt x="653" y="2174"/>
                      <a:pt x="1022" y="2174"/>
                    </a:cubicBezTo>
                    <a:cubicBezTo>
                      <a:pt x="1158" y="2174"/>
                      <a:pt x="1255" y="2157"/>
                      <a:pt x="1255" y="2157"/>
                    </a:cubicBezTo>
                    <a:lnTo>
                      <a:pt x="1255" y="2157"/>
                    </a:lnTo>
                    <a:cubicBezTo>
                      <a:pt x="1255" y="2157"/>
                      <a:pt x="428" y="2452"/>
                      <a:pt x="1196" y="3319"/>
                    </a:cubicBezTo>
                    <a:cubicBezTo>
                      <a:pt x="1525" y="3673"/>
                      <a:pt x="1920" y="3776"/>
                      <a:pt x="2267" y="3776"/>
                    </a:cubicBezTo>
                    <a:cubicBezTo>
                      <a:pt x="2752" y="3776"/>
                      <a:pt x="3147" y="3575"/>
                      <a:pt x="3147" y="3575"/>
                    </a:cubicBezTo>
                    <a:lnTo>
                      <a:pt x="3147" y="3575"/>
                    </a:lnTo>
                    <a:cubicBezTo>
                      <a:pt x="3147" y="3575"/>
                      <a:pt x="1728" y="4600"/>
                      <a:pt x="2713" y="5368"/>
                    </a:cubicBezTo>
                    <a:cubicBezTo>
                      <a:pt x="3043" y="5620"/>
                      <a:pt x="3357" y="5705"/>
                      <a:pt x="3631" y="5705"/>
                    </a:cubicBezTo>
                    <a:cubicBezTo>
                      <a:pt x="3984" y="5705"/>
                      <a:pt x="4269" y="5565"/>
                      <a:pt x="4433" y="5460"/>
                    </a:cubicBezTo>
                    <a:lnTo>
                      <a:pt x="4433" y="5460"/>
                    </a:lnTo>
                    <a:cubicBezTo>
                      <a:pt x="4276" y="5619"/>
                      <a:pt x="4125" y="5958"/>
                      <a:pt x="4684" y="6531"/>
                    </a:cubicBezTo>
                    <a:cubicBezTo>
                      <a:pt x="4845" y="6692"/>
                      <a:pt x="5014" y="6760"/>
                      <a:pt x="5181" y="6760"/>
                    </a:cubicBezTo>
                    <a:cubicBezTo>
                      <a:pt x="5871" y="6760"/>
                      <a:pt x="6517" y="5589"/>
                      <a:pt x="6358" y="4954"/>
                    </a:cubicBezTo>
                    <a:lnTo>
                      <a:pt x="6358" y="4954"/>
                    </a:lnTo>
                    <a:cubicBezTo>
                      <a:pt x="6358" y="4955"/>
                      <a:pt x="5933" y="6101"/>
                      <a:pt x="5136" y="6101"/>
                    </a:cubicBezTo>
                    <a:cubicBezTo>
                      <a:pt x="5111" y="6101"/>
                      <a:pt x="5085" y="6100"/>
                      <a:pt x="5058" y="6097"/>
                    </a:cubicBezTo>
                    <a:cubicBezTo>
                      <a:pt x="4191" y="6038"/>
                      <a:pt x="5294" y="4246"/>
                      <a:pt x="5295" y="4245"/>
                    </a:cubicBezTo>
                    <a:lnTo>
                      <a:pt x="5295" y="4245"/>
                    </a:lnTo>
                    <a:cubicBezTo>
                      <a:pt x="5294" y="4246"/>
                      <a:pt x="4639" y="5128"/>
                      <a:pt x="3963" y="5128"/>
                    </a:cubicBezTo>
                    <a:cubicBezTo>
                      <a:pt x="3794" y="5128"/>
                      <a:pt x="3624" y="5073"/>
                      <a:pt x="3462" y="4935"/>
                    </a:cubicBezTo>
                    <a:cubicBezTo>
                      <a:pt x="2654" y="4245"/>
                      <a:pt x="3935" y="2689"/>
                      <a:pt x="3935" y="2689"/>
                    </a:cubicBezTo>
                    <a:lnTo>
                      <a:pt x="3935" y="2689"/>
                    </a:lnTo>
                    <a:cubicBezTo>
                      <a:pt x="3935" y="2689"/>
                      <a:pt x="3189" y="3331"/>
                      <a:pt x="2494" y="3331"/>
                    </a:cubicBezTo>
                    <a:cubicBezTo>
                      <a:pt x="2230" y="3331"/>
                      <a:pt x="1974" y="3239"/>
                      <a:pt x="1768" y="2984"/>
                    </a:cubicBezTo>
                    <a:cubicBezTo>
                      <a:pt x="1160" y="2212"/>
                      <a:pt x="2017" y="1523"/>
                      <a:pt x="2319" y="1314"/>
                    </a:cubicBezTo>
                    <a:lnTo>
                      <a:pt x="2319" y="1314"/>
                    </a:lnTo>
                    <a:cubicBezTo>
                      <a:pt x="2103" y="1450"/>
                      <a:pt x="1581" y="1753"/>
                      <a:pt x="1222" y="1753"/>
                    </a:cubicBezTo>
                    <a:cubicBezTo>
                      <a:pt x="1037" y="1753"/>
                      <a:pt x="895" y="1672"/>
                      <a:pt x="861" y="1447"/>
                    </a:cubicBezTo>
                    <a:cubicBezTo>
                      <a:pt x="743" y="639"/>
                      <a:pt x="1512" y="9"/>
                      <a:pt x="1512" y="9"/>
                    </a:cubicBezTo>
                    <a:cubicBezTo>
                      <a:pt x="1512" y="9"/>
                      <a:pt x="1466" y="1"/>
                      <a:pt x="139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" name="Google Shape;523;p36"/>
              <p:cNvSpPr/>
              <p:nvPr/>
            </p:nvSpPr>
            <p:spPr>
              <a:xfrm>
                <a:off x="7796527" y="1263720"/>
                <a:ext cx="173172" cy="251222"/>
              </a:xfrm>
              <a:custGeom>
                <a:avLst/>
                <a:gdLst/>
                <a:ahLst/>
                <a:cxnLst/>
                <a:rect l="l" t="t" r="r" b="b"/>
                <a:pathLst>
                  <a:path w="4808" h="6975" extrusionOk="0">
                    <a:moveTo>
                      <a:pt x="2502" y="1376"/>
                    </a:moveTo>
                    <a:cubicBezTo>
                      <a:pt x="2502" y="1376"/>
                      <a:pt x="2456" y="1390"/>
                      <a:pt x="2382" y="1419"/>
                    </a:cubicBezTo>
                    <a:lnTo>
                      <a:pt x="2382" y="1419"/>
                    </a:lnTo>
                    <a:cubicBezTo>
                      <a:pt x="2457" y="1393"/>
                      <a:pt x="2502" y="1376"/>
                      <a:pt x="2502" y="1376"/>
                    </a:cubicBezTo>
                    <a:close/>
                    <a:moveTo>
                      <a:pt x="1776" y="0"/>
                    </a:moveTo>
                    <a:cubicBezTo>
                      <a:pt x="1487" y="0"/>
                      <a:pt x="1043" y="130"/>
                      <a:pt x="650" y="785"/>
                    </a:cubicBezTo>
                    <a:cubicBezTo>
                      <a:pt x="0" y="1888"/>
                      <a:pt x="1222" y="1947"/>
                      <a:pt x="1222" y="1947"/>
                    </a:cubicBezTo>
                    <a:cubicBezTo>
                      <a:pt x="1222" y="1947"/>
                      <a:pt x="414" y="2046"/>
                      <a:pt x="828" y="2992"/>
                    </a:cubicBezTo>
                    <a:cubicBezTo>
                      <a:pt x="1094" y="3573"/>
                      <a:pt x="1645" y="3685"/>
                      <a:pt x="2029" y="3685"/>
                    </a:cubicBezTo>
                    <a:cubicBezTo>
                      <a:pt x="2268" y="3685"/>
                      <a:pt x="2443" y="3642"/>
                      <a:pt x="2443" y="3642"/>
                    </a:cubicBezTo>
                    <a:lnTo>
                      <a:pt x="2443" y="3642"/>
                    </a:lnTo>
                    <a:cubicBezTo>
                      <a:pt x="2443" y="3642"/>
                      <a:pt x="907" y="4272"/>
                      <a:pt x="1537" y="5179"/>
                    </a:cubicBezTo>
                    <a:cubicBezTo>
                      <a:pt x="1827" y="5595"/>
                      <a:pt x="2192" y="5708"/>
                      <a:pt x="2502" y="5708"/>
                    </a:cubicBezTo>
                    <a:cubicBezTo>
                      <a:pt x="2699" y="5708"/>
                      <a:pt x="2874" y="5662"/>
                      <a:pt x="2993" y="5620"/>
                    </a:cubicBezTo>
                    <a:lnTo>
                      <a:pt x="2993" y="5620"/>
                    </a:lnTo>
                    <a:cubicBezTo>
                      <a:pt x="2808" y="5731"/>
                      <a:pt x="2568" y="6005"/>
                      <a:pt x="2877" y="6637"/>
                    </a:cubicBezTo>
                    <a:cubicBezTo>
                      <a:pt x="2997" y="6877"/>
                      <a:pt x="3177" y="6975"/>
                      <a:pt x="3379" y="6975"/>
                    </a:cubicBezTo>
                    <a:cubicBezTo>
                      <a:pt x="3974" y="6975"/>
                      <a:pt x="4764" y="6131"/>
                      <a:pt x="4808" y="5573"/>
                    </a:cubicBezTo>
                    <a:lnTo>
                      <a:pt x="4808" y="5573"/>
                    </a:lnTo>
                    <a:cubicBezTo>
                      <a:pt x="4808" y="5573"/>
                      <a:pt x="4208" y="6377"/>
                      <a:pt x="3560" y="6377"/>
                    </a:cubicBezTo>
                    <a:cubicBezTo>
                      <a:pt x="3484" y="6377"/>
                      <a:pt x="3407" y="6366"/>
                      <a:pt x="3330" y="6341"/>
                    </a:cubicBezTo>
                    <a:cubicBezTo>
                      <a:pt x="2601" y="6085"/>
                      <a:pt x="4098" y="4706"/>
                      <a:pt x="4098" y="4706"/>
                    </a:cubicBezTo>
                    <a:lnTo>
                      <a:pt x="4098" y="4706"/>
                    </a:lnTo>
                    <a:cubicBezTo>
                      <a:pt x="4098" y="4706"/>
                      <a:pt x="3422" y="5249"/>
                      <a:pt x="2860" y="5249"/>
                    </a:cubicBezTo>
                    <a:cubicBezTo>
                      <a:pt x="2643" y="5249"/>
                      <a:pt x="2443" y="5167"/>
                      <a:pt x="2305" y="4942"/>
                    </a:cubicBezTo>
                    <a:cubicBezTo>
                      <a:pt x="1813" y="4154"/>
                      <a:pt x="3389" y="2992"/>
                      <a:pt x="3389" y="2992"/>
                    </a:cubicBezTo>
                    <a:lnTo>
                      <a:pt x="3389" y="2992"/>
                    </a:lnTo>
                    <a:cubicBezTo>
                      <a:pt x="3389" y="2992"/>
                      <a:pt x="2771" y="3312"/>
                      <a:pt x="2219" y="3312"/>
                    </a:cubicBezTo>
                    <a:cubicBezTo>
                      <a:pt x="1884" y="3312"/>
                      <a:pt x="1573" y="3194"/>
                      <a:pt x="1439" y="2814"/>
                    </a:cubicBezTo>
                    <a:cubicBezTo>
                      <a:pt x="1131" y="1990"/>
                      <a:pt x="2045" y="1550"/>
                      <a:pt x="2382" y="1419"/>
                    </a:cubicBezTo>
                    <a:lnTo>
                      <a:pt x="2382" y="1419"/>
                    </a:lnTo>
                    <a:cubicBezTo>
                      <a:pt x="2191" y="1483"/>
                      <a:pt x="1810" y="1597"/>
                      <a:pt x="1511" y="1597"/>
                    </a:cubicBezTo>
                    <a:cubicBezTo>
                      <a:pt x="1248" y="1597"/>
                      <a:pt x="1050" y="1509"/>
                      <a:pt x="1104" y="1218"/>
                    </a:cubicBezTo>
                    <a:cubicBezTo>
                      <a:pt x="1241" y="470"/>
                      <a:pt x="2089" y="56"/>
                      <a:pt x="2089" y="56"/>
                    </a:cubicBezTo>
                    <a:cubicBezTo>
                      <a:pt x="2089" y="56"/>
                      <a:pt x="1965" y="0"/>
                      <a:pt x="177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" name="Google Shape;524;p36"/>
              <p:cNvSpPr/>
              <p:nvPr/>
            </p:nvSpPr>
            <p:spPr>
              <a:xfrm>
                <a:off x="8161637" y="887480"/>
                <a:ext cx="99012" cy="91737"/>
              </a:xfrm>
              <a:custGeom>
                <a:avLst/>
                <a:gdLst/>
                <a:ahLst/>
                <a:cxnLst/>
                <a:rect l="l" t="t" r="r" b="b"/>
                <a:pathLst>
                  <a:path w="2749" h="2547" extrusionOk="0">
                    <a:moveTo>
                      <a:pt x="2296" y="0"/>
                    </a:moveTo>
                    <a:lnTo>
                      <a:pt x="1724" y="158"/>
                    </a:lnTo>
                    <a:cubicBezTo>
                      <a:pt x="1724" y="158"/>
                      <a:pt x="2197" y="1636"/>
                      <a:pt x="1527" y="1951"/>
                    </a:cubicBezTo>
                    <a:cubicBezTo>
                      <a:pt x="1465" y="1979"/>
                      <a:pt x="1407" y="1992"/>
                      <a:pt x="1353" y="1992"/>
                    </a:cubicBezTo>
                    <a:cubicBezTo>
                      <a:pt x="721" y="1992"/>
                      <a:pt x="621" y="237"/>
                      <a:pt x="621" y="237"/>
                    </a:cubicBezTo>
                    <a:lnTo>
                      <a:pt x="207" y="276"/>
                    </a:lnTo>
                    <a:cubicBezTo>
                      <a:pt x="207" y="276"/>
                      <a:pt x="1" y="2546"/>
                      <a:pt x="1419" y="2546"/>
                    </a:cubicBezTo>
                    <a:cubicBezTo>
                      <a:pt x="1454" y="2546"/>
                      <a:pt x="1490" y="2545"/>
                      <a:pt x="1527" y="2542"/>
                    </a:cubicBezTo>
                    <a:cubicBezTo>
                      <a:pt x="2749" y="2443"/>
                      <a:pt x="2296" y="0"/>
                      <a:pt x="229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" name="Google Shape;525;p36"/>
              <p:cNvSpPr/>
              <p:nvPr/>
            </p:nvSpPr>
            <p:spPr>
              <a:xfrm>
                <a:off x="8278174" y="933575"/>
                <a:ext cx="142849" cy="80253"/>
              </a:xfrm>
              <a:custGeom>
                <a:avLst/>
                <a:gdLst/>
                <a:ahLst/>
                <a:cxnLst/>
                <a:rect l="l" t="t" r="r" b="b"/>
                <a:pathLst>
                  <a:path w="3074" h="2228" extrusionOk="0">
                    <a:moveTo>
                      <a:pt x="0" y="1"/>
                    </a:moveTo>
                    <a:cubicBezTo>
                      <a:pt x="118" y="316"/>
                      <a:pt x="414" y="2227"/>
                      <a:pt x="414" y="2227"/>
                    </a:cubicBezTo>
                    <a:lnTo>
                      <a:pt x="3074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" name="Google Shape;526;p36"/>
              <p:cNvSpPr/>
              <p:nvPr/>
            </p:nvSpPr>
            <p:spPr>
              <a:xfrm>
                <a:off x="8125800" y="958435"/>
                <a:ext cx="60365" cy="59645"/>
              </a:xfrm>
              <a:custGeom>
                <a:avLst/>
                <a:gdLst/>
                <a:ahLst/>
                <a:cxnLst/>
                <a:rect l="l" t="t" r="r" b="b"/>
                <a:pathLst>
                  <a:path w="1676" h="1656" extrusionOk="0">
                    <a:moveTo>
                      <a:pt x="828" y="0"/>
                    </a:moveTo>
                    <a:cubicBezTo>
                      <a:pt x="375" y="0"/>
                      <a:pt x="0" y="375"/>
                      <a:pt x="0" y="828"/>
                    </a:cubicBezTo>
                    <a:cubicBezTo>
                      <a:pt x="0" y="1281"/>
                      <a:pt x="375" y="1656"/>
                      <a:pt x="828" y="1656"/>
                    </a:cubicBezTo>
                    <a:cubicBezTo>
                      <a:pt x="1301" y="1656"/>
                      <a:pt x="1675" y="1281"/>
                      <a:pt x="1675" y="828"/>
                    </a:cubicBezTo>
                    <a:cubicBezTo>
                      <a:pt x="1675" y="375"/>
                      <a:pt x="1301" y="0"/>
                      <a:pt x="82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27" name="Google Shape;527;p36"/>
            <p:cNvSpPr/>
            <p:nvPr/>
          </p:nvSpPr>
          <p:spPr>
            <a:xfrm>
              <a:off x="7571588" y="526075"/>
              <a:ext cx="363050" cy="704450"/>
            </a:xfrm>
            <a:custGeom>
              <a:avLst/>
              <a:gdLst/>
              <a:ahLst/>
              <a:cxnLst/>
              <a:rect l="l" t="t" r="r" b="b"/>
              <a:pathLst>
                <a:path w="14522" h="28178" extrusionOk="0">
                  <a:moveTo>
                    <a:pt x="1517" y="0"/>
                  </a:moveTo>
                  <a:cubicBezTo>
                    <a:pt x="1150" y="0"/>
                    <a:pt x="769" y="119"/>
                    <a:pt x="493" y="343"/>
                  </a:cubicBezTo>
                  <a:cubicBezTo>
                    <a:pt x="139" y="658"/>
                    <a:pt x="1" y="1131"/>
                    <a:pt x="60" y="1584"/>
                  </a:cubicBezTo>
                  <a:cubicBezTo>
                    <a:pt x="119" y="2116"/>
                    <a:pt x="414" y="2589"/>
                    <a:pt x="749" y="3003"/>
                  </a:cubicBezTo>
                  <a:cubicBezTo>
                    <a:pt x="1084" y="3436"/>
                    <a:pt x="1478" y="3830"/>
                    <a:pt x="1872" y="4205"/>
                  </a:cubicBezTo>
                  <a:cubicBezTo>
                    <a:pt x="2680" y="4953"/>
                    <a:pt x="3587" y="5584"/>
                    <a:pt x="4552" y="6096"/>
                  </a:cubicBezTo>
                  <a:cubicBezTo>
                    <a:pt x="4769" y="6510"/>
                    <a:pt x="4985" y="6923"/>
                    <a:pt x="5202" y="7337"/>
                  </a:cubicBezTo>
                  <a:cubicBezTo>
                    <a:pt x="5655" y="8283"/>
                    <a:pt x="6089" y="9229"/>
                    <a:pt x="6463" y="10194"/>
                  </a:cubicBezTo>
                  <a:cubicBezTo>
                    <a:pt x="5872" y="9583"/>
                    <a:pt x="5419" y="8835"/>
                    <a:pt x="4887" y="8165"/>
                  </a:cubicBezTo>
                  <a:cubicBezTo>
                    <a:pt x="4355" y="7495"/>
                    <a:pt x="3724" y="6884"/>
                    <a:pt x="2917" y="6589"/>
                  </a:cubicBezTo>
                  <a:cubicBezTo>
                    <a:pt x="2674" y="6497"/>
                    <a:pt x="2382" y="6440"/>
                    <a:pt x="2094" y="6440"/>
                  </a:cubicBezTo>
                  <a:cubicBezTo>
                    <a:pt x="1518" y="6440"/>
                    <a:pt x="953" y="6667"/>
                    <a:pt x="808" y="7298"/>
                  </a:cubicBezTo>
                  <a:cubicBezTo>
                    <a:pt x="572" y="8283"/>
                    <a:pt x="1695" y="8815"/>
                    <a:pt x="2424" y="9091"/>
                  </a:cubicBezTo>
                  <a:cubicBezTo>
                    <a:pt x="3370" y="9445"/>
                    <a:pt x="4394" y="9623"/>
                    <a:pt x="5399" y="9662"/>
                  </a:cubicBezTo>
                  <a:cubicBezTo>
                    <a:pt x="5411" y="9668"/>
                    <a:pt x="5422" y="9670"/>
                    <a:pt x="5434" y="9670"/>
                  </a:cubicBezTo>
                  <a:cubicBezTo>
                    <a:pt x="5462" y="9670"/>
                    <a:pt x="5490" y="9656"/>
                    <a:pt x="5517" y="9642"/>
                  </a:cubicBezTo>
                  <a:cubicBezTo>
                    <a:pt x="5892" y="10155"/>
                    <a:pt x="6286" y="10647"/>
                    <a:pt x="6778" y="11022"/>
                  </a:cubicBezTo>
                  <a:cubicBezTo>
                    <a:pt x="7054" y="11770"/>
                    <a:pt x="7310" y="12539"/>
                    <a:pt x="7547" y="13287"/>
                  </a:cubicBezTo>
                  <a:cubicBezTo>
                    <a:pt x="7409" y="13150"/>
                    <a:pt x="7251" y="12992"/>
                    <a:pt x="7113" y="12854"/>
                  </a:cubicBezTo>
                  <a:cubicBezTo>
                    <a:pt x="7094" y="12775"/>
                    <a:pt x="7035" y="12696"/>
                    <a:pt x="6936" y="12677"/>
                  </a:cubicBezTo>
                  <a:cubicBezTo>
                    <a:pt x="6424" y="12164"/>
                    <a:pt x="5892" y="11672"/>
                    <a:pt x="5281" y="11258"/>
                  </a:cubicBezTo>
                  <a:cubicBezTo>
                    <a:pt x="4564" y="10799"/>
                    <a:pt x="3710" y="10425"/>
                    <a:pt x="2847" y="10425"/>
                  </a:cubicBezTo>
                  <a:cubicBezTo>
                    <a:pt x="2785" y="10425"/>
                    <a:pt x="2723" y="10427"/>
                    <a:pt x="2661" y="10431"/>
                  </a:cubicBezTo>
                  <a:cubicBezTo>
                    <a:pt x="2227" y="10470"/>
                    <a:pt x="1754" y="10608"/>
                    <a:pt x="1478" y="10963"/>
                  </a:cubicBezTo>
                  <a:cubicBezTo>
                    <a:pt x="1222" y="11298"/>
                    <a:pt x="1222" y="11731"/>
                    <a:pt x="1400" y="12105"/>
                  </a:cubicBezTo>
                  <a:cubicBezTo>
                    <a:pt x="1813" y="12992"/>
                    <a:pt x="3074" y="13169"/>
                    <a:pt x="3921" y="13287"/>
                  </a:cubicBezTo>
                  <a:cubicBezTo>
                    <a:pt x="4249" y="13328"/>
                    <a:pt x="4580" y="13347"/>
                    <a:pt x="4910" y="13347"/>
                  </a:cubicBezTo>
                  <a:cubicBezTo>
                    <a:pt x="5552" y="13347"/>
                    <a:pt x="6193" y="13273"/>
                    <a:pt x="6818" y="13130"/>
                  </a:cubicBezTo>
                  <a:cubicBezTo>
                    <a:pt x="7113" y="13425"/>
                    <a:pt x="7409" y="13741"/>
                    <a:pt x="7724" y="14036"/>
                  </a:cubicBezTo>
                  <a:cubicBezTo>
                    <a:pt x="7744" y="14056"/>
                    <a:pt x="7764" y="14076"/>
                    <a:pt x="7783" y="14076"/>
                  </a:cubicBezTo>
                  <a:cubicBezTo>
                    <a:pt x="8039" y="15021"/>
                    <a:pt x="8276" y="15967"/>
                    <a:pt x="8493" y="16913"/>
                  </a:cubicBezTo>
                  <a:cubicBezTo>
                    <a:pt x="8118" y="16617"/>
                    <a:pt x="7823" y="16263"/>
                    <a:pt x="7507" y="15908"/>
                  </a:cubicBezTo>
                  <a:cubicBezTo>
                    <a:pt x="7153" y="15494"/>
                    <a:pt x="6759" y="15100"/>
                    <a:pt x="6286" y="14805"/>
                  </a:cubicBezTo>
                  <a:cubicBezTo>
                    <a:pt x="5615" y="14385"/>
                    <a:pt x="4801" y="14109"/>
                    <a:pt x="4003" y="14109"/>
                  </a:cubicBezTo>
                  <a:cubicBezTo>
                    <a:pt x="3863" y="14109"/>
                    <a:pt x="3724" y="14117"/>
                    <a:pt x="3587" y="14135"/>
                  </a:cubicBezTo>
                  <a:cubicBezTo>
                    <a:pt x="3114" y="14194"/>
                    <a:pt x="2661" y="14411"/>
                    <a:pt x="2385" y="14805"/>
                  </a:cubicBezTo>
                  <a:cubicBezTo>
                    <a:pt x="2129" y="15159"/>
                    <a:pt x="2050" y="15612"/>
                    <a:pt x="2247" y="16006"/>
                  </a:cubicBezTo>
                  <a:cubicBezTo>
                    <a:pt x="2661" y="16854"/>
                    <a:pt x="3862" y="17070"/>
                    <a:pt x="4710" y="17149"/>
                  </a:cubicBezTo>
                  <a:cubicBezTo>
                    <a:pt x="4868" y="17162"/>
                    <a:pt x="5028" y="17168"/>
                    <a:pt x="5188" y="17168"/>
                  </a:cubicBezTo>
                  <a:cubicBezTo>
                    <a:pt x="6003" y="17168"/>
                    <a:pt x="6835" y="17012"/>
                    <a:pt x="7626" y="16814"/>
                  </a:cubicBezTo>
                  <a:cubicBezTo>
                    <a:pt x="7665" y="16795"/>
                    <a:pt x="7704" y="16775"/>
                    <a:pt x="7724" y="16755"/>
                  </a:cubicBezTo>
                  <a:cubicBezTo>
                    <a:pt x="7980" y="17011"/>
                    <a:pt x="8256" y="17267"/>
                    <a:pt x="8552" y="17464"/>
                  </a:cubicBezTo>
                  <a:cubicBezTo>
                    <a:pt x="8571" y="17484"/>
                    <a:pt x="8591" y="17484"/>
                    <a:pt x="8611" y="17484"/>
                  </a:cubicBezTo>
                  <a:cubicBezTo>
                    <a:pt x="8808" y="18489"/>
                    <a:pt x="8985" y="19514"/>
                    <a:pt x="9143" y="20518"/>
                  </a:cubicBezTo>
                  <a:cubicBezTo>
                    <a:pt x="9084" y="20459"/>
                    <a:pt x="9025" y="20400"/>
                    <a:pt x="8946" y="20341"/>
                  </a:cubicBezTo>
                  <a:cubicBezTo>
                    <a:pt x="8788" y="20164"/>
                    <a:pt x="8611" y="19986"/>
                    <a:pt x="8414" y="19829"/>
                  </a:cubicBezTo>
                  <a:cubicBezTo>
                    <a:pt x="8059" y="19533"/>
                    <a:pt x="7704" y="19238"/>
                    <a:pt x="7291" y="19021"/>
                  </a:cubicBezTo>
                  <a:cubicBezTo>
                    <a:pt x="6834" y="18770"/>
                    <a:pt x="6299" y="18575"/>
                    <a:pt x="5762" y="18575"/>
                  </a:cubicBezTo>
                  <a:cubicBezTo>
                    <a:pt x="5582" y="18575"/>
                    <a:pt x="5400" y="18597"/>
                    <a:pt x="5222" y="18647"/>
                  </a:cubicBezTo>
                  <a:cubicBezTo>
                    <a:pt x="4828" y="18745"/>
                    <a:pt x="4552" y="18982"/>
                    <a:pt x="4473" y="19376"/>
                  </a:cubicBezTo>
                  <a:cubicBezTo>
                    <a:pt x="4414" y="19730"/>
                    <a:pt x="4493" y="20085"/>
                    <a:pt x="4670" y="20400"/>
                  </a:cubicBezTo>
                  <a:cubicBezTo>
                    <a:pt x="5084" y="21070"/>
                    <a:pt x="5813" y="21346"/>
                    <a:pt x="6562" y="21425"/>
                  </a:cubicBezTo>
                  <a:cubicBezTo>
                    <a:pt x="6677" y="21431"/>
                    <a:pt x="6794" y="21433"/>
                    <a:pt x="6912" y="21433"/>
                  </a:cubicBezTo>
                  <a:cubicBezTo>
                    <a:pt x="7196" y="21433"/>
                    <a:pt x="7485" y="21419"/>
                    <a:pt x="7764" y="21405"/>
                  </a:cubicBezTo>
                  <a:cubicBezTo>
                    <a:pt x="8236" y="21385"/>
                    <a:pt x="8690" y="21366"/>
                    <a:pt x="9162" y="21326"/>
                  </a:cubicBezTo>
                  <a:cubicBezTo>
                    <a:pt x="9182" y="21366"/>
                    <a:pt x="9222" y="21385"/>
                    <a:pt x="9261" y="21405"/>
                  </a:cubicBezTo>
                  <a:cubicBezTo>
                    <a:pt x="9340" y="21957"/>
                    <a:pt x="9399" y="22508"/>
                    <a:pt x="9458" y="23060"/>
                  </a:cubicBezTo>
                  <a:cubicBezTo>
                    <a:pt x="8847" y="22765"/>
                    <a:pt x="8197" y="22548"/>
                    <a:pt x="7547" y="22410"/>
                  </a:cubicBezTo>
                  <a:cubicBezTo>
                    <a:pt x="7261" y="22344"/>
                    <a:pt x="6913" y="22259"/>
                    <a:pt x="6584" y="22259"/>
                  </a:cubicBezTo>
                  <a:cubicBezTo>
                    <a:pt x="6322" y="22259"/>
                    <a:pt x="6072" y="22312"/>
                    <a:pt x="5872" y="22469"/>
                  </a:cubicBezTo>
                  <a:cubicBezTo>
                    <a:pt x="5399" y="22863"/>
                    <a:pt x="5636" y="23533"/>
                    <a:pt x="5990" y="23907"/>
                  </a:cubicBezTo>
                  <a:cubicBezTo>
                    <a:pt x="6264" y="24207"/>
                    <a:pt x="6640" y="24282"/>
                    <a:pt x="7028" y="24282"/>
                  </a:cubicBezTo>
                  <a:cubicBezTo>
                    <a:pt x="7228" y="24282"/>
                    <a:pt x="7432" y="24262"/>
                    <a:pt x="7626" y="24242"/>
                  </a:cubicBezTo>
                  <a:cubicBezTo>
                    <a:pt x="8256" y="24144"/>
                    <a:pt x="8887" y="23927"/>
                    <a:pt x="9458" y="23612"/>
                  </a:cubicBezTo>
                  <a:cubicBezTo>
                    <a:pt x="9478" y="23612"/>
                    <a:pt x="9497" y="23592"/>
                    <a:pt x="9497" y="23592"/>
                  </a:cubicBezTo>
                  <a:cubicBezTo>
                    <a:pt x="9635" y="25050"/>
                    <a:pt x="9714" y="26508"/>
                    <a:pt x="9754" y="27986"/>
                  </a:cubicBezTo>
                  <a:cubicBezTo>
                    <a:pt x="9763" y="28114"/>
                    <a:pt x="9867" y="28178"/>
                    <a:pt x="9968" y="28178"/>
                  </a:cubicBezTo>
                  <a:cubicBezTo>
                    <a:pt x="10069" y="28178"/>
                    <a:pt x="10167" y="28114"/>
                    <a:pt x="10167" y="27986"/>
                  </a:cubicBezTo>
                  <a:cubicBezTo>
                    <a:pt x="10128" y="26469"/>
                    <a:pt x="10029" y="24971"/>
                    <a:pt x="9891" y="23474"/>
                  </a:cubicBezTo>
                  <a:lnTo>
                    <a:pt x="9891" y="23474"/>
                  </a:lnTo>
                  <a:cubicBezTo>
                    <a:pt x="10522" y="23577"/>
                    <a:pt x="11164" y="23701"/>
                    <a:pt x="11800" y="23701"/>
                  </a:cubicBezTo>
                  <a:cubicBezTo>
                    <a:pt x="12019" y="23701"/>
                    <a:pt x="12236" y="23686"/>
                    <a:pt x="12453" y="23651"/>
                  </a:cubicBezTo>
                  <a:cubicBezTo>
                    <a:pt x="13202" y="23533"/>
                    <a:pt x="13950" y="23099"/>
                    <a:pt x="14246" y="22370"/>
                  </a:cubicBezTo>
                  <a:cubicBezTo>
                    <a:pt x="14522" y="21701"/>
                    <a:pt x="14029" y="21050"/>
                    <a:pt x="13359" y="20932"/>
                  </a:cubicBezTo>
                  <a:cubicBezTo>
                    <a:pt x="13263" y="20914"/>
                    <a:pt x="13167" y="20905"/>
                    <a:pt x="13072" y="20905"/>
                  </a:cubicBezTo>
                  <a:cubicBezTo>
                    <a:pt x="12350" y="20905"/>
                    <a:pt x="11668" y="21392"/>
                    <a:pt x="11093" y="21740"/>
                  </a:cubicBezTo>
                  <a:cubicBezTo>
                    <a:pt x="10739" y="21976"/>
                    <a:pt x="10364" y="22213"/>
                    <a:pt x="10029" y="22489"/>
                  </a:cubicBezTo>
                  <a:cubicBezTo>
                    <a:pt x="9951" y="22548"/>
                    <a:pt x="9891" y="22607"/>
                    <a:pt x="9813" y="22666"/>
                  </a:cubicBezTo>
                  <a:cubicBezTo>
                    <a:pt x="9793" y="22410"/>
                    <a:pt x="9754" y="22154"/>
                    <a:pt x="9734" y="21917"/>
                  </a:cubicBezTo>
                  <a:cubicBezTo>
                    <a:pt x="9694" y="21641"/>
                    <a:pt x="9655" y="21366"/>
                    <a:pt x="9635" y="21090"/>
                  </a:cubicBezTo>
                  <a:cubicBezTo>
                    <a:pt x="10167" y="20105"/>
                    <a:pt x="11566" y="19947"/>
                    <a:pt x="12453" y="19474"/>
                  </a:cubicBezTo>
                  <a:cubicBezTo>
                    <a:pt x="13280" y="19021"/>
                    <a:pt x="14049" y="18154"/>
                    <a:pt x="14049" y="17169"/>
                  </a:cubicBezTo>
                  <a:cubicBezTo>
                    <a:pt x="14066" y="16412"/>
                    <a:pt x="13493" y="15727"/>
                    <a:pt x="12761" y="15727"/>
                  </a:cubicBezTo>
                  <a:cubicBezTo>
                    <a:pt x="12636" y="15727"/>
                    <a:pt x="12506" y="15747"/>
                    <a:pt x="12374" y="15790"/>
                  </a:cubicBezTo>
                  <a:cubicBezTo>
                    <a:pt x="11941" y="15947"/>
                    <a:pt x="11586" y="16263"/>
                    <a:pt x="11271" y="16598"/>
                  </a:cubicBezTo>
                  <a:cubicBezTo>
                    <a:pt x="10955" y="16933"/>
                    <a:pt x="10660" y="17287"/>
                    <a:pt x="10443" y="17681"/>
                  </a:cubicBezTo>
                  <a:cubicBezTo>
                    <a:pt x="9951" y="18489"/>
                    <a:pt x="9655" y="19395"/>
                    <a:pt x="9576" y="20341"/>
                  </a:cubicBezTo>
                  <a:cubicBezTo>
                    <a:pt x="9557" y="20400"/>
                    <a:pt x="9576" y="20440"/>
                    <a:pt x="9596" y="20479"/>
                  </a:cubicBezTo>
                  <a:cubicBezTo>
                    <a:pt x="9576" y="20499"/>
                    <a:pt x="9557" y="20518"/>
                    <a:pt x="9557" y="20538"/>
                  </a:cubicBezTo>
                  <a:cubicBezTo>
                    <a:pt x="9379" y="19415"/>
                    <a:pt x="9182" y="18292"/>
                    <a:pt x="8965" y="17189"/>
                  </a:cubicBezTo>
                  <a:cubicBezTo>
                    <a:pt x="9025" y="17149"/>
                    <a:pt x="9064" y="17070"/>
                    <a:pt x="9044" y="16972"/>
                  </a:cubicBezTo>
                  <a:cubicBezTo>
                    <a:pt x="8709" y="15691"/>
                    <a:pt x="10069" y="14805"/>
                    <a:pt x="10955" y="14154"/>
                  </a:cubicBezTo>
                  <a:cubicBezTo>
                    <a:pt x="11803" y="13524"/>
                    <a:pt x="12729" y="12637"/>
                    <a:pt x="12926" y="11534"/>
                  </a:cubicBezTo>
                  <a:cubicBezTo>
                    <a:pt x="13004" y="11081"/>
                    <a:pt x="12945" y="10608"/>
                    <a:pt x="12630" y="10253"/>
                  </a:cubicBezTo>
                  <a:cubicBezTo>
                    <a:pt x="12371" y="9959"/>
                    <a:pt x="11975" y="9832"/>
                    <a:pt x="11602" y="9832"/>
                  </a:cubicBezTo>
                  <a:cubicBezTo>
                    <a:pt x="11550" y="9832"/>
                    <a:pt x="11499" y="9835"/>
                    <a:pt x="11448" y="9840"/>
                  </a:cubicBezTo>
                  <a:cubicBezTo>
                    <a:pt x="10384" y="9918"/>
                    <a:pt x="9793" y="10864"/>
                    <a:pt x="9497" y="11790"/>
                  </a:cubicBezTo>
                  <a:cubicBezTo>
                    <a:pt x="9162" y="12874"/>
                    <a:pt x="9025" y="14056"/>
                    <a:pt x="9044" y="15179"/>
                  </a:cubicBezTo>
                  <a:cubicBezTo>
                    <a:pt x="9044" y="15218"/>
                    <a:pt x="9064" y="15258"/>
                    <a:pt x="9064" y="15277"/>
                  </a:cubicBezTo>
                  <a:cubicBezTo>
                    <a:pt x="8906" y="15494"/>
                    <a:pt x="8788" y="15750"/>
                    <a:pt x="8690" y="16006"/>
                  </a:cubicBezTo>
                  <a:cubicBezTo>
                    <a:pt x="8473" y="15061"/>
                    <a:pt x="8217" y="14115"/>
                    <a:pt x="7941" y="13169"/>
                  </a:cubicBezTo>
                  <a:cubicBezTo>
                    <a:pt x="7980" y="13130"/>
                    <a:pt x="8020" y="13071"/>
                    <a:pt x="8000" y="12972"/>
                  </a:cubicBezTo>
                  <a:cubicBezTo>
                    <a:pt x="7803" y="11770"/>
                    <a:pt x="8847" y="10805"/>
                    <a:pt x="9517" y="9958"/>
                  </a:cubicBezTo>
                  <a:cubicBezTo>
                    <a:pt x="10148" y="9150"/>
                    <a:pt x="10620" y="8184"/>
                    <a:pt x="10778" y="7180"/>
                  </a:cubicBezTo>
                  <a:cubicBezTo>
                    <a:pt x="10837" y="6726"/>
                    <a:pt x="10817" y="6234"/>
                    <a:pt x="10542" y="5860"/>
                  </a:cubicBezTo>
                  <a:cubicBezTo>
                    <a:pt x="10350" y="5613"/>
                    <a:pt x="10073" y="5500"/>
                    <a:pt x="9789" y="5500"/>
                  </a:cubicBezTo>
                  <a:cubicBezTo>
                    <a:pt x="9665" y="5500"/>
                    <a:pt x="9539" y="5522"/>
                    <a:pt x="9419" y="5564"/>
                  </a:cubicBezTo>
                  <a:cubicBezTo>
                    <a:pt x="8512" y="5899"/>
                    <a:pt x="8177" y="6963"/>
                    <a:pt x="8059" y="7830"/>
                  </a:cubicBezTo>
                  <a:cubicBezTo>
                    <a:pt x="7901" y="8973"/>
                    <a:pt x="7941" y="10135"/>
                    <a:pt x="7980" y="11278"/>
                  </a:cubicBezTo>
                  <a:cubicBezTo>
                    <a:pt x="7980" y="11298"/>
                    <a:pt x="7980" y="11298"/>
                    <a:pt x="7980" y="11298"/>
                  </a:cubicBezTo>
                  <a:cubicBezTo>
                    <a:pt x="7823" y="11593"/>
                    <a:pt x="7685" y="11908"/>
                    <a:pt x="7626" y="12224"/>
                  </a:cubicBezTo>
                  <a:cubicBezTo>
                    <a:pt x="7527" y="11948"/>
                    <a:pt x="7448" y="11672"/>
                    <a:pt x="7350" y="11396"/>
                  </a:cubicBezTo>
                  <a:cubicBezTo>
                    <a:pt x="7291" y="11219"/>
                    <a:pt x="7212" y="11041"/>
                    <a:pt x="7153" y="10864"/>
                  </a:cubicBezTo>
                  <a:cubicBezTo>
                    <a:pt x="7153" y="10844"/>
                    <a:pt x="7153" y="10825"/>
                    <a:pt x="7133" y="10825"/>
                  </a:cubicBezTo>
                  <a:cubicBezTo>
                    <a:pt x="6995" y="10470"/>
                    <a:pt x="6857" y="10115"/>
                    <a:pt x="6719" y="9761"/>
                  </a:cubicBezTo>
                  <a:cubicBezTo>
                    <a:pt x="6719" y="9721"/>
                    <a:pt x="6719" y="9702"/>
                    <a:pt x="6719" y="9662"/>
                  </a:cubicBezTo>
                  <a:cubicBezTo>
                    <a:pt x="6384" y="8500"/>
                    <a:pt x="6818" y="7318"/>
                    <a:pt x="7251" y="6234"/>
                  </a:cubicBezTo>
                  <a:cubicBezTo>
                    <a:pt x="7626" y="5268"/>
                    <a:pt x="8059" y="4264"/>
                    <a:pt x="8039" y="3200"/>
                  </a:cubicBezTo>
                  <a:cubicBezTo>
                    <a:pt x="8020" y="2668"/>
                    <a:pt x="7882" y="2096"/>
                    <a:pt x="7488" y="1742"/>
                  </a:cubicBezTo>
                  <a:cubicBezTo>
                    <a:pt x="7240" y="1521"/>
                    <a:pt x="6934" y="1388"/>
                    <a:pt x="6618" y="1388"/>
                  </a:cubicBezTo>
                  <a:cubicBezTo>
                    <a:pt x="6482" y="1388"/>
                    <a:pt x="6343" y="1412"/>
                    <a:pt x="6207" y="1466"/>
                  </a:cubicBezTo>
                  <a:cubicBezTo>
                    <a:pt x="5104" y="1919"/>
                    <a:pt x="5320" y="3377"/>
                    <a:pt x="5439" y="4303"/>
                  </a:cubicBezTo>
                  <a:cubicBezTo>
                    <a:pt x="5577" y="5525"/>
                    <a:pt x="5833" y="6726"/>
                    <a:pt x="6187" y="7909"/>
                  </a:cubicBezTo>
                  <a:cubicBezTo>
                    <a:pt x="6207" y="7968"/>
                    <a:pt x="6227" y="7987"/>
                    <a:pt x="6266" y="8027"/>
                  </a:cubicBezTo>
                  <a:cubicBezTo>
                    <a:pt x="6227" y="8184"/>
                    <a:pt x="6207" y="8362"/>
                    <a:pt x="6207" y="8539"/>
                  </a:cubicBezTo>
                  <a:cubicBezTo>
                    <a:pt x="5813" y="7652"/>
                    <a:pt x="5380" y="6805"/>
                    <a:pt x="4926" y="5958"/>
                  </a:cubicBezTo>
                  <a:cubicBezTo>
                    <a:pt x="4926" y="5919"/>
                    <a:pt x="4926" y="5879"/>
                    <a:pt x="4887" y="5840"/>
                  </a:cubicBezTo>
                  <a:cubicBezTo>
                    <a:pt x="4710" y="5150"/>
                    <a:pt x="4532" y="4480"/>
                    <a:pt x="4335" y="3791"/>
                  </a:cubicBezTo>
                  <a:cubicBezTo>
                    <a:pt x="4158" y="3141"/>
                    <a:pt x="3981" y="2510"/>
                    <a:pt x="3705" y="1899"/>
                  </a:cubicBezTo>
                  <a:cubicBezTo>
                    <a:pt x="3330" y="1032"/>
                    <a:pt x="2700" y="106"/>
                    <a:pt x="1675" y="8"/>
                  </a:cubicBezTo>
                  <a:cubicBezTo>
                    <a:pt x="1623" y="3"/>
                    <a:pt x="1570" y="0"/>
                    <a:pt x="151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36"/>
            <p:cNvSpPr/>
            <p:nvPr/>
          </p:nvSpPr>
          <p:spPr>
            <a:xfrm>
              <a:off x="1346075" y="700400"/>
              <a:ext cx="184200" cy="184200"/>
            </a:xfrm>
            <a:prstGeom prst="plus">
              <a:avLst>
                <a:gd name="adj" fmla="val 25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29" name="Google Shape;529;p36"/>
            <p:cNvGrpSpPr/>
            <p:nvPr/>
          </p:nvGrpSpPr>
          <p:grpSpPr>
            <a:xfrm>
              <a:off x="8243225" y="1343850"/>
              <a:ext cx="375350" cy="382225"/>
              <a:chOff x="8090375" y="1459050"/>
              <a:chExt cx="375350" cy="382225"/>
            </a:xfrm>
          </p:grpSpPr>
          <p:sp>
            <p:nvSpPr>
              <p:cNvPr id="530" name="Google Shape;530;p36"/>
              <p:cNvSpPr/>
              <p:nvPr/>
            </p:nvSpPr>
            <p:spPr>
              <a:xfrm>
                <a:off x="8090375" y="1459050"/>
                <a:ext cx="375350" cy="382225"/>
              </a:xfrm>
              <a:custGeom>
                <a:avLst/>
                <a:gdLst/>
                <a:ahLst/>
                <a:cxnLst/>
                <a:rect l="l" t="t" r="r" b="b"/>
                <a:pathLst>
                  <a:path w="15014" h="15289" extrusionOk="0">
                    <a:moveTo>
                      <a:pt x="8861" y="1"/>
                    </a:moveTo>
                    <a:cubicBezTo>
                      <a:pt x="8250" y="1"/>
                      <a:pt x="7661" y="266"/>
                      <a:pt x="7271" y="768"/>
                    </a:cubicBezTo>
                    <a:cubicBezTo>
                      <a:pt x="6896" y="1241"/>
                      <a:pt x="6680" y="1852"/>
                      <a:pt x="6561" y="2463"/>
                    </a:cubicBezTo>
                    <a:cubicBezTo>
                      <a:pt x="6226" y="1852"/>
                      <a:pt x="5813" y="1281"/>
                      <a:pt x="5182" y="926"/>
                    </a:cubicBezTo>
                    <a:cubicBezTo>
                      <a:pt x="4824" y="718"/>
                      <a:pt x="4380" y="588"/>
                      <a:pt x="3947" y="588"/>
                    </a:cubicBezTo>
                    <a:cubicBezTo>
                      <a:pt x="3476" y="588"/>
                      <a:pt x="3018" y="743"/>
                      <a:pt x="2700" y="1123"/>
                    </a:cubicBezTo>
                    <a:cubicBezTo>
                      <a:pt x="2128" y="1832"/>
                      <a:pt x="2365" y="2995"/>
                      <a:pt x="2680" y="3743"/>
                    </a:cubicBezTo>
                    <a:cubicBezTo>
                      <a:pt x="2916" y="4295"/>
                      <a:pt x="3251" y="4788"/>
                      <a:pt x="3685" y="5182"/>
                    </a:cubicBezTo>
                    <a:cubicBezTo>
                      <a:pt x="3304" y="5115"/>
                      <a:pt x="2891" y="5069"/>
                      <a:pt x="2485" y="5069"/>
                    </a:cubicBezTo>
                    <a:cubicBezTo>
                      <a:pt x="1336" y="5069"/>
                      <a:pt x="244" y="5432"/>
                      <a:pt x="99" y="6699"/>
                    </a:cubicBezTo>
                    <a:cubicBezTo>
                      <a:pt x="0" y="7566"/>
                      <a:pt x="532" y="8374"/>
                      <a:pt x="1281" y="8807"/>
                    </a:cubicBezTo>
                    <a:cubicBezTo>
                      <a:pt x="1655" y="9043"/>
                      <a:pt x="2089" y="9162"/>
                      <a:pt x="2542" y="9201"/>
                    </a:cubicBezTo>
                    <a:cubicBezTo>
                      <a:pt x="2574" y="9203"/>
                      <a:pt x="2607" y="9204"/>
                      <a:pt x="2640" y="9204"/>
                    </a:cubicBezTo>
                    <a:cubicBezTo>
                      <a:pt x="2932" y="9204"/>
                      <a:pt x="3237" y="9139"/>
                      <a:pt x="3542" y="9139"/>
                    </a:cubicBezTo>
                    <a:cubicBezTo>
                      <a:pt x="3577" y="9139"/>
                      <a:pt x="3611" y="9140"/>
                      <a:pt x="3645" y="9142"/>
                    </a:cubicBezTo>
                    <a:cubicBezTo>
                      <a:pt x="2975" y="9595"/>
                      <a:pt x="2424" y="10206"/>
                      <a:pt x="2108" y="10935"/>
                    </a:cubicBezTo>
                    <a:cubicBezTo>
                      <a:pt x="1754" y="11723"/>
                      <a:pt x="1774" y="12728"/>
                      <a:pt x="2443" y="13358"/>
                    </a:cubicBezTo>
                    <a:cubicBezTo>
                      <a:pt x="2779" y="13665"/>
                      <a:pt x="3199" y="13799"/>
                      <a:pt x="3626" y="13799"/>
                    </a:cubicBezTo>
                    <a:cubicBezTo>
                      <a:pt x="4075" y="13799"/>
                      <a:pt x="4532" y="13650"/>
                      <a:pt x="4906" y="13398"/>
                    </a:cubicBezTo>
                    <a:cubicBezTo>
                      <a:pt x="5320" y="13102"/>
                      <a:pt x="5694" y="12688"/>
                      <a:pt x="5990" y="12216"/>
                    </a:cubicBezTo>
                    <a:cubicBezTo>
                      <a:pt x="6010" y="12511"/>
                      <a:pt x="6049" y="12787"/>
                      <a:pt x="6108" y="13083"/>
                    </a:cubicBezTo>
                    <a:cubicBezTo>
                      <a:pt x="6207" y="13516"/>
                      <a:pt x="6285" y="14009"/>
                      <a:pt x="6502" y="14403"/>
                    </a:cubicBezTo>
                    <a:cubicBezTo>
                      <a:pt x="6856" y="15029"/>
                      <a:pt x="7562" y="15289"/>
                      <a:pt x="8249" y="15289"/>
                    </a:cubicBezTo>
                    <a:cubicBezTo>
                      <a:pt x="8405" y="15289"/>
                      <a:pt x="8560" y="15275"/>
                      <a:pt x="8709" y="15250"/>
                    </a:cubicBezTo>
                    <a:cubicBezTo>
                      <a:pt x="9576" y="15092"/>
                      <a:pt x="10167" y="14403"/>
                      <a:pt x="10285" y="13555"/>
                    </a:cubicBezTo>
                    <a:cubicBezTo>
                      <a:pt x="10364" y="13023"/>
                      <a:pt x="10285" y="12531"/>
                      <a:pt x="10128" y="12058"/>
                    </a:cubicBezTo>
                    <a:lnTo>
                      <a:pt x="10128" y="12058"/>
                    </a:lnTo>
                    <a:cubicBezTo>
                      <a:pt x="10640" y="12452"/>
                      <a:pt x="11231" y="12728"/>
                      <a:pt x="11881" y="12807"/>
                    </a:cubicBezTo>
                    <a:cubicBezTo>
                      <a:pt x="11982" y="12817"/>
                      <a:pt x="12083" y="12823"/>
                      <a:pt x="12183" y="12823"/>
                    </a:cubicBezTo>
                    <a:cubicBezTo>
                      <a:pt x="13007" y="12823"/>
                      <a:pt x="13806" y="12463"/>
                      <a:pt x="14245" y="11743"/>
                    </a:cubicBezTo>
                    <a:cubicBezTo>
                      <a:pt x="14718" y="10955"/>
                      <a:pt x="14541" y="9969"/>
                      <a:pt x="13989" y="9260"/>
                    </a:cubicBezTo>
                    <a:cubicBezTo>
                      <a:pt x="13713" y="8886"/>
                      <a:pt x="13339" y="8610"/>
                      <a:pt x="12925" y="8413"/>
                    </a:cubicBezTo>
                    <a:cubicBezTo>
                      <a:pt x="12945" y="8413"/>
                      <a:pt x="12945" y="8413"/>
                      <a:pt x="12965" y="8393"/>
                    </a:cubicBezTo>
                    <a:cubicBezTo>
                      <a:pt x="13359" y="8216"/>
                      <a:pt x="13773" y="8019"/>
                      <a:pt x="14108" y="7723"/>
                    </a:cubicBezTo>
                    <a:cubicBezTo>
                      <a:pt x="14718" y="7172"/>
                      <a:pt x="15014" y="6068"/>
                      <a:pt x="14797" y="5280"/>
                    </a:cubicBezTo>
                    <a:cubicBezTo>
                      <a:pt x="14580" y="4453"/>
                      <a:pt x="13753" y="4019"/>
                      <a:pt x="12945" y="3960"/>
                    </a:cubicBezTo>
                    <a:cubicBezTo>
                      <a:pt x="12837" y="3951"/>
                      <a:pt x="12729" y="3948"/>
                      <a:pt x="12621" y="3948"/>
                    </a:cubicBezTo>
                    <a:cubicBezTo>
                      <a:pt x="12237" y="3948"/>
                      <a:pt x="11856" y="3997"/>
                      <a:pt x="11487" y="4059"/>
                    </a:cubicBezTo>
                    <a:cubicBezTo>
                      <a:pt x="11231" y="4118"/>
                      <a:pt x="10975" y="4177"/>
                      <a:pt x="10738" y="4256"/>
                    </a:cubicBezTo>
                    <a:cubicBezTo>
                      <a:pt x="11113" y="3566"/>
                      <a:pt x="11290" y="2798"/>
                      <a:pt x="11132" y="2029"/>
                    </a:cubicBezTo>
                    <a:cubicBezTo>
                      <a:pt x="10975" y="1202"/>
                      <a:pt x="10423" y="433"/>
                      <a:pt x="9615" y="138"/>
                    </a:cubicBezTo>
                    <a:cubicBezTo>
                      <a:pt x="9368" y="46"/>
                      <a:pt x="9112" y="1"/>
                      <a:pt x="886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" name="Google Shape;531;p36"/>
              <p:cNvSpPr/>
              <p:nvPr/>
            </p:nvSpPr>
            <p:spPr>
              <a:xfrm>
                <a:off x="8224500" y="1572325"/>
                <a:ext cx="53575" cy="41875"/>
              </a:xfrm>
              <a:custGeom>
                <a:avLst/>
                <a:gdLst/>
                <a:ahLst/>
                <a:cxnLst/>
                <a:rect l="l" t="t" r="r" b="b"/>
                <a:pathLst>
                  <a:path w="2143" h="1675" extrusionOk="0">
                    <a:moveTo>
                      <a:pt x="1203" y="701"/>
                    </a:moveTo>
                    <a:cubicBezTo>
                      <a:pt x="1217" y="701"/>
                      <a:pt x="1156" y="835"/>
                      <a:pt x="1149" y="835"/>
                    </a:cubicBezTo>
                    <a:cubicBezTo>
                      <a:pt x="1146" y="835"/>
                      <a:pt x="1152" y="812"/>
                      <a:pt x="1177" y="749"/>
                    </a:cubicBezTo>
                    <a:cubicBezTo>
                      <a:pt x="1177" y="729"/>
                      <a:pt x="1177" y="729"/>
                      <a:pt x="1177" y="729"/>
                    </a:cubicBezTo>
                    <a:cubicBezTo>
                      <a:pt x="1191" y="709"/>
                      <a:pt x="1200" y="701"/>
                      <a:pt x="1203" y="701"/>
                    </a:cubicBezTo>
                    <a:close/>
                    <a:moveTo>
                      <a:pt x="1114" y="0"/>
                    </a:moveTo>
                    <a:cubicBezTo>
                      <a:pt x="916" y="0"/>
                      <a:pt x="720" y="64"/>
                      <a:pt x="566" y="198"/>
                    </a:cubicBezTo>
                    <a:cubicBezTo>
                      <a:pt x="0" y="708"/>
                      <a:pt x="431" y="1675"/>
                      <a:pt x="1108" y="1675"/>
                    </a:cubicBezTo>
                    <a:cubicBezTo>
                      <a:pt x="1162" y="1675"/>
                      <a:pt x="1218" y="1669"/>
                      <a:pt x="1275" y="1656"/>
                    </a:cubicBezTo>
                    <a:cubicBezTo>
                      <a:pt x="1512" y="1636"/>
                      <a:pt x="1748" y="1498"/>
                      <a:pt x="1886" y="1301"/>
                    </a:cubicBezTo>
                    <a:cubicBezTo>
                      <a:pt x="2142" y="907"/>
                      <a:pt x="2004" y="395"/>
                      <a:pt x="1630" y="158"/>
                    </a:cubicBezTo>
                    <a:cubicBezTo>
                      <a:pt x="1479" y="54"/>
                      <a:pt x="1296" y="0"/>
                      <a:pt x="11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" name="Google Shape;532;p36"/>
              <p:cNvSpPr/>
              <p:nvPr/>
            </p:nvSpPr>
            <p:spPr>
              <a:xfrm>
                <a:off x="8191850" y="1627050"/>
                <a:ext cx="53200" cy="42225"/>
              </a:xfrm>
              <a:custGeom>
                <a:avLst/>
                <a:gdLst/>
                <a:ahLst/>
                <a:cxnLst/>
                <a:rect l="l" t="t" r="r" b="b"/>
                <a:pathLst>
                  <a:path w="2128" h="1689" extrusionOk="0">
                    <a:moveTo>
                      <a:pt x="1187" y="706"/>
                    </a:moveTo>
                    <a:lnTo>
                      <a:pt x="1187" y="706"/>
                    </a:lnTo>
                    <a:cubicBezTo>
                      <a:pt x="1206" y="706"/>
                      <a:pt x="1144" y="844"/>
                      <a:pt x="1135" y="844"/>
                    </a:cubicBezTo>
                    <a:cubicBezTo>
                      <a:pt x="1131" y="844"/>
                      <a:pt x="1137" y="819"/>
                      <a:pt x="1163" y="747"/>
                    </a:cubicBezTo>
                    <a:cubicBezTo>
                      <a:pt x="1163" y="747"/>
                      <a:pt x="1163" y="747"/>
                      <a:pt x="1163" y="728"/>
                    </a:cubicBezTo>
                    <a:cubicBezTo>
                      <a:pt x="1175" y="712"/>
                      <a:pt x="1183" y="706"/>
                      <a:pt x="1187" y="706"/>
                    </a:cubicBezTo>
                    <a:close/>
                    <a:moveTo>
                      <a:pt x="1111" y="0"/>
                    </a:moveTo>
                    <a:cubicBezTo>
                      <a:pt x="909" y="0"/>
                      <a:pt x="708" y="69"/>
                      <a:pt x="552" y="215"/>
                    </a:cubicBezTo>
                    <a:cubicBezTo>
                      <a:pt x="1" y="730"/>
                      <a:pt x="426" y="1689"/>
                      <a:pt x="1108" y="1689"/>
                    </a:cubicBezTo>
                    <a:cubicBezTo>
                      <a:pt x="1158" y="1689"/>
                      <a:pt x="1209" y="1684"/>
                      <a:pt x="1261" y="1673"/>
                    </a:cubicBezTo>
                    <a:cubicBezTo>
                      <a:pt x="1497" y="1634"/>
                      <a:pt x="1734" y="1516"/>
                      <a:pt x="1872" y="1299"/>
                    </a:cubicBezTo>
                    <a:cubicBezTo>
                      <a:pt x="2128" y="925"/>
                      <a:pt x="1990" y="412"/>
                      <a:pt x="1616" y="156"/>
                    </a:cubicBezTo>
                    <a:cubicBezTo>
                      <a:pt x="1468" y="54"/>
                      <a:pt x="1289" y="0"/>
                      <a:pt x="111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" name="Google Shape;533;p36"/>
              <p:cNvSpPr/>
              <p:nvPr/>
            </p:nvSpPr>
            <p:spPr>
              <a:xfrm>
                <a:off x="8213175" y="1679700"/>
                <a:ext cx="53075" cy="41900"/>
              </a:xfrm>
              <a:custGeom>
                <a:avLst/>
                <a:gdLst/>
                <a:ahLst/>
                <a:cxnLst/>
                <a:rect l="l" t="t" r="r" b="b"/>
                <a:pathLst>
                  <a:path w="2123" h="1676" extrusionOk="0">
                    <a:moveTo>
                      <a:pt x="1195" y="707"/>
                    </a:moveTo>
                    <a:cubicBezTo>
                      <a:pt x="1203" y="707"/>
                      <a:pt x="1139" y="838"/>
                      <a:pt x="1130" y="838"/>
                    </a:cubicBezTo>
                    <a:cubicBezTo>
                      <a:pt x="1126" y="838"/>
                      <a:pt x="1132" y="815"/>
                      <a:pt x="1157" y="749"/>
                    </a:cubicBezTo>
                    <a:cubicBezTo>
                      <a:pt x="1157" y="749"/>
                      <a:pt x="1157" y="730"/>
                      <a:pt x="1176" y="730"/>
                    </a:cubicBezTo>
                    <a:cubicBezTo>
                      <a:pt x="1187" y="714"/>
                      <a:pt x="1193" y="707"/>
                      <a:pt x="1195" y="707"/>
                    </a:cubicBezTo>
                    <a:close/>
                    <a:moveTo>
                      <a:pt x="1107" y="0"/>
                    </a:moveTo>
                    <a:cubicBezTo>
                      <a:pt x="906" y="0"/>
                      <a:pt x="709" y="64"/>
                      <a:pt x="566" y="198"/>
                    </a:cubicBezTo>
                    <a:cubicBezTo>
                      <a:pt x="1" y="726"/>
                      <a:pt x="413" y="1675"/>
                      <a:pt x="1086" y="1675"/>
                    </a:cubicBezTo>
                    <a:cubicBezTo>
                      <a:pt x="1141" y="1675"/>
                      <a:pt x="1197" y="1669"/>
                      <a:pt x="1255" y="1656"/>
                    </a:cubicBezTo>
                    <a:cubicBezTo>
                      <a:pt x="1511" y="1636"/>
                      <a:pt x="1748" y="1498"/>
                      <a:pt x="1886" y="1301"/>
                    </a:cubicBezTo>
                    <a:cubicBezTo>
                      <a:pt x="2122" y="907"/>
                      <a:pt x="2004" y="395"/>
                      <a:pt x="1630" y="158"/>
                    </a:cubicBezTo>
                    <a:cubicBezTo>
                      <a:pt x="1479" y="54"/>
                      <a:pt x="1291" y="0"/>
                      <a:pt x="110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" name="Google Shape;534;p36"/>
              <p:cNvSpPr/>
              <p:nvPr/>
            </p:nvSpPr>
            <p:spPr>
              <a:xfrm>
                <a:off x="8247050" y="1627050"/>
                <a:ext cx="53175" cy="42225"/>
              </a:xfrm>
              <a:custGeom>
                <a:avLst/>
                <a:gdLst/>
                <a:ahLst/>
                <a:cxnLst/>
                <a:rect l="l" t="t" r="r" b="b"/>
                <a:pathLst>
                  <a:path w="2127" h="1689" extrusionOk="0">
                    <a:moveTo>
                      <a:pt x="1186" y="706"/>
                    </a:moveTo>
                    <a:lnTo>
                      <a:pt x="1186" y="706"/>
                    </a:lnTo>
                    <a:cubicBezTo>
                      <a:pt x="1205" y="706"/>
                      <a:pt x="1143" y="844"/>
                      <a:pt x="1134" y="844"/>
                    </a:cubicBezTo>
                    <a:cubicBezTo>
                      <a:pt x="1130" y="844"/>
                      <a:pt x="1136" y="819"/>
                      <a:pt x="1161" y="747"/>
                    </a:cubicBezTo>
                    <a:cubicBezTo>
                      <a:pt x="1161" y="747"/>
                      <a:pt x="1161" y="747"/>
                      <a:pt x="1161" y="728"/>
                    </a:cubicBezTo>
                    <a:cubicBezTo>
                      <a:pt x="1174" y="712"/>
                      <a:pt x="1182" y="706"/>
                      <a:pt x="1186" y="706"/>
                    </a:cubicBezTo>
                    <a:close/>
                    <a:moveTo>
                      <a:pt x="1122" y="0"/>
                    </a:moveTo>
                    <a:cubicBezTo>
                      <a:pt x="918" y="0"/>
                      <a:pt x="716" y="69"/>
                      <a:pt x="570" y="215"/>
                    </a:cubicBezTo>
                    <a:cubicBezTo>
                      <a:pt x="1" y="730"/>
                      <a:pt x="425" y="1689"/>
                      <a:pt x="1107" y="1689"/>
                    </a:cubicBezTo>
                    <a:cubicBezTo>
                      <a:pt x="1157" y="1689"/>
                      <a:pt x="1208" y="1684"/>
                      <a:pt x="1260" y="1673"/>
                    </a:cubicBezTo>
                    <a:cubicBezTo>
                      <a:pt x="1516" y="1634"/>
                      <a:pt x="1752" y="1516"/>
                      <a:pt x="1890" y="1299"/>
                    </a:cubicBezTo>
                    <a:cubicBezTo>
                      <a:pt x="2127" y="925"/>
                      <a:pt x="2008" y="412"/>
                      <a:pt x="1634" y="156"/>
                    </a:cubicBezTo>
                    <a:cubicBezTo>
                      <a:pt x="1486" y="54"/>
                      <a:pt x="1303" y="0"/>
                      <a:pt x="11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" name="Google Shape;535;p36"/>
              <p:cNvSpPr/>
              <p:nvPr/>
            </p:nvSpPr>
            <p:spPr>
              <a:xfrm>
                <a:off x="8289875" y="1591575"/>
                <a:ext cx="53200" cy="42250"/>
              </a:xfrm>
              <a:custGeom>
                <a:avLst/>
                <a:gdLst/>
                <a:ahLst/>
                <a:cxnLst/>
                <a:rect l="l" t="t" r="r" b="b"/>
                <a:pathLst>
                  <a:path w="2128" h="1690" extrusionOk="0">
                    <a:moveTo>
                      <a:pt x="1187" y="706"/>
                    </a:moveTo>
                    <a:lnTo>
                      <a:pt x="1187" y="706"/>
                    </a:lnTo>
                    <a:cubicBezTo>
                      <a:pt x="1206" y="706"/>
                      <a:pt x="1144" y="844"/>
                      <a:pt x="1135" y="844"/>
                    </a:cubicBezTo>
                    <a:cubicBezTo>
                      <a:pt x="1131" y="844"/>
                      <a:pt x="1137" y="819"/>
                      <a:pt x="1162" y="748"/>
                    </a:cubicBezTo>
                    <a:cubicBezTo>
                      <a:pt x="1162" y="748"/>
                      <a:pt x="1162" y="748"/>
                      <a:pt x="1162" y="728"/>
                    </a:cubicBezTo>
                    <a:cubicBezTo>
                      <a:pt x="1175" y="712"/>
                      <a:pt x="1183" y="706"/>
                      <a:pt x="1187" y="706"/>
                    </a:cubicBezTo>
                    <a:close/>
                    <a:moveTo>
                      <a:pt x="1110" y="1"/>
                    </a:moveTo>
                    <a:cubicBezTo>
                      <a:pt x="909" y="1"/>
                      <a:pt x="708" y="69"/>
                      <a:pt x="552" y="216"/>
                    </a:cubicBezTo>
                    <a:cubicBezTo>
                      <a:pt x="1" y="730"/>
                      <a:pt x="426" y="1689"/>
                      <a:pt x="1108" y="1689"/>
                    </a:cubicBezTo>
                    <a:cubicBezTo>
                      <a:pt x="1158" y="1689"/>
                      <a:pt x="1209" y="1684"/>
                      <a:pt x="1261" y="1674"/>
                    </a:cubicBezTo>
                    <a:cubicBezTo>
                      <a:pt x="1497" y="1634"/>
                      <a:pt x="1734" y="1516"/>
                      <a:pt x="1872" y="1299"/>
                    </a:cubicBezTo>
                    <a:cubicBezTo>
                      <a:pt x="2128" y="925"/>
                      <a:pt x="1990" y="393"/>
                      <a:pt x="1616" y="157"/>
                    </a:cubicBezTo>
                    <a:cubicBezTo>
                      <a:pt x="1467" y="55"/>
                      <a:pt x="1289" y="1"/>
                      <a:pt x="11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" name="Google Shape;536;p36"/>
              <p:cNvSpPr/>
              <p:nvPr/>
            </p:nvSpPr>
            <p:spPr>
              <a:xfrm>
                <a:off x="8311100" y="1643800"/>
                <a:ext cx="53175" cy="42225"/>
              </a:xfrm>
              <a:custGeom>
                <a:avLst/>
                <a:gdLst/>
                <a:ahLst/>
                <a:cxnLst/>
                <a:rect l="l" t="t" r="r" b="b"/>
                <a:pathLst>
                  <a:path w="2127" h="1689" extrusionOk="0">
                    <a:moveTo>
                      <a:pt x="1199" y="705"/>
                    </a:moveTo>
                    <a:cubicBezTo>
                      <a:pt x="1207" y="705"/>
                      <a:pt x="1143" y="835"/>
                      <a:pt x="1133" y="835"/>
                    </a:cubicBezTo>
                    <a:cubicBezTo>
                      <a:pt x="1130" y="835"/>
                      <a:pt x="1135" y="812"/>
                      <a:pt x="1161" y="747"/>
                    </a:cubicBezTo>
                    <a:cubicBezTo>
                      <a:pt x="1161" y="747"/>
                      <a:pt x="1161" y="727"/>
                      <a:pt x="1180" y="727"/>
                    </a:cubicBezTo>
                    <a:cubicBezTo>
                      <a:pt x="1191" y="711"/>
                      <a:pt x="1197" y="705"/>
                      <a:pt x="1199" y="705"/>
                    </a:cubicBezTo>
                    <a:close/>
                    <a:moveTo>
                      <a:pt x="1121" y="0"/>
                    </a:moveTo>
                    <a:cubicBezTo>
                      <a:pt x="917" y="0"/>
                      <a:pt x="716" y="69"/>
                      <a:pt x="570" y="215"/>
                    </a:cubicBezTo>
                    <a:cubicBezTo>
                      <a:pt x="0" y="729"/>
                      <a:pt x="424" y="1689"/>
                      <a:pt x="1106" y="1689"/>
                    </a:cubicBezTo>
                    <a:cubicBezTo>
                      <a:pt x="1156" y="1689"/>
                      <a:pt x="1207" y="1684"/>
                      <a:pt x="1259" y="1673"/>
                    </a:cubicBezTo>
                    <a:cubicBezTo>
                      <a:pt x="1515" y="1634"/>
                      <a:pt x="1752" y="1516"/>
                      <a:pt x="1890" y="1299"/>
                    </a:cubicBezTo>
                    <a:cubicBezTo>
                      <a:pt x="2126" y="905"/>
                      <a:pt x="2008" y="392"/>
                      <a:pt x="1633" y="156"/>
                    </a:cubicBezTo>
                    <a:cubicBezTo>
                      <a:pt x="1485" y="54"/>
                      <a:pt x="1302" y="0"/>
                      <a:pt x="11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" name="Google Shape;537;p36"/>
              <p:cNvSpPr/>
              <p:nvPr/>
            </p:nvSpPr>
            <p:spPr>
              <a:xfrm>
                <a:off x="8268250" y="1685850"/>
                <a:ext cx="53150" cy="42050"/>
              </a:xfrm>
              <a:custGeom>
                <a:avLst/>
                <a:gdLst/>
                <a:ahLst/>
                <a:cxnLst/>
                <a:rect l="l" t="t" r="r" b="b"/>
                <a:pathLst>
                  <a:path w="2126" h="1682" extrusionOk="0">
                    <a:moveTo>
                      <a:pt x="1205" y="711"/>
                    </a:moveTo>
                    <a:cubicBezTo>
                      <a:pt x="1216" y="711"/>
                      <a:pt x="1152" y="837"/>
                      <a:pt x="1145" y="837"/>
                    </a:cubicBezTo>
                    <a:cubicBezTo>
                      <a:pt x="1141" y="837"/>
                      <a:pt x="1149" y="812"/>
                      <a:pt x="1180" y="740"/>
                    </a:cubicBezTo>
                    <a:cubicBezTo>
                      <a:pt x="1195" y="719"/>
                      <a:pt x="1203" y="711"/>
                      <a:pt x="1205" y="711"/>
                    </a:cubicBezTo>
                    <a:close/>
                    <a:moveTo>
                      <a:pt x="1118" y="1"/>
                    </a:moveTo>
                    <a:cubicBezTo>
                      <a:pt x="920" y="1"/>
                      <a:pt x="723" y="64"/>
                      <a:pt x="569" y="208"/>
                    </a:cubicBezTo>
                    <a:cubicBezTo>
                      <a:pt x="0" y="722"/>
                      <a:pt x="424" y="1682"/>
                      <a:pt x="1122" y="1682"/>
                    </a:cubicBezTo>
                    <a:cubicBezTo>
                      <a:pt x="1173" y="1682"/>
                      <a:pt x="1225" y="1677"/>
                      <a:pt x="1279" y="1666"/>
                    </a:cubicBezTo>
                    <a:cubicBezTo>
                      <a:pt x="1515" y="1626"/>
                      <a:pt x="1752" y="1508"/>
                      <a:pt x="1889" y="1292"/>
                    </a:cubicBezTo>
                    <a:cubicBezTo>
                      <a:pt x="2126" y="917"/>
                      <a:pt x="2008" y="405"/>
                      <a:pt x="1633" y="149"/>
                    </a:cubicBezTo>
                    <a:cubicBezTo>
                      <a:pt x="1482" y="54"/>
                      <a:pt x="1300" y="1"/>
                      <a:pt x="11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38" name="Google Shape;538;p36"/>
          <p:cNvGrpSpPr/>
          <p:nvPr/>
        </p:nvGrpSpPr>
        <p:grpSpPr>
          <a:xfrm>
            <a:off x="622889" y="3132933"/>
            <a:ext cx="5911248" cy="3106267"/>
            <a:chOff x="468325" y="2349700"/>
            <a:chExt cx="4444431" cy="2329700"/>
          </a:xfrm>
        </p:grpSpPr>
        <p:sp>
          <p:nvSpPr>
            <p:cNvPr id="539" name="Google Shape;539;p36"/>
            <p:cNvSpPr/>
            <p:nvPr/>
          </p:nvSpPr>
          <p:spPr>
            <a:xfrm>
              <a:off x="468325" y="4080650"/>
              <a:ext cx="522650" cy="598750"/>
            </a:xfrm>
            <a:custGeom>
              <a:avLst/>
              <a:gdLst/>
              <a:ahLst/>
              <a:cxnLst/>
              <a:rect l="l" t="t" r="r" b="b"/>
              <a:pathLst>
                <a:path w="20906" h="23950" extrusionOk="0">
                  <a:moveTo>
                    <a:pt x="14158" y="1"/>
                  </a:moveTo>
                  <a:cubicBezTo>
                    <a:pt x="13988" y="1"/>
                    <a:pt x="13816" y="32"/>
                    <a:pt x="13654" y="91"/>
                  </a:cubicBezTo>
                  <a:cubicBezTo>
                    <a:pt x="13142" y="288"/>
                    <a:pt x="12807" y="780"/>
                    <a:pt x="12610" y="1253"/>
                  </a:cubicBezTo>
                  <a:cubicBezTo>
                    <a:pt x="12216" y="2258"/>
                    <a:pt x="12256" y="3342"/>
                    <a:pt x="12275" y="4386"/>
                  </a:cubicBezTo>
                  <a:cubicBezTo>
                    <a:pt x="12295" y="5548"/>
                    <a:pt x="12275" y="6809"/>
                    <a:pt x="11566" y="7794"/>
                  </a:cubicBezTo>
                  <a:cubicBezTo>
                    <a:pt x="11546" y="7814"/>
                    <a:pt x="11527" y="7834"/>
                    <a:pt x="11527" y="7873"/>
                  </a:cubicBezTo>
                  <a:cubicBezTo>
                    <a:pt x="11270" y="8149"/>
                    <a:pt x="11014" y="8425"/>
                    <a:pt x="10758" y="8701"/>
                  </a:cubicBezTo>
                  <a:cubicBezTo>
                    <a:pt x="10738" y="8720"/>
                    <a:pt x="10738" y="8740"/>
                    <a:pt x="10719" y="8760"/>
                  </a:cubicBezTo>
                  <a:cubicBezTo>
                    <a:pt x="10600" y="8898"/>
                    <a:pt x="10482" y="9036"/>
                    <a:pt x="10364" y="9174"/>
                  </a:cubicBezTo>
                  <a:cubicBezTo>
                    <a:pt x="10167" y="9390"/>
                    <a:pt x="9990" y="9627"/>
                    <a:pt x="9793" y="9843"/>
                  </a:cubicBezTo>
                  <a:cubicBezTo>
                    <a:pt x="9852" y="9528"/>
                    <a:pt x="9852" y="9193"/>
                    <a:pt x="9793" y="8858"/>
                  </a:cubicBezTo>
                  <a:cubicBezTo>
                    <a:pt x="9793" y="8858"/>
                    <a:pt x="9793" y="8858"/>
                    <a:pt x="9812" y="8839"/>
                  </a:cubicBezTo>
                  <a:cubicBezTo>
                    <a:pt x="10246" y="7794"/>
                    <a:pt x="10699" y="6711"/>
                    <a:pt x="10955" y="5588"/>
                  </a:cubicBezTo>
                  <a:cubicBezTo>
                    <a:pt x="11152" y="4740"/>
                    <a:pt x="11231" y="3637"/>
                    <a:pt x="10482" y="2987"/>
                  </a:cubicBezTo>
                  <a:cubicBezTo>
                    <a:pt x="10295" y="2823"/>
                    <a:pt x="10059" y="2729"/>
                    <a:pt x="9820" y="2729"/>
                  </a:cubicBezTo>
                  <a:cubicBezTo>
                    <a:pt x="9656" y="2729"/>
                    <a:pt x="9491" y="2773"/>
                    <a:pt x="9340" y="2869"/>
                  </a:cubicBezTo>
                  <a:cubicBezTo>
                    <a:pt x="8945" y="3105"/>
                    <a:pt x="8748" y="3578"/>
                    <a:pt x="8650" y="4011"/>
                  </a:cubicBezTo>
                  <a:cubicBezTo>
                    <a:pt x="8433" y="5016"/>
                    <a:pt x="8532" y="6080"/>
                    <a:pt x="8847" y="7046"/>
                  </a:cubicBezTo>
                  <a:cubicBezTo>
                    <a:pt x="9162" y="8090"/>
                    <a:pt x="9812" y="9371"/>
                    <a:pt x="9182" y="10415"/>
                  </a:cubicBezTo>
                  <a:cubicBezTo>
                    <a:pt x="9123" y="10494"/>
                    <a:pt x="9142" y="10572"/>
                    <a:pt x="9182" y="10632"/>
                  </a:cubicBezTo>
                  <a:cubicBezTo>
                    <a:pt x="8571" y="11400"/>
                    <a:pt x="8000" y="12208"/>
                    <a:pt x="7468" y="13016"/>
                  </a:cubicBezTo>
                  <a:cubicBezTo>
                    <a:pt x="7468" y="12740"/>
                    <a:pt x="7428" y="12464"/>
                    <a:pt x="7369" y="12188"/>
                  </a:cubicBezTo>
                  <a:cubicBezTo>
                    <a:pt x="7389" y="12168"/>
                    <a:pt x="7409" y="12149"/>
                    <a:pt x="7428" y="12109"/>
                  </a:cubicBezTo>
                  <a:cubicBezTo>
                    <a:pt x="7842" y="11065"/>
                    <a:pt x="8138" y="9922"/>
                    <a:pt x="8197" y="8779"/>
                  </a:cubicBezTo>
                  <a:cubicBezTo>
                    <a:pt x="8256" y="7814"/>
                    <a:pt x="8039" y="6730"/>
                    <a:pt x="7074" y="6258"/>
                  </a:cubicBezTo>
                  <a:cubicBezTo>
                    <a:pt x="6872" y="6162"/>
                    <a:pt x="6641" y="6106"/>
                    <a:pt x="6410" y="6106"/>
                  </a:cubicBezTo>
                  <a:cubicBezTo>
                    <a:pt x="6212" y="6106"/>
                    <a:pt x="6014" y="6147"/>
                    <a:pt x="5832" y="6238"/>
                  </a:cubicBezTo>
                  <a:cubicBezTo>
                    <a:pt x="5399" y="6455"/>
                    <a:pt x="5163" y="6868"/>
                    <a:pt x="5084" y="7341"/>
                  </a:cubicBezTo>
                  <a:cubicBezTo>
                    <a:pt x="4887" y="8425"/>
                    <a:pt x="5438" y="9587"/>
                    <a:pt x="6010" y="10474"/>
                  </a:cubicBezTo>
                  <a:cubicBezTo>
                    <a:pt x="6581" y="11400"/>
                    <a:pt x="7547" y="12700"/>
                    <a:pt x="6798" y="13804"/>
                  </a:cubicBezTo>
                  <a:cubicBezTo>
                    <a:pt x="6739" y="13883"/>
                    <a:pt x="6758" y="13961"/>
                    <a:pt x="6798" y="14020"/>
                  </a:cubicBezTo>
                  <a:cubicBezTo>
                    <a:pt x="6187" y="14966"/>
                    <a:pt x="5596" y="15951"/>
                    <a:pt x="5064" y="16936"/>
                  </a:cubicBezTo>
                  <a:cubicBezTo>
                    <a:pt x="5044" y="16917"/>
                    <a:pt x="5044" y="16877"/>
                    <a:pt x="5025" y="16858"/>
                  </a:cubicBezTo>
                  <a:cubicBezTo>
                    <a:pt x="5064" y="16838"/>
                    <a:pt x="5084" y="16799"/>
                    <a:pt x="5103" y="16739"/>
                  </a:cubicBezTo>
                  <a:cubicBezTo>
                    <a:pt x="5360" y="15833"/>
                    <a:pt x="5399" y="14887"/>
                    <a:pt x="5241" y="13961"/>
                  </a:cubicBezTo>
                  <a:cubicBezTo>
                    <a:pt x="5163" y="13508"/>
                    <a:pt x="5025" y="13075"/>
                    <a:pt x="4847" y="12641"/>
                  </a:cubicBezTo>
                  <a:cubicBezTo>
                    <a:pt x="4670" y="12227"/>
                    <a:pt x="4453" y="11794"/>
                    <a:pt x="4099" y="11498"/>
                  </a:cubicBezTo>
                  <a:cubicBezTo>
                    <a:pt x="3863" y="11312"/>
                    <a:pt x="3602" y="11230"/>
                    <a:pt x="3345" y="11230"/>
                  </a:cubicBezTo>
                  <a:cubicBezTo>
                    <a:pt x="2786" y="11230"/>
                    <a:pt x="2246" y="11621"/>
                    <a:pt x="2030" y="12188"/>
                  </a:cubicBezTo>
                  <a:cubicBezTo>
                    <a:pt x="1695" y="13114"/>
                    <a:pt x="2109" y="14198"/>
                    <a:pt x="2719" y="14907"/>
                  </a:cubicBezTo>
                  <a:cubicBezTo>
                    <a:pt x="3389" y="15675"/>
                    <a:pt x="4631" y="16326"/>
                    <a:pt x="4788" y="17429"/>
                  </a:cubicBezTo>
                  <a:cubicBezTo>
                    <a:pt x="4650" y="17665"/>
                    <a:pt x="4532" y="17922"/>
                    <a:pt x="4394" y="18158"/>
                  </a:cubicBezTo>
                  <a:cubicBezTo>
                    <a:pt x="4276" y="18375"/>
                    <a:pt x="4158" y="18611"/>
                    <a:pt x="4039" y="18828"/>
                  </a:cubicBezTo>
                  <a:cubicBezTo>
                    <a:pt x="4000" y="18749"/>
                    <a:pt x="3961" y="18670"/>
                    <a:pt x="3921" y="18591"/>
                  </a:cubicBezTo>
                  <a:cubicBezTo>
                    <a:pt x="3685" y="18217"/>
                    <a:pt x="3429" y="17862"/>
                    <a:pt x="3173" y="17528"/>
                  </a:cubicBezTo>
                  <a:cubicBezTo>
                    <a:pt x="2719" y="16917"/>
                    <a:pt x="2168" y="16109"/>
                    <a:pt x="1360" y="15951"/>
                  </a:cubicBezTo>
                  <a:cubicBezTo>
                    <a:pt x="1286" y="15938"/>
                    <a:pt x="1212" y="15932"/>
                    <a:pt x="1139" y="15932"/>
                  </a:cubicBezTo>
                  <a:cubicBezTo>
                    <a:pt x="547" y="15932"/>
                    <a:pt x="0" y="16347"/>
                    <a:pt x="0" y="16996"/>
                  </a:cubicBezTo>
                  <a:cubicBezTo>
                    <a:pt x="20" y="17764"/>
                    <a:pt x="572" y="18434"/>
                    <a:pt x="1222" y="18808"/>
                  </a:cubicBezTo>
                  <a:cubicBezTo>
                    <a:pt x="1971" y="19242"/>
                    <a:pt x="2838" y="19399"/>
                    <a:pt x="3685" y="19557"/>
                  </a:cubicBezTo>
                  <a:cubicBezTo>
                    <a:pt x="3015" y="20916"/>
                    <a:pt x="2404" y="22296"/>
                    <a:pt x="1833" y="23675"/>
                  </a:cubicBezTo>
                  <a:cubicBezTo>
                    <a:pt x="1771" y="23835"/>
                    <a:pt x="1895" y="23949"/>
                    <a:pt x="2020" y="23949"/>
                  </a:cubicBezTo>
                  <a:cubicBezTo>
                    <a:pt x="2095" y="23949"/>
                    <a:pt x="2170" y="23908"/>
                    <a:pt x="2207" y="23813"/>
                  </a:cubicBezTo>
                  <a:cubicBezTo>
                    <a:pt x="2778" y="22473"/>
                    <a:pt x="3370" y="21133"/>
                    <a:pt x="4020" y="19813"/>
                  </a:cubicBezTo>
                  <a:cubicBezTo>
                    <a:pt x="4020" y="19833"/>
                    <a:pt x="4039" y="19833"/>
                    <a:pt x="4039" y="19852"/>
                  </a:cubicBezTo>
                  <a:cubicBezTo>
                    <a:pt x="4473" y="20345"/>
                    <a:pt x="4965" y="20778"/>
                    <a:pt x="5537" y="21074"/>
                  </a:cubicBezTo>
                  <a:cubicBezTo>
                    <a:pt x="5899" y="21269"/>
                    <a:pt x="6291" y="21464"/>
                    <a:pt x="6691" y="21464"/>
                  </a:cubicBezTo>
                  <a:cubicBezTo>
                    <a:pt x="6857" y="21464"/>
                    <a:pt x="7025" y="21431"/>
                    <a:pt x="7192" y="21350"/>
                  </a:cubicBezTo>
                  <a:cubicBezTo>
                    <a:pt x="7645" y="21113"/>
                    <a:pt x="8118" y="20581"/>
                    <a:pt x="7803" y="20049"/>
                  </a:cubicBezTo>
                  <a:cubicBezTo>
                    <a:pt x="7507" y="19557"/>
                    <a:pt x="6778" y="19478"/>
                    <a:pt x="6266" y="19399"/>
                  </a:cubicBezTo>
                  <a:cubicBezTo>
                    <a:pt x="5808" y="19332"/>
                    <a:pt x="5350" y="19301"/>
                    <a:pt x="4893" y="19301"/>
                  </a:cubicBezTo>
                  <a:cubicBezTo>
                    <a:pt x="4680" y="19301"/>
                    <a:pt x="4468" y="19308"/>
                    <a:pt x="4256" y="19320"/>
                  </a:cubicBezTo>
                  <a:cubicBezTo>
                    <a:pt x="4493" y="18828"/>
                    <a:pt x="4749" y="18335"/>
                    <a:pt x="5005" y="17862"/>
                  </a:cubicBezTo>
                  <a:cubicBezTo>
                    <a:pt x="5064" y="17862"/>
                    <a:pt x="5103" y="17843"/>
                    <a:pt x="5123" y="17823"/>
                  </a:cubicBezTo>
                  <a:cubicBezTo>
                    <a:pt x="5557" y="18020"/>
                    <a:pt x="5990" y="18197"/>
                    <a:pt x="6404" y="18394"/>
                  </a:cubicBezTo>
                  <a:cubicBezTo>
                    <a:pt x="6778" y="18552"/>
                    <a:pt x="7152" y="18710"/>
                    <a:pt x="7527" y="18828"/>
                  </a:cubicBezTo>
                  <a:cubicBezTo>
                    <a:pt x="7809" y="18904"/>
                    <a:pt x="8101" y="18951"/>
                    <a:pt x="8387" y="18951"/>
                  </a:cubicBezTo>
                  <a:cubicBezTo>
                    <a:pt x="8840" y="18951"/>
                    <a:pt x="9281" y="18834"/>
                    <a:pt x="9655" y="18532"/>
                  </a:cubicBezTo>
                  <a:cubicBezTo>
                    <a:pt x="9931" y="18316"/>
                    <a:pt x="10147" y="18000"/>
                    <a:pt x="10206" y="17646"/>
                  </a:cubicBezTo>
                  <a:cubicBezTo>
                    <a:pt x="10266" y="17252"/>
                    <a:pt x="10088" y="16936"/>
                    <a:pt x="9773" y="16700"/>
                  </a:cubicBezTo>
                  <a:cubicBezTo>
                    <a:pt x="9326" y="16397"/>
                    <a:pt x="8794" y="16284"/>
                    <a:pt x="8263" y="16284"/>
                  </a:cubicBezTo>
                  <a:cubicBezTo>
                    <a:pt x="8068" y="16284"/>
                    <a:pt x="7874" y="16299"/>
                    <a:pt x="7684" y="16326"/>
                  </a:cubicBezTo>
                  <a:cubicBezTo>
                    <a:pt x="7231" y="16385"/>
                    <a:pt x="6798" y="16523"/>
                    <a:pt x="6364" y="16680"/>
                  </a:cubicBezTo>
                  <a:cubicBezTo>
                    <a:pt x="6128" y="16759"/>
                    <a:pt x="5911" y="16858"/>
                    <a:pt x="5675" y="16956"/>
                  </a:cubicBezTo>
                  <a:cubicBezTo>
                    <a:pt x="5596" y="16996"/>
                    <a:pt x="5517" y="17035"/>
                    <a:pt x="5438" y="17074"/>
                  </a:cubicBezTo>
                  <a:cubicBezTo>
                    <a:pt x="5931" y="16188"/>
                    <a:pt x="6463" y="15301"/>
                    <a:pt x="7015" y="14434"/>
                  </a:cubicBezTo>
                  <a:cubicBezTo>
                    <a:pt x="7034" y="14434"/>
                    <a:pt x="7054" y="14434"/>
                    <a:pt x="7074" y="14414"/>
                  </a:cubicBezTo>
                  <a:cubicBezTo>
                    <a:pt x="7428" y="14355"/>
                    <a:pt x="7763" y="14198"/>
                    <a:pt x="8098" y="14040"/>
                  </a:cubicBezTo>
                  <a:cubicBezTo>
                    <a:pt x="8118" y="14080"/>
                    <a:pt x="8138" y="14119"/>
                    <a:pt x="8177" y="14139"/>
                  </a:cubicBezTo>
                  <a:cubicBezTo>
                    <a:pt x="8965" y="14710"/>
                    <a:pt x="9852" y="15222"/>
                    <a:pt x="10798" y="15498"/>
                  </a:cubicBezTo>
                  <a:cubicBezTo>
                    <a:pt x="11206" y="15618"/>
                    <a:pt x="11715" y="15732"/>
                    <a:pt x="12208" y="15732"/>
                  </a:cubicBezTo>
                  <a:cubicBezTo>
                    <a:pt x="12690" y="15732"/>
                    <a:pt x="13156" y="15623"/>
                    <a:pt x="13497" y="15301"/>
                  </a:cubicBezTo>
                  <a:cubicBezTo>
                    <a:pt x="13812" y="14986"/>
                    <a:pt x="13911" y="14552"/>
                    <a:pt x="13792" y="14139"/>
                  </a:cubicBezTo>
                  <a:cubicBezTo>
                    <a:pt x="13674" y="13666"/>
                    <a:pt x="13319" y="13291"/>
                    <a:pt x="12906" y="13075"/>
                  </a:cubicBezTo>
                  <a:cubicBezTo>
                    <a:pt x="12348" y="12782"/>
                    <a:pt x="11691" y="12651"/>
                    <a:pt x="11045" y="12651"/>
                  </a:cubicBezTo>
                  <a:cubicBezTo>
                    <a:pt x="10733" y="12651"/>
                    <a:pt x="10423" y="12682"/>
                    <a:pt x="10128" y="12740"/>
                  </a:cubicBezTo>
                  <a:cubicBezTo>
                    <a:pt x="9596" y="12858"/>
                    <a:pt x="9083" y="13075"/>
                    <a:pt x="8591" y="13331"/>
                  </a:cubicBezTo>
                  <a:cubicBezTo>
                    <a:pt x="8177" y="13548"/>
                    <a:pt x="7783" y="13784"/>
                    <a:pt x="7330" y="13942"/>
                  </a:cubicBezTo>
                  <a:cubicBezTo>
                    <a:pt x="7862" y="13114"/>
                    <a:pt x="8413" y="12306"/>
                    <a:pt x="9005" y="11538"/>
                  </a:cubicBezTo>
                  <a:cubicBezTo>
                    <a:pt x="9024" y="11518"/>
                    <a:pt x="9044" y="11518"/>
                    <a:pt x="9064" y="11518"/>
                  </a:cubicBezTo>
                  <a:cubicBezTo>
                    <a:pt x="9458" y="11341"/>
                    <a:pt x="9852" y="11164"/>
                    <a:pt x="10246" y="10986"/>
                  </a:cubicBezTo>
                  <a:cubicBezTo>
                    <a:pt x="11054" y="11518"/>
                    <a:pt x="11940" y="11932"/>
                    <a:pt x="12886" y="12149"/>
                  </a:cubicBezTo>
                  <a:cubicBezTo>
                    <a:pt x="13328" y="12262"/>
                    <a:pt x="13871" y="12391"/>
                    <a:pt x="14390" y="12391"/>
                  </a:cubicBezTo>
                  <a:cubicBezTo>
                    <a:pt x="14868" y="12391"/>
                    <a:pt x="15325" y="12282"/>
                    <a:pt x="15664" y="11952"/>
                  </a:cubicBezTo>
                  <a:cubicBezTo>
                    <a:pt x="15960" y="11676"/>
                    <a:pt x="16117" y="11262"/>
                    <a:pt x="15999" y="10848"/>
                  </a:cubicBezTo>
                  <a:cubicBezTo>
                    <a:pt x="15861" y="10415"/>
                    <a:pt x="15467" y="10119"/>
                    <a:pt x="15073" y="9942"/>
                  </a:cubicBezTo>
                  <a:cubicBezTo>
                    <a:pt x="14608" y="9732"/>
                    <a:pt x="14081" y="9646"/>
                    <a:pt x="13551" y="9646"/>
                  </a:cubicBezTo>
                  <a:cubicBezTo>
                    <a:pt x="13138" y="9646"/>
                    <a:pt x="12723" y="9698"/>
                    <a:pt x="12334" y="9784"/>
                  </a:cubicBezTo>
                  <a:cubicBezTo>
                    <a:pt x="11625" y="9942"/>
                    <a:pt x="10935" y="10218"/>
                    <a:pt x="10266" y="10533"/>
                  </a:cubicBezTo>
                  <a:cubicBezTo>
                    <a:pt x="10248" y="10524"/>
                    <a:pt x="10231" y="10520"/>
                    <a:pt x="10214" y="10520"/>
                  </a:cubicBezTo>
                  <a:cubicBezTo>
                    <a:pt x="10153" y="10520"/>
                    <a:pt x="10095" y="10570"/>
                    <a:pt x="10049" y="10632"/>
                  </a:cubicBezTo>
                  <a:cubicBezTo>
                    <a:pt x="9871" y="10710"/>
                    <a:pt x="9694" y="10789"/>
                    <a:pt x="9497" y="10868"/>
                  </a:cubicBezTo>
                  <a:cubicBezTo>
                    <a:pt x="9990" y="10257"/>
                    <a:pt x="10482" y="9627"/>
                    <a:pt x="11014" y="9036"/>
                  </a:cubicBezTo>
                  <a:cubicBezTo>
                    <a:pt x="11625" y="8839"/>
                    <a:pt x="12157" y="8543"/>
                    <a:pt x="12689" y="8188"/>
                  </a:cubicBezTo>
                  <a:cubicBezTo>
                    <a:pt x="12709" y="8228"/>
                    <a:pt x="12748" y="8248"/>
                    <a:pt x="12788" y="8248"/>
                  </a:cubicBezTo>
                  <a:cubicBezTo>
                    <a:pt x="13753" y="8563"/>
                    <a:pt x="14758" y="8760"/>
                    <a:pt x="15782" y="8779"/>
                  </a:cubicBezTo>
                  <a:cubicBezTo>
                    <a:pt x="16551" y="8779"/>
                    <a:pt x="17792" y="8661"/>
                    <a:pt x="17930" y="7656"/>
                  </a:cubicBezTo>
                  <a:cubicBezTo>
                    <a:pt x="18048" y="6711"/>
                    <a:pt x="16984" y="6258"/>
                    <a:pt x="16196" y="6258"/>
                  </a:cubicBezTo>
                  <a:cubicBezTo>
                    <a:pt x="15329" y="6258"/>
                    <a:pt x="14521" y="6592"/>
                    <a:pt x="13792" y="7026"/>
                  </a:cubicBezTo>
                  <a:cubicBezTo>
                    <a:pt x="13063" y="7459"/>
                    <a:pt x="12374" y="7991"/>
                    <a:pt x="11605" y="8366"/>
                  </a:cubicBezTo>
                  <a:cubicBezTo>
                    <a:pt x="12295" y="7597"/>
                    <a:pt x="13044" y="6868"/>
                    <a:pt x="13792" y="6159"/>
                  </a:cubicBezTo>
                  <a:cubicBezTo>
                    <a:pt x="14147" y="5824"/>
                    <a:pt x="14502" y="5529"/>
                    <a:pt x="14856" y="5213"/>
                  </a:cubicBezTo>
                  <a:cubicBezTo>
                    <a:pt x="15940" y="5075"/>
                    <a:pt x="17004" y="4800"/>
                    <a:pt x="18009" y="4405"/>
                  </a:cubicBezTo>
                  <a:cubicBezTo>
                    <a:pt x="18521" y="4189"/>
                    <a:pt x="19033" y="3952"/>
                    <a:pt x="19506" y="3657"/>
                  </a:cubicBezTo>
                  <a:cubicBezTo>
                    <a:pt x="19959" y="3401"/>
                    <a:pt x="20412" y="3066"/>
                    <a:pt x="20649" y="2593"/>
                  </a:cubicBezTo>
                  <a:cubicBezTo>
                    <a:pt x="20866" y="2179"/>
                    <a:pt x="20905" y="1686"/>
                    <a:pt x="20688" y="1273"/>
                  </a:cubicBezTo>
                  <a:cubicBezTo>
                    <a:pt x="20472" y="918"/>
                    <a:pt x="20117" y="662"/>
                    <a:pt x="19703" y="544"/>
                  </a:cubicBezTo>
                  <a:cubicBezTo>
                    <a:pt x="19546" y="503"/>
                    <a:pt x="19391" y="484"/>
                    <a:pt x="19238" y="484"/>
                  </a:cubicBezTo>
                  <a:cubicBezTo>
                    <a:pt x="18430" y="484"/>
                    <a:pt x="17685" y="1008"/>
                    <a:pt x="17122" y="1588"/>
                  </a:cubicBezTo>
                  <a:cubicBezTo>
                    <a:pt x="16669" y="2061"/>
                    <a:pt x="16255" y="2593"/>
                    <a:pt x="15861" y="3125"/>
                  </a:cubicBezTo>
                  <a:cubicBezTo>
                    <a:pt x="15447" y="3696"/>
                    <a:pt x="15034" y="4287"/>
                    <a:pt x="14620" y="4859"/>
                  </a:cubicBezTo>
                  <a:cubicBezTo>
                    <a:pt x="14580" y="4878"/>
                    <a:pt x="14561" y="4918"/>
                    <a:pt x="14541" y="4957"/>
                  </a:cubicBezTo>
                  <a:cubicBezTo>
                    <a:pt x="13812" y="5568"/>
                    <a:pt x="13122" y="6238"/>
                    <a:pt x="12453" y="6908"/>
                  </a:cubicBezTo>
                  <a:cubicBezTo>
                    <a:pt x="12492" y="6730"/>
                    <a:pt x="12531" y="6573"/>
                    <a:pt x="12571" y="6395"/>
                  </a:cubicBezTo>
                  <a:cubicBezTo>
                    <a:pt x="12610" y="6395"/>
                    <a:pt x="12650" y="6376"/>
                    <a:pt x="12669" y="6336"/>
                  </a:cubicBezTo>
                  <a:cubicBezTo>
                    <a:pt x="13438" y="5351"/>
                    <a:pt x="14088" y="4307"/>
                    <a:pt x="14659" y="3223"/>
                  </a:cubicBezTo>
                  <a:cubicBezTo>
                    <a:pt x="15093" y="2396"/>
                    <a:pt x="15802" y="1095"/>
                    <a:pt x="14935" y="288"/>
                  </a:cubicBezTo>
                  <a:cubicBezTo>
                    <a:pt x="14725" y="90"/>
                    <a:pt x="14445" y="1"/>
                    <a:pt x="1415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36"/>
            <p:cNvSpPr/>
            <p:nvPr/>
          </p:nvSpPr>
          <p:spPr>
            <a:xfrm>
              <a:off x="2127150" y="4419900"/>
              <a:ext cx="184200" cy="184200"/>
            </a:xfrm>
            <a:prstGeom prst="plus">
              <a:avLst>
                <a:gd name="adj" fmla="val 25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36"/>
            <p:cNvSpPr/>
            <p:nvPr/>
          </p:nvSpPr>
          <p:spPr>
            <a:xfrm>
              <a:off x="526475" y="2349700"/>
              <a:ext cx="184200" cy="184200"/>
            </a:xfrm>
            <a:prstGeom prst="plus">
              <a:avLst>
                <a:gd name="adj" fmla="val 25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42" name="Google Shape;542;p36"/>
            <p:cNvGrpSpPr/>
            <p:nvPr/>
          </p:nvGrpSpPr>
          <p:grpSpPr>
            <a:xfrm>
              <a:off x="4633458" y="4369780"/>
              <a:ext cx="279298" cy="284452"/>
              <a:chOff x="8090375" y="1459050"/>
              <a:chExt cx="375350" cy="382225"/>
            </a:xfrm>
          </p:grpSpPr>
          <p:sp>
            <p:nvSpPr>
              <p:cNvPr id="543" name="Google Shape;543;p36"/>
              <p:cNvSpPr/>
              <p:nvPr/>
            </p:nvSpPr>
            <p:spPr>
              <a:xfrm>
                <a:off x="8090375" y="1459050"/>
                <a:ext cx="375350" cy="382225"/>
              </a:xfrm>
              <a:custGeom>
                <a:avLst/>
                <a:gdLst/>
                <a:ahLst/>
                <a:cxnLst/>
                <a:rect l="l" t="t" r="r" b="b"/>
                <a:pathLst>
                  <a:path w="15014" h="15289" extrusionOk="0">
                    <a:moveTo>
                      <a:pt x="8861" y="1"/>
                    </a:moveTo>
                    <a:cubicBezTo>
                      <a:pt x="8250" y="1"/>
                      <a:pt x="7661" y="266"/>
                      <a:pt x="7271" y="768"/>
                    </a:cubicBezTo>
                    <a:cubicBezTo>
                      <a:pt x="6896" y="1241"/>
                      <a:pt x="6680" y="1852"/>
                      <a:pt x="6561" y="2463"/>
                    </a:cubicBezTo>
                    <a:cubicBezTo>
                      <a:pt x="6226" y="1852"/>
                      <a:pt x="5813" y="1281"/>
                      <a:pt x="5182" y="926"/>
                    </a:cubicBezTo>
                    <a:cubicBezTo>
                      <a:pt x="4824" y="718"/>
                      <a:pt x="4380" y="588"/>
                      <a:pt x="3947" y="588"/>
                    </a:cubicBezTo>
                    <a:cubicBezTo>
                      <a:pt x="3476" y="588"/>
                      <a:pt x="3018" y="743"/>
                      <a:pt x="2700" y="1123"/>
                    </a:cubicBezTo>
                    <a:cubicBezTo>
                      <a:pt x="2128" y="1832"/>
                      <a:pt x="2365" y="2995"/>
                      <a:pt x="2680" y="3743"/>
                    </a:cubicBezTo>
                    <a:cubicBezTo>
                      <a:pt x="2916" y="4295"/>
                      <a:pt x="3251" y="4788"/>
                      <a:pt x="3685" y="5182"/>
                    </a:cubicBezTo>
                    <a:cubicBezTo>
                      <a:pt x="3304" y="5115"/>
                      <a:pt x="2891" y="5069"/>
                      <a:pt x="2485" y="5069"/>
                    </a:cubicBezTo>
                    <a:cubicBezTo>
                      <a:pt x="1336" y="5069"/>
                      <a:pt x="244" y="5432"/>
                      <a:pt x="99" y="6699"/>
                    </a:cubicBezTo>
                    <a:cubicBezTo>
                      <a:pt x="0" y="7566"/>
                      <a:pt x="532" y="8374"/>
                      <a:pt x="1281" y="8807"/>
                    </a:cubicBezTo>
                    <a:cubicBezTo>
                      <a:pt x="1655" y="9043"/>
                      <a:pt x="2089" y="9162"/>
                      <a:pt x="2542" y="9201"/>
                    </a:cubicBezTo>
                    <a:cubicBezTo>
                      <a:pt x="2574" y="9203"/>
                      <a:pt x="2607" y="9204"/>
                      <a:pt x="2640" y="9204"/>
                    </a:cubicBezTo>
                    <a:cubicBezTo>
                      <a:pt x="2932" y="9204"/>
                      <a:pt x="3237" y="9139"/>
                      <a:pt x="3542" y="9139"/>
                    </a:cubicBezTo>
                    <a:cubicBezTo>
                      <a:pt x="3577" y="9139"/>
                      <a:pt x="3611" y="9140"/>
                      <a:pt x="3645" y="9142"/>
                    </a:cubicBezTo>
                    <a:cubicBezTo>
                      <a:pt x="2975" y="9595"/>
                      <a:pt x="2424" y="10206"/>
                      <a:pt x="2108" y="10935"/>
                    </a:cubicBezTo>
                    <a:cubicBezTo>
                      <a:pt x="1754" y="11723"/>
                      <a:pt x="1774" y="12728"/>
                      <a:pt x="2443" y="13358"/>
                    </a:cubicBezTo>
                    <a:cubicBezTo>
                      <a:pt x="2779" y="13665"/>
                      <a:pt x="3199" y="13799"/>
                      <a:pt x="3626" y="13799"/>
                    </a:cubicBezTo>
                    <a:cubicBezTo>
                      <a:pt x="4075" y="13799"/>
                      <a:pt x="4532" y="13650"/>
                      <a:pt x="4906" y="13398"/>
                    </a:cubicBezTo>
                    <a:cubicBezTo>
                      <a:pt x="5320" y="13102"/>
                      <a:pt x="5694" y="12688"/>
                      <a:pt x="5990" y="12216"/>
                    </a:cubicBezTo>
                    <a:cubicBezTo>
                      <a:pt x="6010" y="12511"/>
                      <a:pt x="6049" y="12787"/>
                      <a:pt x="6108" y="13083"/>
                    </a:cubicBezTo>
                    <a:cubicBezTo>
                      <a:pt x="6207" y="13516"/>
                      <a:pt x="6285" y="14009"/>
                      <a:pt x="6502" y="14403"/>
                    </a:cubicBezTo>
                    <a:cubicBezTo>
                      <a:pt x="6856" y="15029"/>
                      <a:pt x="7562" y="15289"/>
                      <a:pt x="8249" y="15289"/>
                    </a:cubicBezTo>
                    <a:cubicBezTo>
                      <a:pt x="8405" y="15289"/>
                      <a:pt x="8560" y="15275"/>
                      <a:pt x="8709" y="15250"/>
                    </a:cubicBezTo>
                    <a:cubicBezTo>
                      <a:pt x="9576" y="15092"/>
                      <a:pt x="10167" y="14403"/>
                      <a:pt x="10285" y="13555"/>
                    </a:cubicBezTo>
                    <a:cubicBezTo>
                      <a:pt x="10364" y="13023"/>
                      <a:pt x="10285" y="12531"/>
                      <a:pt x="10128" y="12058"/>
                    </a:cubicBezTo>
                    <a:lnTo>
                      <a:pt x="10128" y="12058"/>
                    </a:lnTo>
                    <a:cubicBezTo>
                      <a:pt x="10640" y="12452"/>
                      <a:pt x="11231" y="12728"/>
                      <a:pt x="11881" y="12807"/>
                    </a:cubicBezTo>
                    <a:cubicBezTo>
                      <a:pt x="11982" y="12817"/>
                      <a:pt x="12083" y="12823"/>
                      <a:pt x="12183" y="12823"/>
                    </a:cubicBezTo>
                    <a:cubicBezTo>
                      <a:pt x="13007" y="12823"/>
                      <a:pt x="13806" y="12463"/>
                      <a:pt x="14245" y="11743"/>
                    </a:cubicBezTo>
                    <a:cubicBezTo>
                      <a:pt x="14718" y="10955"/>
                      <a:pt x="14541" y="9969"/>
                      <a:pt x="13989" y="9260"/>
                    </a:cubicBezTo>
                    <a:cubicBezTo>
                      <a:pt x="13713" y="8886"/>
                      <a:pt x="13339" y="8610"/>
                      <a:pt x="12925" y="8413"/>
                    </a:cubicBezTo>
                    <a:cubicBezTo>
                      <a:pt x="12945" y="8413"/>
                      <a:pt x="12945" y="8413"/>
                      <a:pt x="12965" y="8393"/>
                    </a:cubicBezTo>
                    <a:cubicBezTo>
                      <a:pt x="13359" y="8216"/>
                      <a:pt x="13773" y="8019"/>
                      <a:pt x="14108" y="7723"/>
                    </a:cubicBezTo>
                    <a:cubicBezTo>
                      <a:pt x="14718" y="7172"/>
                      <a:pt x="15014" y="6068"/>
                      <a:pt x="14797" y="5280"/>
                    </a:cubicBezTo>
                    <a:cubicBezTo>
                      <a:pt x="14580" y="4453"/>
                      <a:pt x="13753" y="4019"/>
                      <a:pt x="12945" y="3960"/>
                    </a:cubicBezTo>
                    <a:cubicBezTo>
                      <a:pt x="12837" y="3951"/>
                      <a:pt x="12729" y="3948"/>
                      <a:pt x="12621" y="3948"/>
                    </a:cubicBezTo>
                    <a:cubicBezTo>
                      <a:pt x="12237" y="3948"/>
                      <a:pt x="11856" y="3997"/>
                      <a:pt x="11487" y="4059"/>
                    </a:cubicBezTo>
                    <a:cubicBezTo>
                      <a:pt x="11231" y="4118"/>
                      <a:pt x="10975" y="4177"/>
                      <a:pt x="10738" y="4256"/>
                    </a:cubicBezTo>
                    <a:cubicBezTo>
                      <a:pt x="11113" y="3566"/>
                      <a:pt x="11290" y="2798"/>
                      <a:pt x="11132" y="2029"/>
                    </a:cubicBezTo>
                    <a:cubicBezTo>
                      <a:pt x="10975" y="1202"/>
                      <a:pt x="10423" y="433"/>
                      <a:pt x="9615" y="138"/>
                    </a:cubicBezTo>
                    <a:cubicBezTo>
                      <a:pt x="9368" y="46"/>
                      <a:pt x="9112" y="1"/>
                      <a:pt x="886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" name="Google Shape;544;p36"/>
              <p:cNvSpPr/>
              <p:nvPr/>
            </p:nvSpPr>
            <p:spPr>
              <a:xfrm>
                <a:off x="8224500" y="1572325"/>
                <a:ext cx="53575" cy="41875"/>
              </a:xfrm>
              <a:custGeom>
                <a:avLst/>
                <a:gdLst/>
                <a:ahLst/>
                <a:cxnLst/>
                <a:rect l="l" t="t" r="r" b="b"/>
                <a:pathLst>
                  <a:path w="2143" h="1675" extrusionOk="0">
                    <a:moveTo>
                      <a:pt x="1203" y="701"/>
                    </a:moveTo>
                    <a:cubicBezTo>
                      <a:pt x="1217" y="701"/>
                      <a:pt x="1156" y="835"/>
                      <a:pt x="1149" y="835"/>
                    </a:cubicBezTo>
                    <a:cubicBezTo>
                      <a:pt x="1146" y="835"/>
                      <a:pt x="1152" y="812"/>
                      <a:pt x="1177" y="749"/>
                    </a:cubicBezTo>
                    <a:cubicBezTo>
                      <a:pt x="1177" y="729"/>
                      <a:pt x="1177" y="729"/>
                      <a:pt x="1177" y="729"/>
                    </a:cubicBezTo>
                    <a:cubicBezTo>
                      <a:pt x="1191" y="709"/>
                      <a:pt x="1200" y="701"/>
                      <a:pt x="1203" y="701"/>
                    </a:cubicBezTo>
                    <a:close/>
                    <a:moveTo>
                      <a:pt x="1114" y="0"/>
                    </a:moveTo>
                    <a:cubicBezTo>
                      <a:pt x="916" y="0"/>
                      <a:pt x="720" y="64"/>
                      <a:pt x="566" y="198"/>
                    </a:cubicBezTo>
                    <a:cubicBezTo>
                      <a:pt x="0" y="708"/>
                      <a:pt x="431" y="1675"/>
                      <a:pt x="1108" y="1675"/>
                    </a:cubicBezTo>
                    <a:cubicBezTo>
                      <a:pt x="1162" y="1675"/>
                      <a:pt x="1218" y="1669"/>
                      <a:pt x="1275" y="1656"/>
                    </a:cubicBezTo>
                    <a:cubicBezTo>
                      <a:pt x="1512" y="1636"/>
                      <a:pt x="1748" y="1498"/>
                      <a:pt x="1886" y="1301"/>
                    </a:cubicBezTo>
                    <a:cubicBezTo>
                      <a:pt x="2142" y="907"/>
                      <a:pt x="2004" y="395"/>
                      <a:pt x="1630" y="158"/>
                    </a:cubicBezTo>
                    <a:cubicBezTo>
                      <a:pt x="1479" y="54"/>
                      <a:pt x="1296" y="0"/>
                      <a:pt x="11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" name="Google Shape;545;p36"/>
              <p:cNvSpPr/>
              <p:nvPr/>
            </p:nvSpPr>
            <p:spPr>
              <a:xfrm>
                <a:off x="8191850" y="1627050"/>
                <a:ext cx="53200" cy="42225"/>
              </a:xfrm>
              <a:custGeom>
                <a:avLst/>
                <a:gdLst/>
                <a:ahLst/>
                <a:cxnLst/>
                <a:rect l="l" t="t" r="r" b="b"/>
                <a:pathLst>
                  <a:path w="2128" h="1689" extrusionOk="0">
                    <a:moveTo>
                      <a:pt x="1187" y="706"/>
                    </a:moveTo>
                    <a:lnTo>
                      <a:pt x="1187" y="706"/>
                    </a:lnTo>
                    <a:cubicBezTo>
                      <a:pt x="1206" y="706"/>
                      <a:pt x="1144" y="844"/>
                      <a:pt x="1135" y="844"/>
                    </a:cubicBezTo>
                    <a:cubicBezTo>
                      <a:pt x="1131" y="844"/>
                      <a:pt x="1137" y="819"/>
                      <a:pt x="1163" y="747"/>
                    </a:cubicBezTo>
                    <a:cubicBezTo>
                      <a:pt x="1163" y="747"/>
                      <a:pt x="1163" y="747"/>
                      <a:pt x="1163" y="728"/>
                    </a:cubicBezTo>
                    <a:cubicBezTo>
                      <a:pt x="1175" y="712"/>
                      <a:pt x="1183" y="706"/>
                      <a:pt x="1187" y="706"/>
                    </a:cubicBezTo>
                    <a:close/>
                    <a:moveTo>
                      <a:pt x="1111" y="0"/>
                    </a:moveTo>
                    <a:cubicBezTo>
                      <a:pt x="909" y="0"/>
                      <a:pt x="708" y="69"/>
                      <a:pt x="552" y="215"/>
                    </a:cubicBezTo>
                    <a:cubicBezTo>
                      <a:pt x="1" y="730"/>
                      <a:pt x="426" y="1689"/>
                      <a:pt x="1108" y="1689"/>
                    </a:cubicBezTo>
                    <a:cubicBezTo>
                      <a:pt x="1158" y="1689"/>
                      <a:pt x="1209" y="1684"/>
                      <a:pt x="1261" y="1673"/>
                    </a:cubicBezTo>
                    <a:cubicBezTo>
                      <a:pt x="1497" y="1634"/>
                      <a:pt x="1734" y="1516"/>
                      <a:pt x="1872" y="1299"/>
                    </a:cubicBezTo>
                    <a:cubicBezTo>
                      <a:pt x="2128" y="925"/>
                      <a:pt x="1990" y="412"/>
                      <a:pt x="1616" y="156"/>
                    </a:cubicBezTo>
                    <a:cubicBezTo>
                      <a:pt x="1468" y="54"/>
                      <a:pt x="1289" y="0"/>
                      <a:pt x="111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" name="Google Shape;546;p36"/>
              <p:cNvSpPr/>
              <p:nvPr/>
            </p:nvSpPr>
            <p:spPr>
              <a:xfrm>
                <a:off x="8213175" y="1679700"/>
                <a:ext cx="53075" cy="41900"/>
              </a:xfrm>
              <a:custGeom>
                <a:avLst/>
                <a:gdLst/>
                <a:ahLst/>
                <a:cxnLst/>
                <a:rect l="l" t="t" r="r" b="b"/>
                <a:pathLst>
                  <a:path w="2123" h="1676" extrusionOk="0">
                    <a:moveTo>
                      <a:pt x="1195" y="707"/>
                    </a:moveTo>
                    <a:cubicBezTo>
                      <a:pt x="1203" y="707"/>
                      <a:pt x="1139" y="838"/>
                      <a:pt x="1130" y="838"/>
                    </a:cubicBezTo>
                    <a:cubicBezTo>
                      <a:pt x="1126" y="838"/>
                      <a:pt x="1132" y="815"/>
                      <a:pt x="1157" y="749"/>
                    </a:cubicBezTo>
                    <a:cubicBezTo>
                      <a:pt x="1157" y="749"/>
                      <a:pt x="1157" y="730"/>
                      <a:pt x="1176" y="730"/>
                    </a:cubicBezTo>
                    <a:cubicBezTo>
                      <a:pt x="1187" y="714"/>
                      <a:pt x="1193" y="707"/>
                      <a:pt x="1195" y="707"/>
                    </a:cubicBezTo>
                    <a:close/>
                    <a:moveTo>
                      <a:pt x="1107" y="0"/>
                    </a:moveTo>
                    <a:cubicBezTo>
                      <a:pt x="906" y="0"/>
                      <a:pt x="709" y="64"/>
                      <a:pt x="566" y="198"/>
                    </a:cubicBezTo>
                    <a:cubicBezTo>
                      <a:pt x="1" y="726"/>
                      <a:pt x="413" y="1675"/>
                      <a:pt x="1086" y="1675"/>
                    </a:cubicBezTo>
                    <a:cubicBezTo>
                      <a:pt x="1141" y="1675"/>
                      <a:pt x="1197" y="1669"/>
                      <a:pt x="1255" y="1656"/>
                    </a:cubicBezTo>
                    <a:cubicBezTo>
                      <a:pt x="1511" y="1636"/>
                      <a:pt x="1748" y="1498"/>
                      <a:pt x="1886" y="1301"/>
                    </a:cubicBezTo>
                    <a:cubicBezTo>
                      <a:pt x="2122" y="907"/>
                      <a:pt x="2004" y="395"/>
                      <a:pt x="1630" y="158"/>
                    </a:cubicBezTo>
                    <a:cubicBezTo>
                      <a:pt x="1479" y="54"/>
                      <a:pt x="1291" y="0"/>
                      <a:pt x="110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" name="Google Shape;547;p36"/>
              <p:cNvSpPr/>
              <p:nvPr/>
            </p:nvSpPr>
            <p:spPr>
              <a:xfrm>
                <a:off x="8247050" y="1627050"/>
                <a:ext cx="53175" cy="42225"/>
              </a:xfrm>
              <a:custGeom>
                <a:avLst/>
                <a:gdLst/>
                <a:ahLst/>
                <a:cxnLst/>
                <a:rect l="l" t="t" r="r" b="b"/>
                <a:pathLst>
                  <a:path w="2127" h="1689" extrusionOk="0">
                    <a:moveTo>
                      <a:pt x="1186" y="706"/>
                    </a:moveTo>
                    <a:lnTo>
                      <a:pt x="1186" y="706"/>
                    </a:lnTo>
                    <a:cubicBezTo>
                      <a:pt x="1205" y="706"/>
                      <a:pt x="1143" y="844"/>
                      <a:pt x="1134" y="844"/>
                    </a:cubicBezTo>
                    <a:cubicBezTo>
                      <a:pt x="1130" y="844"/>
                      <a:pt x="1136" y="819"/>
                      <a:pt x="1161" y="747"/>
                    </a:cubicBezTo>
                    <a:cubicBezTo>
                      <a:pt x="1161" y="747"/>
                      <a:pt x="1161" y="747"/>
                      <a:pt x="1161" y="728"/>
                    </a:cubicBezTo>
                    <a:cubicBezTo>
                      <a:pt x="1174" y="712"/>
                      <a:pt x="1182" y="706"/>
                      <a:pt x="1186" y="706"/>
                    </a:cubicBezTo>
                    <a:close/>
                    <a:moveTo>
                      <a:pt x="1122" y="0"/>
                    </a:moveTo>
                    <a:cubicBezTo>
                      <a:pt x="918" y="0"/>
                      <a:pt x="716" y="69"/>
                      <a:pt x="570" y="215"/>
                    </a:cubicBezTo>
                    <a:cubicBezTo>
                      <a:pt x="1" y="730"/>
                      <a:pt x="425" y="1689"/>
                      <a:pt x="1107" y="1689"/>
                    </a:cubicBezTo>
                    <a:cubicBezTo>
                      <a:pt x="1157" y="1689"/>
                      <a:pt x="1208" y="1684"/>
                      <a:pt x="1260" y="1673"/>
                    </a:cubicBezTo>
                    <a:cubicBezTo>
                      <a:pt x="1516" y="1634"/>
                      <a:pt x="1752" y="1516"/>
                      <a:pt x="1890" y="1299"/>
                    </a:cubicBezTo>
                    <a:cubicBezTo>
                      <a:pt x="2127" y="925"/>
                      <a:pt x="2008" y="412"/>
                      <a:pt x="1634" y="156"/>
                    </a:cubicBezTo>
                    <a:cubicBezTo>
                      <a:pt x="1486" y="54"/>
                      <a:pt x="1303" y="0"/>
                      <a:pt x="11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" name="Google Shape;548;p36"/>
              <p:cNvSpPr/>
              <p:nvPr/>
            </p:nvSpPr>
            <p:spPr>
              <a:xfrm>
                <a:off x="8289875" y="1591575"/>
                <a:ext cx="53200" cy="42250"/>
              </a:xfrm>
              <a:custGeom>
                <a:avLst/>
                <a:gdLst/>
                <a:ahLst/>
                <a:cxnLst/>
                <a:rect l="l" t="t" r="r" b="b"/>
                <a:pathLst>
                  <a:path w="2128" h="1690" extrusionOk="0">
                    <a:moveTo>
                      <a:pt x="1187" y="706"/>
                    </a:moveTo>
                    <a:lnTo>
                      <a:pt x="1187" y="706"/>
                    </a:lnTo>
                    <a:cubicBezTo>
                      <a:pt x="1206" y="706"/>
                      <a:pt x="1144" y="844"/>
                      <a:pt x="1135" y="844"/>
                    </a:cubicBezTo>
                    <a:cubicBezTo>
                      <a:pt x="1131" y="844"/>
                      <a:pt x="1137" y="819"/>
                      <a:pt x="1162" y="748"/>
                    </a:cubicBezTo>
                    <a:cubicBezTo>
                      <a:pt x="1162" y="748"/>
                      <a:pt x="1162" y="748"/>
                      <a:pt x="1162" y="728"/>
                    </a:cubicBezTo>
                    <a:cubicBezTo>
                      <a:pt x="1175" y="712"/>
                      <a:pt x="1183" y="706"/>
                      <a:pt x="1187" y="706"/>
                    </a:cubicBezTo>
                    <a:close/>
                    <a:moveTo>
                      <a:pt x="1110" y="1"/>
                    </a:moveTo>
                    <a:cubicBezTo>
                      <a:pt x="909" y="1"/>
                      <a:pt x="708" y="69"/>
                      <a:pt x="552" y="216"/>
                    </a:cubicBezTo>
                    <a:cubicBezTo>
                      <a:pt x="1" y="730"/>
                      <a:pt x="426" y="1689"/>
                      <a:pt x="1108" y="1689"/>
                    </a:cubicBezTo>
                    <a:cubicBezTo>
                      <a:pt x="1158" y="1689"/>
                      <a:pt x="1209" y="1684"/>
                      <a:pt x="1261" y="1674"/>
                    </a:cubicBezTo>
                    <a:cubicBezTo>
                      <a:pt x="1497" y="1634"/>
                      <a:pt x="1734" y="1516"/>
                      <a:pt x="1872" y="1299"/>
                    </a:cubicBezTo>
                    <a:cubicBezTo>
                      <a:pt x="2128" y="925"/>
                      <a:pt x="1990" y="393"/>
                      <a:pt x="1616" y="157"/>
                    </a:cubicBezTo>
                    <a:cubicBezTo>
                      <a:pt x="1467" y="55"/>
                      <a:pt x="1289" y="1"/>
                      <a:pt x="11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" name="Google Shape;549;p36"/>
              <p:cNvSpPr/>
              <p:nvPr/>
            </p:nvSpPr>
            <p:spPr>
              <a:xfrm>
                <a:off x="8311100" y="1643800"/>
                <a:ext cx="53175" cy="42225"/>
              </a:xfrm>
              <a:custGeom>
                <a:avLst/>
                <a:gdLst/>
                <a:ahLst/>
                <a:cxnLst/>
                <a:rect l="l" t="t" r="r" b="b"/>
                <a:pathLst>
                  <a:path w="2127" h="1689" extrusionOk="0">
                    <a:moveTo>
                      <a:pt x="1199" y="705"/>
                    </a:moveTo>
                    <a:cubicBezTo>
                      <a:pt x="1207" y="705"/>
                      <a:pt x="1143" y="835"/>
                      <a:pt x="1133" y="835"/>
                    </a:cubicBezTo>
                    <a:cubicBezTo>
                      <a:pt x="1130" y="835"/>
                      <a:pt x="1135" y="812"/>
                      <a:pt x="1161" y="747"/>
                    </a:cubicBezTo>
                    <a:cubicBezTo>
                      <a:pt x="1161" y="747"/>
                      <a:pt x="1161" y="727"/>
                      <a:pt x="1180" y="727"/>
                    </a:cubicBezTo>
                    <a:cubicBezTo>
                      <a:pt x="1191" y="711"/>
                      <a:pt x="1197" y="705"/>
                      <a:pt x="1199" y="705"/>
                    </a:cubicBezTo>
                    <a:close/>
                    <a:moveTo>
                      <a:pt x="1121" y="0"/>
                    </a:moveTo>
                    <a:cubicBezTo>
                      <a:pt x="917" y="0"/>
                      <a:pt x="716" y="69"/>
                      <a:pt x="570" y="215"/>
                    </a:cubicBezTo>
                    <a:cubicBezTo>
                      <a:pt x="0" y="729"/>
                      <a:pt x="424" y="1689"/>
                      <a:pt x="1106" y="1689"/>
                    </a:cubicBezTo>
                    <a:cubicBezTo>
                      <a:pt x="1156" y="1689"/>
                      <a:pt x="1207" y="1684"/>
                      <a:pt x="1259" y="1673"/>
                    </a:cubicBezTo>
                    <a:cubicBezTo>
                      <a:pt x="1515" y="1634"/>
                      <a:pt x="1752" y="1516"/>
                      <a:pt x="1890" y="1299"/>
                    </a:cubicBezTo>
                    <a:cubicBezTo>
                      <a:pt x="2126" y="905"/>
                      <a:pt x="2008" y="392"/>
                      <a:pt x="1633" y="156"/>
                    </a:cubicBezTo>
                    <a:cubicBezTo>
                      <a:pt x="1485" y="54"/>
                      <a:pt x="1302" y="0"/>
                      <a:pt x="11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" name="Google Shape;550;p36"/>
              <p:cNvSpPr/>
              <p:nvPr/>
            </p:nvSpPr>
            <p:spPr>
              <a:xfrm>
                <a:off x="8268250" y="1685850"/>
                <a:ext cx="53150" cy="42050"/>
              </a:xfrm>
              <a:custGeom>
                <a:avLst/>
                <a:gdLst/>
                <a:ahLst/>
                <a:cxnLst/>
                <a:rect l="l" t="t" r="r" b="b"/>
                <a:pathLst>
                  <a:path w="2126" h="1682" extrusionOk="0">
                    <a:moveTo>
                      <a:pt x="1205" y="711"/>
                    </a:moveTo>
                    <a:cubicBezTo>
                      <a:pt x="1216" y="711"/>
                      <a:pt x="1152" y="837"/>
                      <a:pt x="1145" y="837"/>
                    </a:cubicBezTo>
                    <a:cubicBezTo>
                      <a:pt x="1141" y="837"/>
                      <a:pt x="1149" y="812"/>
                      <a:pt x="1180" y="740"/>
                    </a:cubicBezTo>
                    <a:cubicBezTo>
                      <a:pt x="1195" y="719"/>
                      <a:pt x="1203" y="711"/>
                      <a:pt x="1205" y="711"/>
                    </a:cubicBezTo>
                    <a:close/>
                    <a:moveTo>
                      <a:pt x="1118" y="1"/>
                    </a:moveTo>
                    <a:cubicBezTo>
                      <a:pt x="920" y="1"/>
                      <a:pt x="723" y="64"/>
                      <a:pt x="569" y="208"/>
                    </a:cubicBezTo>
                    <a:cubicBezTo>
                      <a:pt x="0" y="722"/>
                      <a:pt x="424" y="1682"/>
                      <a:pt x="1122" y="1682"/>
                    </a:cubicBezTo>
                    <a:cubicBezTo>
                      <a:pt x="1173" y="1682"/>
                      <a:pt x="1225" y="1677"/>
                      <a:pt x="1279" y="1666"/>
                    </a:cubicBezTo>
                    <a:cubicBezTo>
                      <a:pt x="1515" y="1626"/>
                      <a:pt x="1752" y="1508"/>
                      <a:pt x="1889" y="1292"/>
                    </a:cubicBezTo>
                    <a:cubicBezTo>
                      <a:pt x="2126" y="917"/>
                      <a:pt x="2008" y="405"/>
                      <a:pt x="1633" y="149"/>
                    </a:cubicBezTo>
                    <a:cubicBezTo>
                      <a:pt x="1482" y="54"/>
                      <a:pt x="1300" y="1"/>
                      <a:pt x="11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51" name="Google Shape;551;p36"/>
            <p:cNvSpPr/>
            <p:nvPr/>
          </p:nvSpPr>
          <p:spPr>
            <a:xfrm>
              <a:off x="562850" y="3129650"/>
              <a:ext cx="300500" cy="355225"/>
            </a:xfrm>
            <a:custGeom>
              <a:avLst/>
              <a:gdLst/>
              <a:ahLst/>
              <a:cxnLst/>
              <a:rect l="l" t="t" r="r" b="b"/>
              <a:pathLst>
                <a:path w="12020" h="14209" extrusionOk="0">
                  <a:moveTo>
                    <a:pt x="3122" y="1"/>
                  </a:moveTo>
                  <a:cubicBezTo>
                    <a:pt x="3027" y="1"/>
                    <a:pt x="2932" y="6"/>
                    <a:pt x="2838" y="19"/>
                  </a:cubicBezTo>
                  <a:cubicBezTo>
                    <a:pt x="1222" y="216"/>
                    <a:pt x="375" y="1811"/>
                    <a:pt x="158" y="3269"/>
                  </a:cubicBezTo>
                  <a:cubicBezTo>
                    <a:pt x="40" y="4097"/>
                    <a:pt x="20" y="4944"/>
                    <a:pt x="20" y="5772"/>
                  </a:cubicBezTo>
                  <a:cubicBezTo>
                    <a:pt x="0" y="6580"/>
                    <a:pt x="0" y="7387"/>
                    <a:pt x="40" y="8215"/>
                  </a:cubicBezTo>
                  <a:cubicBezTo>
                    <a:pt x="119" y="10067"/>
                    <a:pt x="355" y="11919"/>
                    <a:pt x="710" y="13732"/>
                  </a:cubicBezTo>
                  <a:cubicBezTo>
                    <a:pt x="765" y="13970"/>
                    <a:pt x="956" y="14209"/>
                    <a:pt x="1221" y="14209"/>
                  </a:cubicBezTo>
                  <a:cubicBezTo>
                    <a:pt x="1241" y="14209"/>
                    <a:pt x="1261" y="14207"/>
                    <a:pt x="1281" y="14205"/>
                  </a:cubicBezTo>
                  <a:cubicBezTo>
                    <a:pt x="3212" y="13889"/>
                    <a:pt x="5064" y="13239"/>
                    <a:pt x="6778" y="12293"/>
                  </a:cubicBezTo>
                  <a:cubicBezTo>
                    <a:pt x="7606" y="11840"/>
                    <a:pt x="8414" y="11308"/>
                    <a:pt x="9143" y="10697"/>
                  </a:cubicBezTo>
                  <a:cubicBezTo>
                    <a:pt x="9970" y="10028"/>
                    <a:pt x="10798" y="9279"/>
                    <a:pt x="11330" y="8353"/>
                  </a:cubicBezTo>
                  <a:cubicBezTo>
                    <a:pt x="11822" y="7525"/>
                    <a:pt x="12019" y="6501"/>
                    <a:pt x="11704" y="5575"/>
                  </a:cubicBezTo>
                  <a:cubicBezTo>
                    <a:pt x="11389" y="4649"/>
                    <a:pt x="10581" y="4058"/>
                    <a:pt x="9655" y="3861"/>
                  </a:cubicBezTo>
                  <a:cubicBezTo>
                    <a:pt x="9425" y="3815"/>
                    <a:pt x="9200" y="3794"/>
                    <a:pt x="8982" y="3794"/>
                  </a:cubicBezTo>
                  <a:cubicBezTo>
                    <a:pt x="7872" y="3794"/>
                    <a:pt x="6912" y="4345"/>
                    <a:pt x="6089" y="5102"/>
                  </a:cubicBezTo>
                  <a:cubicBezTo>
                    <a:pt x="6187" y="4314"/>
                    <a:pt x="6167" y="3526"/>
                    <a:pt x="6010" y="2757"/>
                  </a:cubicBezTo>
                  <a:cubicBezTo>
                    <a:pt x="5852" y="2009"/>
                    <a:pt x="5537" y="1319"/>
                    <a:pt x="4966" y="767"/>
                  </a:cubicBezTo>
                  <a:cubicBezTo>
                    <a:pt x="4481" y="300"/>
                    <a:pt x="3800" y="1"/>
                    <a:pt x="31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37"/>
          <p:cNvSpPr/>
          <p:nvPr/>
        </p:nvSpPr>
        <p:spPr>
          <a:xfrm>
            <a:off x="427141" y="366600"/>
            <a:ext cx="11307557" cy="6124800"/>
          </a:xfrm>
          <a:prstGeom prst="roundRect">
            <a:avLst>
              <a:gd name="adj" fmla="val 344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4" name="Google Shape;554;p37"/>
          <p:cNvGrpSpPr/>
          <p:nvPr/>
        </p:nvGrpSpPr>
        <p:grpSpPr>
          <a:xfrm>
            <a:off x="981533" y="757468"/>
            <a:ext cx="10224290" cy="5381337"/>
            <a:chOff x="737975" y="568100"/>
            <a:chExt cx="7687235" cy="4036003"/>
          </a:xfrm>
        </p:grpSpPr>
        <p:sp>
          <p:nvSpPr>
            <p:cNvPr id="555" name="Google Shape;555;p37"/>
            <p:cNvSpPr/>
            <p:nvPr/>
          </p:nvSpPr>
          <p:spPr>
            <a:xfrm>
              <a:off x="7604632" y="3727884"/>
              <a:ext cx="820578" cy="876218"/>
            </a:xfrm>
            <a:custGeom>
              <a:avLst/>
              <a:gdLst/>
              <a:ahLst/>
              <a:cxnLst/>
              <a:rect l="l" t="t" r="r" b="b"/>
              <a:pathLst>
                <a:path w="21753" h="23228" extrusionOk="0">
                  <a:moveTo>
                    <a:pt x="20092" y="0"/>
                  </a:moveTo>
                  <a:cubicBezTo>
                    <a:pt x="20022" y="0"/>
                    <a:pt x="19954" y="35"/>
                    <a:pt x="19920" y="117"/>
                  </a:cubicBezTo>
                  <a:cubicBezTo>
                    <a:pt x="19290" y="1437"/>
                    <a:pt x="18600" y="2738"/>
                    <a:pt x="17891" y="4018"/>
                  </a:cubicBezTo>
                  <a:cubicBezTo>
                    <a:pt x="17891" y="3999"/>
                    <a:pt x="17871" y="3979"/>
                    <a:pt x="17871" y="3959"/>
                  </a:cubicBezTo>
                  <a:cubicBezTo>
                    <a:pt x="17477" y="3447"/>
                    <a:pt x="16984" y="2994"/>
                    <a:pt x="16433" y="2659"/>
                  </a:cubicBezTo>
                  <a:cubicBezTo>
                    <a:pt x="16068" y="2440"/>
                    <a:pt x="15670" y="2210"/>
                    <a:pt x="15256" y="2210"/>
                  </a:cubicBezTo>
                  <a:cubicBezTo>
                    <a:pt x="15111" y="2210"/>
                    <a:pt x="14965" y="2238"/>
                    <a:pt x="14817" y="2304"/>
                  </a:cubicBezTo>
                  <a:cubicBezTo>
                    <a:pt x="14325" y="2501"/>
                    <a:pt x="13852" y="3014"/>
                    <a:pt x="14127" y="3565"/>
                  </a:cubicBezTo>
                  <a:cubicBezTo>
                    <a:pt x="14384" y="4077"/>
                    <a:pt x="15113" y="4196"/>
                    <a:pt x="15625" y="4294"/>
                  </a:cubicBezTo>
                  <a:cubicBezTo>
                    <a:pt x="16275" y="4452"/>
                    <a:pt x="16945" y="4491"/>
                    <a:pt x="17635" y="4491"/>
                  </a:cubicBezTo>
                  <a:cubicBezTo>
                    <a:pt x="17359" y="4964"/>
                    <a:pt x="17063" y="5437"/>
                    <a:pt x="16787" y="5910"/>
                  </a:cubicBezTo>
                  <a:cubicBezTo>
                    <a:pt x="16748" y="5910"/>
                    <a:pt x="16689" y="5910"/>
                    <a:pt x="16669" y="5930"/>
                  </a:cubicBezTo>
                  <a:cubicBezTo>
                    <a:pt x="16255" y="5733"/>
                    <a:pt x="15822" y="5516"/>
                    <a:pt x="15408" y="5299"/>
                  </a:cubicBezTo>
                  <a:cubicBezTo>
                    <a:pt x="15054" y="5122"/>
                    <a:pt x="14699" y="4944"/>
                    <a:pt x="14325" y="4806"/>
                  </a:cubicBezTo>
                  <a:cubicBezTo>
                    <a:pt x="14006" y="4691"/>
                    <a:pt x="13671" y="4624"/>
                    <a:pt x="13341" y="4624"/>
                  </a:cubicBezTo>
                  <a:cubicBezTo>
                    <a:pt x="12935" y="4624"/>
                    <a:pt x="12535" y="4725"/>
                    <a:pt x="12177" y="4964"/>
                  </a:cubicBezTo>
                  <a:cubicBezTo>
                    <a:pt x="11881" y="5181"/>
                    <a:pt x="11665" y="5476"/>
                    <a:pt x="11586" y="5831"/>
                  </a:cubicBezTo>
                  <a:cubicBezTo>
                    <a:pt x="11507" y="6225"/>
                    <a:pt x="11665" y="6540"/>
                    <a:pt x="11960" y="6796"/>
                  </a:cubicBezTo>
                  <a:cubicBezTo>
                    <a:pt x="12451" y="7173"/>
                    <a:pt x="13064" y="7305"/>
                    <a:pt x="13664" y="7305"/>
                  </a:cubicBezTo>
                  <a:cubicBezTo>
                    <a:pt x="13787" y="7305"/>
                    <a:pt x="13909" y="7299"/>
                    <a:pt x="14029" y="7289"/>
                  </a:cubicBezTo>
                  <a:cubicBezTo>
                    <a:pt x="14482" y="7250"/>
                    <a:pt x="14935" y="7151"/>
                    <a:pt x="15369" y="7013"/>
                  </a:cubicBezTo>
                  <a:cubicBezTo>
                    <a:pt x="15605" y="6934"/>
                    <a:pt x="15842" y="6856"/>
                    <a:pt x="16058" y="6777"/>
                  </a:cubicBezTo>
                  <a:cubicBezTo>
                    <a:pt x="16157" y="6737"/>
                    <a:pt x="16236" y="6698"/>
                    <a:pt x="16314" y="6659"/>
                  </a:cubicBezTo>
                  <a:lnTo>
                    <a:pt x="16314" y="6659"/>
                  </a:lnTo>
                  <a:cubicBezTo>
                    <a:pt x="15763" y="7525"/>
                    <a:pt x="15191" y="8392"/>
                    <a:pt x="14600" y="9220"/>
                  </a:cubicBezTo>
                  <a:lnTo>
                    <a:pt x="14541" y="9220"/>
                  </a:lnTo>
                  <a:cubicBezTo>
                    <a:pt x="14167" y="9279"/>
                    <a:pt x="13832" y="9397"/>
                    <a:pt x="13497" y="9535"/>
                  </a:cubicBezTo>
                  <a:cubicBezTo>
                    <a:pt x="13477" y="9515"/>
                    <a:pt x="13458" y="9476"/>
                    <a:pt x="13418" y="9437"/>
                  </a:cubicBezTo>
                  <a:cubicBezTo>
                    <a:pt x="12650" y="8826"/>
                    <a:pt x="11822" y="8274"/>
                    <a:pt x="10877" y="7959"/>
                  </a:cubicBezTo>
                  <a:cubicBezTo>
                    <a:pt x="10434" y="7793"/>
                    <a:pt x="9861" y="7633"/>
                    <a:pt x="9318" y="7633"/>
                  </a:cubicBezTo>
                  <a:cubicBezTo>
                    <a:pt x="8894" y="7633"/>
                    <a:pt x="8488" y="7731"/>
                    <a:pt x="8177" y="7998"/>
                  </a:cubicBezTo>
                  <a:cubicBezTo>
                    <a:pt x="7842" y="8274"/>
                    <a:pt x="7724" y="8708"/>
                    <a:pt x="7803" y="9141"/>
                  </a:cubicBezTo>
                  <a:cubicBezTo>
                    <a:pt x="7901" y="9614"/>
                    <a:pt x="8236" y="9988"/>
                    <a:pt x="8630" y="10244"/>
                  </a:cubicBezTo>
                  <a:cubicBezTo>
                    <a:pt x="9243" y="10618"/>
                    <a:pt x="9980" y="10788"/>
                    <a:pt x="10705" y="10788"/>
                  </a:cubicBezTo>
                  <a:cubicBezTo>
                    <a:pt x="10935" y="10788"/>
                    <a:pt x="11165" y="10770"/>
                    <a:pt x="11389" y="10737"/>
                  </a:cubicBezTo>
                  <a:cubicBezTo>
                    <a:pt x="11940" y="10658"/>
                    <a:pt x="12453" y="10461"/>
                    <a:pt x="12945" y="10225"/>
                  </a:cubicBezTo>
                  <a:cubicBezTo>
                    <a:pt x="13379" y="10028"/>
                    <a:pt x="13793" y="9831"/>
                    <a:pt x="14246" y="9693"/>
                  </a:cubicBezTo>
                  <a:lnTo>
                    <a:pt x="14246" y="9693"/>
                  </a:lnTo>
                  <a:cubicBezTo>
                    <a:pt x="13674" y="10481"/>
                    <a:pt x="13064" y="11249"/>
                    <a:pt x="12433" y="11998"/>
                  </a:cubicBezTo>
                  <a:cubicBezTo>
                    <a:pt x="12413" y="11998"/>
                    <a:pt x="12394" y="12018"/>
                    <a:pt x="12374" y="12018"/>
                  </a:cubicBezTo>
                  <a:cubicBezTo>
                    <a:pt x="11980" y="12156"/>
                    <a:pt x="11586" y="12333"/>
                    <a:pt x="11172" y="12471"/>
                  </a:cubicBezTo>
                  <a:cubicBezTo>
                    <a:pt x="10404" y="11899"/>
                    <a:pt x="9537" y="11446"/>
                    <a:pt x="8611" y="11170"/>
                  </a:cubicBezTo>
                  <a:cubicBezTo>
                    <a:pt x="8131" y="11022"/>
                    <a:pt x="7520" y="10841"/>
                    <a:pt x="6944" y="10841"/>
                  </a:cubicBezTo>
                  <a:cubicBezTo>
                    <a:pt x="6527" y="10841"/>
                    <a:pt x="6128" y="10936"/>
                    <a:pt x="5813" y="11210"/>
                  </a:cubicBezTo>
                  <a:cubicBezTo>
                    <a:pt x="5498" y="11466"/>
                    <a:pt x="5320" y="11880"/>
                    <a:pt x="5419" y="12294"/>
                  </a:cubicBezTo>
                  <a:cubicBezTo>
                    <a:pt x="5537" y="12727"/>
                    <a:pt x="5911" y="13042"/>
                    <a:pt x="6286" y="13239"/>
                  </a:cubicBezTo>
                  <a:cubicBezTo>
                    <a:pt x="6830" y="13524"/>
                    <a:pt x="7451" y="13630"/>
                    <a:pt x="8070" y="13630"/>
                  </a:cubicBezTo>
                  <a:cubicBezTo>
                    <a:pt x="8392" y="13630"/>
                    <a:pt x="8714" y="13602"/>
                    <a:pt x="9024" y="13555"/>
                  </a:cubicBezTo>
                  <a:cubicBezTo>
                    <a:pt x="9734" y="13436"/>
                    <a:pt x="10443" y="13200"/>
                    <a:pt x="11113" y="12944"/>
                  </a:cubicBezTo>
                  <a:cubicBezTo>
                    <a:pt x="11130" y="12947"/>
                    <a:pt x="11146" y="12949"/>
                    <a:pt x="11162" y="12949"/>
                  </a:cubicBezTo>
                  <a:cubicBezTo>
                    <a:pt x="11238" y="12949"/>
                    <a:pt x="11300" y="12911"/>
                    <a:pt x="11349" y="12845"/>
                  </a:cubicBezTo>
                  <a:cubicBezTo>
                    <a:pt x="11527" y="12766"/>
                    <a:pt x="11724" y="12707"/>
                    <a:pt x="11921" y="12628"/>
                  </a:cubicBezTo>
                  <a:lnTo>
                    <a:pt x="11921" y="12628"/>
                  </a:lnTo>
                  <a:cubicBezTo>
                    <a:pt x="11389" y="13220"/>
                    <a:pt x="10857" y="13811"/>
                    <a:pt x="10305" y="14382"/>
                  </a:cubicBezTo>
                  <a:cubicBezTo>
                    <a:pt x="9675" y="14540"/>
                    <a:pt x="9123" y="14816"/>
                    <a:pt x="8571" y="15131"/>
                  </a:cubicBezTo>
                  <a:cubicBezTo>
                    <a:pt x="8552" y="15091"/>
                    <a:pt x="8532" y="15072"/>
                    <a:pt x="8492" y="15072"/>
                  </a:cubicBezTo>
                  <a:cubicBezTo>
                    <a:pt x="7547" y="14697"/>
                    <a:pt x="6542" y="14441"/>
                    <a:pt x="5537" y="14382"/>
                  </a:cubicBezTo>
                  <a:cubicBezTo>
                    <a:pt x="5410" y="14373"/>
                    <a:pt x="5271" y="14366"/>
                    <a:pt x="5127" y="14366"/>
                  </a:cubicBezTo>
                  <a:cubicBezTo>
                    <a:pt x="4376" y="14366"/>
                    <a:pt x="3479" y="14541"/>
                    <a:pt x="3330" y="15367"/>
                  </a:cubicBezTo>
                  <a:cubicBezTo>
                    <a:pt x="3153" y="16313"/>
                    <a:pt x="4178" y="16825"/>
                    <a:pt x="4966" y="16865"/>
                  </a:cubicBezTo>
                  <a:cubicBezTo>
                    <a:pt x="5040" y="16870"/>
                    <a:pt x="5114" y="16872"/>
                    <a:pt x="5188" y="16872"/>
                  </a:cubicBezTo>
                  <a:cubicBezTo>
                    <a:pt x="5974" y="16872"/>
                    <a:pt x="6725" y="16594"/>
                    <a:pt x="7409" y="16234"/>
                  </a:cubicBezTo>
                  <a:cubicBezTo>
                    <a:pt x="8158" y="15840"/>
                    <a:pt x="8887" y="15347"/>
                    <a:pt x="9675" y="15013"/>
                  </a:cubicBezTo>
                  <a:lnTo>
                    <a:pt x="9675" y="15013"/>
                  </a:lnTo>
                  <a:cubicBezTo>
                    <a:pt x="8926" y="15742"/>
                    <a:pt x="8158" y="16431"/>
                    <a:pt x="7350" y="17101"/>
                  </a:cubicBezTo>
                  <a:cubicBezTo>
                    <a:pt x="6995" y="17397"/>
                    <a:pt x="6621" y="17692"/>
                    <a:pt x="6246" y="17988"/>
                  </a:cubicBezTo>
                  <a:cubicBezTo>
                    <a:pt x="5163" y="18047"/>
                    <a:pt x="4079" y="18263"/>
                    <a:pt x="3054" y="18618"/>
                  </a:cubicBezTo>
                  <a:cubicBezTo>
                    <a:pt x="2523" y="18795"/>
                    <a:pt x="2010" y="19012"/>
                    <a:pt x="1518" y="19268"/>
                  </a:cubicBezTo>
                  <a:cubicBezTo>
                    <a:pt x="1045" y="19505"/>
                    <a:pt x="572" y="19800"/>
                    <a:pt x="316" y="20273"/>
                  </a:cubicBezTo>
                  <a:cubicBezTo>
                    <a:pt x="79" y="20667"/>
                    <a:pt x="1" y="21160"/>
                    <a:pt x="198" y="21574"/>
                  </a:cubicBezTo>
                  <a:cubicBezTo>
                    <a:pt x="395" y="21968"/>
                    <a:pt x="749" y="22243"/>
                    <a:pt x="1143" y="22362"/>
                  </a:cubicBezTo>
                  <a:cubicBezTo>
                    <a:pt x="1344" y="22430"/>
                    <a:pt x="1543" y="22461"/>
                    <a:pt x="1739" y="22461"/>
                  </a:cubicBezTo>
                  <a:cubicBezTo>
                    <a:pt x="2503" y="22461"/>
                    <a:pt x="3215" y="21993"/>
                    <a:pt x="3764" y="21475"/>
                  </a:cubicBezTo>
                  <a:cubicBezTo>
                    <a:pt x="4256" y="21022"/>
                    <a:pt x="4690" y="20510"/>
                    <a:pt x="5123" y="19997"/>
                  </a:cubicBezTo>
                  <a:cubicBezTo>
                    <a:pt x="5576" y="19446"/>
                    <a:pt x="6010" y="18914"/>
                    <a:pt x="6463" y="18362"/>
                  </a:cubicBezTo>
                  <a:cubicBezTo>
                    <a:pt x="6502" y="18323"/>
                    <a:pt x="6522" y="18303"/>
                    <a:pt x="6542" y="18263"/>
                  </a:cubicBezTo>
                  <a:cubicBezTo>
                    <a:pt x="7310" y="17672"/>
                    <a:pt x="8039" y="17062"/>
                    <a:pt x="8749" y="16431"/>
                  </a:cubicBezTo>
                  <a:lnTo>
                    <a:pt x="8749" y="16431"/>
                  </a:lnTo>
                  <a:cubicBezTo>
                    <a:pt x="8690" y="16589"/>
                    <a:pt x="8650" y="16746"/>
                    <a:pt x="8591" y="16924"/>
                  </a:cubicBezTo>
                  <a:cubicBezTo>
                    <a:pt x="8552" y="16924"/>
                    <a:pt x="8512" y="16943"/>
                    <a:pt x="8492" y="16983"/>
                  </a:cubicBezTo>
                  <a:cubicBezTo>
                    <a:pt x="7685" y="17929"/>
                    <a:pt x="6956" y="18933"/>
                    <a:pt x="6325" y="19978"/>
                  </a:cubicBezTo>
                  <a:cubicBezTo>
                    <a:pt x="5852" y="20785"/>
                    <a:pt x="5064" y="22027"/>
                    <a:pt x="5892" y="22894"/>
                  </a:cubicBezTo>
                  <a:cubicBezTo>
                    <a:pt x="6103" y="23118"/>
                    <a:pt x="6404" y="23228"/>
                    <a:pt x="6709" y="23228"/>
                  </a:cubicBezTo>
                  <a:cubicBezTo>
                    <a:pt x="6859" y="23228"/>
                    <a:pt x="7010" y="23202"/>
                    <a:pt x="7153" y="23150"/>
                  </a:cubicBezTo>
                  <a:cubicBezTo>
                    <a:pt x="7685" y="22992"/>
                    <a:pt x="8039" y="22539"/>
                    <a:pt x="8256" y="22046"/>
                  </a:cubicBezTo>
                  <a:cubicBezTo>
                    <a:pt x="8709" y="21101"/>
                    <a:pt x="8729" y="19997"/>
                    <a:pt x="8768" y="18953"/>
                  </a:cubicBezTo>
                  <a:cubicBezTo>
                    <a:pt x="8827" y="17791"/>
                    <a:pt x="8906" y="16530"/>
                    <a:pt x="9675" y="15604"/>
                  </a:cubicBezTo>
                  <a:cubicBezTo>
                    <a:pt x="9714" y="15584"/>
                    <a:pt x="9714" y="15545"/>
                    <a:pt x="9734" y="15525"/>
                  </a:cubicBezTo>
                  <a:cubicBezTo>
                    <a:pt x="9990" y="15269"/>
                    <a:pt x="10266" y="14993"/>
                    <a:pt x="10542" y="14717"/>
                  </a:cubicBezTo>
                  <a:cubicBezTo>
                    <a:pt x="10542" y="14717"/>
                    <a:pt x="10561" y="14697"/>
                    <a:pt x="10581" y="14678"/>
                  </a:cubicBezTo>
                  <a:cubicBezTo>
                    <a:pt x="10699" y="14540"/>
                    <a:pt x="10837" y="14421"/>
                    <a:pt x="10955" y="14284"/>
                  </a:cubicBezTo>
                  <a:cubicBezTo>
                    <a:pt x="11152" y="14067"/>
                    <a:pt x="11349" y="13850"/>
                    <a:pt x="11546" y="13633"/>
                  </a:cubicBezTo>
                  <a:lnTo>
                    <a:pt x="11546" y="13633"/>
                  </a:lnTo>
                  <a:cubicBezTo>
                    <a:pt x="11487" y="13949"/>
                    <a:pt x="11468" y="14284"/>
                    <a:pt x="11507" y="14618"/>
                  </a:cubicBezTo>
                  <a:cubicBezTo>
                    <a:pt x="11507" y="14618"/>
                    <a:pt x="11507" y="14638"/>
                    <a:pt x="11487" y="14638"/>
                  </a:cubicBezTo>
                  <a:cubicBezTo>
                    <a:pt x="10995" y="15682"/>
                    <a:pt x="10482" y="16727"/>
                    <a:pt x="10148" y="17830"/>
                  </a:cubicBezTo>
                  <a:cubicBezTo>
                    <a:pt x="9911" y="18658"/>
                    <a:pt x="9793" y="19761"/>
                    <a:pt x="10482" y="20450"/>
                  </a:cubicBezTo>
                  <a:cubicBezTo>
                    <a:pt x="10669" y="20637"/>
                    <a:pt x="10918" y="20745"/>
                    <a:pt x="11175" y="20745"/>
                  </a:cubicBezTo>
                  <a:cubicBezTo>
                    <a:pt x="11326" y="20745"/>
                    <a:pt x="11480" y="20708"/>
                    <a:pt x="11625" y="20628"/>
                  </a:cubicBezTo>
                  <a:cubicBezTo>
                    <a:pt x="12039" y="20411"/>
                    <a:pt x="12256" y="19958"/>
                    <a:pt x="12374" y="19524"/>
                  </a:cubicBezTo>
                  <a:cubicBezTo>
                    <a:pt x="12650" y="18539"/>
                    <a:pt x="12610" y="17475"/>
                    <a:pt x="12354" y="16490"/>
                  </a:cubicBezTo>
                  <a:cubicBezTo>
                    <a:pt x="12098" y="15426"/>
                    <a:pt x="11527" y="14126"/>
                    <a:pt x="12216" y="13101"/>
                  </a:cubicBezTo>
                  <a:cubicBezTo>
                    <a:pt x="12256" y="13023"/>
                    <a:pt x="12256" y="12944"/>
                    <a:pt x="12216" y="12885"/>
                  </a:cubicBezTo>
                  <a:cubicBezTo>
                    <a:pt x="12866" y="12156"/>
                    <a:pt x="13477" y="11387"/>
                    <a:pt x="14068" y="10619"/>
                  </a:cubicBezTo>
                  <a:lnTo>
                    <a:pt x="14068" y="10619"/>
                  </a:lnTo>
                  <a:cubicBezTo>
                    <a:pt x="14049" y="10895"/>
                    <a:pt x="14068" y="11170"/>
                    <a:pt x="14108" y="11427"/>
                  </a:cubicBezTo>
                  <a:cubicBezTo>
                    <a:pt x="14088" y="11446"/>
                    <a:pt x="14068" y="11486"/>
                    <a:pt x="14049" y="11505"/>
                  </a:cubicBezTo>
                  <a:cubicBezTo>
                    <a:pt x="13576" y="12550"/>
                    <a:pt x="13221" y="13653"/>
                    <a:pt x="13083" y="14796"/>
                  </a:cubicBezTo>
                  <a:cubicBezTo>
                    <a:pt x="12985" y="15761"/>
                    <a:pt x="13142" y="16865"/>
                    <a:pt x="14068" y="17377"/>
                  </a:cubicBezTo>
                  <a:cubicBezTo>
                    <a:pt x="14298" y="17498"/>
                    <a:pt x="14565" y="17574"/>
                    <a:pt x="14828" y="17574"/>
                  </a:cubicBezTo>
                  <a:cubicBezTo>
                    <a:pt x="14993" y="17574"/>
                    <a:pt x="15157" y="17544"/>
                    <a:pt x="15310" y="17475"/>
                  </a:cubicBezTo>
                  <a:cubicBezTo>
                    <a:pt x="15743" y="17278"/>
                    <a:pt x="16019" y="16865"/>
                    <a:pt x="16117" y="16411"/>
                  </a:cubicBezTo>
                  <a:cubicBezTo>
                    <a:pt x="16374" y="15328"/>
                    <a:pt x="15901" y="14146"/>
                    <a:pt x="15388" y="13220"/>
                  </a:cubicBezTo>
                  <a:cubicBezTo>
                    <a:pt x="14837" y="12274"/>
                    <a:pt x="13950" y="10914"/>
                    <a:pt x="14778" y="9870"/>
                  </a:cubicBezTo>
                  <a:cubicBezTo>
                    <a:pt x="14837" y="9791"/>
                    <a:pt x="14837" y="9712"/>
                    <a:pt x="14797" y="9634"/>
                  </a:cubicBezTo>
                  <a:cubicBezTo>
                    <a:pt x="15448" y="8727"/>
                    <a:pt x="16078" y="7782"/>
                    <a:pt x="16689" y="6836"/>
                  </a:cubicBezTo>
                  <a:cubicBezTo>
                    <a:pt x="16689" y="6856"/>
                    <a:pt x="16709" y="6875"/>
                    <a:pt x="16709" y="6915"/>
                  </a:cubicBezTo>
                  <a:cubicBezTo>
                    <a:pt x="16669" y="6934"/>
                    <a:pt x="16649" y="6954"/>
                    <a:pt x="16630" y="7013"/>
                  </a:cubicBezTo>
                  <a:cubicBezTo>
                    <a:pt x="16334" y="7900"/>
                    <a:pt x="16236" y="8846"/>
                    <a:pt x="16334" y="9791"/>
                  </a:cubicBezTo>
                  <a:cubicBezTo>
                    <a:pt x="16393" y="10244"/>
                    <a:pt x="16492" y="10698"/>
                    <a:pt x="16649" y="11131"/>
                  </a:cubicBezTo>
                  <a:cubicBezTo>
                    <a:pt x="16807" y="11565"/>
                    <a:pt x="17004" y="11998"/>
                    <a:pt x="17339" y="12313"/>
                  </a:cubicBezTo>
                  <a:cubicBezTo>
                    <a:pt x="17579" y="12527"/>
                    <a:pt x="17858" y="12621"/>
                    <a:pt x="18135" y="12621"/>
                  </a:cubicBezTo>
                  <a:cubicBezTo>
                    <a:pt x="18677" y="12621"/>
                    <a:pt x="19213" y="12263"/>
                    <a:pt x="19447" y="11742"/>
                  </a:cubicBezTo>
                  <a:cubicBezTo>
                    <a:pt x="19841" y="10836"/>
                    <a:pt x="19487" y="9712"/>
                    <a:pt x="18915" y="8983"/>
                  </a:cubicBezTo>
                  <a:cubicBezTo>
                    <a:pt x="18285" y="8176"/>
                    <a:pt x="17083" y="7466"/>
                    <a:pt x="16984" y="6343"/>
                  </a:cubicBezTo>
                  <a:cubicBezTo>
                    <a:pt x="17142" y="6107"/>
                    <a:pt x="17280" y="5870"/>
                    <a:pt x="17418" y="5654"/>
                  </a:cubicBezTo>
                  <a:cubicBezTo>
                    <a:pt x="17556" y="5417"/>
                    <a:pt x="17674" y="5201"/>
                    <a:pt x="17812" y="4984"/>
                  </a:cubicBezTo>
                  <a:cubicBezTo>
                    <a:pt x="17832" y="5082"/>
                    <a:pt x="17871" y="5161"/>
                    <a:pt x="17930" y="5240"/>
                  </a:cubicBezTo>
                  <a:cubicBezTo>
                    <a:pt x="18127" y="5634"/>
                    <a:pt x="18364" y="5989"/>
                    <a:pt x="18600" y="6343"/>
                  </a:cubicBezTo>
                  <a:cubicBezTo>
                    <a:pt x="19033" y="6993"/>
                    <a:pt x="19526" y="7821"/>
                    <a:pt x="20334" y="8018"/>
                  </a:cubicBezTo>
                  <a:cubicBezTo>
                    <a:pt x="20432" y="8041"/>
                    <a:pt x="20532" y="8052"/>
                    <a:pt x="20630" y="8052"/>
                  </a:cubicBezTo>
                  <a:cubicBezTo>
                    <a:pt x="21198" y="8052"/>
                    <a:pt x="21716" y="7674"/>
                    <a:pt x="21733" y="7053"/>
                  </a:cubicBezTo>
                  <a:cubicBezTo>
                    <a:pt x="21752" y="6284"/>
                    <a:pt x="21240" y="5575"/>
                    <a:pt x="20610" y="5161"/>
                  </a:cubicBezTo>
                  <a:cubicBezTo>
                    <a:pt x="19900" y="4688"/>
                    <a:pt x="19033" y="4491"/>
                    <a:pt x="18206" y="4294"/>
                  </a:cubicBezTo>
                  <a:cubicBezTo>
                    <a:pt x="18935" y="2974"/>
                    <a:pt x="19644" y="1634"/>
                    <a:pt x="20294" y="275"/>
                  </a:cubicBezTo>
                  <a:cubicBezTo>
                    <a:pt x="20359" y="121"/>
                    <a:pt x="20222" y="0"/>
                    <a:pt x="2009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37"/>
            <p:cNvSpPr/>
            <p:nvPr/>
          </p:nvSpPr>
          <p:spPr>
            <a:xfrm>
              <a:off x="737975" y="568100"/>
              <a:ext cx="764846" cy="876211"/>
            </a:xfrm>
            <a:custGeom>
              <a:avLst/>
              <a:gdLst/>
              <a:ahLst/>
              <a:cxnLst/>
              <a:rect l="l" t="t" r="r" b="b"/>
              <a:pathLst>
                <a:path w="20906" h="23950" extrusionOk="0">
                  <a:moveTo>
                    <a:pt x="14158" y="1"/>
                  </a:moveTo>
                  <a:cubicBezTo>
                    <a:pt x="13988" y="1"/>
                    <a:pt x="13816" y="32"/>
                    <a:pt x="13654" y="91"/>
                  </a:cubicBezTo>
                  <a:cubicBezTo>
                    <a:pt x="13142" y="288"/>
                    <a:pt x="12807" y="780"/>
                    <a:pt x="12610" y="1253"/>
                  </a:cubicBezTo>
                  <a:cubicBezTo>
                    <a:pt x="12216" y="2258"/>
                    <a:pt x="12256" y="3342"/>
                    <a:pt x="12275" y="4386"/>
                  </a:cubicBezTo>
                  <a:cubicBezTo>
                    <a:pt x="12295" y="5548"/>
                    <a:pt x="12275" y="6809"/>
                    <a:pt x="11566" y="7794"/>
                  </a:cubicBezTo>
                  <a:cubicBezTo>
                    <a:pt x="11546" y="7814"/>
                    <a:pt x="11527" y="7834"/>
                    <a:pt x="11527" y="7873"/>
                  </a:cubicBezTo>
                  <a:cubicBezTo>
                    <a:pt x="11270" y="8149"/>
                    <a:pt x="11014" y="8425"/>
                    <a:pt x="10758" y="8701"/>
                  </a:cubicBezTo>
                  <a:cubicBezTo>
                    <a:pt x="10738" y="8720"/>
                    <a:pt x="10738" y="8740"/>
                    <a:pt x="10719" y="8760"/>
                  </a:cubicBezTo>
                  <a:cubicBezTo>
                    <a:pt x="10600" y="8898"/>
                    <a:pt x="10482" y="9036"/>
                    <a:pt x="10364" y="9174"/>
                  </a:cubicBezTo>
                  <a:cubicBezTo>
                    <a:pt x="10167" y="9390"/>
                    <a:pt x="9990" y="9627"/>
                    <a:pt x="9793" y="9843"/>
                  </a:cubicBezTo>
                  <a:cubicBezTo>
                    <a:pt x="9852" y="9528"/>
                    <a:pt x="9852" y="9193"/>
                    <a:pt x="9793" y="8858"/>
                  </a:cubicBezTo>
                  <a:cubicBezTo>
                    <a:pt x="9793" y="8858"/>
                    <a:pt x="9793" y="8858"/>
                    <a:pt x="9812" y="8839"/>
                  </a:cubicBezTo>
                  <a:cubicBezTo>
                    <a:pt x="10246" y="7794"/>
                    <a:pt x="10699" y="6711"/>
                    <a:pt x="10955" y="5588"/>
                  </a:cubicBezTo>
                  <a:cubicBezTo>
                    <a:pt x="11152" y="4740"/>
                    <a:pt x="11231" y="3637"/>
                    <a:pt x="10482" y="2987"/>
                  </a:cubicBezTo>
                  <a:cubicBezTo>
                    <a:pt x="10295" y="2823"/>
                    <a:pt x="10059" y="2729"/>
                    <a:pt x="9820" y="2729"/>
                  </a:cubicBezTo>
                  <a:cubicBezTo>
                    <a:pt x="9656" y="2729"/>
                    <a:pt x="9491" y="2773"/>
                    <a:pt x="9340" y="2869"/>
                  </a:cubicBezTo>
                  <a:cubicBezTo>
                    <a:pt x="8945" y="3105"/>
                    <a:pt x="8748" y="3578"/>
                    <a:pt x="8650" y="4011"/>
                  </a:cubicBezTo>
                  <a:cubicBezTo>
                    <a:pt x="8433" y="5016"/>
                    <a:pt x="8532" y="6080"/>
                    <a:pt x="8847" y="7046"/>
                  </a:cubicBezTo>
                  <a:cubicBezTo>
                    <a:pt x="9162" y="8090"/>
                    <a:pt x="9812" y="9371"/>
                    <a:pt x="9182" y="10415"/>
                  </a:cubicBezTo>
                  <a:cubicBezTo>
                    <a:pt x="9123" y="10494"/>
                    <a:pt x="9142" y="10572"/>
                    <a:pt x="9182" y="10632"/>
                  </a:cubicBezTo>
                  <a:cubicBezTo>
                    <a:pt x="8571" y="11400"/>
                    <a:pt x="8000" y="12208"/>
                    <a:pt x="7468" y="13016"/>
                  </a:cubicBezTo>
                  <a:cubicBezTo>
                    <a:pt x="7468" y="12740"/>
                    <a:pt x="7428" y="12464"/>
                    <a:pt x="7369" y="12188"/>
                  </a:cubicBezTo>
                  <a:cubicBezTo>
                    <a:pt x="7389" y="12168"/>
                    <a:pt x="7409" y="12149"/>
                    <a:pt x="7428" y="12109"/>
                  </a:cubicBezTo>
                  <a:cubicBezTo>
                    <a:pt x="7842" y="11065"/>
                    <a:pt x="8138" y="9922"/>
                    <a:pt x="8197" y="8779"/>
                  </a:cubicBezTo>
                  <a:cubicBezTo>
                    <a:pt x="8256" y="7814"/>
                    <a:pt x="8039" y="6730"/>
                    <a:pt x="7074" y="6258"/>
                  </a:cubicBezTo>
                  <a:cubicBezTo>
                    <a:pt x="6872" y="6162"/>
                    <a:pt x="6641" y="6106"/>
                    <a:pt x="6410" y="6106"/>
                  </a:cubicBezTo>
                  <a:cubicBezTo>
                    <a:pt x="6212" y="6106"/>
                    <a:pt x="6014" y="6147"/>
                    <a:pt x="5832" y="6238"/>
                  </a:cubicBezTo>
                  <a:cubicBezTo>
                    <a:pt x="5399" y="6455"/>
                    <a:pt x="5163" y="6868"/>
                    <a:pt x="5084" y="7341"/>
                  </a:cubicBezTo>
                  <a:cubicBezTo>
                    <a:pt x="4887" y="8425"/>
                    <a:pt x="5438" y="9587"/>
                    <a:pt x="6010" y="10474"/>
                  </a:cubicBezTo>
                  <a:cubicBezTo>
                    <a:pt x="6581" y="11400"/>
                    <a:pt x="7547" y="12700"/>
                    <a:pt x="6798" y="13804"/>
                  </a:cubicBezTo>
                  <a:cubicBezTo>
                    <a:pt x="6739" y="13883"/>
                    <a:pt x="6758" y="13961"/>
                    <a:pt x="6798" y="14020"/>
                  </a:cubicBezTo>
                  <a:cubicBezTo>
                    <a:pt x="6187" y="14966"/>
                    <a:pt x="5596" y="15951"/>
                    <a:pt x="5064" y="16936"/>
                  </a:cubicBezTo>
                  <a:cubicBezTo>
                    <a:pt x="5044" y="16917"/>
                    <a:pt x="5044" y="16877"/>
                    <a:pt x="5025" y="16858"/>
                  </a:cubicBezTo>
                  <a:cubicBezTo>
                    <a:pt x="5064" y="16838"/>
                    <a:pt x="5084" y="16799"/>
                    <a:pt x="5103" y="16739"/>
                  </a:cubicBezTo>
                  <a:cubicBezTo>
                    <a:pt x="5360" y="15833"/>
                    <a:pt x="5399" y="14887"/>
                    <a:pt x="5241" y="13961"/>
                  </a:cubicBezTo>
                  <a:cubicBezTo>
                    <a:pt x="5163" y="13508"/>
                    <a:pt x="5025" y="13075"/>
                    <a:pt x="4847" y="12641"/>
                  </a:cubicBezTo>
                  <a:cubicBezTo>
                    <a:pt x="4670" y="12227"/>
                    <a:pt x="4453" y="11794"/>
                    <a:pt x="4099" y="11498"/>
                  </a:cubicBezTo>
                  <a:cubicBezTo>
                    <a:pt x="3863" y="11312"/>
                    <a:pt x="3602" y="11230"/>
                    <a:pt x="3345" y="11230"/>
                  </a:cubicBezTo>
                  <a:cubicBezTo>
                    <a:pt x="2786" y="11230"/>
                    <a:pt x="2246" y="11621"/>
                    <a:pt x="2030" y="12188"/>
                  </a:cubicBezTo>
                  <a:cubicBezTo>
                    <a:pt x="1695" y="13114"/>
                    <a:pt x="2109" y="14198"/>
                    <a:pt x="2719" y="14907"/>
                  </a:cubicBezTo>
                  <a:cubicBezTo>
                    <a:pt x="3389" y="15675"/>
                    <a:pt x="4631" y="16326"/>
                    <a:pt x="4788" y="17429"/>
                  </a:cubicBezTo>
                  <a:cubicBezTo>
                    <a:pt x="4650" y="17665"/>
                    <a:pt x="4532" y="17922"/>
                    <a:pt x="4394" y="18158"/>
                  </a:cubicBezTo>
                  <a:cubicBezTo>
                    <a:pt x="4276" y="18375"/>
                    <a:pt x="4158" y="18611"/>
                    <a:pt x="4039" y="18828"/>
                  </a:cubicBezTo>
                  <a:cubicBezTo>
                    <a:pt x="4000" y="18749"/>
                    <a:pt x="3961" y="18670"/>
                    <a:pt x="3921" y="18591"/>
                  </a:cubicBezTo>
                  <a:cubicBezTo>
                    <a:pt x="3685" y="18217"/>
                    <a:pt x="3429" y="17862"/>
                    <a:pt x="3173" y="17528"/>
                  </a:cubicBezTo>
                  <a:cubicBezTo>
                    <a:pt x="2719" y="16917"/>
                    <a:pt x="2168" y="16109"/>
                    <a:pt x="1360" y="15951"/>
                  </a:cubicBezTo>
                  <a:cubicBezTo>
                    <a:pt x="1286" y="15938"/>
                    <a:pt x="1212" y="15932"/>
                    <a:pt x="1139" y="15932"/>
                  </a:cubicBezTo>
                  <a:cubicBezTo>
                    <a:pt x="547" y="15932"/>
                    <a:pt x="0" y="16347"/>
                    <a:pt x="0" y="16996"/>
                  </a:cubicBezTo>
                  <a:cubicBezTo>
                    <a:pt x="20" y="17764"/>
                    <a:pt x="572" y="18434"/>
                    <a:pt x="1222" y="18808"/>
                  </a:cubicBezTo>
                  <a:cubicBezTo>
                    <a:pt x="1971" y="19242"/>
                    <a:pt x="2838" y="19399"/>
                    <a:pt x="3685" y="19557"/>
                  </a:cubicBezTo>
                  <a:cubicBezTo>
                    <a:pt x="3015" y="20916"/>
                    <a:pt x="2404" y="22296"/>
                    <a:pt x="1833" y="23675"/>
                  </a:cubicBezTo>
                  <a:cubicBezTo>
                    <a:pt x="1771" y="23835"/>
                    <a:pt x="1895" y="23949"/>
                    <a:pt x="2020" y="23949"/>
                  </a:cubicBezTo>
                  <a:cubicBezTo>
                    <a:pt x="2095" y="23949"/>
                    <a:pt x="2170" y="23908"/>
                    <a:pt x="2207" y="23813"/>
                  </a:cubicBezTo>
                  <a:cubicBezTo>
                    <a:pt x="2778" y="22473"/>
                    <a:pt x="3370" y="21133"/>
                    <a:pt x="4020" y="19813"/>
                  </a:cubicBezTo>
                  <a:cubicBezTo>
                    <a:pt x="4020" y="19833"/>
                    <a:pt x="4039" y="19833"/>
                    <a:pt x="4039" y="19852"/>
                  </a:cubicBezTo>
                  <a:cubicBezTo>
                    <a:pt x="4473" y="20345"/>
                    <a:pt x="4965" y="20778"/>
                    <a:pt x="5537" y="21074"/>
                  </a:cubicBezTo>
                  <a:cubicBezTo>
                    <a:pt x="5899" y="21269"/>
                    <a:pt x="6291" y="21464"/>
                    <a:pt x="6691" y="21464"/>
                  </a:cubicBezTo>
                  <a:cubicBezTo>
                    <a:pt x="6857" y="21464"/>
                    <a:pt x="7025" y="21431"/>
                    <a:pt x="7192" y="21350"/>
                  </a:cubicBezTo>
                  <a:cubicBezTo>
                    <a:pt x="7645" y="21113"/>
                    <a:pt x="8118" y="20581"/>
                    <a:pt x="7803" y="20049"/>
                  </a:cubicBezTo>
                  <a:cubicBezTo>
                    <a:pt x="7507" y="19557"/>
                    <a:pt x="6778" y="19478"/>
                    <a:pt x="6266" y="19399"/>
                  </a:cubicBezTo>
                  <a:cubicBezTo>
                    <a:pt x="5808" y="19332"/>
                    <a:pt x="5350" y="19301"/>
                    <a:pt x="4893" y="19301"/>
                  </a:cubicBezTo>
                  <a:cubicBezTo>
                    <a:pt x="4680" y="19301"/>
                    <a:pt x="4468" y="19308"/>
                    <a:pt x="4256" y="19320"/>
                  </a:cubicBezTo>
                  <a:cubicBezTo>
                    <a:pt x="4493" y="18828"/>
                    <a:pt x="4749" y="18335"/>
                    <a:pt x="5005" y="17862"/>
                  </a:cubicBezTo>
                  <a:cubicBezTo>
                    <a:pt x="5064" y="17862"/>
                    <a:pt x="5103" y="17843"/>
                    <a:pt x="5123" y="17823"/>
                  </a:cubicBezTo>
                  <a:cubicBezTo>
                    <a:pt x="5557" y="18020"/>
                    <a:pt x="5990" y="18197"/>
                    <a:pt x="6404" y="18394"/>
                  </a:cubicBezTo>
                  <a:cubicBezTo>
                    <a:pt x="6778" y="18552"/>
                    <a:pt x="7152" y="18710"/>
                    <a:pt x="7527" y="18828"/>
                  </a:cubicBezTo>
                  <a:cubicBezTo>
                    <a:pt x="7809" y="18904"/>
                    <a:pt x="8101" y="18951"/>
                    <a:pt x="8387" y="18951"/>
                  </a:cubicBezTo>
                  <a:cubicBezTo>
                    <a:pt x="8840" y="18951"/>
                    <a:pt x="9281" y="18834"/>
                    <a:pt x="9655" y="18532"/>
                  </a:cubicBezTo>
                  <a:cubicBezTo>
                    <a:pt x="9931" y="18316"/>
                    <a:pt x="10147" y="18000"/>
                    <a:pt x="10206" y="17646"/>
                  </a:cubicBezTo>
                  <a:cubicBezTo>
                    <a:pt x="10266" y="17252"/>
                    <a:pt x="10088" y="16936"/>
                    <a:pt x="9773" y="16700"/>
                  </a:cubicBezTo>
                  <a:cubicBezTo>
                    <a:pt x="9326" y="16397"/>
                    <a:pt x="8794" y="16284"/>
                    <a:pt x="8263" y="16284"/>
                  </a:cubicBezTo>
                  <a:cubicBezTo>
                    <a:pt x="8068" y="16284"/>
                    <a:pt x="7874" y="16299"/>
                    <a:pt x="7684" y="16326"/>
                  </a:cubicBezTo>
                  <a:cubicBezTo>
                    <a:pt x="7231" y="16385"/>
                    <a:pt x="6798" y="16523"/>
                    <a:pt x="6364" y="16680"/>
                  </a:cubicBezTo>
                  <a:cubicBezTo>
                    <a:pt x="6128" y="16759"/>
                    <a:pt x="5911" y="16858"/>
                    <a:pt x="5675" y="16956"/>
                  </a:cubicBezTo>
                  <a:cubicBezTo>
                    <a:pt x="5596" y="16996"/>
                    <a:pt x="5517" y="17035"/>
                    <a:pt x="5438" y="17074"/>
                  </a:cubicBezTo>
                  <a:cubicBezTo>
                    <a:pt x="5931" y="16188"/>
                    <a:pt x="6463" y="15301"/>
                    <a:pt x="7015" y="14434"/>
                  </a:cubicBezTo>
                  <a:cubicBezTo>
                    <a:pt x="7034" y="14434"/>
                    <a:pt x="7054" y="14434"/>
                    <a:pt x="7074" y="14414"/>
                  </a:cubicBezTo>
                  <a:cubicBezTo>
                    <a:pt x="7428" y="14355"/>
                    <a:pt x="7763" y="14198"/>
                    <a:pt x="8098" y="14040"/>
                  </a:cubicBezTo>
                  <a:cubicBezTo>
                    <a:pt x="8118" y="14080"/>
                    <a:pt x="8138" y="14119"/>
                    <a:pt x="8177" y="14139"/>
                  </a:cubicBezTo>
                  <a:cubicBezTo>
                    <a:pt x="8965" y="14710"/>
                    <a:pt x="9852" y="15222"/>
                    <a:pt x="10798" y="15498"/>
                  </a:cubicBezTo>
                  <a:cubicBezTo>
                    <a:pt x="11206" y="15618"/>
                    <a:pt x="11715" y="15732"/>
                    <a:pt x="12208" y="15732"/>
                  </a:cubicBezTo>
                  <a:cubicBezTo>
                    <a:pt x="12690" y="15732"/>
                    <a:pt x="13156" y="15623"/>
                    <a:pt x="13497" y="15301"/>
                  </a:cubicBezTo>
                  <a:cubicBezTo>
                    <a:pt x="13812" y="14986"/>
                    <a:pt x="13911" y="14552"/>
                    <a:pt x="13792" y="14139"/>
                  </a:cubicBezTo>
                  <a:cubicBezTo>
                    <a:pt x="13674" y="13666"/>
                    <a:pt x="13319" y="13291"/>
                    <a:pt x="12906" y="13075"/>
                  </a:cubicBezTo>
                  <a:cubicBezTo>
                    <a:pt x="12348" y="12782"/>
                    <a:pt x="11691" y="12651"/>
                    <a:pt x="11045" y="12651"/>
                  </a:cubicBezTo>
                  <a:cubicBezTo>
                    <a:pt x="10733" y="12651"/>
                    <a:pt x="10423" y="12682"/>
                    <a:pt x="10128" y="12740"/>
                  </a:cubicBezTo>
                  <a:cubicBezTo>
                    <a:pt x="9596" y="12858"/>
                    <a:pt x="9083" y="13075"/>
                    <a:pt x="8591" y="13331"/>
                  </a:cubicBezTo>
                  <a:cubicBezTo>
                    <a:pt x="8177" y="13548"/>
                    <a:pt x="7783" y="13784"/>
                    <a:pt x="7330" y="13942"/>
                  </a:cubicBezTo>
                  <a:cubicBezTo>
                    <a:pt x="7862" y="13114"/>
                    <a:pt x="8413" y="12306"/>
                    <a:pt x="9005" y="11538"/>
                  </a:cubicBezTo>
                  <a:cubicBezTo>
                    <a:pt x="9024" y="11518"/>
                    <a:pt x="9044" y="11518"/>
                    <a:pt x="9064" y="11518"/>
                  </a:cubicBezTo>
                  <a:cubicBezTo>
                    <a:pt x="9458" y="11341"/>
                    <a:pt x="9852" y="11164"/>
                    <a:pt x="10246" y="10986"/>
                  </a:cubicBezTo>
                  <a:cubicBezTo>
                    <a:pt x="11054" y="11518"/>
                    <a:pt x="11940" y="11932"/>
                    <a:pt x="12886" y="12149"/>
                  </a:cubicBezTo>
                  <a:cubicBezTo>
                    <a:pt x="13328" y="12262"/>
                    <a:pt x="13871" y="12391"/>
                    <a:pt x="14390" y="12391"/>
                  </a:cubicBezTo>
                  <a:cubicBezTo>
                    <a:pt x="14868" y="12391"/>
                    <a:pt x="15325" y="12282"/>
                    <a:pt x="15664" y="11952"/>
                  </a:cubicBezTo>
                  <a:cubicBezTo>
                    <a:pt x="15960" y="11676"/>
                    <a:pt x="16117" y="11262"/>
                    <a:pt x="15999" y="10848"/>
                  </a:cubicBezTo>
                  <a:cubicBezTo>
                    <a:pt x="15861" y="10415"/>
                    <a:pt x="15467" y="10119"/>
                    <a:pt x="15073" y="9942"/>
                  </a:cubicBezTo>
                  <a:cubicBezTo>
                    <a:pt x="14608" y="9732"/>
                    <a:pt x="14081" y="9646"/>
                    <a:pt x="13551" y="9646"/>
                  </a:cubicBezTo>
                  <a:cubicBezTo>
                    <a:pt x="13138" y="9646"/>
                    <a:pt x="12723" y="9698"/>
                    <a:pt x="12334" y="9784"/>
                  </a:cubicBezTo>
                  <a:cubicBezTo>
                    <a:pt x="11625" y="9942"/>
                    <a:pt x="10935" y="10218"/>
                    <a:pt x="10266" y="10533"/>
                  </a:cubicBezTo>
                  <a:cubicBezTo>
                    <a:pt x="10248" y="10524"/>
                    <a:pt x="10231" y="10520"/>
                    <a:pt x="10214" y="10520"/>
                  </a:cubicBezTo>
                  <a:cubicBezTo>
                    <a:pt x="10153" y="10520"/>
                    <a:pt x="10095" y="10570"/>
                    <a:pt x="10049" y="10632"/>
                  </a:cubicBezTo>
                  <a:cubicBezTo>
                    <a:pt x="9871" y="10710"/>
                    <a:pt x="9694" y="10789"/>
                    <a:pt x="9497" y="10868"/>
                  </a:cubicBezTo>
                  <a:cubicBezTo>
                    <a:pt x="9990" y="10257"/>
                    <a:pt x="10482" y="9627"/>
                    <a:pt x="11014" y="9036"/>
                  </a:cubicBezTo>
                  <a:cubicBezTo>
                    <a:pt x="11625" y="8839"/>
                    <a:pt x="12157" y="8543"/>
                    <a:pt x="12689" y="8188"/>
                  </a:cubicBezTo>
                  <a:cubicBezTo>
                    <a:pt x="12709" y="8228"/>
                    <a:pt x="12748" y="8248"/>
                    <a:pt x="12788" y="8248"/>
                  </a:cubicBezTo>
                  <a:cubicBezTo>
                    <a:pt x="13753" y="8563"/>
                    <a:pt x="14758" y="8760"/>
                    <a:pt x="15782" y="8779"/>
                  </a:cubicBezTo>
                  <a:cubicBezTo>
                    <a:pt x="16551" y="8779"/>
                    <a:pt x="17792" y="8661"/>
                    <a:pt x="17930" y="7656"/>
                  </a:cubicBezTo>
                  <a:cubicBezTo>
                    <a:pt x="18048" y="6711"/>
                    <a:pt x="16984" y="6258"/>
                    <a:pt x="16196" y="6258"/>
                  </a:cubicBezTo>
                  <a:cubicBezTo>
                    <a:pt x="15329" y="6258"/>
                    <a:pt x="14521" y="6592"/>
                    <a:pt x="13792" y="7026"/>
                  </a:cubicBezTo>
                  <a:cubicBezTo>
                    <a:pt x="13063" y="7459"/>
                    <a:pt x="12374" y="7991"/>
                    <a:pt x="11605" y="8366"/>
                  </a:cubicBezTo>
                  <a:cubicBezTo>
                    <a:pt x="12295" y="7597"/>
                    <a:pt x="13044" y="6868"/>
                    <a:pt x="13792" y="6159"/>
                  </a:cubicBezTo>
                  <a:cubicBezTo>
                    <a:pt x="14147" y="5824"/>
                    <a:pt x="14502" y="5529"/>
                    <a:pt x="14856" y="5213"/>
                  </a:cubicBezTo>
                  <a:cubicBezTo>
                    <a:pt x="15940" y="5075"/>
                    <a:pt x="17004" y="4800"/>
                    <a:pt x="18009" y="4405"/>
                  </a:cubicBezTo>
                  <a:cubicBezTo>
                    <a:pt x="18521" y="4189"/>
                    <a:pt x="19033" y="3952"/>
                    <a:pt x="19506" y="3657"/>
                  </a:cubicBezTo>
                  <a:cubicBezTo>
                    <a:pt x="19959" y="3401"/>
                    <a:pt x="20412" y="3066"/>
                    <a:pt x="20649" y="2593"/>
                  </a:cubicBezTo>
                  <a:cubicBezTo>
                    <a:pt x="20866" y="2179"/>
                    <a:pt x="20905" y="1686"/>
                    <a:pt x="20688" y="1273"/>
                  </a:cubicBezTo>
                  <a:cubicBezTo>
                    <a:pt x="20472" y="918"/>
                    <a:pt x="20117" y="662"/>
                    <a:pt x="19703" y="544"/>
                  </a:cubicBezTo>
                  <a:cubicBezTo>
                    <a:pt x="19546" y="503"/>
                    <a:pt x="19391" y="484"/>
                    <a:pt x="19238" y="484"/>
                  </a:cubicBezTo>
                  <a:cubicBezTo>
                    <a:pt x="18430" y="484"/>
                    <a:pt x="17685" y="1008"/>
                    <a:pt x="17122" y="1588"/>
                  </a:cubicBezTo>
                  <a:cubicBezTo>
                    <a:pt x="16669" y="2061"/>
                    <a:pt x="16255" y="2593"/>
                    <a:pt x="15861" y="3125"/>
                  </a:cubicBezTo>
                  <a:cubicBezTo>
                    <a:pt x="15447" y="3696"/>
                    <a:pt x="15034" y="4287"/>
                    <a:pt x="14620" y="4859"/>
                  </a:cubicBezTo>
                  <a:cubicBezTo>
                    <a:pt x="14580" y="4878"/>
                    <a:pt x="14561" y="4918"/>
                    <a:pt x="14541" y="4957"/>
                  </a:cubicBezTo>
                  <a:cubicBezTo>
                    <a:pt x="13812" y="5568"/>
                    <a:pt x="13122" y="6238"/>
                    <a:pt x="12453" y="6908"/>
                  </a:cubicBezTo>
                  <a:cubicBezTo>
                    <a:pt x="12492" y="6730"/>
                    <a:pt x="12531" y="6573"/>
                    <a:pt x="12571" y="6395"/>
                  </a:cubicBezTo>
                  <a:cubicBezTo>
                    <a:pt x="12610" y="6395"/>
                    <a:pt x="12650" y="6376"/>
                    <a:pt x="12669" y="6336"/>
                  </a:cubicBezTo>
                  <a:cubicBezTo>
                    <a:pt x="13438" y="5351"/>
                    <a:pt x="14088" y="4307"/>
                    <a:pt x="14659" y="3223"/>
                  </a:cubicBezTo>
                  <a:cubicBezTo>
                    <a:pt x="15093" y="2396"/>
                    <a:pt x="15802" y="1095"/>
                    <a:pt x="14935" y="288"/>
                  </a:cubicBezTo>
                  <a:cubicBezTo>
                    <a:pt x="14725" y="90"/>
                    <a:pt x="14445" y="1"/>
                    <a:pt x="1415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37"/>
            <p:cNvSpPr/>
            <p:nvPr/>
          </p:nvSpPr>
          <p:spPr>
            <a:xfrm>
              <a:off x="4284925" y="4204888"/>
              <a:ext cx="300500" cy="355225"/>
            </a:xfrm>
            <a:custGeom>
              <a:avLst/>
              <a:gdLst/>
              <a:ahLst/>
              <a:cxnLst/>
              <a:rect l="l" t="t" r="r" b="b"/>
              <a:pathLst>
                <a:path w="12020" h="14209" extrusionOk="0">
                  <a:moveTo>
                    <a:pt x="3122" y="1"/>
                  </a:moveTo>
                  <a:cubicBezTo>
                    <a:pt x="3027" y="1"/>
                    <a:pt x="2932" y="6"/>
                    <a:pt x="2838" y="19"/>
                  </a:cubicBezTo>
                  <a:cubicBezTo>
                    <a:pt x="1222" y="216"/>
                    <a:pt x="375" y="1811"/>
                    <a:pt x="158" y="3269"/>
                  </a:cubicBezTo>
                  <a:cubicBezTo>
                    <a:pt x="40" y="4097"/>
                    <a:pt x="20" y="4944"/>
                    <a:pt x="20" y="5772"/>
                  </a:cubicBezTo>
                  <a:cubicBezTo>
                    <a:pt x="0" y="6580"/>
                    <a:pt x="0" y="7387"/>
                    <a:pt x="40" y="8215"/>
                  </a:cubicBezTo>
                  <a:cubicBezTo>
                    <a:pt x="119" y="10067"/>
                    <a:pt x="355" y="11919"/>
                    <a:pt x="710" y="13732"/>
                  </a:cubicBezTo>
                  <a:cubicBezTo>
                    <a:pt x="765" y="13970"/>
                    <a:pt x="956" y="14209"/>
                    <a:pt x="1221" y="14209"/>
                  </a:cubicBezTo>
                  <a:cubicBezTo>
                    <a:pt x="1241" y="14209"/>
                    <a:pt x="1261" y="14207"/>
                    <a:pt x="1281" y="14205"/>
                  </a:cubicBezTo>
                  <a:cubicBezTo>
                    <a:pt x="3212" y="13889"/>
                    <a:pt x="5064" y="13239"/>
                    <a:pt x="6778" y="12293"/>
                  </a:cubicBezTo>
                  <a:cubicBezTo>
                    <a:pt x="7606" y="11840"/>
                    <a:pt x="8414" y="11308"/>
                    <a:pt x="9143" y="10697"/>
                  </a:cubicBezTo>
                  <a:cubicBezTo>
                    <a:pt x="9970" y="10028"/>
                    <a:pt x="10798" y="9279"/>
                    <a:pt x="11330" y="8353"/>
                  </a:cubicBezTo>
                  <a:cubicBezTo>
                    <a:pt x="11822" y="7525"/>
                    <a:pt x="12019" y="6501"/>
                    <a:pt x="11704" y="5575"/>
                  </a:cubicBezTo>
                  <a:cubicBezTo>
                    <a:pt x="11389" y="4649"/>
                    <a:pt x="10581" y="4058"/>
                    <a:pt x="9655" y="3861"/>
                  </a:cubicBezTo>
                  <a:cubicBezTo>
                    <a:pt x="9425" y="3815"/>
                    <a:pt x="9200" y="3794"/>
                    <a:pt x="8982" y="3794"/>
                  </a:cubicBezTo>
                  <a:cubicBezTo>
                    <a:pt x="7872" y="3794"/>
                    <a:pt x="6912" y="4345"/>
                    <a:pt x="6089" y="5102"/>
                  </a:cubicBezTo>
                  <a:cubicBezTo>
                    <a:pt x="6187" y="4314"/>
                    <a:pt x="6167" y="3526"/>
                    <a:pt x="6010" y="2757"/>
                  </a:cubicBezTo>
                  <a:cubicBezTo>
                    <a:pt x="5852" y="2009"/>
                    <a:pt x="5537" y="1319"/>
                    <a:pt x="4966" y="767"/>
                  </a:cubicBezTo>
                  <a:cubicBezTo>
                    <a:pt x="4481" y="300"/>
                    <a:pt x="3800" y="1"/>
                    <a:pt x="31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58" name="Google Shape;558;p37"/>
            <p:cNvGrpSpPr/>
            <p:nvPr/>
          </p:nvGrpSpPr>
          <p:grpSpPr>
            <a:xfrm>
              <a:off x="966575" y="3822675"/>
              <a:ext cx="375350" cy="382225"/>
              <a:chOff x="8090375" y="1459050"/>
              <a:chExt cx="375350" cy="382225"/>
            </a:xfrm>
          </p:grpSpPr>
          <p:sp>
            <p:nvSpPr>
              <p:cNvPr id="559" name="Google Shape;559;p37"/>
              <p:cNvSpPr/>
              <p:nvPr/>
            </p:nvSpPr>
            <p:spPr>
              <a:xfrm>
                <a:off x="8090375" y="1459050"/>
                <a:ext cx="375350" cy="382225"/>
              </a:xfrm>
              <a:custGeom>
                <a:avLst/>
                <a:gdLst/>
                <a:ahLst/>
                <a:cxnLst/>
                <a:rect l="l" t="t" r="r" b="b"/>
                <a:pathLst>
                  <a:path w="15014" h="15289" extrusionOk="0">
                    <a:moveTo>
                      <a:pt x="8861" y="1"/>
                    </a:moveTo>
                    <a:cubicBezTo>
                      <a:pt x="8250" y="1"/>
                      <a:pt x="7661" y="266"/>
                      <a:pt x="7271" y="768"/>
                    </a:cubicBezTo>
                    <a:cubicBezTo>
                      <a:pt x="6896" y="1241"/>
                      <a:pt x="6680" y="1852"/>
                      <a:pt x="6561" y="2463"/>
                    </a:cubicBezTo>
                    <a:cubicBezTo>
                      <a:pt x="6226" y="1852"/>
                      <a:pt x="5813" y="1281"/>
                      <a:pt x="5182" y="926"/>
                    </a:cubicBezTo>
                    <a:cubicBezTo>
                      <a:pt x="4824" y="718"/>
                      <a:pt x="4380" y="588"/>
                      <a:pt x="3947" y="588"/>
                    </a:cubicBezTo>
                    <a:cubicBezTo>
                      <a:pt x="3476" y="588"/>
                      <a:pt x="3018" y="743"/>
                      <a:pt x="2700" y="1123"/>
                    </a:cubicBezTo>
                    <a:cubicBezTo>
                      <a:pt x="2128" y="1832"/>
                      <a:pt x="2365" y="2995"/>
                      <a:pt x="2680" y="3743"/>
                    </a:cubicBezTo>
                    <a:cubicBezTo>
                      <a:pt x="2916" y="4295"/>
                      <a:pt x="3251" y="4788"/>
                      <a:pt x="3685" y="5182"/>
                    </a:cubicBezTo>
                    <a:cubicBezTo>
                      <a:pt x="3304" y="5115"/>
                      <a:pt x="2891" y="5069"/>
                      <a:pt x="2485" y="5069"/>
                    </a:cubicBezTo>
                    <a:cubicBezTo>
                      <a:pt x="1336" y="5069"/>
                      <a:pt x="244" y="5432"/>
                      <a:pt x="99" y="6699"/>
                    </a:cubicBezTo>
                    <a:cubicBezTo>
                      <a:pt x="0" y="7566"/>
                      <a:pt x="532" y="8374"/>
                      <a:pt x="1281" y="8807"/>
                    </a:cubicBezTo>
                    <a:cubicBezTo>
                      <a:pt x="1655" y="9043"/>
                      <a:pt x="2089" y="9162"/>
                      <a:pt x="2542" y="9201"/>
                    </a:cubicBezTo>
                    <a:cubicBezTo>
                      <a:pt x="2574" y="9203"/>
                      <a:pt x="2607" y="9204"/>
                      <a:pt x="2640" y="9204"/>
                    </a:cubicBezTo>
                    <a:cubicBezTo>
                      <a:pt x="2932" y="9204"/>
                      <a:pt x="3237" y="9139"/>
                      <a:pt x="3542" y="9139"/>
                    </a:cubicBezTo>
                    <a:cubicBezTo>
                      <a:pt x="3577" y="9139"/>
                      <a:pt x="3611" y="9140"/>
                      <a:pt x="3645" y="9142"/>
                    </a:cubicBezTo>
                    <a:cubicBezTo>
                      <a:pt x="2975" y="9595"/>
                      <a:pt x="2424" y="10206"/>
                      <a:pt x="2108" y="10935"/>
                    </a:cubicBezTo>
                    <a:cubicBezTo>
                      <a:pt x="1754" y="11723"/>
                      <a:pt x="1774" y="12728"/>
                      <a:pt x="2443" y="13358"/>
                    </a:cubicBezTo>
                    <a:cubicBezTo>
                      <a:pt x="2779" y="13665"/>
                      <a:pt x="3199" y="13799"/>
                      <a:pt x="3626" y="13799"/>
                    </a:cubicBezTo>
                    <a:cubicBezTo>
                      <a:pt x="4075" y="13799"/>
                      <a:pt x="4532" y="13650"/>
                      <a:pt x="4906" y="13398"/>
                    </a:cubicBezTo>
                    <a:cubicBezTo>
                      <a:pt x="5320" y="13102"/>
                      <a:pt x="5694" y="12688"/>
                      <a:pt x="5990" y="12216"/>
                    </a:cubicBezTo>
                    <a:cubicBezTo>
                      <a:pt x="6010" y="12511"/>
                      <a:pt x="6049" y="12787"/>
                      <a:pt x="6108" y="13083"/>
                    </a:cubicBezTo>
                    <a:cubicBezTo>
                      <a:pt x="6207" y="13516"/>
                      <a:pt x="6285" y="14009"/>
                      <a:pt x="6502" y="14403"/>
                    </a:cubicBezTo>
                    <a:cubicBezTo>
                      <a:pt x="6856" y="15029"/>
                      <a:pt x="7562" y="15289"/>
                      <a:pt x="8249" y="15289"/>
                    </a:cubicBezTo>
                    <a:cubicBezTo>
                      <a:pt x="8405" y="15289"/>
                      <a:pt x="8560" y="15275"/>
                      <a:pt x="8709" y="15250"/>
                    </a:cubicBezTo>
                    <a:cubicBezTo>
                      <a:pt x="9576" y="15092"/>
                      <a:pt x="10167" y="14403"/>
                      <a:pt x="10285" y="13555"/>
                    </a:cubicBezTo>
                    <a:cubicBezTo>
                      <a:pt x="10364" y="13023"/>
                      <a:pt x="10285" y="12531"/>
                      <a:pt x="10128" y="12058"/>
                    </a:cubicBezTo>
                    <a:lnTo>
                      <a:pt x="10128" y="12058"/>
                    </a:lnTo>
                    <a:cubicBezTo>
                      <a:pt x="10640" y="12452"/>
                      <a:pt x="11231" y="12728"/>
                      <a:pt x="11881" y="12807"/>
                    </a:cubicBezTo>
                    <a:cubicBezTo>
                      <a:pt x="11982" y="12817"/>
                      <a:pt x="12083" y="12823"/>
                      <a:pt x="12183" y="12823"/>
                    </a:cubicBezTo>
                    <a:cubicBezTo>
                      <a:pt x="13007" y="12823"/>
                      <a:pt x="13806" y="12463"/>
                      <a:pt x="14245" y="11743"/>
                    </a:cubicBezTo>
                    <a:cubicBezTo>
                      <a:pt x="14718" y="10955"/>
                      <a:pt x="14541" y="9969"/>
                      <a:pt x="13989" y="9260"/>
                    </a:cubicBezTo>
                    <a:cubicBezTo>
                      <a:pt x="13713" y="8886"/>
                      <a:pt x="13339" y="8610"/>
                      <a:pt x="12925" y="8413"/>
                    </a:cubicBezTo>
                    <a:cubicBezTo>
                      <a:pt x="12945" y="8413"/>
                      <a:pt x="12945" y="8413"/>
                      <a:pt x="12965" y="8393"/>
                    </a:cubicBezTo>
                    <a:cubicBezTo>
                      <a:pt x="13359" y="8216"/>
                      <a:pt x="13773" y="8019"/>
                      <a:pt x="14108" y="7723"/>
                    </a:cubicBezTo>
                    <a:cubicBezTo>
                      <a:pt x="14718" y="7172"/>
                      <a:pt x="15014" y="6068"/>
                      <a:pt x="14797" y="5280"/>
                    </a:cubicBezTo>
                    <a:cubicBezTo>
                      <a:pt x="14580" y="4453"/>
                      <a:pt x="13753" y="4019"/>
                      <a:pt x="12945" y="3960"/>
                    </a:cubicBezTo>
                    <a:cubicBezTo>
                      <a:pt x="12837" y="3951"/>
                      <a:pt x="12729" y="3948"/>
                      <a:pt x="12621" y="3948"/>
                    </a:cubicBezTo>
                    <a:cubicBezTo>
                      <a:pt x="12237" y="3948"/>
                      <a:pt x="11856" y="3997"/>
                      <a:pt x="11487" y="4059"/>
                    </a:cubicBezTo>
                    <a:cubicBezTo>
                      <a:pt x="11231" y="4118"/>
                      <a:pt x="10975" y="4177"/>
                      <a:pt x="10738" y="4256"/>
                    </a:cubicBezTo>
                    <a:cubicBezTo>
                      <a:pt x="11113" y="3566"/>
                      <a:pt x="11290" y="2798"/>
                      <a:pt x="11132" y="2029"/>
                    </a:cubicBezTo>
                    <a:cubicBezTo>
                      <a:pt x="10975" y="1202"/>
                      <a:pt x="10423" y="433"/>
                      <a:pt x="9615" y="138"/>
                    </a:cubicBezTo>
                    <a:cubicBezTo>
                      <a:pt x="9368" y="46"/>
                      <a:pt x="9112" y="1"/>
                      <a:pt x="886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560;p37"/>
              <p:cNvSpPr/>
              <p:nvPr/>
            </p:nvSpPr>
            <p:spPr>
              <a:xfrm>
                <a:off x="8224500" y="1572325"/>
                <a:ext cx="53575" cy="41875"/>
              </a:xfrm>
              <a:custGeom>
                <a:avLst/>
                <a:gdLst/>
                <a:ahLst/>
                <a:cxnLst/>
                <a:rect l="l" t="t" r="r" b="b"/>
                <a:pathLst>
                  <a:path w="2143" h="1675" extrusionOk="0">
                    <a:moveTo>
                      <a:pt x="1203" y="701"/>
                    </a:moveTo>
                    <a:cubicBezTo>
                      <a:pt x="1217" y="701"/>
                      <a:pt x="1156" y="835"/>
                      <a:pt x="1149" y="835"/>
                    </a:cubicBezTo>
                    <a:cubicBezTo>
                      <a:pt x="1146" y="835"/>
                      <a:pt x="1152" y="812"/>
                      <a:pt x="1177" y="749"/>
                    </a:cubicBezTo>
                    <a:cubicBezTo>
                      <a:pt x="1177" y="729"/>
                      <a:pt x="1177" y="729"/>
                      <a:pt x="1177" y="729"/>
                    </a:cubicBezTo>
                    <a:cubicBezTo>
                      <a:pt x="1191" y="709"/>
                      <a:pt x="1200" y="701"/>
                      <a:pt x="1203" y="701"/>
                    </a:cubicBezTo>
                    <a:close/>
                    <a:moveTo>
                      <a:pt x="1114" y="0"/>
                    </a:moveTo>
                    <a:cubicBezTo>
                      <a:pt x="916" y="0"/>
                      <a:pt x="720" y="64"/>
                      <a:pt x="566" y="198"/>
                    </a:cubicBezTo>
                    <a:cubicBezTo>
                      <a:pt x="0" y="708"/>
                      <a:pt x="431" y="1675"/>
                      <a:pt x="1108" y="1675"/>
                    </a:cubicBezTo>
                    <a:cubicBezTo>
                      <a:pt x="1162" y="1675"/>
                      <a:pt x="1218" y="1669"/>
                      <a:pt x="1275" y="1656"/>
                    </a:cubicBezTo>
                    <a:cubicBezTo>
                      <a:pt x="1512" y="1636"/>
                      <a:pt x="1748" y="1498"/>
                      <a:pt x="1886" y="1301"/>
                    </a:cubicBezTo>
                    <a:cubicBezTo>
                      <a:pt x="2142" y="907"/>
                      <a:pt x="2004" y="395"/>
                      <a:pt x="1630" y="158"/>
                    </a:cubicBezTo>
                    <a:cubicBezTo>
                      <a:pt x="1479" y="54"/>
                      <a:pt x="1296" y="0"/>
                      <a:pt x="11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" name="Google Shape;561;p37"/>
              <p:cNvSpPr/>
              <p:nvPr/>
            </p:nvSpPr>
            <p:spPr>
              <a:xfrm>
                <a:off x="8191850" y="1627050"/>
                <a:ext cx="53200" cy="42225"/>
              </a:xfrm>
              <a:custGeom>
                <a:avLst/>
                <a:gdLst/>
                <a:ahLst/>
                <a:cxnLst/>
                <a:rect l="l" t="t" r="r" b="b"/>
                <a:pathLst>
                  <a:path w="2128" h="1689" extrusionOk="0">
                    <a:moveTo>
                      <a:pt x="1187" y="706"/>
                    </a:moveTo>
                    <a:lnTo>
                      <a:pt x="1187" y="706"/>
                    </a:lnTo>
                    <a:cubicBezTo>
                      <a:pt x="1206" y="706"/>
                      <a:pt x="1144" y="844"/>
                      <a:pt x="1135" y="844"/>
                    </a:cubicBezTo>
                    <a:cubicBezTo>
                      <a:pt x="1131" y="844"/>
                      <a:pt x="1137" y="819"/>
                      <a:pt x="1163" y="747"/>
                    </a:cubicBezTo>
                    <a:cubicBezTo>
                      <a:pt x="1163" y="747"/>
                      <a:pt x="1163" y="747"/>
                      <a:pt x="1163" y="728"/>
                    </a:cubicBezTo>
                    <a:cubicBezTo>
                      <a:pt x="1175" y="712"/>
                      <a:pt x="1183" y="706"/>
                      <a:pt x="1187" y="706"/>
                    </a:cubicBezTo>
                    <a:close/>
                    <a:moveTo>
                      <a:pt x="1111" y="0"/>
                    </a:moveTo>
                    <a:cubicBezTo>
                      <a:pt x="909" y="0"/>
                      <a:pt x="708" y="69"/>
                      <a:pt x="552" y="215"/>
                    </a:cubicBezTo>
                    <a:cubicBezTo>
                      <a:pt x="1" y="730"/>
                      <a:pt x="426" y="1689"/>
                      <a:pt x="1108" y="1689"/>
                    </a:cubicBezTo>
                    <a:cubicBezTo>
                      <a:pt x="1158" y="1689"/>
                      <a:pt x="1209" y="1684"/>
                      <a:pt x="1261" y="1673"/>
                    </a:cubicBezTo>
                    <a:cubicBezTo>
                      <a:pt x="1497" y="1634"/>
                      <a:pt x="1734" y="1516"/>
                      <a:pt x="1872" y="1299"/>
                    </a:cubicBezTo>
                    <a:cubicBezTo>
                      <a:pt x="2128" y="925"/>
                      <a:pt x="1990" y="412"/>
                      <a:pt x="1616" y="156"/>
                    </a:cubicBezTo>
                    <a:cubicBezTo>
                      <a:pt x="1468" y="54"/>
                      <a:pt x="1289" y="0"/>
                      <a:pt x="111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" name="Google Shape;562;p37"/>
              <p:cNvSpPr/>
              <p:nvPr/>
            </p:nvSpPr>
            <p:spPr>
              <a:xfrm>
                <a:off x="8213175" y="1679700"/>
                <a:ext cx="53075" cy="41900"/>
              </a:xfrm>
              <a:custGeom>
                <a:avLst/>
                <a:gdLst/>
                <a:ahLst/>
                <a:cxnLst/>
                <a:rect l="l" t="t" r="r" b="b"/>
                <a:pathLst>
                  <a:path w="2123" h="1676" extrusionOk="0">
                    <a:moveTo>
                      <a:pt x="1195" y="707"/>
                    </a:moveTo>
                    <a:cubicBezTo>
                      <a:pt x="1203" y="707"/>
                      <a:pt x="1139" y="838"/>
                      <a:pt x="1130" y="838"/>
                    </a:cubicBezTo>
                    <a:cubicBezTo>
                      <a:pt x="1126" y="838"/>
                      <a:pt x="1132" y="815"/>
                      <a:pt x="1157" y="749"/>
                    </a:cubicBezTo>
                    <a:cubicBezTo>
                      <a:pt x="1157" y="749"/>
                      <a:pt x="1157" y="730"/>
                      <a:pt x="1176" y="730"/>
                    </a:cubicBezTo>
                    <a:cubicBezTo>
                      <a:pt x="1187" y="714"/>
                      <a:pt x="1193" y="707"/>
                      <a:pt x="1195" y="707"/>
                    </a:cubicBezTo>
                    <a:close/>
                    <a:moveTo>
                      <a:pt x="1107" y="0"/>
                    </a:moveTo>
                    <a:cubicBezTo>
                      <a:pt x="906" y="0"/>
                      <a:pt x="709" y="64"/>
                      <a:pt x="566" y="198"/>
                    </a:cubicBezTo>
                    <a:cubicBezTo>
                      <a:pt x="1" y="726"/>
                      <a:pt x="413" y="1675"/>
                      <a:pt x="1086" y="1675"/>
                    </a:cubicBezTo>
                    <a:cubicBezTo>
                      <a:pt x="1141" y="1675"/>
                      <a:pt x="1197" y="1669"/>
                      <a:pt x="1255" y="1656"/>
                    </a:cubicBezTo>
                    <a:cubicBezTo>
                      <a:pt x="1511" y="1636"/>
                      <a:pt x="1748" y="1498"/>
                      <a:pt x="1886" y="1301"/>
                    </a:cubicBezTo>
                    <a:cubicBezTo>
                      <a:pt x="2122" y="907"/>
                      <a:pt x="2004" y="395"/>
                      <a:pt x="1630" y="158"/>
                    </a:cubicBezTo>
                    <a:cubicBezTo>
                      <a:pt x="1479" y="54"/>
                      <a:pt x="1291" y="0"/>
                      <a:pt x="110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" name="Google Shape;563;p37"/>
              <p:cNvSpPr/>
              <p:nvPr/>
            </p:nvSpPr>
            <p:spPr>
              <a:xfrm>
                <a:off x="8247050" y="1627050"/>
                <a:ext cx="53175" cy="42225"/>
              </a:xfrm>
              <a:custGeom>
                <a:avLst/>
                <a:gdLst/>
                <a:ahLst/>
                <a:cxnLst/>
                <a:rect l="l" t="t" r="r" b="b"/>
                <a:pathLst>
                  <a:path w="2127" h="1689" extrusionOk="0">
                    <a:moveTo>
                      <a:pt x="1186" y="706"/>
                    </a:moveTo>
                    <a:lnTo>
                      <a:pt x="1186" y="706"/>
                    </a:lnTo>
                    <a:cubicBezTo>
                      <a:pt x="1205" y="706"/>
                      <a:pt x="1143" y="844"/>
                      <a:pt x="1134" y="844"/>
                    </a:cubicBezTo>
                    <a:cubicBezTo>
                      <a:pt x="1130" y="844"/>
                      <a:pt x="1136" y="819"/>
                      <a:pt x="1161" y="747"/>
                    </a:cubicBezTo>
                    <a:cubicBezTo>
                      <a:pt x="1161" y="747"/>
                      <a:pt x="1161" y="747"/>
                      <a:pt x="1161" y="728"/>
                    </a:cubicBezTo>
                    <a:cubicBezTo>
                      <a:pt x="1174" y="712"/>
                      <a:pt x="1182" y="706"/>
                      <a:pt x="1186" y="706"/>
                    </a:cubicBezTo>
                    <a:close/>
                    <a:moveTo>
                      <a:pt x="1122" y="0"/>
                    </a:moveTo>
                    <a:cubicBezTo>
                      <a:pt x="918" y="0"/>
                      <a:pt x="716" y="69"/>
                      <a:pt x="570" y="215"/>
                    </a:cubicBezTo>
                    <a:cubicBezTo>
                      <a:pt x="1" y="730"/>
                      <a:pt x="425" y="1689"/>
                      <a:pt x="1107" y="1689"/>
                    </a:cubicBezTo>
                    <a:cubicBezTo>
                      <a:pt x="1157" y="1689"/>
                      <a:pt x="1208" y="1684"/>
                      <a:pt x="1260" y="1673"/>
                    </a:cubicBezTo>
                    <a:cubicBezTo>
                      <a:pt x="1516" y="1634"/>
                      <a:pt x="1752" y="1516"/>
                      <a:pt x="1890" y="1299"/>
                    </a:cubicBezTo>
                    <a:cubicBezTo>
                      <a:pt x="2127" y="925"/>
                      <a:pt x="2008" y="412"/>
                      <a:pt x="1634" y="156"/>
                    </a:cubicBezTo>
                    <a:cubicBezTo>
                      <a:pt x="1486" y="54"/>
                      <a:pt x="1303" y="0"/>
                      <a:pt x="11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" name="Google Shape;564;p37"/>
              <p:cNvSpPr/>
              <p:nvPr/>
            </p:nvSpPr>
            <p:spPr>
              <a:xfrm>
                <a:off x="8289875" y="1591575"/>
                <a:ext cx="53200" cy="42250"/>
              </a:xfrm>
              <a:custGeom>
                <a:avLst/>
                <a:gdLst/>
                <a:ahLst/>
                <a:cxnLst/>
                <a:rect l="l" t="t" r="r" b="b"/>
                <a:pathLst>
                  <a:path w="2128" h="1690" extrusionOk="0">
                    <a:moveTo>
                      <a:pt x="1187" y="706"/>
                    </a:moveTo>
                    <a:lnTo>
                      <a:pt x="1187" y="706"/>
                    </a:lnTo>
                    <a:cubicBezTo>
                      <a:pt x="1206" y="706"/>
                      <a:pt x="1144" y="844"/>
                      <a:pt x="1135" y="844"/>
                    </a:cubicBezTo>
                    <a:cubicBezTo>
                      <a:pt x="1131" y="844"/>
                      <a:pt x="1137" y="819"/>
                      <a:pt x="1162" y="748"/>
                    </a:cubicBezTo>
                    <a:cubicBezTo>
                      <a:pt x="1162" y="748"/>
                      <a:pt x="1162" y="748"/>
                      <a:pt x="1162" y="728"/>
                    </a:cubicBezTo>
                    <a:cubicBezTo>
                      <a:pt x="1175" y="712"/>
                      <a:pt x="1183" y="706"/>
                      <a:pt x="1187" y="706"/>
                    </a:cubicBezTo>
                    <a:close/>
                    <a:moveTo>
                      <a:pt x="1110" y="1"/>
                    </a:moveTo>
                    <a:cubicBezTo>
                      <a:pt x="909" y="1"/>
                      <a:pt x="708" y="69"/>
                      <a:pt x="552" y="216"/>
                    </a:cubicBezTo>
                    <a:cubicBezTo>
                      <a:pt x="1" y="730"/>
                      <a:pt x="426" y="1689"/>
                      <a:pt x="1108" y="1689"/>
                    </a:cubicBezTo>
                    <a:cubicBezTo>
                      <a:pt x="1158" y="1689"/>
                      <a:pt x="1209" y="1684"/>
                      <a:pt x="1261" y="1674"/>
                    </a:cubicBezTo>
                    <a:cubicBezTo>
                      <a:pt x="1497" y="1634"/>
                      <a:pt x="1734" y="1516"/>
                      <a:pt x="1872" y="1299"/>
                    </a:cubicBezTo>
                    <a:cubicBezTo>
                      <a:pt x="2128" y="925"/>
                      <a:pt x="1990" y="393"/>
                      <a:pt x="1616" y="157"/>
                    </a:cubicBezTo>
                    <a:cubicBezTo>
                      <a:pt x="1467" y="55"/>
                      <a:pt x="1289" y="1"/>
                      <a:pt x="11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" name="Google Shape;565;p37"/>
              <p:cNvSpPr/>
              <p:nvPr/>
            </p:nvSpPr>
            <p:spPr>
              <a:xfrm>
                <a:off x="8311100" y="1643800"/>
                <a:ext cx="53175" cy="42225"/>
              </a:xfrm>
              <a:custGeom>
                <a:avLst/>
                <a:gdLst/>
                <a:ahLst/>
                <a:cxnLst/>
                <a:rect l="l" t="t" r="r" b="b"/>
                <a:pathLst>
                  <a:path w="2127" h="1689" extrusionOk="0">
                    <a:moveTo>
                      <a:pt x="1199" y="705"/>
                    </a:moveTo>
                    <a:cubicBezTo>
                      <a:pt x="1207" y="705"/>
                      <a:pt x="1143" y="835"/>
                      <a:pt x="1133" y="835"/>
                    </a:cubicBezTo>
                    <a:cubicBezTo>
                      <a:pt x="1130" y="835"/>
                      <a:pt x="1135" y="812"/>
                      <a:pt x="1161" y="747"/>
                    </a:cubicBezTo>
                    <a:cubicBezTo>
                      <a:pt x="1161" y="747"/>
                      <a:pt x="1161" y="727"/>
                      <a:pt x="1180" y="727"/>
                    </a:cubicBezTo>
                    <a:cubicBezTo>
                      <a:pt x="1191" y="711"/>
                      <a:pt x="1197" y="705"/>
                      <a:pt x="1199" y="705"/>
                    </a:cubicBezTo>
                    <a:close/>
                    <a:moveTo>
                      <a:pt x="1121" y="0"/>
                    </a:moveTo>
                    <a:cubicBezTo>
                      <a:pt x="917" y="0"/>
                      <a:pt x="716" y="69"/>
                      <a:pt x="570" y="215"/>
                    </a:cubicBezTo>
                    <a:cubicBezTo>
                      <a:pt x="0" y="729"/>
                      <a:pt x="424" y="1689"/>
                      <a:pt x="1106" y="1689"/>
                    </a:cubicBezTo>
                    <a:cubicBezTo>
                      <a:pt x="1156" y="1689"/>
                      <a:pt x="1207" y="1684"/>
                      <a:pt x="1259" y="1673"/>
                    </a:cubicBezTo>
                    <a:cubicBezTo>
                      <a:pt x="1515" y="1634"/>
                      <a:pt x="1752" y="1516"/>
                      <a:pt x="1890" y="1299"/>
                    </a:cubicBezTo>
                    <a:cubicBezTo>
                      <a:pt x="2126" y="905"/>
                      <a:pt x="2008" y="392"/>
                      <a:pt x="1633" y="156"/>
                    </a:cubicBezTo>
                    <a:cubicBezTo>
                      <a:pt x="1485" y="54"/>
                      <a:pt x="1302" y="0"/>
                      <a:pt x="11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" name="Google Shape;566;p37"/>
              <p:cNvSpPr/>
              <p:nvPr/>
            </p:nvSpPr>
            <p:spPr>
              <a:xfrm>
                <a:off x="8268250" y="1685850"/>
                <a:ext cx="53150" cy="42050"/>
              </a:xfrm>
              <a:custGeom>
                <a:avLst/>
                <a:gdLst/>
                <a:ahLst/>
                <a:cxnLst/>
                <a:rect l="l" t="t" r="r" b="b"/>
                <a:pathLst>
                  <a:path w="2126" h="1682" extrusionOk="0">
                    <a:moveTo>
                      <a:pt x="1205" y="711"/>
                    </a:moveTo>
                    <a:cubicBezTo>
                      <a:pt x="1216" y="711"/>
                      <a:pt x="1152" y="837"/>
                      <a:pt x="1145" y="837"/>
                    </a:cubicBezTo>
                    <a:cubicBezTo>
                      <a:pt x="1141" y="837"/>
                      <a:pt x="1149" y="812"/>
                      <a:pt x="1180" y="740"/>
                    </a:cubicBezTo>
                    <a:cubicBezTo>
                      <a:pt x="1195" y="719"/>
                      <a:pt x="1203" y="711"/>
                      <a:pt x="1205" y="711"/>
                    </a:cubicBezTo>
                    <a:close/>
                    <a:moveTo>
                      <a:pt x="1118" y="1"/>
                    </a:moveTo>
                    <a:cubicBezTo>
                      <a:pt x="920" y="1"/>
                      <a:pt x="723" y="64"/>
                      <a:pt x="569" y="208"/>
                    </a:cubicBezTo>
                    <a:cubicBezTo>
                      <a:pt x="0" y="722"/>
                      <a:pt x="424" y="1682"/>
                      <a:pt x="1122" y="1682"/>
                    </a:cubicBezTo>
                    <a:cubicBezTo>
                      <a:pt x="1173" y="1682"/>
                      <a:pt x="1225" y="1677"/>
                      <a:pt x="1279" y="1666"/>
                    </a:cubicBezTo>
                    <a:cubicBezTo>
                      <a:pt x="1515" y="1626"/>
                      <a:pt x="1752" y="1508"/>
                      <a:pt x="1889" y="1292"/>
                    </a:cubicBezTo>
                    <a:cubicBezTo>
                      <a:pt x="2126" y="917"/>
                      <a:pt x="2008" y="405"/>
                      <a:pt x="1633" y="149"/>
                    </a:cubicBezTo>
                    <a:cubicBezTo>
                      <a:pt x="1482" y="54"/>
                      <a:pt x="1300" y="1"/>
                      <a:pt x="11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67" name="Google Shape;567;p37"/>
            <p:cNvSpPr/>
            <p:nvPr/>
          </p:nvSpPr>
          <p:spPr>
            <a:xfrm>
              <a:off x="7917050" y="2806350"/>
              <a:ext cx="184200" cy="184200"/>
            </a:xfrm>
            <a:prstGeom prst="plus">
              <a:avLst>
                <a:gd name="adj" fmla="val 25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68" name="Google Shape;568;p37"/>
            <p:cNvGrpSpPr/>
            <p:nvPr/>
          </p:nvGrpSpPr>
          <p:grpSpPr>
            <a:xfrm>
              <a:off x="1030854" y="2349907"/>
              <a:ext cx="435744" cy="443687"/>
              <a:chOff x="8090375" y="1459050"/>
              <a:chExt cx="375350" cy="382225"/>
            </a:xfrm>
          </p:grpSpPr>
          <p:sp>
            <p:nvSpPr>
              <p:cNvPr id="569" name="Google Shape;569;p37"/>
              <p:cNvSpPr/>
              <p:nvPr/>
            </p:nvSpPr>
            <p:spPr>
              <a:xfrm>
                <a:off x="8090375" y="1459050"/>
                <a:ext cx="375350" cy="382225"/>
              </a:xfrm>
              <a:custGeom>
                <a:avLst/>
                <a:gdLst/>
                <a:ahLst/>
                <a:cxnLst/>
                <a:rect l="l" t="t" r="r" b="b"/>
                <a:pathLst>
                  <a:path w="15014" h="15289" extrusionOk="0">
                    <a:moveTo>
                      <a:pt x="8861" y="1"/>
                    </a:moveTo>
                    <a:cubicBezTo>
                      <a:pt x="8250" y="1"/>
                      <a:pt x="7661" y="266"/>
                      <a:pt x="7271" y="768"/>
                    </a:cubicBezTo>
                    <a:cubicBezTo>
                      <a:pt x="6896" y="1241"/>
                      <a:pt x="6680" y="1852"/>
                      <a:pt x="6561" y="2463"/>
                    </a:cubicBezTo>
                    <a:cubicBezTo>
                      <a:pt x="6226" y="1852"/>
                      <a:pt x="5813" y="1281"/>
                      <a:pt x="5182" y="926"/>
                    </a:cubicBezTo>
                    <a:cubicBezTo>
                      <a:pt x="4824" y="718"/>
                      <a:pt x="4380" y="588"/>
                      <a:pt x="3947" y="588"/>
                    </a:cubicBezTo>
                    <a:cubicBezTo>
                      <a:pt x="3476" y="588"/>
                      <a:pt x="3018" y="743"/>
                      <a:pt x="2700" y="1123"/>
                    </a:cubicBezTo>
                    <a:cubicBezTo>
                      <a:pt x="2128" y="1832"/>
                      <a:pt x="2365" y="2995"/>
                      <a:pt x="2680" y="3743"/>
                    </a:cubicBezTo>
                    <a:cubicBezTo>
                      <a:pt x="2916" y="4295"/>
                      <a:pt x="3251" y="4788"/>
                      <a:pt x="3685" y="5182"/>
                    </a:cubicBezTo>
                    <a:cubicBezTo>
                      <a:pt x="3304" y="5115"/>
                      <a:pt x="2891" y="5069"/>
                      <a:pt x="2485" y="5069"/>
                    </a:cubicBezTo>
                    <a:cubicBezTo>
                      <a:pt x="1336" y="5069"/>
                      <a:pt x="244" y="5432"/>
                      <a:pt x="99" y="6699"/>
                    </a:cubicBezTo>
                    <a:cubicBezTo>
                      <a:pt x="0" y="7566"/>
                      <a:pt x="532" y="8374"/>
                      <a:pt x="1281" y="8807"/>
                    </a:cubicBezTo>
                    <a:cubicBezTo>
                      <a:pt x="1655" y="9043"/>
                      <a:pt x="2089" y="9162"/>
                      <a:pt x="2542" y="9201"/>
                    </a:cubicBezTo>
                    <a:cubicBezTo>
                      <a:pt x="2574" y="9203"/>
                      <a:pt x="2607" y="9204"/>
                      <a:pt x="2640" y="9204"/>
                    </a:cubicBezTo>
                    <a:cubicBezTo>
                      <a:pt x="2932" y="9204"/>
                      <a:pt x="3237" y="9139"/>
                      <a:pt x="3542" y="9139"/>
                    </a:cubicBezTo>
                    <a:cubicBezTo>
                      <a:pt x="3577" y="9139"/>
                      <a:pt x="3611" y="9140"/>
                      <a:pt x="3645" y="9142"/>
                    </a:cubicBezTo>
                    <a:cubicBezTo>
                      <a:pt x="2975" y="9595"/>
                      <a:pt x="2424" y="10206"/>
                      <a:pt x="2108" y="10935"/>
                    </a:cubicBezTo>
                    <a:cubicBezTo>
                      <a:pt x="1754" y="11723"/>
                      <a:pt x="1774" y="12728"/>
                      <a:pt x="2443" y="13358"/>
                    </a:cubicBezTo>
                    <a:cubicBezTo>
                      <a:pt x="2779" y="13665"/>
                      <a:pt x="3199" y="13799"/>
                      <a:pt x="3626" y="13799"/>
                    </a:cubicBezTo>
                    <a:cubicBezTo>
                      <a:pt x="4075" y="13799"/>
                      <a:pt x="4532" y="13650"/>
                      <a:pt x="4906" y="13398"/>
                    </a:cubicBezTo>
                    <a:cubicBezTo>
                      <a:pt x="5320" y="13102"/>
                      <a:pt x="5694" y="12688"/>
                      <a:pt x="5990" y="12216"/>
                    </a:cubicBezTo>
                    <a:cubicBezTo>
                      <a:pt x="6010" y="12511"/>
                      <a:pt x="6049" y="12787"/>
                      <a:pt x="6108" y="13083"/>
                    </a:cubicBezTo>
                    <a:cubicBezTo>
                      <a:pt x="6207" y="13516"/>
                      <a:pt x="6285" y="14009"/>
                      <a:pt x="6502" y="14403"/>
                    </a:cubicBezTo>
                    <a:cubicBezTo>
                      <a:pt x="6856" y="15029"/>
                      <a:pt x="7562" y="15289"/>
                      <a:pt x="8249" y="15289"/>
                    </a:cubicBezTo>
                    <a:cubicBezTo>
                      <a:pt x="8405" y="15289"/>
                      <a:pt x="8560" y="15275"/>
                      <a:pt x="8709" y="15250"/>
                    </a:cubicBezTo>
                    <a:cubicBezTo>
                      <a:pt x="9576" y="15092"/>
                      <a:pt x="10167" y="14403"/>
                      <a:pt x="10285" y="13555"/>
                    </a:cubicBezTo>
                    <a:cubicBezTo>
                      <a:pt x="10364" y="13023"/>
                      <a:pt x="10285" y="12531"/>
                      <a:pt x="10128" y="12058"/>
                    </a:cubicBezTo>
                    <a:lnTo>
                      <a:pt x="10128" y="12058"/>
                    </a:lnTo>
                    <a:cubicBezTo>
                      <a:pt x="10640" y="12452"/>
                      <a:pt x="11231" y="12728"/>
                      <a:pt x="11881" y="12807"/>
                    </a:cubicBezTo>
                    <a:cubicBezTo>
                      <a:pt x="11982" y="12817"/>
                      <a:pt x="12083" y="12823"/>
                      <a:pt x="12183" y="12823"/>
                    </a:cubicBezTo>
                    <a:cubicBezTo>
                      <a:pt x="13007" y="12823"/>
                      <a:pt x="13806" y="12463"/>
                      <a:pt x="14245" y="11743"/>
                    </a:cubicBezTo>
                    <a:cubicBezTo>
                      <a:pt x="14718" y="10955"/>
                      <a:pt x="14541" y="9969"/>
                      <a:pt x="13989" y="9260"/>
                    </a:cubicBezTo>
                    <a:cubicBezTo>
                      <a:pt x="13713" y="8886"/>
                      <a:pt x="13339" y="8610"/>
                      <a:pt x="12925" y="8413"/>
                    </a:cubicBezTo>
                    <a:cubicBezTo>
                      <a:pt x="12945" y="8413"/>
                      <a:pt x="12945" y="8413"/>
                      <a:pt x="12965" y="8393"/>
                    </a:cubicBezTo>
                    <a:cubicBezTo>
                      <a:pt x="13359" y="8216"/>
                      <a:pt x="13773" y="8019"/>
                      <a:pt x="14108" y="7723"/>
                    </a:cubicBezTo>
                    <a:cubicBezTo>
                      <a:pt x="14718" y="7172"/>
                      <a:pt x="15014" y="6068"/>
                      <a:pt x="14797" y="5280"/>
                    </a:cubicBezTo>
                    <a:cubicBezTo>
                      <a:pt x="14580" y="4453"/>
                      <a:pt x="13753" y="4019"/>
                      <a:pt x="12945" y="3960"/>
                    </a:cubicBezTo>
                    <a:cubicBezTo>
                      <a:pt x="12837" y="3951"/>
                      <a:pt x="12729" y="3948"/>
                      <a:pt x="12621" y="3948"/>
                    </a:cubicBezTo>
                    <a:cubicBezTo>
                      <a:pt x="12237" y="3948"/>
                      <a:pt x="11856" y="3997"/>
                      <a:pt x="11487" y="4059"/>
                    </a:cubicBezTo>
                    <a:cubicBezTo>
                      <a:pt x="11231" y="4118"/>
                      <a:pt x="10975" y="4177"/>
                      <a:pt x="10738" y="4256"/>
                    </a:cubicBezTo>
                    <a:cubicBezTo>
                      <a:pt x="11113" y="3566"/>
                      <a:pt x="11290" y="2798"/>
                      <a:pt x="11132" y="2029"/>
                    </a:cubicBezTo>
                    <a:cubicBezTo>
                      <a:pt x="10975" y="1202"/>
                      <a:pt x="10423" y="433"/>
                      <a:pt x="9615" y="138"/>
                    </a:cubicBezTo>
                    <a:cubicBezTo>
                      <a:pt x="9368" y="46"/>
                      <a:pt x="9112" y="1"/>
                      <a:pt x="886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" name="Google Shape;570;p37"/>
              <p:cNvSpPr/>
              <p:nvPr/>
            </p:nvSpPr>
            <p:spPr>
              <a:xfrm>
                <a:off x="8224500" y="1572325"/>
                <a:ext cx="53575" cy="41875"/>
              </a:xfrm>
              <a:custGeom>
                <a:avLst/>
                <a:gdLst/>
                <a:ahLst/>
                <a:cxnLst/>
                <a:rect l="l" t="t" r="r" b="b"/>
                <a:pathLst>
                  <a:path w="2143" h="1675" extrusionOk="0">
                    <a:moveTo>
                      <a:pt x="1203" y="701"/>
                    </a:moveTo>
                    <a:cubicBezTo>
                      <a:pt x="1217" y="701"/>
                      <a:pt x="1156" y="835"/>
                      <a:pt x="1149" y="835"/>
                    </a:cubicBezTo>
                    <a:cubicBezTo>
                      <a:pt x="1146" y="835"/>
                      <a:pt x="1152" y="812"/>
                      <a:pt x="1177" y="749"/>
                    </a:cubicBezTo>
                    <a:cubicBezTo>
                      <a:pt x="1177" y="729"/>
                      <a:pt x="1177" y="729"/>
                      <a:pt x="1177" y="729"/>
                    </a:cubicBezTo>
                    <a:cubicBezTo>
                      <a:pt x="1191" y="709"/>
                      <a:pt x="1200" y="701"/>
                      <a:pt x="1203" y="701"/>
                    </a:cubicBezTo>
                    <a:close/>
                    <a:moveTo>
                      <a:pt x="1114" y="0"/>
                    </a:moveTo>
                    <a:cubicBezTo>
                      <a:pt x="916" y="0"/>
                      <a:pt x="720" y="64"/>
                      <a:pt x="566" y="198"/>
                    </a:cubicBezTo>
                    <a:cubicBezTo>
                      <a:pt x="0" y="708"/>
                      <a:pt x="431" y="1675"/>
                      <a:pt x="1108" y="1675"/>
                    </a:cubicBezTo>
                    <a:cubicBezTo>
                      <a:pt x="1162" y="1675"/>
                      <a:pt x="1218" y="1669"/>
                      <a:pt x="1275" y="1656"/>
                    </a:cubicBezTo>
                    <a:cubicBezTo>
                      <a:pt x="1512" y="1636"/>
                      <a:pt x="1748" y="1498"/>
                      <a:pt x="1886" y="1301"/>
                    </a:cubicBezTo>
                    <a:cubicBezTo>
                      <a:pt x="2142" y="907"/>
                      <a:pt x="2004" y="395"/>
                      <a:pt x="1630" y="158"/>
                    </a:cubicBezTo>
                    <a:cubicBezTo>
                      <a:pt x="1479" y="54"/>
                      <a:pt x="1296" y="0"/>
                      <a:pt x="11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" name="Google Shape;571;p37"/>
              <p:cNvSpPr/>
              <p:nvPr/>
            </p:nvSpPr>
            <p:spPr>
              <a:xfrm>
                <a:off x="8191850" y="1627050"/>
                <a:ext cx="53200" cy="42225"/>
              </a:xfrm>
              <a:custGeom>
                <a:avLst/>
                <a:gdLst/>
                <a:ahLst/>
                <a:cxnLst/>
                <a:rect l="l" t="t" r="r" b="b"/>
                <a:pathLst>
                  <a:path w="2128" h="1689" extrusionOk="0">
                    <a:moveTo>
                      <a:pt x="1187" y="706"/>
                    </a:moveTo>
                    <a:lnTo>
                      <a:pt x="1187" y="706"/>
                    </a:lnTo>
                    <a:cubicBezTo>
                      <a:pt x="1206" y="706"/>
                      <a:pt x="1144" y="844"/>
                      <a:pt x="1135" y="844"/>
                    </a:cubicBezTo>
                    <a:cubicBezTo>
                      <a:pt x="1131" y="844"/>
                      <a:pt x="1137" y="819"/>
                      <a:pt x="1163" y="747"/>
                    </a:cubicBezTo>
                    <a:cubicBezTo>
                      <a:pt x="1163" y="747"/>
                      <a:pt x="1163" y="747"/>
                      <a:pt x="1163" y="728"/>
                    </a:cubicBezTo>
                    <a:cubicBezTo>
                      <a:pt x="1175" y="712"/>
                      <a:pt x="1183" y="706"/>
                      <a:pt x="1187" y="706"/>
                    </a:cubicBezTo>
                    <a:close/>
                    <a:moveTo>
                      <a:pt x="1111" y="0"/>
                    </a:moveTo>
                    <a:cubicBezTo>
                      <a:pt x="909" y="0"/>
                      <a:pt x="708" y="69"/>
                      <a:pt x="552" y="215"/>
                    </a:cubicBezTo>
                    <a:cubicBezTo>
                      <a:pt x="1" y="730"/>
                      <a:pt x="426" y="1689"/>
                      <a:pt x="1108" y="1689"/>
                    </a:cubicBezTo>
                    <a:cubicBezTo>
                      <a:pt x="1158" y="1689"/>
                      <a:pt x="1209" y="1684"/>
                      <a:pt x="1261" y="1673"/>
                    </a:cubicBezTo>
                    <a:cubicBezTo>
                      <a:pt x="1497" y="1634"/>
                      <a:pt x="1734" y="1516"/>
                      <a:pt x="1872" y="1299"/>
                    </a:cubicBezTo>
                    <a:cubicBezTo>
                      <a:pt x="2128" y="925"/>
                      <a:pt x="1990" y="412"/>
                      <a:pt x="1616" y="156"/>
                    </a:cubicBezTo>
                    <a:cubicBezTo>
                      <a:pt x="1468" y="54"/>
                      <a:pt x="1289" y="0"/>
                      <a:pt x="111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" name="Google Shape;572;p37"/>
              <p:cNvSpPr/>
              <p:nvPr/>
            </p:nvSpPr>
            <p:spPr>
              <a:xfrm>
                <a:off x="8213175" y="1679700"/>
                <a:ext cx="53075" cy="41900"/>
              </a:xfrm>
              <a:custGeom>
                <a:avLst/>
                <a:gdLst/>
                <a:ahLst/>
                <a:cxnLst/>
                <a:rect l="l" t="t" r="r" b="b"/>
                <a:pathLst>
                  <a:path w="2123" h="1676" extrusionOk="0">
                    <a:moveTo>
                      <a:pt x="1195" y="707"/>
                    </a:moveTo>
                    <a:cubicBezTo>
                      <a:pt x="1203" y="707"/>
                      <a:pt x="1139" y="838"/>
                      <a:pt x="1130" y="838"/>
                    </a:cubicBezTo>
                    <a:cubicBezTo>
                      <a:pt x="1126" y="838"/>
                      <a:pt x="1132" y="815"/>
                      <a:pt x="1157" y="749"/>
                    </a:cubicBezTo>
                    <a:cubicBezTo>
                      <a:pt x="1157" y="749"/>
                      <a:pt x="1157" y="730"/>
                      <a:pt x="1176" y="730"/>
                    </a:cubicBezTo>
                    <a:cubicBezTo>
                      <a:pt x="1187" y="714"/>
                      <a:pt x="1193" y="707"/>
                      <a:pt x="1195" y="707"/>
                    </a:cubicBezTo>
                    <a:close/>
                    <a:moveTo>
                      <a:pt x="1107" y="0"/>
                    </a:moveTo>
                    <a:cubicBezTo>
                      <a:pt x="906" y="0"/>
                      <a:pt x="709" y="64"/>
                      <a:pt x="566" y="198"/>
                    </a:cubicBezTo>
                    <a:cubicBezTo>
                      <a:pt x="1" y="726"/>
                      <a:pt x="413" y="1675"/>
                      <a:pt x="1086" y="1675"/>
                    </a:cubicBezTo>
                    <a:cubicBezTo>
                      <a:pt x="1141" y="1675"/>
                      <a:pt x="1197" y="1669"/>
                      <a:pt x="1255" y="1656"/>
                    </a:cubicBezTo>
                    <a:cubicBezTo>
                      <a:pt x="1511" y="1636"/>
                      <a:pt x="1748" y="1498"/>
                      <a:pt x="1886" y="1301"/>
                    </a:cubicBezTo>
                    <a:cubicBezTo>
                      <a:pt x="2122" y="907"/>
                      <a:pt x="2004" y="395"/>
                      <a:pt x="1630" y="158"/>
                    </a:cubicBezTo>
                    <a:cubicBezTo>
                      <a:pt x="1479" y="54"/>
                      <a:pt x="1291" y="0"/>
                      <a:pt x="110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" name="Google Shape;573;p37"/>
              <p:cNvSpPr/>
              <p:nvPr/>
            </p:nvSpPr>
            <p:spPr>
              <a:xfrm>
                <a:off x="8247050" y="1627050"/>
                <a:ext cx="53175" cy="42225"/>
              </a:xfrm>
              <a:custGeom>
                <a:avLst/>
                <a:gdLst/>
                <a:ahLst/>
                <a:cxnLst/>
                <a:rect l="l" t="t" r="r" b="b"/>
                <a:pathLst>
                  <a:path w="2127" h="1689" extrusionOk="0">
                    <a:moveTo>
                      <a:pt x="1186" y="706"/>
                    </a:moveTo>
                    <a:lnTo>
                      <a:pt x="1186" y="706"/>
                    </a:lnTo>
                    <a:cubicBezTo>
                      <a:pt x="1205" y="706"/>
                      <a:pt x="1143" y="844"/>
                      <a:pt x="1134" y="844"/>
                    </a:cubicBezTo>
                    <a:cubicBezTo>
                      <a:pt x="1130" y="844"/>
                      <a:pt x="1136" y="819"/>
                      <a:pt x="1161" y="747"/>
                    </a:cubicBezTo>
                    <a:cubicBezTo>
                      <a:pt x="1161" y="747"/>
                      <a:pt x="1161" y="747"/>
                      <a:pt x="1161" y="728"/>
                    </a:cubicBezTo>
                    <a:cubicBezTo>
                      <a:pt x="1174" y="712"/>
                      <a:pt x="1182" y="706"/>
                      <a:pt x="1186" y="706"/>
                    </a:cubicBezTo>
                    <a:close/>
                    <a:moveTo>
                      <a:pt x="1122" y="0"/>
                    </a:moveTo>
                    <a:cubicBezTo>
                      <a:pt x="918" y="0"/>
                      <a:pt x="716" y="69"/>
                      <a:pt x="570" y="215"/>
                    </a:cubicBezTo>
                    <a:cubicBezTo>
                      <a:pt x="1" y="730"/>
                      <a:pt x="425" y="1689"/>
                      <a:pt x="1107" y="1689"/>
                    </a:cubicBezTo>
                    <a:cubicBezTo>
                      <a:pt x="1157" y="1689"/>
                      <a:pt x="1208" y="1684"/>
                      <a:pt x="1260" y="1673"/>
                    </a:cubicBezTo>
                    <a:cubicBezTo>
                      <a:pt x="1516" y="1634"/>
                      <a:pt x="1752" y="1516"/>
                      <a:pt x="1890" y="1299"/>
                    </a:cubicBezTo>
                    <a:cubicBezTo>
                      <a:pt x="2127" y="925"/>
                      <a:pt x="2008" y="412"/>
                      <a:pt x="1634" y="156"/>
                    </a:cubicBezTo>
                    <a:cubicBezTo>
                      <a:pt x="1486" y="54"/>
                      <a:pt x="1303" y="0"/>
                      <a:pt x="11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" name="Google Shape;574;p37"/>
              <p:cNvSpPr/>
              <p:nvPr/>
            </p:nvSpPr>
            <p:spPr>
              <a:xfrm>
                <a:off x="8289875" y="1591575"/>
                <a:ext cx="53200" cy="42250"/>
              </a:xfrm>
              <a:custGeom>
                <a:avLst/>
                <a:gdLst/>
                <a:ahLst/>
                <a:cxnLst/>
                <a:rect l="l" t="t" r="r" b="b"/>
                <a:pathLst>
                  <a:path w="2128" h="1690" extrusionOk="0">
                    <a:moveTo>
                      <a:pt x="1187" y="706"/>
                    </a:moveTo>
                    <a:lnTo>
                      <a:pt x="1187" y="706"/>
                    </a:lnTo>
                    <a:cubicBezTo>
                      <a:pt x="1206" y="706"/>
                      <a:pt x="1144" y="844"/>
                      <a:pt x="1135" y="844"/>
                    </a:cubicBezTo>
                    <a:cubicBezTo>
                      <a:pt x="1131" y="844"/>
                      <a:pt x="1137" y="819"/>
                      <a:pt x="1162" y="748"/>
                    </a:cubicBezTo>
                    <a:cubicBezTo>
                      <a:pt x="1162" y="748"/>
                      <a:pt x="1162" y="748"/>
                      <a:pt x="1162" y="728"/>
                    </a:cubicBezTo>
                    <a:cubicBezTo>
                      <a:pt x="1175" y="712"/>
                      <a:pt x="1183" y="706"/>
                      <a:pt x="1187" y="706"/>
                    </a:cubicBezTo>
                    <a:close/>
                    <a:moveTo>
                      <a:pt x="1110" y="1"/>
                    </a:moveTo>
                    <a:cubicBezTo>
                      <a:pt x="909" y="1"/>
                      <a:pt x="708" y="69"/>
                      <a:pt x="552" y="216"/>
                    </a:cubicBezTo>
                    <a:cubicBezTo>
                      <a:pt x="1" y="730"/>
                      <a:pt x="426" y="1689"/>
                      <a:pt x="1108" y="1689"/>
                    </a:cubicBezTo>
                    <a:cubicBezTo>
                      <a:pt x="1158" y="1689"/>
                      <a:pt x="1209" y="1684"/>
                      <a:pt x="1261" y="1674"/>
                    </a:cubicBezTo>
                    <a:cubicBezTo>
                      <a:pt x="1497" y="1634"/>
                      <a:pt x="1734" y="1516"/>
                      <a:pt x="1872" y="1299"/>
                    </a:cubicBezTo>
                    <a:cubicBezTo>
                      <a:pt x="2128" y="925"/>
                      <a:pt x="1990" y="393"/>
                      <a:pt x="1616" y="157"/>
                    </a:cubicBezTo>
                    <a:cubicBezTo>
                      <a:pt x="1467" y="55"/>
                      <a:pt x="1289" y="1"/>
                      <a:pt x="11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" name="Google Shape;575;p37"/>
              <p:cNvSpPr/>
              <p:nvPr/>
            </p:nvSpPr>
            <p:spPr>
              <a:xfrm>
                <a:off x="8311100" y="1643800"/>
                <a:ext cx="53175" cy="42225"/>
              </a:xfrm>
              <a:custGeom>
                <a:avLst/>
                <a:gdLst/>
                <a:ahLst/>
                <a:cxnLst/>
                <a:rect l="l" t="t" r="r" b="b"/>
                <a:pathLst>
                  <a:path w="2127" h="1689" extrusionOk="0">
                    <a:moveTo>
                      <a:pt x="1199" y="705"/>
                    </a:moveTo>
                    <a:cubicBezTo>
                      <a:pt x="1207" y="705"/>
                      <a:pt x="1143" y="835"/>
                      <a:pt x="1133" y="835"/>
                    </a:cubicBezTo>
                    <a:cubicBezTo>
                      <a:pt x="1130" y="835"/>
                      <a:pt x="1135" y="812"/>
                      <a:pt x="1161" y="747"/>
                    </a:cubicBezTo>
                    <a:cubicBezTo>
                      <a:pt x="1161" y="747"/>
                      <a:pt x="1161" y="727"/>
                      <a:pt x="1180" y="727"/>
                    </a:cubicBezTo>
                    <a:cubicBezTo>
                      <a:pt x="1191" y="711"/>
                      <a:pt x="1197" y="705"/>
                      <a:pt x="1199" y="705"/>
                    </a:cubicBezTo>
                    <a:close/>
                    <a:moveTo>
                      <a:pt x="1121" y="0"/>
                    </a:moveTo>
                    <a:cubicBezTo>
                      <a:pt x="917" y="0"/>
                      <a:pt x="716" y="69"/>
                      <a:pt x="570" y="215"/>
                    </a:cubicBezTo>
                    <a:cubicBezTo>
                      <a:pt x="0" y="729"/>
                      <a:pt x="424" y="1689"/>
                      <a:pt x="1106" y="1689"/>
                    </a:cubicBezTo>
                    <a:cubicBezTo>
                      <a:pt x="1156" y="1689"/>
                      <a:pt x="1207" y="1684"/>
                      <a:pt x="1259" y="1673"/>
                    </a:cubicBezTo>
                    <a:cubicBezTo>
                      <a:pt x="1515" y="1634"/>
                      <a:pt x="1752" y="1516"/>
                      <a:pt x="1890" y="1299"/>
                    </a:cubicBezTo>
                    <a:cubicBezTo>
                      <a:pt x="2126" y="905"/>
                      <a:pt x="2008" y="392"/>
                      <a:pt x="1633" y="156"/>
                    </a:cubicBezTo>
                    <a:cubicBezTo>
                      <a:pt x="1485" y="54"/>
                      <a:pt x="1302" y="0"/>
                      <a:pt x="11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" name="Google Shape;576;p37"/>
              <p:cNvSpPr/>
              <p:nvPr/>
            </p:nvSpPr>
            <p:spPr>
              <a:xfrm>
                <a:off x="8268250" y="1685850"/>
                <a:ext cx="53150" cy="42050"/>
              </a:xfrm>
              <a:custGeom>
                <a:avLst/>
                <a:gdLst/>
                <a:ahLst/>
                <a:cxnLst/>
                <a:rect l="l" t="t" r="r" b="b"/>
                <a:pathLst>
                  <a:path w="2126" h="1682" extrusionOk="0">
                    <a:moveTo>
                      <a:pt x="1205" y="711"/>
                    </a:moveTo>
                    <a:cubicBezTo>
                      <a:pt x="1216" y="711"/>
                      <a:pt x="1152" y="837"/>
                      <a:pt x="1145" y="837"/>
                    </a:cubicBezTo>
                    <a:cubicBezTo>
                      <a:pt x="1141" y="837"/>
                      <a:pt x="1149" y="812"/>
                      <a:pt x="1180" y="740"/>
                    </a:cubicBezTo>
                    <a:cubicBezTo>
                      <a:pt x="1195" y="719"/>
                      <a:pt x="1203" y="711"/>
                      <a:pt x="1205" y="711"/>
                    </a:cubicBezTo>
                    <a:close/>
                    <a:moveTo>
                      <a:pt x="1118" y="1"/>
                    </a:moveTo>
                    <a:cubicBezTo>
                      <a:pt x="920" y="1"/>
                      <a:pt x="723" y="64"/>
                      <a:pt x="569" y="208"/>
                    </a:cubicBezTo>
                    <a:cubicBezTo>
                      <a:pt x="0" y="722"/>
                      <a:pt x="424" y="1682"/>
                      <a:pt x="1122" y="1682"/>
                    </a:cubicBezTo>
                    <a:cubicBezTo>
                      <a:pt x="1173" y="1682"/>
                      <a:pt x="1225" y="1677"/>
                      <a:pt x="1279" y="1666"/>
                    </a:cubicBezTo>
                    <a:cubicBezTo>
                      <a:pt x="1515" y="1626"/>
                      <a:pt x="1752" y="1508"/>
                      <a:pt x="1889" y="1292"/>
                    </a:cubicBezTo>
                    <a:cubicBezTo>
                      <a:pt x="2126" y="917"/>
                      <a:pt x="2008" y="405"/>
                      <a:pt x="1633" y="149"/>
                    </a:cubicBezTo>
                    <a:cubicBezTo>
                      <a:pt x="1482" y="54"/>
                      <a:pt x="1300" y="1"/>
                      <a:pt x="11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77" name="Google Shape;577;p37"/>
            <p:cNvSpPr/>
            <p:nvPr/>
          </p:nvSpPr>
          <p:spPr>
            <a:xfrm>
              <a:off x="7917050" y="784347"/>
              <a:ext cx="375355" cy="443712"/>
            </a:xfrm>
            <a:custGeom>
              <a:avLst/>
              <a:gdLst/>
              <a:ahLst/>
              <a:cxnLst/>
              <a:rect l="l" t="t" r="r" b="b"/>
              <a:pathLst>
                <a:path w="12020" h="14209" extrusionOk="0">
                  <a:moveTo>
                    <a:pt x="3122" y="1"/>
                  </a:moveTo>
                  <a:cubicBezTo>
                    <a:pt x="3027" y="1"/>
                    <a:pt x="2932" y="6"/>
                    <a:pt x="2838" y="19"/>
                  </a:cubicBezTo>
                  <a:cubicBezTo>
                    <a:pt x="1222" y="216"/>
                    <a:pt x="375" y="1811"/>
                    <a:pt x="158" y="3269"/>
                  </a:cubicBezTo>
                  <a:cubicBezTo>
                    <a:pt x="40" y="4097"/>
                    <a:pt x="20" y="4944"/>
                    <a:pt x="20" y="5772"/>
                  </a:cubicBezTo>
                  <a:cubicBezTo>
                    <a:pt x="0" y="6580"/>
                    <a:pt x="0" y="7387"/>
                    <a:pt x="40" y="8215"/>
                  </a:cubicBezTo>
                  <a:cubicBezTo>
                    <a:pt x="119" y="10067"/>
                    <a:pt x="355" y="11919"/>
                    <a:pt x="710" y="13732"/>
                  </a:cubicBezTo>
                  <a:cubicBezTo>
                    <a:pt x="765" y="13970"/>
                    <a:pt x="956" y="14209"/>
                    <a:pt x="1221" y="14209"/>
                  </a:cubicBezTo>
                  <a:cubicBezTo>
                    <a:pt x="1241" y="14209"/>
                    <a:pt x="1261" y="14207"/>
                    <a:pt x="1281" y="14205"/>
                  </a:cubicBezTo>
                  <a:cubicBezTo>
                    <a:pt x="3212" y="13889"/>
                    <a:pt x="5064" y="13239"/>
                    <a:pt x="6778" y="12293"/>
                  </a:cubicBezTo>
                  <a:cubicBezTo>
                    <a:pt x="7606" y="11840"/>
                    <a:pt x="8414" y="11308"/>
                    <a:pt x="9143" y="10697"/>
                  </a:cubicBezTo>
                  <a:cubicBezTo>
                    <a:pt x="9970" y="10028"/>
                    <a:pt x="10798" y="9279"/>
                    <a:pt x="11330" y="8353"/>
                  </a:cubicBezTo>
                  <a:cubicBezTo>
                    <a:pt x="11822" y="7525"/>
                    <a:pt x="12019" y="6501"/>
                    <a:pt x="11704" y="5575"/>
                  </a:cubicBezTo>
                  <a:cubicBezTo>
                    <a:pt x="11389" y="4649"/>
                    <a:pt x="10581" y="4058"/>
                    <a:pt x="9655" y="3861"/>
                  </a:cubicBezTo>
                  <a:cubicBezTo>
                    <a:pt x="9425" y="3815"/>
                    <a:pt x="9200" y="3794"/>
                    <a:pt x="8982" y="3794"/>
                  </a:cubicBezTo>
                  <a:cubicBezTo>
                    <a:pt x="7872" y="3794"/>
                    <a:pt x="6912" y="4345"/>
                    <a:pt x="6089" y="5102"/>
                  </a:cubicBezTo>
                  <a:cubicBezTo>
                    <a:pt x="6187" y="4314"/>
                    <a:pt x="6167" y="3526"/>
                    <a:pt x="6010" y="2757"/>
                  </a:cubicBezTo>
                  <a:cubicBezTo>
                    <a:pt x="5852" y="2009"/>
                    <a:pt x="5537" y="1319"/>
                    <a:pt x="4966" y="767"/>
                  </a:cubicBezTo>
                  <a:cubicBezTo>
                    <a:pt x="4481" y="300"/>
                    <a:pt x="3800" y="1"/>
                    <a:pt x="31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8" name="Google Shape;578;p37"/>
          <p:cNvGrpSpPr/>
          <p:nvPr/>
        </p:nvGrpSpPr>
        <p:grpSpPr>
          <a:xfrm>
            <a:off x="1877781" y="1478931"/>
            <a:ext cx="7970735" cy="1630063"/>
            <a:chOff x="1411828" y="1109198"/>
            <a:chExt cx="5992877" cy="1222547"/>
          </a:xfrm>
        </p:grpSpPr>
        <p:grpSp>
          <p:nvGrpSpPr>
            <p:cNvPr id="579" name="Google Shape;579;p37"/>
            <p:cNvGrpSpPr/>
            <p:nvPr/>
          </p:nvGrpSpPr>
          <p:grpSpPr>
            <a:xfrm>
              <a:off x="6086056" y="1109219"/>
              <a:ext cx="1318649" cy="1222526"/>
              <a:chOff x="6408388" y="676125"/>
              <a:chExt cx="957068" cy="887238"/>
            </a:xfrm>
          </p:grpSpPr>
          <p:sp>
            <p:nvSpPr>
              <p:cNvPr id="580" name="Google Shape;580;p37"/>
              <p:cNvSpPr/>
              <p:nvPr/>
            </p:nvSpPr>
            <p:spPr>
              <a:xfrm>
                <a:off x="6408388" y="676125"/>
                <a:ext cx="957068" cy="887238"/>
              </a:xfrm>
              <a:custGeom>
                <a:avLst/>
                <a:gdLst/>
                <a:ahLst/>
                <a:cxnLst/>
                <a:rect l="l" t="t" r="r" b="b"/>
                <a:pathLst>
                  <a:path w="17694" h="16403" extrusionOk="0">
                    <a:moveTo>
                      <a:pt x="11121" y="0"/>
                    </a:moveTo>
                    <a:cubicBezTo>
                      <a:pt x="10889" y="0"/>
                      <a:pt x="10632" y="141"/>
                      <a:pt x="10384" y="423"/>
                    </a:cubicBezTo>
                    <a:cubicBezTo>
                      <a:pt x="9083" y="1940"/>
                      <a:pt x="7547" y="7950"/>
                      <a:pt x="7547" y="7950"/>
                    </a:cubicBezTo>
                    <a:cubicBezTo>
                      <a:pt x="6051" y="7484"/>
                      <a:pt x="6476" y="794"/>
                      <a:pt x="4635" y="794"/>
                    </a:cubicBezTo>
                    <a:cubicBezTo>
                      <a:pt x="4293" y="794"/>
                      <a:pt x="3874" y="1024"/>
                      <a:pt x="3350" y="1566"/>
                    </a:cubicBezTo>
                    <a:cubicBezTo>
                      <a:pt x="0" y="5034"/>
                      <a:pt x="0" y="16383"/>
                      <a:pt x="8729" y="16402"/>
                    </a:cubicBezTo>
                    <a:cubicBezTo>
                      <a:pt x="14521" y="16402"/>
                      <a:pt x="15802" y="11871"/>
                      <a:pt x="15802" y="11871"/>
                    </a:cubicBezTo>
                    <a:cubicBezTo>
                      <a:pt x="11310" y="10945"/>
                      <a:pt x="11270" y="9999"/>
                      <a:pt x="11270" y="9999"/>
                    </a:cubicBezTo>
                    <a:cubicBezTo>
                      <a:pt x="17102" y="8994"/>
                      <a:pt x="17694" y="4147"/>
                      <a:pt x="16334" y="3911"/>
                    </a:cubicBezTo>
                    <a:cubicBezTo>
                      <a:pt x="16281" y="3902"/>
                      <a:pt x="16227" y="3898"/>
                      <a:pt x="16172" y="3898"/>
                    </a:cubicBezTo>
                    <a:cubicBezTo>
                      <a:pt x="15478" y="3898"/>
                      <a:pt x="14691" y="4569"/>
                      <a:pt x="14101" y="5203"/>
                    </a:cubicBezTo>
                    <a:lnTo>
                      <a:pt x="14101" y="5203"/>
                    </a:lnTo>
                    <a:cubicBezTo>
                      <a:pt x="15113" y="3802"/>
                      <a:pt x="16392" y="1429"/>
                      <a:pt x="14561" y="226"/>
                    </a:cubicBezTo>
                    <a:cubicBezTo>
                      <a:pt x="14532" y="207"/>
                      <a:pt x="14500" y="198"/>
                      <a:pt x="14464" y="198"/>
                    </a:cubicBezTo>
                    <a:cubicBezTo>
                      <a:pt x="13639" y="198"/>
                      <a:pt x="11131" y="5213"/>
                      <a:pt x="11112" y="5213"/>
                    </a:cubicBezTo>
                    <a:cubicBezTo>
                      <a:pt x="11112" y="5213"/>
                      <a:pt x="11112" y="5212"/>
                      <a:pt x="11113" y="5211"/>
                    </a:cubicBezTo>
                    <a:cubicBezTo>
                      <a:pt x="12449" y="1756"/>
                      <a:pt x="11942" y="0"/>
                      <a:pt x="1112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" name="Google Shape;581;p37"/>
              <p:cNvSpPr/>
              <p:nvPr/>
            </p:nvSpPr>
            <p:spPr>
              <a:xfrm>
                <a:off x="6577853" y="807673"/>
                <a:ext cx="106611" cy="103691"/>
              </a:xfrm>
              <a:custGeom>
                <a:avLst/>
                <a:gdLst/>
                <a:ahLst/>
                <a:cxnLst/>
                <a:rect l="l" t="t" r="r" b="b"/>
                <a:pathLst>
                  <a:path w="1971" h="1917" extrusionOk="0">
                    <a:moveTo>
                      <a:pt x="749" y="1"/>
                    </a:moveTo>
                    <a:cubicBezTo>
                      <a:pt x="749" y="1"/>
                      <a:pt x="0" y="1656"/>
                      <a:pt x="867" y="1892"/>
                    </a:cubicBezTo>
                    <a:cubicBezTo>
                      <a:pt x="928" y="1909"/>
                      <a:pt x="986" y="1916"/>
                      <a:pt x="1041" y="1916"/>
                    </a:cubicBezTo>
                    <a:cubicBezTo>
                      <a:pt x="1783" y="1916"/>
                      <a:pt x="1970" y="533"/>
                      <a:pt x="1970" y="533"/>
                    </a:cubicBezTo>
                    <a:lnTo>
                      <a:pt x="1734" y="395"/>
                    </a:lnTo>
                    <a:cubicBezTo>
                      <a:pt x="1734" y="395"/>
                      <a:pt x="1466" y="1468"/>
                      <a:pt x="1071" y="1468"/>
                    </a:cubicBezTo>
                    <a:cubicBezTo>
                      <a:pt x="1024" y="1468"/>
                      <a:pt x="976" y="1453"/>
                      <a:pt x="926" y="1420"/>
                    </a:cubicBezTo>
                    <a:cubicBezTo>
                      <a:pt x="453" y="1085"/>
                      <a:pt x="1064" y="178"/>
                      <a:pt x="1064" y="178"/>
                    </a:cubicBezTo>
                    <a:lnTo>
                      <a:pt x="749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" name="Google Shape;582;p37"/>
              <p:cNvSpPr/>
              <p:nvPr/>
            </p:nvSpPr>
            <p:spPr>
              <a:xfrm>
                <a:off x="6413700" y="777875"/>
                <a:ext cx="167998" cy="133278"/>
              </a:xfrm>
              <a:custGeom>
                <a:avLst/>
                <a:gdLst/>
                <a:ahLst/>
                <a:cxnLst/>
                <a:rect l="l" t="t" r="r" b="b"/>
                <a:pathLst>
                  <a:path w="2582" h="2464" extrusionOk="0">
                    <a:moveTo>
                      <a:pt x="1" y="0"/>
                    </a:moveTo>
                    <a:lnTo>
                      <a:pt x="1715" y="2463"/>
                    </a:lnTo>
                    <a:cubicBezTo>
                      <a:pt x="1715" y="2463"/>
                      <a:pt x="1912" y="1419"/>
                      <a:pt x="2582" y="552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" name="Google Shape;583;p37"/>
              <p:cNvSpPr/>
              <p:nvPr/>
            </p:nvSpPr>
            <p:spPr>
              <a:xfrm>
                <a:off x="6611118" y="1260788"/>
                <a:ext cx="42461" cy="48302"/>
              </a:xfrm>
              <a:custGeom>
                <a:avLst/>
                <a:gdLst/>
                <a:ahLst/>
                <a:cxnLst/>
                <a:rect l="l" t="t" r="r" b="b"/>
                <a:pathLst>
                  <a:path w="785" h="893" extrusionOk="0">
                    <a:moveTo>
                      <a:pt x="253" y="1"/>
                    </a:moveTo>
                    <a:cubicBezTo>
                      <a:pt x="1" y="1"/>
                      <a:pt x="289" y="892"/>
                      <a:pt x="513" y="892"/>
                    </a:cubicBezTo>
                    <a:cubicBezTo>
                      <a:pt x="525" y="892"/>
                      <a:pt x="536" y="890"/>
                      <a:pt x="548" y="884"/>
                    </a:cubicBezTo>
                    <a:cubicBezTo>
                      <a:pt x="784" y="766"/>
                      <a:pt x="390" y="57"/>
                      <a:pt x="390" y="57"/>
                    </a:cubicBezTo>
                    <a:cubicBezTo>
                      <a:pt x="333" y="18"/>
                      <a:pt x="287" y="1"/>
                      <a:pt x="25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" name="Google Shape;584;p37"/>
              <p:cNvSpPr/>
              <p:nvPr/>
            </p:nvSpPr>
            <p:spPr>
              <a:xfrm>
                <a:off x="6755864" y="1437555"/>
                <a:ext cx="68207" cy="30290"/>
              </a:xfrm>
              <a:custGeom>
                <a:avLst/>
                <a:gdLst/>
                <a:ahLst/>
                <a:cxnLst/>
                <a:rect l="l" t="t" r="r" b="b"/>
                <a:pathLst>
                  <a:path w="1261" h="560" extrusionOk="0">
                    <a:moveTo>
                      <a:pt x="492" y="0"/>
                    </a:moveTo>
                    <a:lnTo>
                      <a:pt x="492" y="0"/>
                    </a:lnTo>
                    <a:cubicBezTo>
                      <a:pt x="1" y="82"/>
                      <a:pt x="735" y="559"/>
                      <a:pt x="1053" y="559"/>
                    </a:cubicBezTo>
                    <a:cubicBezTo>
                      <a:pt x="1118" y="559"/>
                      <a:pt x="1165" y="539"/>
                      <a:pt x="1182" y="493"/>
                    </a:cubicBezTo>
                    <a:cubicBezTo>
                      <a:pt x="1261" y="256"/>
                      <a:pt x="492" y="0"/>
                      <a:pt x="49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" name="Google Shape;585;p37"/>
              <p:cNvSpPr/>
              <p:nvPr/>
            </p:nvSpPr>
            <p:spPr>
              <a:xfrm>
                <a:off x="6914403" y="1510523"/>
                <a:ext cx="60851" cy="18282"/>
              </a:xfrm>
              <a:custGeom>
                <a:avLst/>
                <a:gdLst/>
                <a:ahLst/>
                <a:cxnLst/>
                <a:rect l="l" t="t" r="r" b="b"/>
                <a:pathLst>
                  <a:path w="1125" h="338" extrusionOk="0">
                    <a:moveTo>
                      <a:pt x="686" y="1"/>
                    </a:moveTo>
                    <a:cubicBezTo>
                      <a:pt x="482" y="1"/>
                      <a:pt x="280" y="31"/>
                      <a:pt x="280" y="31"/>
                    </a:cubicBezTo>
                    <a:cubicBezTo>
                      <a:pt x="0" y="232"/>
                      <a:pt x="318" y="338"/>
                      <a:pt x="637" y="338"/>
                    </a:cubicBezTo>
                    <a:cubicBezTo>
                      <a:pt x="880" y="338"/>
                      <a:pt x="1125" y="276"/>
                      <a:pt x="1108" y="149"/>
                    </a:cubicBezTo>
                    <a:cubicBezTo>
                      <a:pt x="1098" y="31"/>
                      <a:pt x="891" y="1"/>
                      <a:pt x="68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" name="Google Shape;586;p37"/>
              <p:cNvSpPr/>
              <p:nvPr/>
            </p:nvSpPr>
            <p:spPr>
              <a:xfrm>
                <a:off x="6802274" y="1503599"/>
                <a:ext cx="67613" cy="25422"/>
              </a:xfrm>
              <a:custGeom>
                <a:avLst/>
                <a:gdLst/>
                <a:ahLst/>
                <a:cxnLst/>
                <a:rect l="l" t="t" r="r" b="b"/>
                <a:pathLst>
                  <a:path w="1250" h="470" extrusionOk="0">
                    <a:moveTo>
                      <a:pt x="442" y="1"/>
                    </a:moveTo>
                    <a:cubicBezTo>
                      <a:pt x="1" y="153"/>
                      <a:pt x="653" y="470"/>
                      <a:pt x="999" y="470"/>
                    </a:cubicBezTo>
                    <a:cubicBezTo>
                      <a:pt x="1102" y="470"/>
                      <a:pt x="1177" y="442"/>
                      <a:pt x="1191" y="375"/>
                    </a:cubicBezTo>
                    <a:cubicBezTo>
                      <a:pt x="1250" y="139"/>
                      <a:pt x="442" y="1"/>
                      <a:pt x="44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" name="Google Shape;587;p37"/>
              <p:cNvSpPr/>
              <p:nvPr/>
            </p:nvSpPr>
            <p:spPr>
              <a:xfrm>
                <a:off x="6532363" y="1237367"/>
                <a:ext cx="42352" cy="47329"/>
              </a:xfrm>
              <a:custGeom>
                <a:avLst/>
                <a:gdLst/>
                <a:ahLst/>
                <a:cxnLst/>
                <a:rect l="l" t="t" r="r" b="b"/>
                <a:pathLst>
                  <a:path w="783" h="875" extrusionOk="0">
                    <a:moveTo>
                      <a:pt x="250" y="0"/>
                    </a:moveTo>
                    <a:cubicBezTo>
                      <a:pt x="1" y="0"/>
                      <a:pt x="282" y="875"/>
                      <a:pt x="505" y="875"/>
                    </a:cubicBezTo>
                    <a:cubicBezTo>
                      <a:pt x="519" y="875"/>
                      <a:pt x="532" y="871"/>
                      <a:pt x="546" y="864"/>
                    </a:cubicBezTo>
                    <a:cubicBezTo>
                      <a:pt x="782" y="766"/>
                      <a:pt x="388" y="56"/>
                      <a:pt x="388" y="56"/>
                    </a:cubicBezTo>
                    <a:cubicBezTo>
                      <a:pt x="331" y="17"/>
                      <a:pt x="285" y="0"/>
                      <a:pt x="25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" name="Google Shape;588;p37"/>
              <p:cNvSpPr/>
              <p:nvPr/>
            </p:nvSpPr>
            <p:spPr>
              <a:xfrm>
                <a:off x="6545128" y="1322667"/>
                <a:ext cx="42352" cy="48356"/>
              </a:xfrm>
              <a:custGeom>
                <a:avLst/>
                <a:gdLst/>
                <a:ahLst/>
                <a:cxnLst/>
                <a:rect l="l" t="t" r="r" b="b"/>
                <a:pathLst>
                  <a:path w="783" h="894" extrusionOk="0">
                    <a:moveTo>
                      <a:pt x="252" y="0"/>
                    </a:moveTo>
                    <a:cubicBezTo>
                      <a:pt x="0" y="0"/>
                      <a:pt x="285" y="893"/>
                      <a:pt x="523" y="893"/>
                    </a:cubicBezTo>
                    <a:cubicBezTo>
                      <a:pt x="537" y="893"/>
                      <a:pt x="552" y="890"/>
                      <a:pt x="566" y="883"/>
                    </a:cubicBezTo>
                    <a:cubicBezTo>
                      <a:pt x="782" y="785"/>
                      <a:pt x="388" y="56"/>
                      <a:pt x="388" y="56"/>
                    </a:cubicBezTo>
                    <a:cubicBezTo>
                      <a:pt x="332" y="17"/>
                      <a:pt x="287" y="0"/>
                      <a:pt x="25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" name="Google Shape;589;p37"/>
              <p:cNvSpPr/>
              <p:nvPr/>
            </p:nvSpPr>
            <p:spPr>
              <a:xfrm>
                <a:off x="6611118" y="1347116"/>
                <a:ext cx="42461" cy="48248"/>
              </a:xfrm>
              <a:custGeom>
                <a:avLst/>
                <a:gdLst/>
                <a:ahLst/>
                <a:cxnLst/>
                <a:rect l="l" t="t" r="r" b="b"/>
                <a:pathLst>
                  <a:path w="785" h="892" extrusionOk="0">
                    <a:moveTo>
                      <a:pt x="253" y="1"/>
                    </a:moveTo>
                    <a:cubicBezTo>
                      <a:pt x="1" y="1"/>
                      <a:pt x="289" y="892"/>
                      <a:pt x="513" y="892"/>
                    </a:cubicBezTo>
                    <a:cubicBezTo>
                      <a:pt x="525" y="892"/>
                      <a:pt x="536" y="889"/>
                      <a:pt x="548" y="884"/>
                    </a:cubicBezTo>
                    <a:cubicBezTo>
                      <a:pt x="784" y="766"/>
                      <a:pt x="390" y="57"/>
                      <a:pt x="390" y="57"/>
                    </a:cubicBezTo>
                    <a:cubicBezTo>
                      <a:pt x="333" y="18"/>
                      <a:pt x="287" y="1"/>
                      <a:pt x="25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" name="Google Shape;590;p37"/>
              <p:cNvSpPr/>
              <p:nvPr/>
            </p:nvSpPr>
            <p:spPr>
              <a:xfrm>
                <a:off x="6618150" y="1432795"/>
                <a:ext cx="58850" cy="39756"/>
              </a:xfrm>
              <a:custGeom>
                <a:avLst/>
                <a:gdLst/>
                <a:ahLst/>
                <a:cxnLst/>
                <a:rect l="l" t="t" r="r" b="b"/>
                <a:pathLst>
                  <a:path w="1088" h="735" extrusionOk="0">
                    <a:moveTo>
                      <a:pt x="374" y="0"/>
                    </a:moveTo>
                    <a:cubicBezTo>
                      <a:pt x="1" y="0"/>
                      <a:pt x="572" y="734"/>
                      <a:pt x="846" y="734"/>
                    </a:cubicBezTo>
                    <a:cubicBezTo>
                      <a:pt x="879" y="734"/>
                      <a:pt x="908" y="723"/>
                      <a:pt x="930" y="699"/>
                    </a:cubicBezTo>
                    <a:cubicBezTo>
                      <a:pt x="1088" y="522"/>
                      <a:pt x="457" y="10"/>
                      <a:pt x="457" y="10"/>
                    </a:cubicBezTo>
                    <a:cubicBezTo>
                      <a:pt x="425" y="3"/>
                      <a:pt x="397" y="0"/>
                      <a:pt x="37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" name="Google Shape;591;p37"/>
              <p:cNvSpPr/>
              <p:nvPr/>
            </p:nvSpPr>
            <p:spPr>
              <a:xfrm>
                <a:off x="6692849" y="1482288"/>
                <a:ext cx="67288" cy="26775"/>
              </a:xfrm>
              <a:custGeom>
                <a:avLst/>
                <a:gdLst/>
                <a:ahLst/>
                <a:cxnLst/>
                <a:rect l="l" t="t" r="r" b="b"/>
                <a:pathLst>
                  <a:path w="1244" h="495" extrusionOk="0">
                    <a:moveTo>
                      <a:pt x="455" y="1"/>
                    </a:moveTo>
                    <a:lnTo>
                      <a:pt x="455" y="1"/>
                    </a:lnTo>
                    <a:cubicBezTo>
                      <a:pt x="1" y="142"/>
                      <a:pt x="693" y="495"/>
                      <a:pt x="1025" y="495"/>
                    </a:cubicBezTo>
                    <a:cubicBezTo>
                      <a:pt x="1110" y="495"/>
                      <a:pt x="1172" y="471"/>
                      <a:pt x="1184" y="415"/>
                    </a:cubicBezTo>
                    <a:cubicBezTo>
                      <a:pt x="1243" y="158"/>
                      <a:pt x="455" y="1"/>
                      <a:pt x="45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" name="Google Shape;592;p37"/>
              <p:cNvSpPr/>
              <p:nvPr/>
            </p:nvSpPr>
            <p:spPr>
              <a:xfrm>
                <a:off x="6864315" y="1457893"/>
                <a:ext cx="60851" cy="18715"/>
              </a:xfrm>
              <a:custGeom>
                <a:avLst/>
                <a:gdLst/>
                <a:ahLst/>
                <a:cxnLst/>
                <a:rect l="l" t="t" r="r" b="b"/>
                <a:pathLst>
                  <a:path w="1125" h="346" extrusionOk="0">
                    <a:moveTo>
                      <a:pt x="701" y="1"/>
                    </a:moveTo>
                    <a:cubicBezTo>
                      <a:pt x="492" y="1"/>
                      <a:pt x="280" y="38"/>
                      <a:pt x="280" y="38"/>
                    </a:cubicBezTo>
                    <a:cubicBezTo>
                      <a:pt x="0" y="239"/>
                      <a:pt x="318" y="346"/>
                      <a:pt x="637" y="346"/>
                    </a:cubicBezTo>
                    <a:cubicBezTo>
                      <a:pt x="880" y="346"/>
                      <a:pt x="1125" y="284"/>
                      <a:pt x="1108" y="156"/>
                    </a:cubicBezTo>
                    <a:cubicBezTo>
                      <a:pt x="1089" y="33"/>
                      <a:pt x="896" y="1"/>
                      <a:pt x="70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" name="Google Shape;593;p37"/>
              <p:cNvSpPr/>
              <p:nvPr/>
            </p:nvSpPr>
            <p:spPr>
              <a:xfrm>
                <a:off x="6681111" y="1375243"/>
                <a:ext cx="58742" cy="39756"/>
              </a:xfrm>
              <a:custGeom>
                <a:avLst/>
                <a:gdLst/>
                <a:ahLst/>
                <a:cxnLst/>
                <a:rect l="l" t="t" r="r" b="b"/>
                <a:pathLst>
                  <a:path w="1086" h="735" extrusionOk="0">
                    <a:moveTo>
                      <a:pt x="372" y="0"/>
                    </a:moveTo>
                    <a:cubicBezTo>
                      <a:pt x="1" y="0"/>
                      <a:pt x="586" y="734"/>
                      <a:pt x="849" y="734"/>
                    </a:cubicBezTo>
                    <a:cubicBezTo>
                      <a:pt x="881" y="734"/>
                      <a:pt x="908" y="723"/>
                      <a:pt x="928" y="699"/>
                    </a:cubicBezTo>
                    <a:cubicBezTo>
                      <a:pt x="1086" y="502"/>
                      <a:pt x="456" y="10"/>
                      <a:pt x="456" y="10"/>
                    </a:cubicBezTo>
                    <a:cubicBezTo>
                      <a:pt x="424" y="3"/>
                      <a:pt x="396" y="0"/>
                      <a:pt x="37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94" name="Google Shape;594;p37"/>
            <p:cNvGrpSpPr/>
            <p:nvPr/>
          </p:nvGrpSpPr>
          <p:grpSpPr>
            <a:xfrm>
              <a:off x="1411828" y="1109198"/>
              <a:ext cx="1477461" cy="1222409"/>
              <a:chOff x="7558775" y="805000"/>
              <a:chExt cx="862247" cy="713399"/>
            </a:xfrm>
          </p:grpSpPr>
          <p:sp>
            <p:nvSpPr>
              <p:cNvPr id="595" name="Google Shape;595;p37"/>
              <p:cNvSpPr/>
              <p:nvPr/>
            </p:nvSpPr>
            <p:spPr>
              <a:xfrm>
                <a:off x="7558775" y="805000"/>
                <a:ext cx="861539" cy="713399"/>
              </a:xfrm>
              <a:custGeom>
                <a:avLst/>
                <a:gdLst/>
                <a:ahLst/>
                <a:cxnLst/>
                <a:rect l="l" t="t" r="r" b="b"/>
                <a:pathLst>
                  <a:path w="23920" h="19807" extrusionOk="0">
                    <a:moveTo>
                      <a:pt x="6252" y="0"/>
                    </a:moveTo>
                    <a:cubicBezTo>
                      <a:pt x="6112" y="0"/>
                      <a:pt x="5973" y="14"/>
                      <a:pt x="5833" y="44"/>
                    </a:cubicBezTo>
                    <a:cubicBezTo>
                      <a:pt x="4000" y="438"/>
                      <a:pt x="6601" y="3669"/>
                      <a:pt x="6601" y="3669"/>
                    </a:cubicBezTo>
                    <a:cubicBezTo>
                      <a:pt x="6601" y="3669"/>
                      <a:pt x="4590" y="1565"/>
                      <a:pt x="3213" y="1565"/>
                    </a:cubicBezTo>
                    <a:cubicBezTo>
                      <a:pt x="2910" y="1565"/>
                      <a:pt x="2638" y="1667"/>
                      <a:pt x="2424" y="1916"/>
                    </a:cubicBezTo>
                    <a:cubicBezTo>
                      <a:pt x="1163" y="3354"/>
                      <a:pt x="4592" y="5837"/>
                      <a:pt x="4592" y="5837"/>
                    </a:cubicBezTo>
                    <a:cubicBezTo>
                      <a:pt x="4592" y="5837"/>
                      <a:pt x="2636" y="4760"/>
                      <a:pt x="1416" y="4760"/>
                    </a:cubicBezTo>
                    <a:cubicBezTo>
                      <a:pt x="953" y="4760"/>
                      <a:pt x="596" y="4916"/>
                      <a:pt x="493" y="5344"/>
                    </a:cubicBezTo>
                    <a:cubicBezTo>
                      <a:pt x="1" y="7393"/>
                      <a:pt x="4119" y="10624"/>
                      <a:pt x="7961" y="11629"/>
                    </a:cubicBezTo>
                    <a:cubicBezTo>
                      <a:pt x="7961" y="11629"/>
                      <a:pt x="5401" y="13430"/>
                      <a:pt x="2896" y="13430"/>
                    </a:cubicBezTo>
                    <a:cubicBezTo>
                      <a:pt x="2436" y="13430"/>
                      <a:pt x="1978" y="13369"/>
                      <a:pt x="1538" y="13225"/>
                    </a:cubicBezTo>
                    <a:lnTo>
                      <a:pt x="1538" y="13225"/>
                    </a:lnTo>
                    <a:cubicBezTo>
                      <a:pt x="1538" y="13226"/>
                      <a:pt x="2025" y="19807"/>
                      <a:pt x="11322" y="19807"/>
                    </a:cubicBezTo>
                    <a:cubicBezTo>
                      <a:pt x="11377" y="19807"/>
                      <a:pt x="11432" y="19806"/>
                      <a:pt x="11488" y="19806"/>
                    </a:cubicBezTo>
                    <a:cubicBezTo>
                      <a:pt x="22029" y="19727"/>
                      <a:pt x="23920" y="1758"/>
                      <a:pt x="18482" y="1108"/>
                    </a:cubicBezTo>
                    <a:cubicBezTo>
                      <a:pt x="18193" y="1074"/>
                      <a:pt x="17922" y="1058"/>
                      <a:pt x="17669" y="1058"/>
                    </a:cubicBezTo>
                    <a:cubicBezTo>
                      <a:pt x="13957" y="1058"/>
                      <a:pt x="13821" y="4556"/>
                      <a:pt x="12512" y="7433"/>
                    </a:cubicBezTo>
                    <a:cubicBezTo>
                      <a:pt x="12512" y="7433"/>
                      <a:pt x="9438" y="0"/>
                      <a:pt x="62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" name="Google Shape;596;p37"/>
              <p:cNvSpPr/>
              <p:nvPr/>
            </p:nvSpPr>
            <p:spPr>
              <a:xfrm>
                <a:off x="8020052" y="1100380"/>
                <a:ext cx="273625" cy="163952"/>
              </a:xfrm>
              <a:custGeom>
                <a:avLst/>
                <a:gdLst/>
                <a:ahLst/>
                <a:cxnLst/>
                <a:rect l="l" t="t" r="r" b="b"/>
                <a:pathLst>
                  <a:path w="7597" h="4552" extrusionOk="0">
                    <a:moveTo>
                      <a:pt x="2207" y="729"/>
                    </a:moveTo>
                    <a:lnTo>
                      <a:pt x="2207" y="729"/>
                    </a:lnTo>
                    <a:cubicBezTo>
                      <a:pt x="2207" y="729"/>
                      <a:pt x="2172" y="778"/>
                      <a:pt x="2124" y="861"/>
                    </a:cubicBezTo>
                    <a:lnTo>
                      <a:pt x="2124" y="861"/>
                    </a:lnTo>
                    <a:cubicBezTo>
                      <a:pt x="2176" y="781"/>
                      <a:pt x="2207" y="729"/>
                      <a:pt x="2207" y="729"/>
                    </a:cubicBezTo>
                    <a:close/>
                    <a:moveTo>
                      <a:pt x="907" y="0"/>
                    </a:moveTo>
                    <a:lnTo>
                      <a:pt x="907" y="0"/>
                    </a:lnTo>
                    <a:cubicBezTo>
                      <a:pt x="907" y="0"/>
                      <a:pt x="1" y="237"/>
                      <a:pt x="237" y="1497"/>
                    </a:cubicBezTo>
                    <a:cubicBezTo>
                      <a:pt x="344" y="2066"/>
                      <a:pt x="618" y="2222"/>
                      <a:pt x="888" y="2222"/>
                    </a:cubicBezTo>
                    <a:cubicBezTo>
                      <a:pt x="1216" y="2222"/>
                      <a:pt x="1537" y="1990"/>
                      <a:pt x="1537" y="1990"/>
                    </a:cubicBezTo>
                    <a:lnTo>
                      <a:pt x="1537" y="1990"/>
                    </a:lnTo>
                    <a:cubicBezTo>
                      <a:pt x="1537" y="1990"/>
                      <a:pt x="947" y="2601"/>
                      <a:pt x="1971" y="3054"/>
                    </a:cubicBezTo>
                    <a:cubicBezTo>
                      <a:pt x="2156" y="3132"/>
                      <a:pt x="2332" y="3164"/>
                      <a:pt x="2497" y="3164"/>
                    </a:cubicBezTo>
                    <a:cubicBezTo>
                      <a:pt x="3247" y="3164"/>
                      <a:pt x="3764" y="2503"/>
                      <a:pt x="3764" y="2502"/>
                    </a:cubicBezTo>
                    <a:lnTo>
                      <a:pt x="3764" y="2502"/>
                    </a:lnTo>
                    <a:cubicBezTo>
                      <a:pt x="3764" y="2503"/>
                      <a:pt x="2937" y="3960"/>
                      <a:pt x="4118" y="4256"/>
                    </a:cubicBezTo>
                    <a:cubicBezTo>
                      <a:pt x="4263" y="4292"/>
                      <a:pt x="4396" y="4308"/>
                      <a:pt x="4519" y="4308"/>
                    </a:cubicBezTo>
                    <a:cubicBezTo>
                      <a:pt x="5147" y="4308"/>
                      <a:pt x="5506" y="3895"/>
                      <a:pt x="5661" y="3655"/>
                    </a:cubicBezTo>
                    <a:lnTo>
                      <a:pt x="5661" y="3655"/>
                    </a:lnTo>
                    <a:cubicBezTo>
                      <a:pt x="5587" y="3860"/>
                      <a:pt x="5595" y="4216"/>
                      <a:pt x="6306" y="4492"/>
                    </a:cubicBezTo>
                    <a:cubicBezTo>
                      <a:pt x="6411" y="4533"/>
                      <a:pt x="6508" y="4552"/>
                      <a:pt x="6598" y="4552"/>
                    </a:cubicBezTo>
                    <a:cubicBezTo>
                      <a:pt x="7416" y="4552"/>
                      <a:pt x="7597" y="2992"/>
                      <a:pt x="7153" y="2423"/>
                    </a:cubicBezTo>
                    <a:lnTo>
                      <a:pt x="7153" y="2423"/>
                    </a:lnTo>
                    <a:cubicBezTo>
                      <a:pt x="7153" y="2424"/>
                      <a:pt x="7251" y="3684"/>
                      <a:pt x="6463" y="3960"/>
                    </a:cubicBezTo>
                    <a:cubicBezTo>
                      <a:pt x="6410" y="3980"/>
                      <a:pt x="6361" y="3990"/>
                      <a:pt x="6317" y="3990"/>
                    </a:cubicBezTo>
                    <a:cubicBezTo>
                      <a:pt x="5709" y="3990"/>
                      <a:pt x="5931" y="2227"/>
                      <a:pt x="5931" y="2226"/>
                    </a:cubicBezTo>
                    <a:lnTo>
                      <a:pt x="5931" y="2226"/>
                    </a:lnTo>
                    <a:cubicBezTo>
                      <a:pt x="5931" y="2227"/>
                      <a:pt x="5633" y="3602"/>
                      <a:pt x="4839" y="3602"/>
                    </a:cubicBezTo>
                    <a:cubicBezTo>
                      <a:pt x="4767" y="3602"/>
                      <a:pt x="4691" y="3591"/>
                      <a:pt x="4611" y="3566"/>
                    </a:cubicBezTo>
                    <a:cubicBezTo>
                      <a:pt x="3626" y="3290"/>
                      <a:pt x="4118" y="1400"/>
                      <a:pt x="4118" y="1399"/>
                    </a:cubicBezTo>
                    <a:lnTo>
                      <a:pt x="4118" y="1399"/>
                    </a:lnTo>
                    <a:cubicBezTo>
                      <a:pt x="4118" y="1399"/>
                      <a:pt x="3548" y="2627"/>
                      <a:pt x="2735" y="2627"/>
                    </a:cubicBezTo>
                    <a:cubicBezTo>
                      <a:pt x="2604" y="2627"/>
                      <a:pt x="2467" y="2596"/>
                      <a:pt x="2326" y="2522"/>
                    </a:cubicBezTo>
                    <a:cubicBezTo>
                      <a:pt x="1503" y="2095"/>
                      <a:pt x="1925" y="1198"/>
                      <a:pt x="2124" y="861"/>
                    </a:cubicBezTo>
                    <a:lnTo>
                      <a:pt x="2124" y="861"/>
                    </a:lnTo>
                    <a:cubicBezTo>
                      <a:pt x="1948" y="1124"/>
                      <a:pt x="1530" y="1693"/>
                      <a:pt x="1187" y="1693"/>
                    </a:cubicBezTo>
                    <a:cubicBezTo>
                      <a:pt x="1084" y="1693"/>
                      <a:pt x="988" y="1642"/>
                      <a:pt x="907" y="1517"/>
                    </a:cubicBezTo>
                    <a:cubicBezTo>
                      <a:pt x="493" y="867"/>
                      <a:pt x="907" y="0"/>
                      <a:pt x="90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" name="Google Shape;597;p37"/>
              <p:cNvSpPr/>
              <p:nvPr/>
            </p:nvSpPr>
            <p:spPr>
              <a:xfrm>
                <a:off x="7939373" y="1202958"/>
                <a:ext cx="234762" cy="243514"/>
              </a:xfrm>
              <a:custGeom>
                <a:avLst/>
                <a:gdLst/>
                <a:ahLst/>
                <a:cxnLst/>
                <a:rect l="l" t="t" r="r" b="b"/>
                <a:pathLst>
                  <a:path w="6518" h="6761" extrusionOk="0">
                    <a:moveTo>
                      <a:pt x="2418" y="1250"/>
                    </a:moveTo>
                    <a:cubicBezTo>
                      <a:pt x="2418" y="1250"/>
                      <a:pt x="2380" y="1273"/>
                      <a:pt x="2319" y="1314"/>
                    </a:cubicBezTo>
                    <a:lnTo>
                      <a:pt x="2319" y="1314"/>
                    </a:lnTo>
                    <a:cubicBezTo>
                      <a:pt x="2381" y="1275"/>
                      <a:pt x="2418" y="1250"/>
                      <a:pt x="2418" y="1250"/>
                    </a:cubicBezTo>
                    <a:close/>
                    <a:moveTo>
                      <a:pt x="1392" y="1"/>
                    </a:moveTo>
                    <a:cubicBezTo>
                      <a:pt x="1123" y="1"/>
                      <a:pt x="478" y="109"/>
                      <a:pt x="231" y="1112"/>
                    </a:cubicBezTo>
                    <a:cubicBezTo>
                      <a:pt x="1" y="2048"/>
                      <a:pt x="653" y="2174"/>
                      <a:pt x="1022" y="2174"/>
                    </a:cubicBezTo>
                    <a:cubicBezTo>
                      <a:pt x="1158" y="2174"/>
                      <a:pt x="1255" y="2157"/>
                      <a:pt x="1255" y="2157"/>
                    </a:cubicBezTo>
                    <a:lnTo>
                      <a:pt x="1255" y="2157"/>
                    </a:lnTo>
                    <a:cubicBezTo>
                      <a:pt x="1255" y="2157"/>
                      <a:pt x="428" y="2452"/>
                      <a:pt x="1196" y="3319"/>
                    </a:cubicBezTo>
                    <a:cubicBezTo>
                      <a:pt x="1525" y="3673"/>
                      <a:pt x="1920" y="3776"/>
                      <a:pt x="2267" y="3776"/>
                    </a:cubicBezTo>
                    <a:cubicBezTo>
                      <a:pt x="2752" y="3776"/>
                      <a:pt x="3147" y="3575"/>
                      <a:pt x="3147" y="3575"/>
                    </a:cubicBezTo>
                    <a:lnTo>
                      <a:pt x="3147" y="3575"/>
                    </a:lnTo>
                    <a:cubicBezTo>
                      <a:pt x="3147" y="3575"/>
                      <a:pt x="1728" y="4600"/>
                      <a:pt x="2713" y="5368"/>
                    </a:cubicBezTo>
                    <a:cubicBezTo>
                      <a:pt x="3043" y="5620"/>
                      <a:pt x="3357" y="5705"/>
                      <a:pt x="3631" y="5705"/>
                    </a:cubicBezTo>
                    <a:cubicBezTo>
                      <a:pt x="3984" y="5705"/>
                      <a:pt x="4269" y="5565"/>
                      <a:pt x="4433" y="5460"/>
                    </a:cubicBezTo>
                    <a:lnTo>
                      <a:pt x="4433" y="5460"/>
                    </a:lnTo>
                    <a:cubicBezTo>
                      <a:pt x="4276" y="5619"/>
                      <a:pt x="4125" y="5958"/>
                      <a:pt x="4684" y="6531"/>
                    </a:cubicBezTo>
                    <a:cubicBezTo>
                      <a:pt x="4845" y="6692"/>
                      <a:pt x="5014" y="6760"/>
                      <a:pt x="5181" y="6760"/>
                    </a:cubicBezTo>
                    <a:cubicBezTo>
                      <a:pt x="5871" y="6760"/>
                      <a:pt x="6517" y="5589"/>
                      <a:pt x="6358" y="4954"/>
                    </a:cubicBezTo>
                    <a:lnTo>
                      <a:pt x="6358" y="4954"/>
                    </a:lnTo>
                    <a:cubicBezTo>
                      <a:pt x="6358" y="4955"/>
                      <a:pt x="5933" y="6101"/>
                      <a:pt x="5136" y="6101"/>
                    </a:cubicBezTo>
                    <a:cubicBezTo>
                      <a:pt x="5111" y="6101"/>
                      <a:pt x="5085" y="6100"/>
                      <a:pt x="5058" y="6097"/>
                    </a:cubicBezTo>
                    <a:cubicBezTo>
                      <a:pt x="4191" y="6038"/>
                      <a:pt x="5294" y="4246"/>
                      <a:pt x="5295" y="4245"/>
                    </a:cubicBezTo>
                    <a:lnTo>
                      <a:pt x="5295" y="4245"/>
                    </a:lnTo>
                    <a:cubicBezTo>
                      <a:pt x="5294" y="4246"/>
                      <a:pt x="4639" y="5128"/>
                      <a:pt x="3963" y="5128"/>
                    </a:cubicBezTo>
                    <a:cubicBezTo>
                      <a:pt x="3794" y="5128"/>
                      <a:pt x="3624" y="5073"/>
                      <a:pt x="3462" y="4935"/>
                    </a:cubicBezTo>
                    <a:cubicBezTo>
                      <a:pt x="2654" y="4245"/>
                      <a:pt x="3935" y="2689"/>
                      <a:pt x="3935" y="2689"/>
                    </a:cubicBezTo>
                    <a:lnTo>
                      <a:pt x="3935" y="2689"/>
                    </a:lnTo>
                    <a:cubicBezTo>
                      <a:pt x="3935" y="2689"/>
                      <a:pt x="3189" y="3331"/>
                      <a:pt x="2494" y="3331"/>
                    </a:cubicBezTo>
                    <a:cubicBezTo>
                      <a:pt x="2230" y="3331"/>
                      <a:pt x="1974" y="3239"/>
                      <a:pt x="1768" y="2984"/>
                    </a:cubicBezTo>
                    <a:cubicBezTo>
                      <a:pt x="1160" y="2212"/>
                      <a:pt x="2017" y="1523"/>
                      <a:pt x="2319" y="1314"/>
                    </a:cubicBezTo>
                    <a:lnTo>
                      <a:pt x="2319" y="1314"/>
                    </a:lnTo>
                    <a:cubicBezTo>
                      <a:pt x="2103" y="1450"/>
                      <a:pt x="1581" y="1753"/>
                      <a:pt x="1222" y="1753"/>
                    </a:cubicBezTo>
                    <a:cubicBezTo>
                      <a:pt x="1037" y="1753"/>
                      <a:pt x="895" y="1672"/>
                      <a:pt x="861" y="1447"/>
                    </a:cubicBezTo>
                    <a:cubicBezTo>
                      <a:pt x="743" y="639"/>
                      <a:pt x="1512" y="9"/>
                      <a:pt x="1512" y="9"/>
                    </a:cubicBezTo>
                    <a:cubicBezTo>
                      <a:pt x="1512" y="9"/>
                      <a:pt x="1466" y="1"/>
                      <a:pt x="139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" name="Google Shape;598;p37"/>
              <p:cNvSpPr/>
              <p:nvPr/>
            </p:nvSpPr>
            <p:spPr>
              <a:xfrm>
                <a:off x="7796527" y="1263720"/>
                <a:ext cx="173172" cy="251222"/>
              </a:xfrm>
              <a:custGeom>
                <a:avLst/>
                <a:gdLst/>
                <a:ahLst/>
                <a:cxnLst/>
                <a:rect l="l" t="t" r="r" b="b"/>
                <a:pathLst>
                  <a:path w="4808" h="6975" extrusionOk="0">
                    <a:moveTo>
                      <a:pt x="2502" y="1376"/>
                    </a:moveTo>
                    <a:cubicBezTo>
                      <a:pt x="2502" y="1376"/>
                      <a:pt x="2456" y="1390"/>
                      <a:pt x="2382" y="1419"/>
                    </a:cubicBezTo>
                    <a:lnTo>
                      <a:pt x="2382" y="1419"/>
                    </a:lnTo>
                    <a:cubicBezTo>
                      <a:pt x="2457" y="1393"/>
                      <a:pt x="2502" y="1376"/>
                      <a:pt x="2502" y="1376"/>
                    </a:cubicBezTo>
                    <a:close/>
                    <a:moveTo>
                      <a:pt x="1776" y="0"/>
                    </a:moveTo>
                    <a:cubicBezTo>
                      <a:pt x="1487" y="0"/>
                      <a:pt x="1043" y="130"/>
                      <a:pt x="650" y="785"/>
                    </a:cubicBezTo>
                    <a:cubicBezTo>
                      <a:pt x="0" y="1888"/>
                      <a:pt x="1222" y="1947"/>
                      <a:pt x="1222" y="1947"/>
                    </a:cubicBezTo>
                    <a:cubicBezTo>
                      <a:pt x="1222" y="1947"/>
                      <a:pt x="414" y="2046"/>
                      <a:pt x="828" y="2992"/>
                    </a:cubicBezTo>
                    <a:cubicBezTo>
                      <a:pt x="1094" y="3573"/>
                      <a:pt x="1645" y="3685"/>
                      <a:pt x="2029" y="3685"/>
                    </a:cubicBezTo>
                    <a:cubicBezTo>
                      <a:pt x="2268" y="3685"/>
                      <a:pt x="2443" y="3642"/>
                      <a:pt x="2443" y="3642"/>
                    </a:cubicBezTo>
                    <a:lnTo>
                      <a:pt x="2443" y="3642"/>
                    </a:lnTo>
                    <a:cubicBezTo>
                      <a:pt x="2443" y="3642"/>
                      <a:pt x="907" y="4272"/>
                      <a:pt x="1537" y="5179"/>
                    </a:cubicBezTo>
                    <a:cubicBezTo>
                      <a:pt x="1827" y="5595"/>
                      <a:pt x="2192" y="5708"/>
                      <a:pt x="2502" y="5708"/>
                    </a:cubicBezTo>
                    <a:cubicBezTo>
                      <a:pt x="2699" y="5708"/>
                      <a:pt x="2874" y="5662"/>
                      <a:pt x="2993" y="5620"/>
                    </a:cubicBezTo>
                    <a:lnTo>
                      <a:pt x="2993" y="5620"/>
                    </a:lnTo>
                    <a:cubicBezTo>
                      <a:pt x="2808" y="5731"/>
                      <a:pt x="2568" y="6005"/>
                      <a:pt x="2877" y="6637"/>
                    </a:cubicBezTo>
                    <a:cubicBezTo>
                      <a:pt x="2997" y="6877"/>
                      <a:pt x="3177" y="6975"/>
                      <a:pt x="3379" y="6975"/>
                    </a:cubicBezTo>
                    <a:cubicBezTo>
                      <a:pt x="3974" y="6975"/>
                      <a:pt x="4764" y="6131"/>
                      <a:pt x="4808" y="5573"/>
                    </a:cubicBezTo>
                    <a:lnTo>
                      <a:pt x="4808" y="5573"/>
                    </a:lnTo>
                    <a:cubicBezTo>
                      <a:pt x="4808" y="5573"/>
                      <a:pt x="4208" y="6377"/>
                      <a:pt x="3560" y="6377"/>
                    </a:cubicBezTo>
                    <a:cubicBezTo>
                      <a:pt x="3484" y="6377"/>
                      <a:pt x="3407" y="6366"/>
                      <a:pt x="3330" y="6341"/>
                    </a:cubicBezTo>
                    <a:cubicBezTo>
                      <a:pt x="2601" y="6085"/>
                      <a:pt x="4098" y="4706"/>
                      <a:pt x="4098" y="4706"/>
                    </a:cubicBezTo>
                    <a:lnTo>
                      <a:pt x="4098" y="4706"/>
                    </a:lnTo>
                    <a:cubicBezTo>
                      <a:pt x="4098" y="4706"/>
                      <a:pt x="3422" y="5249"/>
                      <a:pt x="2860" y="5249"/>
                    </a:cubicBezTo>
                    <a:cubicBezTo>
                      <a:pt x="2643" y="5249"/>
                      <a:pt x="2443" y="5167"/>
                      <a:pt x="2305" y="4942"/>
                    </a:cubicBezTo>
                    <a:cubicBezTo>
                      <a:pt x="1813" y="4154"/>
                      <a:pt x="3389" y="2992"/>
                      <a:pt x="3389" y="2992"/>
                    </a:cubicBezTo>
                    <a:lnTo>
                      <a:pt x="3389" y="2992"/>
                    </a:lnTo>
                    <a:cubicBezTo>
                      <a:pt x="3389" y="2992"/>
                      <a:pt x="2771" y="3312"/>
                      <a:pt x="2219" y="3312"/>
                    </a:cubicBezTo>
                    <a:cubicBezTo>
                      <a:pt x="1884" y="3312"/>
                      <a:pt x="1573" y="3194"/>
                      <a:pt x="1439" y="2814"/>
                    </a:cubicBezTo>
                    <a:cubicBezTo>
                      <a:pt x="1131" y="1990"/>
                      <a:pt x="2045" y="1550"/>
                      <a:pt x="2382" y="1419"/>
                    </a:cubicBezTo>
                    <a:lnTo>
                      <a:pt x="2382" y="1419"/>
                    </a:lnTo>
                    <a:cubicBezTo>
                      <a:pt x="2191" y="1483"/>
                      <a:pt x="1810" y="1597"/>
                      <a:pt x="1511" y="1597"/>
                    </a:cubicBezTo>
                    <a:cubicBezTo>
                      <a:pt x="1248" y="1597"/>
                      <a:pt x="1050" y="1509"/>
                      <a:pt x="1104" y="1218"/>
                    </a:cubicBezTo>
                    <a:cubicBezTo>
                      <a:pt x="1241" y="470"/>
                      <a:pt x="2089" y="56"/>
                      <a:pt x="2089" y="56"/>
                    </a:cubicBezTo>
                    <a:cubicBezTo>
                      <a:pt x="2089" y="56"/>
                      <a:pt x="1965" y="0"/>
                      <a:pt x="177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" name="Google Shape;599;p37"/>
              <p:cNvSpPr/>
              <p:nvPr/>
            </p:nvSpPr>
            <p:spPr>
              <a:xfrm>
                <a:off x="8161637" y="887480"/>
                <a:ext cx="99012" cy="91737"/>
              </a:xfrm>
              <a:custGeom>
                <a:avLst/>
                <a:gdLst/>
                <a:ahLst/>
                <a:cxnLst/>
                <a:rect l="l" t="t" r="r" b="b"/>
                <a:pathLst>
                  <a:path w="2749" h="2547" extrusionOk="0">
                    <a:moveTo>
                      <a:pt x="2296" y="0"/>
                    </a:moveTo>
                    <a:lnTo>
                      <a:pt x="1724" y="158"/>
                    </a:lnTo>
                    <a:cubicBezTo>
                      <a:pt x="1724" y="158"/>
                      <a:pt x="2197" y="1636"/>
                      <a:pt x="1527" y="1951"/>
                    </a:cubicBezTo>
                    <a:cubicBezTo>
                      <a:pt x="1465" y="1979"/>
                      <a:pt x="1407" y="1992"/>
                      <a:pt x="1353" y="1992"/>
                    </a:cubicBezTo>
                    <a:cubicBezTo>
                      <a:pt x="721" y="1992"/>
                      <a:pt x="621" y="237"/>
                      <a:pt x="621" y="237"/>
                    </a:cubicBezTo>
                    <a:lnTo>
                      <a:pt x="207" y="276"/>
                    </a:lnTo>
                    <a:cubicBezTo>
                      <a:pt x="207" y="276"/>
                      <a:pt x="1" y="2546"/>
                      <a:pt x="1419" y="2546"/>
                    </a:cubicBezTo>
                    <a:cubicBezTo>
                      <a:pt x="1454" y="2546"/>
                      <a:pt x="1490" y="2545"/>
                      <a:pt x="1527" y="2542"/>
                    </a:cubicBezTo>
                    <a:cubicBezTo>
                      <a:pt x="2749" y="2443"/>
                      <a:pt x="2296" y="0"/>
                      <a:pt x="229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" name="Google Shape;600;p37"/>
              <p:cNvSpPr/>
              <p:nvPr/>
            </p:nvSpPr>
            <p:spPr>
              <a:xfrm>
                <a:off x="8278174" y="933575"/>
                <a:ext cx="142849" cy="80253"/>
              </a:xfrm>
              <a:custGeom>
                <a:avLst/>
                <a:gdLst/>
                <a:ahLst/>
                <a:cxnLst/>
                <a:rect l="l" t="t" r="r" b="b"/>
                <a:pathLst>
                  <a:path w="3074" h="2228" extrusionOk="0">
                    <a:moveTo>
                      <a:pt x="0" y="1"/>
                    </a:moveTo>
                    <a:cubicBezTo>
                      <a:pt x="118" y="316"/>
                      <a:pt x="414" y="2227"/>
                      <a:pt x="414" y="2227"/>
                    </a:cubicBezTo>
                    <a:lnTo>
                      <a:pt x="3074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" name="Google Shape;601;p37"/>
              <p:cNvSpPr/>
              <p:nvPr/>
            </p:nvSpPr>
            <p:spPr>
              <a:xfrm>
                <a:off x="8125800" y="958435"/>
                <a:ext cx="60365" cy="59645"/>
              </a:xfrm>
              <a:custGeom>
                <a:avLst/>
                <a:gdLst/>
                <a:ahLst/>
                <a:cxnLst/>
                <a:rect l="l" t="t" r="r" b="b"/>
                <a:pathLst>
                  <a:path w="1676" h="1656" extrusionOk="0">
                    <a:moveTo>
                      <a:pt x="828" y="0"/>
                    </a:moveTo>
                    <a:cubicBezTo>
                      <a:pt x="375" y="0"/>
                      <a:pt x="0" y="375"/>
                      <a:pt x="0" y="828"/>
                    </a:cubicBezTo>
                    <a:cubicBezTo>
                      <a:pt x="0" y="1281"/>
                      <a:pt x="375" y="1656"/>
                      <a:pt x="828" y="1656"/>
                    </a:cubicBezTo>
                    <a:cubicBezTo>
                      <a:pt x="1301" y="1656"/>
                      <a:pt x="1675" y="1281"/>
                      <a:pt x="1675" y="828"/>
                    </a:cubicBezTo>
                    <a:cubicBezTo>
                      <a:pt x="1675" y="375"/>
                      <a:pt x="1301" y="0"/>
                      <a:pt x="82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2">
  <p:cSld name="Quote 2">
    <p:bg>
      <p:bgPr>
        <a:solidFill>
          <a:schemeClr val="accent3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4"/>
          <p:cNvSpPr/>
          <p:nvPr/>
        </p:nvSpPr>
        <p:spPr>
          <a:xfrm>
            <a:off x="6309552" y="2393000"/>
            <a:ext cx="7067273" cy="6688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4"/>
          <p:cNvSpPr/>
          <p:nvPr/>
        </p:nvSpPr>
        <p:spPr>
          <a:xfrm>
            <a:off x="10898588" y="1845734"/>
            <a:ext cx="1595087" cy="180169"/>
          </a:xfrm>
          <a:custGeom>
            <a:avLst/>
            <a:gdLst/>
            <a:ahLst/>
            <a:cxnLst/>
            <a:rect l="l" t="t" r="r" b="b"/>
            <a:pathLst>
              <a:path w="36202" h="4079" extrusionOk="0">
                <a:moveTo>
                  <a:pt x="0" y="4079"/>
                </a:moveTo>
                <a:lnTo>
                  <a:pt x="4334" y="255"/>
                </a:lnTo>
                <a:lnTo>
                  <a:pt x="8158" y="4079"/>
                </a:lnTo>
                <a:lnTo>
                  <a:pt x="13002" y="510"/>
                </a:lnTo>
                <a:lnTo>
                  <a:pt x="17081" y="4079"/>
                </a:lnTo>
                <a:lnTo>
                  <a:pt x="22435" y="0"/>
                </a:lnTo>
                <a:lnTo>
                  <a:pt x="26514" y="4079"/>
                </a:lnTo>
                <a:lnTo>
                  <a:pt x="31613" y="510"/>
                </a:lnTo>
                <a:lnTo>
                  <a:pt x="36202" y="3824"/>
                </a:lnTo>
              </a:path>
            </a:pathLst>
          </a:cu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3" name="Google Shape;163;p14"/>
          <p:cNvSpPr/>
          <p:nvPr/>
        </p:nvSpPr>
        <p:spPr>
          <a:xfrm>
            <a:off x="10201466" y="2212832"/>
            <a:ext cx="1595087" cy="180169"/>
          </a:xfrm>
          <a:custGeom>
            <a:avLst/>
            <a:gdLst/>
            <a:ahLst/>
            <a:cxnLst/>
            <a:rect l="l" t="t" r="r" b="b"/>
            <a:pathLst>
              <a:path w="36202" h="4079" extrusionOk="0">
                <a:moveTo>
                  <a:pt x="0" y="4079"/>
                </a:moveTo>
                <a:lnTo>
                  <a:pt x="4334" y="255"/>
                </a:lnTo>
                <a:lnTo>
                  <a:pt x="8158" y="4079"/>
                </a:lnTo>
                <a:lnTo>
                  <a:pt x="13002" y="510"/>
                </a:lnTo>
                <a:lnTo>
                  <a:pt x="17081" y="4079"/>
                </a:lnTo>
                <a:lnTo>
                  <a:pt x="22435" y="0"/>
                </a:lnTo>
                <a:lnTo>
                  <a:pt x="26514" y="4079"/>
                </a:lnTo>
                <a:lnTo>
                  <a:pt x="31613" y="510"/>
                </a:lnTo>
                <a:lnTo>
                  <a:pt x="36202" y="3824"/>
                </a:lnTo>
              </a:path>
            </a:pathLst>
          </a:cu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4" name="Google Shape;164;p14"/>
          <p:cNvSpPr/>
          <p:nvPr/>
        </p:nvSpPr>
        <p:spPr>
          <a:xfrm>
            <a:off x="11853502" y="1137317"/>
            <a:ext cx="408885" cy="409899"/>
          </a:xfrm>
          <a:custGeom>
            <a:avLst/>
            <a:gdLst/>
            <a:ahLst/>
            <a:cxnLst/>
            <a:rect l="l" t="t" r="r" b="b"/>
            <a:pathLst>
              <a:path w="23325" h="23325" fill="none" extrusionOk="0">
                <a:moveTo>
                  <a:pt x="23325" y="9996"/>
                </a:moveTo>
                <a:cubicBezTo>
                  <a:pt x="23325" y="18882"/>
                  <a:pt x="12588" y="23325"/>
                  <a:pt x="6294" y="17031"/>
                </a:cubicBezTo>
                <a:cubicBezTo>
                  <a:pt x="0" y="10737"/>
                  <a:pt x="4443" y="0"/>
                  <a:pt x="13329" y="0"/>
                </a:cubicBezTo>
                <a:cubicBezTo>
                  <a:pt x="18882" y="0"/>
                  <a:pt x="23325" y="4443"/>
                  <a:pt x="23325" y="9996"/>
                </a:cubicBezTo>
                <a:close/>
              </a:path>
            </a:pathLst>
          </a:custGeom>
          <a:noFill/>
          <a:ln w="28575" cap="flat" cmpd="sng">
            <a:solidFill>
              <a:schemeClr val="lt1"/>
            </a:solidFill>
            <a:prstDash val="solid"/>
            <a:miter lim="370229"/>
            <a:headEnd type="none" w="sm" len="sm"/>
            <a:tailEnd type="none" w="sm" len="sm"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4"/>
          <p:cNvSpPr/>
          <p:nvPr/>
        </p:nvSpPr>
        <p:spPr>
          <a:xfrm>
            <a:off x="463685" y="6066034"/>
            <a:ext cx="1595087" cy="180169"/>
          </a:xfrm>
          <a:custGeom>
            <a:avLst/>
            <a:gdLst/>
            <a:ahLst/>
            <a:cxnLst/>
            <a:rect l="l" t="t" r="r" b="b"/>
            <a:pathLst>
              <a:path w="36202" h="4079" extrusionOk="0">
                <a:moveTo>
                  <a:pt x="0" y="4079"/>
                </a:moveTo>
                <a:lnTo>
                  <a:pt x="4334" y="255"/>
                </a:lnTo>
                <a:lnTo>
                  <a:pt x="8158" y="4079"/>
                </a:lnTo>
                <a:lnTo>
                  <a:pt x="13002" y="510"/>
                </a:lnTo>
                <a:lnTo>
                  <a:pt x="17081" y="4079"/>
                </a:lnTo>
                <a:lnTo>
                  <a:pt x="22435" y="0"/>
                </a:lnTo>
                <a:lnTo>
                  <a:pt x="26514" y="4079"/>
                </a:lnTo>
                <a:lnTo>
                  <a:pt x="31613" y="510"/>
                </a:lnTo>
                <a:lnTo>
                  <a:pt x="36202" y="3824"/>
                </a:lnTo>
              </a:path>
            </a:pathLst>
          </a:cu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6" name="Google Shape;166;p14"/>
          <p:cNvSpPr/>
          <p:nvPr/>
        </p:nvSpPr>
        <p:spPr>
          <a:xfrm>
            <a:off x="-233437" y="6433132"/>
            <a:ext cx="1595087" cy="180169"/>
          </a:xfrm>
          <a:custGeom>
            <a:avLst/>
            <a:gdLst/>
            <a:ahLst/>
            <a:cxnLst/>
            <a:rect l="l" t="t" r="r" b="b"/>
            <a:pathLst>
              <a:path w="36202" h="4079" extrusionOk="0">
                <a:moveTo>
                  <a:pt x="0" y="4079"/>
                </a:moveTo>
                <a:lnTo>
                  <a:pt x="4334" y="255"/>
                </a:lnTo>
                <a:lnTo>
                  <a:pt x="8158" y="4079"/>
                </a:lnTo>
                <a:lnTo>
                  <a:pt x="13002" y="510"/>
                </a:lnTo>
                <a:lnTo>
                  <a:pt x="17081" y="4079"/>
                </a:lnTo>
                <a:lnTo>
                  <a:pt x="22435" y="0"/>
                </a:lnTo>
                <a:lnTo>
                  <a:pt x="26514" y="4079"/>
                </a:lnTo>
                <a:lnTo>
                  <a:pt x="31613" y="510"/>
                </a:lnTo>
                <a:lnTo>
                  <a:pt x="36202" y="3824"/>
                </a:lnTo>
              </a:path>
            </a:pathLst>
          </a:cu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7" name="Google Shape;167;p14"/>
          <p:cNvSpPr/>
          <p:nvPr/>
        </p:nvSpPr>
        <p:spPr>
          <a:xfrm>
            <a:off x="5389601" y="5391468"/>
            <a:ext cx="1595087" cy="180169"/>
          </a:xfrm>
          <a:custGeom>
            <a:avLst/>
            <a:gdLst/>
            <a:ahLst/>
            <a:cxnLst/>
            <a:rect l="l" t="t" r="r" b="b"/>
            <a:pathLst>
              <a:path w="36202" h="4079" extrusionOk="0">
                <a:moveTo>
                  <a:pt x="0" y="4079"/>
                </a:moveTo>
                <a:lnTo>
                  <a:pt x="4334" y="255"/>
                </a:lnTo>
                <a:lnTo>
                  <a:pt x="8158" y="4079"/>
                </a:lnTo>
                <a:lnTo>
                  <a:pt x="13002" y="510"/>
                </a:lnTo>
                <a:lnTo>
                  <a:pt x="17081" y="4079"/>
                </a:lnTo>
                <a:lnTo>
                  <a:pt x="22435" y="0"/>
                </a:lnTo>
                <a:lnTo>
                  <a:pt x="26514" y="4079"/>
                </a:lnTo>
                <a:lnTo>
                  <a:pt x="31613" y="510"/>
                </a:lnTo>
                <a:lnTo>
                  <a:pt x="36202" y="3824"/>
                </a:lnTo>
              </a:path>
            </a:pathLst>
          </a:cu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8" name="Google Shape;168;p14"/>
          <p:cNvSpPr/>
          <p:nvPr/>
        </p:nvSpPr>
        <p:spPr>
          <a:xfrm>
            <a:off x="-233420" y="375534"/>
            <a:ext cx="1595087" cy="180169"/>
          </a:xfrm>
          <a:custGeom>
            <a:avLst/>
            <a:gdLst/>
            <a:ahLst/>
            <a:cxnLst/>
            <a:rect l="l" t="t" r="r" b="b"/>
            <a:pathLst>
              <a:path w="36202" h="4079" extrusionOk="0">
                <a:moveTo>
                  <a:pt x="0" y="4079"/>
                </a:moveTo>
                <a:lnTo>
                  <a:pt x="4334" y="255"/>
                </a:lnTo>
                <a:lnTo>
                  <a:pt x="8158" y="4079"/>
                </a:lnTo>
                <a:lnTo>
                  <a:pt x="13002" y="510"/>
                </a:lnTo>
                <a:lnTo>
                  <a:pt x="17081" y="4079"/>
                </a:lnTo>
                <a:lnTo>
                  <a:pt x="22435" y="0"/>
                </a:lnTo>
                <a:lnTo>
                  <a:pt x="26514" y="4079"/>
                </a:lnTo>
                <a:lnTo>
                  <a:pt x="31613" y="510"/>
                </a:lnTo>
                <a:lnTo>
                  <a:pt x="36202" y="3824"/>
                </a:lnTo>
              </a:path>
            </a:pathLst>
          </a:cu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9" name="Google Shape;169;p14"/>
          <p:cNvSpPr/>
          <p:nvPr/>
        </p:nvSpPr>
        <p:spPr>
          <a:xfrm>
            <a:off x="5389600" y="5876517"/>
            <a:ext cx="408885" cy="409899"/>
          </a:xfrm>
          <a:custGeom>
            <a:avLst/>
            <a:gdLst/>
            <a:ahLst/>
            <a:cxnLst/>
            <a:rect l="l" t="t" r="r" b="b"/>
            <a:pathLst>
              <a:path w="23325" h="23325" fill="none" extrusionOk="0">
                <a:moveTo>
                  <a:pt x="23325" y="9996"/>
                </a:moveTo>
                <a:cubicBezTo>
                  <a:pt x="23325" y="18882"/>
                  <a:pt x="12588" y="23325"/>
                  <a:pt x="6294" y="17031"/>
                </a:cubicBezTo>
                <a:cubicBezTo>
                  <a:pt x="0" y="10737"/>
                  <a:pt x="4443" y="0"/>
                  <a:pt x="13329" y="0"/>
                </a:cubicBezTo>
                <a:cubicBezTo>
                  <a:pt x="18882" y="0"/>
                  <a:pt x="23325" y="4443"/>
                  <a:pt x="23325" y="9996"/>
                </a:cubicBezTo>
                <a:close/>
              </a:path>
            </a:pathLst>
          </a:custGeom>
          <a:noFill/>
          <a:ln w="28575" cap="flat" cmpd="sng">
            <a:solidFill>
              <a:schemeClr val="lt1"/>
            </a:solidFill>
            <a:prstDash val="solid"/>
            <a:miter lim="370229"/>
            <a:headEnd type="none" w="sm" len="sm"/>
            <a:tailEnd type="none" w="sm" len="sm"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4"/>
          <p:cNvSpPr/>
          <p:nvPr/>
        </p:nvSpPr>
        <p:spPr>
          <a:xfrm>
            <a:off x="1317765" y="-125316"/>
            <a:ext cx="408885" cy="409899"/>
          </a:xfrm>
          <a:custGeom>
            <a:avLst/>
            <a:gdLst/>
            <a:ahLst/>
            <a:cxnLst/>
            <a:rect l="l" t="t" r="r" b="b"/>
            <a:pathLst>
              <a:path w="23325" h="23325" fill="none" extrusionOk="0">
                <a:moveTo>
                  <a:pt x="23325" y="9996"/>
                </a:moveTo>
                <a:cubicBezTo>
                  <a:pt x="23325" y="18882"/>
                  <a:pt x="12588" y="23325"/>
                  <a:pt x="6294" y="17031"/>
                </a:cubicBezTo>
                <a:cubicBezTo>
                  <a:pt x="0" y="10737"/>
                  <a:pt x="4443" y="0"/>
                  <a:pt x="13329" y="0"/>
                </a:cubicBezTo>
                <a:cubicBezTo>
                  <a:pt x="18882" y="0"/>
                  <a:pt x="23325" y="4443"/>
                  <a:pt x="23325" y="9996"/>
                </a:cubicBezTo>
                <a:close/>
              </a:path>
            </a:pathLst>
          </a:custGeom>
          <a:noFill/>
          <a:ln w="28575" cap="flat" cmpd="sng">
            <a:solidFill>
              <a:schemeClr val="lt1"/>
            </a:solidFill>
            <a:prstDash val="solid"/>
            <a:miter lim="370229"/>
            <a:headEnd type="none" w="sm" len="sm"/>
            <a:tailEnd type="none" w="sm" len="sm"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4"/>
          <p:cNvSpPr/>
          <p:nvPr/>
        </p:nvSpPr>
        <p:spPr>
          <a:xfrm rot="7641468">
            <a:off x="12049569" y="2655793"/>
            <a:ext cx="345775" cy="301264"/>
          </a:xfrm>
          <a:custGeom>
            <a:avLst/>
            <a:gdLst/>
            <a:ahLst/>
            <a:cxnLst/>
            <a:rect l="l" t="t" r="r" b="b"/>
            <a:pathLst>
              <a:path w="29249" h="25547" fill="none" extrusionOk="0">
                <a:moveTo>
                  <a:pt x="14439" y="0"/>
                </a:moveTo>
                <a:lnTo>
                  <a:pt x="0" y="25546"/>
                </a:lnTo>
                <a:lnTo>
                  <a:pt x="29248" y="25546"/>
                </a:lnTo>
                <a:close/>
              </a:path>
            </a:pathLst>
          </a:custGeom>
          <a:noFill/>
          <a:ln w="28575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4"/>
          <p:cNvSpPr/>
          <p:nvPr/>
        </p:nvSpPr>
        <p:spPr>
          <a:xfrm rot="7641468">
            <a:off x="-88295" y="5586577"/>
            <a:ext cx="345775" cy="301264"/>
          </a:xfrm>
          <a:custGeom>
            <a:avLst/>
            <a:gdLst/>
            <a:ahLst/>
            <a:cxnLst/>
            <a:rect l="l" t="t" r="r" b="b"/>
            <a:pathLst>
              <a:path w="29249" h="25547" fill="none" extrusionOk="0">
                <a:moveTo>
                  <a:pt x="14439" y="0"/>
                </a:moveTo>
                <a:lnTo>
                  <a:pt x="0" y="25546"/>
                </a:lnTo>
                <a:lnTo>
                  <a:pt x="29248" y="25546"/>
                </a:lnTo>
                <a:close/>
              </a:path>
            </a:pathLst>
          </a:custGeom>
          <a:noFill/>
          <a:ln w="28575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4"/>
          <p:cNvSpPr txBox="1">
            <a:spLocks noGrp="1"/>
          </p:cNvSpPr>
          <p:nvPr>
            <p:ph type="subTitle" idx="1"/>
          </p:nvPr>
        </p:nvSpPr>
        <p:spPr>
          <a:xfrm flipH="1">
            <a:off x="983161" y="911800"/>
            <a:ext cx="5604501" cy="1481200"/>
          </a:xfrm>
          <a:prstGeom prst="rect">
            <a:avLst/>
          </a:prstGeom>
        </p:spPr>
        <p:txBody>
          <a:bodyPr spcFirstLastPara="1" wrap="square" lIns="121705" tIns="121705" rIns="121705" bIns="12170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None/>
              <a:defRPr sz="32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None/>
              <a:defRPr sz="32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None/>
              <a:defRPr sz="32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None/>
              <a:defRPr sz="32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None/>
              <a:defRPr sz="32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None/>
              <a:defRPr sz="32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2130"/>
              </a:spcBef>
              <a:spcAft>
                <a:spcPts val="0"/>
              </a:spcAft>
              <a:buNone/>
              <a:defRPr sz="32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2130"/>
              </a:spcBef>
              <a:spcAft>
                <a:spcPts val="2130"/>
              </a:spcAft>
              <a:buNone/>
              <a:defRPr sz="3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4" name="Google Shape;174;p14"/>
          <p:cNvSpPr txBox="1">
            <a:spLocks noGrp="1"/>
          </p:cNvSpPr>
          <p:nvPr>
            <p:ph type="subTitle" idx="2"/>
          </p:nvPr>
        </p:nvSpPr>
        <p:spPr>
          <a:xfrm flipH="1">
            <a:off x="912636" y="4436800"/>
            <a:ext cx="3656532" cy="614400"/>
          </a:xfrm>
          <a:prstGeom prst="rect">
            <a:avLst/>
          </a:prstGeom>
        </p:spPr>
        <p:txBody>
          <a:bodyPr spcFirstLastPara="1" wrap="square" lIns="121705" tIns="121705" rIns="121705" bIns="12170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accent4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accent4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accent4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accent4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accent4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accent4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accent4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accent4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accent4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79671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">
  <p:cSld name="Table of contents 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3"/>
          <p:cNvSpPr txBox="1">
            <a:spLocks noGrp="1"/>
          </p:cNvSpPr>
          <p:nvPr>
            <p:ph type="ctrTitle"/>
          </p:nvPr>
        </p:nvSpPr>
        <p:spPr>
          <a:xfrm>
            <a:off x="-96428" y="4948644"/>
            <a:ext cx="3780225" cy="770400"/>
          </a:xfrm>
          <a:prstGeom prst="rect">
            <a:avLst/>
          </a:prstGeom>
        </p:spPr>
        <p:txBody>
          <a:bodyPr spcFirstLastPara="1" wrap="square" lIns="121705" tIns="121705" rIns="121705" bIns="12170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3200"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6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6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6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6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6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6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6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6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43" name="Google Shape;143;p13"/>
          <p:cNvSpPr txBox="1">
            <a:spLocks noGrp="1"/>
          </p:cNvSpPr>
          <p:nvPr>
            <p:ph type="subTitle" idx="1"/>
          </p:nvPr>
        </p:nvSpPr>
        <p:spPr>
          <a:xfrm>
            <a:off x="559281" y="5473167"/>
            <a:ext cx="3124651" cy="763200"/>
          </a:xfrm>
          <a:prstGeom prst="rect">
            <a:avLst/>
          </a:prstGeom>
        </p:spPr>
        <p:txBody>
          <a:bodyPr spcFirstLastPara="1" wrap="square" lIns="121705" tIns="121705" rIns="121705" bIns="12170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9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3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3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3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3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3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3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3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3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44" name="Google Shape;144;p13"/>
          <p:cNvSpPr txBox="1">
            <a:spLocks noGrp="1"/>
          </p:cNvSpPr>
          <p:nvPr>
            <p:ph type="title" idx="2" hasCustomPrompt="1"/>
          </p:nvPr>
        </p:nvSpPr>
        <p:spPr>
          <a:xfrm>
            <a:off x="2757803" y="2583513"/>
            <a:ext cx="2332615" cy="770400"/>
          </a:xfrm>
          <a:prstGeom prst="rect">
            <a:avLst/>
          </a:prstGeom>
        </p:spPr>
        <p:txBody>
          <a:bodyPr spcFirstLastPara="1" wrap="square" lIns="121705" tIns="121705" rIns="121705" bIns="12170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8000"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Fira Sans Extra Condensed Medium"/>
              <a:buNone/>
              <a:defRPr sz="64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Fira Sans Extra Condensed Medium"/>
              <a:buNone/>
              <a:defRPr sz="64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Fira Sans Extra Condensed Medium"/>
              <a:buNone/>
              <a:defRPr sz="64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Fira Sans Extra Condensed Medium"/>
              <a:buNone/>
              <a:defRPr sz="64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Fira Sans Extra Condensed Medium"/>
              <a:buNone/>
              <a:defRPr sz="64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Fira Sans Extra Condensed Medium"/>
              <a:buNone/>
              <a:defRPr sz="64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Fira Sans Extra Condensed Medium"/>
              <a:buNone/>
              <a:defRPr sz="64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Fira Sans Extra Condensed Medium"/>
              <a:buNone/>
              <a:defRPr sz="64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45" name="Google Shape;145;p13"/>
          <p:cNvSpPr txBox="1">
            <a:spLocks noGrp="1"/>
          </p:cNvSpPr>
          <p:nvPr>
            <p:ph type="subTitle" idx="3"/>
          </p:nvPr>
        </p:nvSpPr>
        <p:spPr>
          <a:xfrm>
            <a:off x="8467964" y="5473167"/>
            <a:ext cx="3243157" cy="763200"/>
          </a:xfrm>
          <a:prstGeom prst="rect">
            <a:avLst/>
          </a:prstGeom>
        </p:spPr>
        <p:txBody>
          <a:bodyPr spcFirstLastPara="1" wrap="square" lIns="121705" tIns="121705" rIns="121705" bIns="12170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9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3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3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3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3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3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3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3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3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46" name="Google Shape;146;p13"/>
          <p:cNvSpPr txBox="1">
            <a:spLocks noGrp="1"/>
          </p:cNvSpPr>
          <p:nvPr>
            <p:ph type="title" idx="4" hasCustomPrompt="1"/>
          </p:nvPr>
        </p:nvSpPr>
        <p:spPr>
          <a:xfrm>
            <a:off x="7140645" y="2583491"/>
            <a:ext cx="2332615" cy="770400"/>
          </a:xfrm>
          <a:prstGeom prst="rect">
            <a:avLst/>
          </a:prstGeom>
        </p:spPr>
        <p:txBody>
          <a:bodyPr spcFirstLastPara="1" wrap="square" lIns="121705" tIns="121705" rIns="121705" bIns="12170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8000"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Fira Sans Extra Condensed Medium"/>
              <a:buNone/>
              <a:defRPr sz="64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Fira Sans Extra Condensed Medium"/>
              <a:buNone/>
              <a:defRPr sz="64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Fira Sans Extra Condensed Medium"/>
              <a:buNone/>
              <a:defRPr sz="64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Fira Sans Extra Condensed Medium"/>
              <a:buNone/>
              <a:defRPr sz="64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Fira Sans Extra Condensed Medium"/>
              <a:buNone/>
              <a:defRPr sz="64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Fira Sans Extra Condensed Medium"/>
              <a:buNone/>
              <a:defRPr sz="64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Fira Sans Extra Condensed Medium"/>
              <a:buNone/>
              <a:defRPr sz="64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Fira Sans Extra Condensed Medium"/>
              <a:buNone/>
              <a:defRPr sz="64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47" name="Google Shape;147;p13"/>
          <p:cNvSpPr txBox="1">
            <a:spLocks noGrp="1"/>
          </p:cNvSpPr>
          <p:nvPr>
            <p:ph type="subTitle" idx="5"/>
          </p:nvPr>
        </p:nvSpPr>
        <p:spPr>
          <a:xfrm>
            <a:off x="4497446" y="5473167"/>
            <a:ext cx="3166946" cy="763200"/>
          </a:xfrm>
          <a:prstGeom prst="rect">
            <a:avLst/>
          </a:prstGeom>
        </p:spPr>
        <p:txBody>
          <a:bodyPr spcFirstLastPara="1" wrap="square" lIns="121705" tIns="121705" rIns="121705" bIns="12170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9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3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3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3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3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3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3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3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3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48" name="Google Shape;148;p13"/>
          <p:cNvSpPr txBox="1">
            <a:spLocks noGrp="1"/>
          </p:cNvSpPr>
          <p:nvPr>
            <p:ph type="title" idx="6" hasCustomPrompt="1"/>
          </p:nvPr>
        </p:nvSpPr>
        <p:spPr>
          <a:xfrm>
            <a:off x="4914612" y="2229297"/>
            <a:ext cx="2332615" cy="770400"/>
          </a:xfrm>
          <a:prstGeom prst="rect">
            <a:avLst/>
          </a:prstGeom>
        </p:spPr>
        <p:txBody>
          <a:bodyPr spcFirstLastPara="1" wrap="square" lIns="121705" tIns="121705" rIns="121705" bIns="12170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8000"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Fira Sans Extra Condensed Medium"/>
              <a:buNone/>
              <a:defRPr sz="64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Fira Sans Extra Condensed Medium"/>
              <a:buNone/>
              <a:defRPr sz="64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Fira Sans Extra Condensed Medium"/>
              <a:buNone/>
              <a:defRPr sz="64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Fira Sans Extra Condensed Medium"/>
              <a:buNone/>
              <a:defRPr sz="64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Fira Sans Extra Condensed Medium"/>
              <a:buNone/>
              <a:defRPr sz="64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Fira Sans Extra Condensed Medium"/>
              <a:buNone/>
              <a:defRPr sz="64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Fira Sans Extra Condensed Medium"/>
              <a:buNone/>
              <a:defRPr sz="64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Fira Sans Extra Condensed Medium"/>
              <a:buNone/>
              <a:defRPr sz="64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49" name="Google Shape;149;p13"/>
          <p:cNvSpPr txBox="1">
            <a:spLocks noGrp="1"/>
          </p:cNvSpPr>
          <p:nvPr>
            <p:ph type="ctrTitle" idx="7"/>
          </p:nvPr>
        </p:nvSpPr>
        <p:spPr>
          <a:xfrm>
            <a:off x="4044570" y="4948644"/>
            <a:ext cx="4072699" cy="770400"/>
          </a:xfrm>
          <a:prstGeom prst="rect">
            <a:avLst/>
          </a:prstGeom>
        </p:spPr>
        <p:txBody>
          <a:bodyPr spcFirstLastPara="1" wrap="square" lIns="121705" tIns="121705" rIns="121705" bIns="12170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3200" b="1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6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6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6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6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6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6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6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6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50" name="Google Shape;150;p13"/>
          <p:cNvSpPr txBox="1">
            <a:spLocks noGrp="1"/>
          </p:cNvSpPr>
          <p:nvPr>
            <p:ph type="ctrTitle" idx="8"/>
          </p:nvPr>
        </p:nvSpPr>
        <p:spPr>
          <a:xfrm>
            <a:off x="8467966" y="4948644"/>
            <a:ext cx="2272364" cy="770400"/>
          </a:xfrm>
          <a:prstGeom prst="rect">
            <a:avLst/>
          </a:prstGeom>
        </p:spPr>
        <p:txBody>
          <a:bodyPr spcFirstLastPara="1" wrap="square" lIns="121705" tIns="121705" rIns="121705" bIns="12170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3200" b="1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6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6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6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6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6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6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6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6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51" name="Google Shape;151;p13"/>
          <p:cNvSpPr txBox="1">
            <a:spLocks noGrp="1"/>
          </p:cNvSpPr>
          <p:nvPr>
            <p:ph type="ctrTitle" idx="9"/>
          </p:nvPr>
        </p:nvSpPr>
        <p:spPr>
          <a:xfrm>
            <a:off x="1579483" y="374285"/>
            <a:ext cx="9002872" cy="1261600"/>
          </a:xfrm>
          <a:prstGeom prst="rect">
            <a:avLst/>
          </a:prstGeom>
        </p:spPr>
        <p:txBody>
          <a:bodyPr spcFirstLastPara="1" wrap="square" lIns="121705" tIns="121705" rIns="121705" bIns="12170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4800" b="1">
                <a:solidFill>
                  <a:schemeClr val="accen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24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24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24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24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24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24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24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2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52" name="Google Shape;152;p13"/>
          <p:cNvSpPr/>
          <p:nvPr/>
        </p:nvSpPr>
        <p:spPr>
          <a:xfrm>
            <a:off x="308136" y="2615651"/>
            <a:ext cx="408885" cy="409899"/>
          </a:xfrm>
          <a:custGeom>
            <a:avLst/>
            <a:gdLst/>
            <a:ahLst/>
            <a:cxnLst/>
            <a:rect l="l" t="t" r="r" b="b"/>
            <a:pathLst>
              <a:path w="23325" h="23325" fill="none" extrusionOk="0">
                <a:moveTo>
                  <a:pt x="23325" y="9996"/>
                </a:moveTo>
                <a:cubicBezTo>
                  <a:pt x="23325" y="18882"/>
                  <a:pt x="12588" y="23325"/>
                  <a:pt x="6294" y="17031"/>
                </a:cubicBezTo>
                <a:cubicBezTo>
                  <a:pt x="0" y="10737"/>
                  <a:pt x="4443" y="0"/>
                  <a:pt x="13329" y="0"/>
                </a:cubicBezTo>
                <a:cubicBezTo>
                  <a:pt x="18882" y="0"/>
                  <a:pt x="23325" y="4443"/>
                  <a:pt x="23325" y="9996"/>
                </a:cubicBezTo>
                <a:close/>
              </a:path>
            </a:pathLst>
          </a:custGeom>
          <a:noFill/>
          <a:ln w="28575" cap="flat" cmpd="sng">
            <a:solidFill>
              <a:schemeClr val="accent2"/>
            </a:solidFill>
            <a:prstDash val="solid"/>
            <a:miter lim="370229"/>
            <a:headEnd type="none" w="sm" len="sm"/>
            <a:tailEnd type="none" w="sm" len="sm"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3"/>
          <p:cNvSpPr/>
          <p:nvPr/>
        </p:nvSpPr>
        <p:spPr>
          <a:xfrm rot="7641468">
            <a:off x="10691837" y="1595027"/>
            <a:ext cx="345775" cy="301264"/>
          </a:xfrm>
          <a:custGeom>
            <a:avLst/>
            <a:gdLst/>
            <a:ahLst/>
            <a:cxnLst/>
            <a:rect l="l" t="t" r="r" b="b"/>
            <a:pathLst>
              <a:path w="29249" h="25547" fill="none" extrusionOk="0">
                <a:moveTo>
                  <a:pt x="14439" y="0"/>
                </a:moveTo>
                <a:lnTo>
                  <a:pt x="0" y="25546"/>
                </a:lnTo>
                <a:lnTo>
                  <a:pt x="29248" y="25546"/>
                </a:lnTo>
                <a:close/>
              </a:path>
            </a:pathLst>
          </a:custGeom>
          <a:noFill/>
          <a:ln w="2857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3"/>
          <p:cNvSpPr/>
          <p:nvPr/>
        </p:nvSpPr>
        <p:spPr>
          <a:xfrm>
            <a:off x="11252278" y="1974685"/>
            <a:ext cx="1595087" cy="180169"/>
          </a:xfrm>
          <a:custGeom>
            <a:avLst/>
            <a:gdLst/>
            <a:ahLst/>
            <a:cxnLst/>
            <a:rect l="l" t="t" r="r" b="b"/>
            <a:pathLst>
              <a:path w="36202" h="4079" extrusionOk="0">
                <a:moveTo>
                  <a:pt x="0" y="4079"/>
                </a:moveTo>
                <a:lnTo>
                  <a:pt x="4334" y="255"/>
                </a:lnTo>
                <a:lnTo>
                  <a:pt x="8158" y="4079"/>
                </a:lnTo>
                <a:lnTo>
                  <a:pt x="13002" y="510"/>
                </a:lnTo>
                <a:lnTo>
                  <a:pt x="17081" y="4079"/>
                </a:lnTo>
                <a:lnTo>
                  <a:pt x="22435" y="0"/>
                </a:lnTo>
                <a:lnTo>
                  <a:pt x="26514" y="4079"/>
                </a:lnTo>
                <a:lnTo>
                  <a:pt x="31613" y="510"/>
                </a:lnTo>
                <a:lnTo>
                  <a:pt x="36202" y="3824"/>
                </a:lnTo>
              </a:path>
            </a:pathLst>
          </a:cu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5" name="Google Shape;155;p13"/>
          <p:cNvSpPr/>
          <p:nvPr/>
        </p:nvSpPr>
        <p:spPr>
          <a:xfrm>
            <a:off x="10701825" y="2341781"/>
            <a:ext cx="1595087" cy="180169"/>
          </a:xfrm>
          <a:custGeom>
            <a:avLst/>
            <a:gdLst/>
            <a:ahLst/>
            <a:cxnLst/>
            <a:rect l="l" t="t" r="r" b="b"/>
            <a:pathLst>
              <a:path w="36202" h="4079" extrusionOk="0">
                <a:moveTo>
                  <a:pt x="0" y="4079"/>
                </a:moveTo>
                <a:lnTo>
                  <a:pt x="4334" y="255"/>
                </a:lnTo>
                <a:lnTo>
                  <a:pt x="8158" y="4079"/>
                </a:lnTo>
                <a:lnTo>
                  <a:pt x="13002" y="510"/>
                </a:lnTo>
                <a:lnTo>
                  <a:pt x="17081" y="4079"/>
                </a:lnTo>
                <a:lnTo>
                  <a:pt x="22435" y="0"/>
                </a:lnTo>
                <a:lnTo>
                  <a:pt x="26514" y="4079"/>
                </a:lnTo>
                <a:lnTo>
                  <a:pt x="31613" y="510"/>
                </a:lnTo>
                <a:lnTo>
                  <a:pt x="36202" y="3824"/>
                </a:ln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6" name="Google Shape;156;p13"/>
          <p:cNvSpPr/>
          <p:nvPr/>
        </p:nvSpPr>
        <p:spPr>
          <a:xfrm>
            <a:off x="37458" y="3122685"/>
            <a:ext cx="1595087" cy="180169"/>
          </a:xfrm>
          <a:custGeom>
            <a:avLst/>
            <a:gdLst/>
            <a:ahLst/>
            <a:cxnLst/>
            <a:rect l="l" t="t" r="r" b="b"/>
            <a:pathLst>
              <a:path w="36202" h="4079" extrusionOk="0">
                <a:moveTo>
                  <a:pt x="0" y="4079"/>
                </a:moveTo>
                <a:lnTo>
                  <a:pt x="4334" y="255"/>
                </a:lnTo>
                <a:lnTo>
                  <a:pt x="8158" y="4079"/>
                </a:lnTo>
                <a:lnTo>
                  <a:pt x="13002" y="510"/>
                </a:lnTo>
                <a:lnTo>
                  <a:pt x="17081" y="4079"/>
                </a:lnTo>
                <a:lnTo>
                  <a:pt x="22435" y="0"/>
                </a:lnTo>
                <a:lnTo>
                  <a:pt x="26514" y="4079"/>
                </a:lnTo>
                <a:lnTo>
                  <a:pt x="31613" y="510"/>
                </a:lnTo>
                <a:lnTo>
                  <a:pt x="36202" y="3824"/>
                </a:ln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7" name="Google Shape;157;p13"/>
          <p:cNvSpPr/>
          <p:nvPr/>
        </p:nvSpPr>
        <p:spPr>
          <a:xfrm>
            <a:off x="-512995" y="3489781"/>
            <a:ext cx="1595087" cy="180169"/>
          </a:xfrm>
          <a:custGeom>
            <a:avLst/>
            <a:gdLst/>
            <a:ahLst/>
            <a:cxnLst/>
            <a:rect l="l" t="t" r="r" b="b"/>
            <a:pathLst>
              <a:path w="36202" h="4079" extrusionOk="0">
                <a:moveTo>
                  <a:pt x="0" y="4079"/>
                </a:moveTo>
                <a:lnTo>
                  <a:pt x="4334" y="255"/>
                </a:lnTo>
                <a:lnTo>
                  <a:pt x="8158" y="4079"/>
                </a:lnTo>
                <a:lnTo>
                  <a:pt x="13002" y="510"/>
                </a:lnTo>
                <a:lnTo>
                  <a:pt x="17081" y="4079"/>
                </a:lnTo>
                <a:lnTo>
                  <a:pt x="22435" y="0"/>
                </a:lnTo>
                <a:lnTo>
                  <a:pt x="26514" y="4079"/>
                </a:lnTo>
                <a:lnTo>
                  <a:pt x="31613" y="510"/>
                </a:lnTo>
                <a:lnTo>
                  <a:pt x="36202" y="3824"/>
                </a:lnTo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8" name="Google Shape;158;p13"/>
          <p:cNvSpPr/>
          <p:nvPr/>
        </p:nvSpPr>
        <p:spPr>
          <a:xfrm>
            <a:off x="451531" y="600785"/>
            <a:ext cx="1595087" cy="180169"/>
          </a:xfrm>
          <a:custGeom>
            <a:avLst/>
            <a:gdLst/>
            <a:ahLst/>
            <a:cxnLst/>
            <a:rect l="l" t="t" r="r" b="b"/>
            <a:pathLst>
              <a:path w="36202" h="4079" extrusionOk="0">
                <a:moveTo>
                  <a:pt x="0" y="4079"/>
                </a:moveTo>
                <a:lnTo>
                  <a:pt x="4334" y="255"/>
                </a:lnTo>
                <a:lnTo>
                  <a:pt x="8158" y="4079"/>
                </a:lnTo>
                <a:lnTo>
                  <a:pt x="13002" y="510"/>
                </a:lnTo>
                <a:lnTo>
                  <a:pt x="17081" y="4079"/>
                </a:lnTo>
                <a:lnTo>
                  <a:pt x="22435" y="0"/>
                </a:lnTo>
                <a:lnTo>
                  <a:pt x="26514" y="4079"/>
                </a:lnTo>
                <a:lnTo>
                  <a:pt x="31613" y="510"/>
                </a:lnTo>
                <a:lnTo>
                  <a:pt x="36202" y="3824"/>
                </a:lnTo>
              </a:path>
            </a:pathLst>
          </a:cu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9" name="Google Shape;159;p13"/>
          <p:cNvSpPr/>
          <p:nvPr/>
        </p:nvSpPr>
        <p:spPr>
          <a:xfrm rot="7641468">
            <a:off x="1182221" y="1012660"/>
            <a:ext cx="345775" cy="301264"/>
          </a:xfrm>
          <a:custGeom>
            <a:avLst/>
            <a:gdLst/>
            <a:ahLst/>
            <a:cxnLst/>
            <a:rect l="l" t="t" r="r" b="b"/>
            <a:pathLst>
              <a:path w="29249" h="25547" fill="none" extrusionOk="0">
                <a:moveTo>
                  <a:pt x="14439" y="0"/>
                </a:moveTo>
                <a:lnTo>
                  <a:pt x="0" y="25546"/>
                </a:lnTo>
                <a:lnTo>
                  <a:pt x="29248" y="25546"/>
                </a:lnTo>
                <a:close/>
              </a:path>
            </a:pathLst>
          </a:custGeom>
          <a:noFill/>
          <a:ln w="28575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4260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138" y="2130434"/>
            <a:ext cx="10337562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4276" y="3886200"/>
            <a:ext cx="8513287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36A7B83-5229-4440-5BE6-1C10F733D0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44E21DC-1ABD-A4D0-138C-5EFF5BFEEA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F718A77-3B66-77B8-19EB-7AF0FC5FD7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FD0F5D-91E1-4D7F-85B2-83ADAE7773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6642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3984BA3-0E04-57A4-31CC-16F2E4E0BE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708A8D8-9CD5-A2D3-D370-A3475A906B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80167DC-2055-1940-62F8-5A230717C9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F912B7-60BD-41D3-9817-391874B048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75554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702" y="4406903"/>
            <a:ext cx="10337562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702" y="2906713"/>
            <a:ext cx="10337562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B2F5890-8C95-AAC6-F3BD-CB3AE80CBD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83EC114-FB6A-D1E6-7573-DDA7FCC54D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3DA154B-C9FF-7131-2CB7-4435CA97D3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E4EAB4-0BE5-4881-873A-4E54D3B2987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65302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092" y="1600201"/>
            <a:ext cx="537147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2268" y="1600201"/>
            <a:ext cx="537147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804CA8-B0FC-B6C5-5906-9BBE2A7295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911268-9AD3-3D23-6E0E-ED6FAB347C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490824-9005-7158-A6E6-3FD6CA8C10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E138A4-E375-4B14-8282-6420DA595B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43431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535116"/>
            <a:ext cx="5373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092" y="2174875"/>
            <a:ext cx="5373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8056" y="1535116"/>
            <a:ext cx="537570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8056" y="2174875"/>
            <a:ext cx="537570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6401125-2CC6-9A47-9CF9-6A3F2A3A81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9A3394E-A817-DAF6-4752-9CB72516D2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AB8F23F-FD4A-B331-5884-56E52B344C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288F3F-43B4-4888-AA18-8D02181525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99176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97F9D5D-42FB-5E72-1853-E6EB523A66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09395C0-D2AC-BF31-9B4F-EE6B4424B6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D1F8466-D0AB-11CF-8213-E151AE6973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73F100-41A1-4E46-95C2-DFCED4C9B8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09638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E309165-D03E-6C19-34FF-50EB55E7B7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938D854-3667-591B-1DFA-16EB44AE7B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AA905EC-CF6E-7481-364D-9384A9A637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315FF4-D246-4261-BF97-53B78CC4F8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93897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108" y="273052"/>
            <a:ext cx="400116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941" y="273051"/>
            <a:ext cx="679880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108" y="1435104"/>
            <a:ext cx="400116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7C3B1C-0065-4CF9-8013-35438E1AB2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2D5E73-01A1-183E-B927-A1C809B45D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6EF8A2-5C74-6EDE-D925-03EB62F7DF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6EA55F-FCFF-42D2-85C9-B66A1EB084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50624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805" y="4800600"/>
            <a:ext cx="729710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3805" y="612775"/>
            <a:ext cx="729710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3805" y="5367338"/>
            <a:ext cx="729710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926E9F-9E5F-013F-03E9-CF282C5E39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CF570D-BC13-6275-FF03-950CB40FC2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16052E-91D1-EF0B-46C2-892ADB3FF7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CD2036-9195-4F17-9800-8F6B136B2A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67328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82A7C7E-C817-F6A4-6400-60EB051885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4C4F6C1-2B37-F17E-877D-6C642733C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210D0E-C4B5-BA9C-F4AD-760CF20FC9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FC90C4-E32A-4465-A698-BF23D687A6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1292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7332" y="274646"/>
            <a:ext cx="2736414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92" y="274646"/>
            <a:ext cx="8006543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5B1FF8E-437A-B78D-9D70-9BB9676EA1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FA562B7-C407-A9BB-E62B-B450FD26CD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DF7468-F161-9A25-2167-6EC98488CA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F3355C-FA1F-4E2D-B95F-074A3E13370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1653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92" y="274638"/>
            <a:ext cx="10945654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8092" y="1600201"/>
            <a:ext cx="10945654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6CAD1A5-552E-2511-087F-5F97B6A286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11F4E0E-9FF6-541F-14CA-34176EF40B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B66CCAD-B467-F233-E69E-B073B2FE48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F7BAD2-E0BB-42B4-8301-52567CB0DCC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4673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950C8C5-4E2D-342D-48D1-C4F73D2F7DB4}"/>
              </a:ext>
            </a:extLst>
          </p:cNvPr>
          <p:cNvGrpSpPr>
            <a:grpSpLocks/>
          </p:cNvGrpSpPr>
          <p:nvPr/>
        </p:nvGrpSpPr>
        <p:grpSpPr bwMode="auto">
          <a:xfrm>
            <a:off x="1" y="0"/>
            <a:ext cx="12182952" cy="6858000"/>
            <a:chOff x="0" y="0"/>
            <a:chExt cx="5770" cy="4320"/>
          </a:xfrm>
        </p:grpSpPr>
        <p:sp>
          <p:nvSpPr>
            <p:cNvPr id="3" name="Rectangle 3">
              <a:extLst>
                <a:ext uri="{FF2B5EF4-FFF2-40B4-BE49-F238E27FC236}">
                  <a16:creationId xmlns:a16="http://schemas.microsoft.com/office/drawing/2014/main" id="{F5C6444E-6535-AEAC-0009-879CD105BF2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9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2A2D962A-67D5-DD17-F148-8A55B2E4E7F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3800">
                <a:solidFill>
                  <a:srgbClr val="FFFFFF"/>
                </a:solidFill>
              </a:endParaRPr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A3D8CE8B-047D-44CD-E3BE-5A7730AB66F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3800">
                <a:solidFill>
                  <a:srgbClr val="FFFFFF"/>
                </a:solidFill>
              </a:endParaRPr>
            </a:p>
          </p:txBody>
        </p:sp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1F4D9EF1-A611-68E6-90D1-D4DD0CE05C1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3800">
                <a:solidFill>
                  <a:srgbClr val="FFFFFF"/>
                </a:solidFill>
              </a:endParaRPr>
            </a:p>
          </p:txBody>
        </p:sp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13AC1125-7F93-2719-0DED-6547F550279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3800">
                <a:solidFill>
                  <a:srgbClr val="FFFFFF"/>
                </a:solidFill>
              </a:endParaRPr>
            </a:p>
          </p:txBody>
        </p:sp>
        <p:sp>
          <p:nvSpPr>
            <p:cNvPr id="8" name="Rectangle 8">
              <a:extLst>
                <a:ext uri="{FF2B5EF4-FFF2-40B4-BE49-F238E27FC236}">
                  <a16:creationId xmlns:a16="http://schemas.microsoft.com/office/drawing/2014/main" id="{BFC1C1AF-11C8-557B-F479-1975F906941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3800">
                <a:solidFill>
                  <a:srgbClr val="FFFFFF"/>
                </a:solidFill>
              </a:endParaRPr>
            </a:p>
          </p:txBody>
        </p:sp>
        <p:sp>
          <p:nvSpPr>
            <p:cNvPr id="9" name="Rectangle 9">
              <a:extLst>
                <a:ext uri="{FF2B5EF4-FFF2-40B4-BE49-F238E27FC236}">
                  <a16:creationId xmlns:a16="http://schemas.microsoft.com/office/drawing/2014/main" id="{74640A35-7B0B-0525-E7E3-8CB31212095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9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" name="Rectangle 10">
              <a:extLst>
                <a:ext uri="{FF2B5EF4-FFF2-40B4-BE49-F238E27FC236}">
                  <a16:creationId xmlns:a16="http://schemas.microsoft.com/office/drawing/2014/main" id="{2540BB66-E995-8963-7556-97FB6979F7E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9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1" name="Rectangle 11">
              <a:extLst>
                <a:ext uri="{FF2B5EF4-FFF2-40B4-BE49-F238E27FC236}">
                  <a16:creationId xmlns:a16="http://schemas.microsoft.com/office/drawing/2014/main" id="{618BBBF3-A8D5-9F79-0678-A8AFF92E72A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3800">
                <a:solidFill>
                  <a:srgbClr val="FFFFFF"/>
                </a:solidFill>
              </a:endParaRPr>
            </a:p>
          </p:txBody>
        </p:sp>
        <p:sp>
          <p:nvSpPr>
            <p:cNvPr id="12" name="Rectangle 12">
              <a:extLst>
                <a:ext uri="{FF2B5EF4-FFF2-40B4-BE49-F238E27FC236}">
                  <a16:creationId xmlns:a16="http://schemas.microsoft.com/office/drawing/2014/main" id="{3A4ED063-4F48-D93B-DC3B-49072E61580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3800">
                <a:solidFill>
                  <a:srgbClr val="FFFFFF"/>
                </a:solidFill>
              </a:endParaRPr>
            </a:p>
          </p:txBody>
        </p:sp>
        <p:sp>
          <p:nvSpPr>
            <p:cNvPr id="13" name="Rectangle 13">
              <a:extLst>
                <a:ext uri="{FF2B5EF4-FFF2-40B4-BE49-F238E27FC236}">
                  <a16:creationId xmlns:a16="http://schemas.microsoft.com/office/drawing/2014/main" id="{A1877DEE-E2D8-381C-CFB5-EEE9EC9613E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3800">
                <a:solidFill>
                  <a:srgbClr val="FFFFFF"/>
                </a:solidFill>
              </a:endParaRPr>
            </a:p>
          </p:txBody>
        </p:sp>
        <p:sp>
          <p:nvSpPr>
            <p:cNvPr id="14" name="Rectangle 14">
              <a:extLst>
                <a:ext uri="{FF2B5EF4-FFF2-40B4-BE49-F238E27FC236}">
                  <a16:creationId xmlns:a16="http://schemas.microsoft.com/office/drawing/2014/main" id="{3DBB58AE-46D4-2910-374B-56BE44C68D3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3800">
                <a:solidFill>
                  <a:srgbClr val="FFFFFF"/>
                </a:solidFill>
              </a:endParaRPr>
            </a:p>
          </p:txBody>
        </p:sp>
        <p:sp>
          <p:nvSpPr>
            <p:cNvPr id="15" name="Rectangle 15">
              <a:extLst>
                <a:ext uri="{FF2B5EF4-FFF2-40B4-BE49-F238E27FC236}">
                  <a16:creationId xmlns:a16="http://schemas.microsoft.com/office/drawing/2014/main" id="{92FF2929-3DBA-AD0E-8434-96C1760D564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9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6" name="Rectangle 16">
              <a:extLst>
                <a:ext uri="{FF2B5EF4-FFF2-40B4-BE49-F238E27FC236}">
                  <a16:creationId xmlns:a16="http://schemas.microsoft.com/office/drawing/2014/main" id="{DC310B28-A849-21A2-415A-47F68342A75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3800">
                <a:solidFill>
                  <a:srgbClr val="FFFFFF"/>
                </a:solidFill>
              </a:endParaRPr>
            </a:p>
          </p:txBody>
        </p:sp>
        <p:sp>
          <p:nvSpPr>
            <p:cNvPr id="17" name="Rectangle 17">
              <a:extLst>
                <a:ext uri="{FF2B5EF4-FFF2-40B4-BE49-F238E27FC236}">
                  <a16:creationId xmlns:a16="http://schemas.microsoft.com/office/drawing/2014/main" id="{95893511-4813-CF1C-6486-B3465388F71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9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8" name="Rectangle 18">
              <a:extLst>
                <a:ext uri="{FF2B5EF4-FFF2-40B4-BE49-F238E27FC236}">
                  <a16:creationId xmlns:a16="http://schemas.microsoft.com/office/drawing/2014/main" id="{74FE7057-A51B-24A2-6494-E38F82EC523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3800">
                <a:solidFill>
                  <a:srgbClr val="FFFFFF"/>
                </a:solidFill>
              </a:endParaRPr>
            </a:p>
          </p:txBody>
        </p:sp>
        <p:sp>
          <p:nvSpPr>
            <p:cNvPr id="19" name="Rectangle 19">
              <a:extLst>
                <a:ext uri="{FF2B5EF4-FFF2-40B4-BE49-F238E27FC236}">
                  <a16:creationId xmlns:a16="http://schemas.microsoft.com/office/drawing/2014/main" id="{2CC3D4B8-2583-337C-71BA-EE00B13D17D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9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0" name="Rectangle 20">
              <a:extLst>
                <a:ext uri="{FF2B5EF4-FFF2-40B4-BE49-F238E27FC236}">
                  <a16:creationId xmlns:a16="http://schemas.microsoft.com/office/drawing/2014/main" id="{5B74D860-A3CE-FE8F-1EB8-292011F2311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3800">
                <a:solidFill>
                  <a:srgbClr val="FFFFFF"/>
                </a:solidFill>
              </a:endParaRPr>
            </a:p>
          </p:txBody>
        </p:sp>
        <p:sp>
          <p:nvSpPr>
            <p:cNvPr id="21" name="Rectangle 21">
              <a:extLst>
                <a:ext uri="{FF2B5EF4-FFF2-40B4-BE49-F238E27FC236}">
                  <a16:creationId xmlns:a16="http://schemas.microsoft.com/office/drawing/2014/main" id="{D25C1279-31BD-F3E5-0A50-9906B7AA292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3800">
                <a:solidFill>
                  <a:srgbClr val="FFFFFF"/>
                </a:solidFill>
              </a:endParaRPr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969663A6-9C59-2FBB-6060-EB20255206E9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>
                <a:gd name="T0" fmla="*/ 5700 w 5760"/>
                <a:gd name="T1" fmla="*/ 86 h 445"/>
                <a:gd name="T2" fmla="*/ 5508 w 5760"/>
                <a:gd name="T3" fmla="*/ 86 h 445"/>
                <a:gd name="T4" fmla="*/ 5454 w 5760"/>
                <a:gd name="T5" fmla="*/ 76 h 445"/>
                <a:gd name="T6" fmla="*/ 5448 w 5760"/>
                <a:gd name="T7" fmla="*/ 65 h 445"/>
                <a:gd name="T8" fmla="*/ 5442 w 5760"/>
                <a:gd name="T9" fmla="*/ 44 h 445"/>
                <a:gd name="T10" fmla="*/ 5414 w 5760"/>
                <a:gd name="T11" fmla="*/ 18 h 445"/>
                <a:gd name="T12" fmla="*/ 5332 w 5760"/>
                <a:gd name="T13" fmla="*/ 7 h 445"/>
                <a:gd name="T14" fmla="*/ 5051 w 5760"/>
                <a:gd name="T15" fmla="*/ 22 h 445"/>
                <a:gd name="T16" fmla="*/ 4986 w 5760"/>
                <a:gd name="T17" fmla="*/ 55 h 445"/>
                <a:gd name="T18" fmla="*/ 4854 w 5760"/>
                <a:gd name="T19" fmla="*/ 102 h 445"/>
                <a:gd name="T20" fmla="*/ 4740 w 5760"/>
                <a:gd name="T21" fmla="*/ 112 h 445"/>
                <a:gd name="T22" fmla="*/ 4662 w 5760"/>
                <a:gd name="T23" fmla="*/ 91 h 445"/>
                <a:gd name="T24" fmla="*/ 4598 w 5760"/>
                <a:gd name="T25" fmla="*/ 25 h 445"/>
                <a:gd name="T26" fmla="*/ 4514 w 5760"/>
                <a:gd name="T27" fmla="*/ 9 h 445"/>
                <a:gd name="T28" fmla="*/ 4410 w 5760"/>
                <a:gd name="T29" fmla="*/ 39 h 445"/>
                <a:gd name="T30" fmla="*/ 4236 w 5760"/>
                <a:gd name="T31" fmla="*/ 81 h 445"/>
                <a:gd name="T32" fmla="*/ 4020 w 5760"/>
                <a:gd name="T33" fmla="*/ 102 h 445"/>
                <a:gd name="T34" fmla="*/ 3810 w 5760"/>
                <a:gd name="T35" fmla="*/ 102 h 445"/>
                <a:gd name="T36" fmla="*/ 3654 w 5760"/>
                <a:gd name="T37" fmla="*/ 76 h 445"/>
                <a:gd name="T38" fmla="*/ 3594 w 5760"/>
                <a:gd name="T39" fmla="*/ 50 h 445"/>
                <a:gd name="T40" fmla="*/ 3528 w 5760"/>
                <a:gd name="T41" fmla="*/ 44 h 445"/>
                <a:gd name="T42" fmla="*/ 3480 w 5760"/>
                <a:gd name="T43" fmla="*/ 55 h 445"/>
                <a:gd name="T44" fmla="*/ 3420 w 5760"/>
                <a:gd name="T45" fmla="*/ 76 h 445"/>
                <a:gd name="T46" fmla="*/ 3048 w 5760"/>
                <a:gd name="T47" fmla="*/ 112 h 445"/>
                <a:gd name="T48" fmla="*/ 2844 w 5760"/>
                <a:gd name="T49" fmla="*/ 128 h 445"/>
                <a:gd name="T50" fmla="*/ 2742 w 5760"/>
                <a:gd name="T51" fmla="*/ 117 h 445"/>
                <a:gd name="T52" fmla="*/ 2710 w 5760"/>
                <a:gd name="T53" fmla="*/ 56 h 445"/>
                <a:gd name="T54" fmla="*/ 2658 w 5760"/>
                <a:gd name="T55" fmla="*/ 50 h 445"/>
                <a:gd name="T56" fmla="*/ 2558 w 5760"/>
                <a:gd name="T57" fmla="*/ 95 h 445"/>
                <a:gd name="T58" fmla="*/ 2444 w 5760"/>
                <a:gd name="T59" fmla="*/ 109 h 445"/>
                <a:gd name="T60" fmla="*/ 2322 w 5760"/>
                <a:gd name="T61" fmla="*/ 91 h 445"/>
                <a:gd name="T62" fmla="*/ 2274 w 5760"/>
                <a:gd name="T63" fmla="*/ 70 h 445"/>
                <a:gd name="T64" fmla="*/ 2185 w 5760"/>
                <a:gd name="T65" fmla="*/ 3 h 445"/>
                <a:gd name="T66" fmla="*/ 2048 w 5760"/>
                <a:gd name="T67" fmla="*/ 64 h 445"/>
                <a:gd name="T68" fmla="*/ 1794 w 5760"/>
                <a:gd name="T69" fmla="*/ 102 h 445"/>
                <a:gd name="T70" fmla="*/ 1560 w 5760"/>
                <a:gd name="T71" fmla="*/ 91 h 445"/>
                <a:gd name="T72" fmla="*/ 1482 w 5760"/>
                <a:gd name="T73" fmla="*/ 76 h 445"/>
                <a:gd name="T74" fmla="*/ 1428 w 5760"/>
                <a:gd name="T75" fmla="*/ 50 h 445"/>
                <a:gd name="T76" fmla="*/ 1374 w 5760"/>
                <a:gd name="T77" fmla="*/ 44 h 445"/>
                <a:gd name="T78" fmla="*/ 1308 w 5760"/>
                <a:gd name="T79" fmla="*/ 55 h 445"/>
                <a:gd name="T80" fmla="*/ 1140 w 5760"/>
                <a:gd name="T81" fmla="*/ 107 h 445"/>
                <a:gd name="T82" fmla="*/ 948 w 5760"/>
                <a:gd name="T83" fmla="*/ 143 h 445"/>
                <a:gd name="T84" fmla="*/ 708 w 5760"/>
                <a:gd name="T85" fmla="*/ 138 h 445"/>
                <a:gd name="T86" fmla="*/ 534 w 5760"/>
                <a:gd name="T87" fmla="*/ 96 h 445"/>
                <a:gd name="T88" fmla="*/ 444 w 5760"/>
                <a:gd name="T89" fmla="*/ 55 h 445"/>
                <a:gd name="T90" fmla="*/ 396 w 5760"/>
                <a:gd name="T91" fmla="*/ 34 h 445"/>
                <a:gd name="T92" fmla="*/ 378 w 5760"/>
                <a:gd name="T93" fmla="*/ 39 h 445"/>
                <a:gd name="T94" fmla="*/ 342 w 5760"/>
                <a:gd name="T95" fmla="*/ 70 h 445"/>
                <a:gd name="T96" fmla="*/ 288 w 5760"/>
                <a:gd name="T97" fmla="*/ 96 h 445"/>
                <a:gd name="T98" fmla="*/ 192 w 5760"/>
                <a:gd name="T99" fmla="*/ 112 h 445"/>
                <a:gd name="T100" fmla="*/ 90 w 5760"/>
                <a:gd name="T101" fmla="*/ 112 h 445"/>
                <a:gd name="T102" fmla="*/ 0 w 5760"/>
                <a:gd name="T103" fmla="*/ 96 h 445"/>
                <a:gd name="T104" fmla="*/ 5760 w 5760"/>
                <a:gd name="T105" fmla="*/ 445 h 44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11E8C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900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24C211DF-317D-EDD7-EFF8-3EF76845DD42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>
                <a:gd name="T0" fmla="*/ 4993 w 5770"/>
                <a:gd name="T1" fmla="*/ 66 h 174"/>
                <a:gd name="T2" fmla="*/ 4771 w 5770"/>
                <a:gd name="T3" fmla="*/ 132 h 174"/>
                <a:gd name="T4" fmla="*/ 4640 w 5770"/>
                <a:gd name="T5" fmla="*/ 96 h 174"/>
                <a:gd name="T6" fmla="*/ 4598 w 5770"/>
                <a:gd name="T7" fmla="*/ 36 h 174"/>
                <a:gd name="T8" fmla="*/ 4478 w 5770"/>
                <a:gd name="T9" fmla="*/ 30 h 174"/>
                <a:gd name="T10" fmla="*/ 4186 w 5770"/>
                <a:gd name="T11" fmla="*/ 108 h 174"/>
                <a:gd name="T12" fmla="*/ 3815 w 5770"/>
                <a:gd name="T13" fmla="*/ 120 h 174"/>
                <a:gd name="T14" fmla="*/ 3617 w 5770"/>
                <a:gd name="T15" fmla="*/ 72 h 174"/>
                <a:gd name="T16" fmla="*/ 3510 w 5770"/>
                <a:gd name="T17" fmla="*/ 60 h 174"/>
                <a:gd name="T18" fmla="*/ 3336 w 5770"/>
                <a:gd name="T19" fmla="*/ 96 h 174"/>
                <a:gd name="T20" fmla="*/ 2846 w 5770"/>
                <a:gd name="T21" fmla="*/ 150 h 174"/>
                <a:gd name="T22" fmla="*/ 2703 w 5770"/>
                <a:gd name="T23" fmla="*/ 96 h 174"/>
                <a:gd name="T24" fmla="*/ 2619 w 5770"/>
                <a:gd name="T25" fmla="*/ 90 h 174"/>
                <a:gd name="T26" fmla="*/ 2416 w 5770"/>
                <a:gd name="T27" fmla="*/ 132 h 174"/>
                <a:gd name="T28" fmla="*/ 2278 w 5770"/>
                <a:gd name="T29" fmla="*/ 84 h 174"/>
                <a:gd name="T30" fmla="*/ 2151 w 5770"/>
                <a:gd name="T31" fmla="*/ 36 h 174"/>
                <a:gd name="T32" fmla="*/ 1947 w 5770"/>
                <a:gd name="T33" fmla="*/ 120 h 174"/>
                <a:gd name="T34" fmla="*/ 1525 w 5770"/>
                <a:gd name="T35" fmla="*/ 102 h 174"/>
                <a:gd name="T36" fmla="*/ 1429 w 5770"/>
                <a:gd name="T37" fmla="*/ 60 h 174"/>
                <a:gd name="T38" fmla="*/ 1333 w 5770"/>
                <a:gd name="T39" fmla="*/ 60 h 174"/>
                <a:gd name="T40" fmla="*/ 1058 w 5770"/>
                <a:gd name="T41" fmla="*/ 150 h 174"/>
                <a:gd name="T42" fmla="*/ 652 w 5770"/>
                <a:gd name="T43" fmla="*/ 150 h 174"/>
                <a:gd name="T44" fmla="*/ 442 w 5770"/>
                <a:gd name="T45" fmla="*/ 66 h 174"/>
                <a:gd name="T46" fmla="*/ 377 w 5770"/>
                <a:gd name="T47" fmla="*/ 48 h 174"/>
                <a:gd name="T48" fmla="*/ 305 w 5770"/>
                <a:gd name="T49" fmla="*/ 108 h 174"/>
                <a:gd name="T50" fmla="*/ 144 w 5770"/>
                <a:gd name="T51" fmla="*/ 138 h 174"/>
                <a:gd name="T52" fmla="*/ 0 w 5770"/>
                <a:gd name="T53" fmla="*/ 96 h 174"/>
                <a:gd name="T54" fmla="*/ 167 w 5770"/>
                <a:gd name="T55" fmla="*/ 120 h 174"/>
                <a:gd name="T56" fmla="*/ 323 w 5770"/>
                <a:gd name="T57" fmla="*/ 84 h 174"/>
                <a:gd name="T58" fmla="*/ 383 w 5770"/>
                <a:gd name="T59" fmla="*/ 24 h 174"/>
                <a:gd name="T60" fmla="*/ 460 w 5770"/>
                <a:gd name="T61" fmla="*/ 60 h 174"/>
                <a:gd name="T62" fmla="*/ 706 w 5770"/>
                <a:gd name="T63" fmla="*/ 144 h 174"/>
                <a:gd name="T64" fmla="*/ 1100 w 5770"/>
                <a:gd name="T65" fmla="*/ 120 h 174"/>
                <a:gd name="T66" fmla="*/ 1345 w 5770"/>
                <a:gd name="T67" fmla="*/ 36 h 174"/>
                <a:gd name="T68" fmla="*/ 1441 w 5770"/>
                <a:gd name="T69" fmla="*/ 48 h 174"/>
                <a:gd name="T70" fmla="*/ 1561 w 5770"/>
                <a:gd name="T71" fmla="*/ 90 h 174"/>
                <a:gd name="T72" fmla="*/ 1971 w 5770"/>
                <a:gd name="T73" fmla="*/ 96 h 174"/>
                <a:gd name="T74" fmla="*/ 2235 w 5770"/>
                <a:gd name="T75" fmla="*/ 3 h 174"/>
                <a:gd name="T76" fmla="*/ 2350 w 5770"/>
                <a:gd name="T77" fmla="*/ 102 h 174"/>
                <a:gd name="T78" fmla="*/ 2559 w 5770"/>
                <a:gd name="T79" fmla="*/ 96 h 174"/>
                <a:gd name="T80" fmla="*/ 2715 w 5770"/>
                <a:gd name="T81" fmla="*/ 24 h 174"/>
                <a:gd name="T82" fmla="*/ 2792 w 5770"/>
                <a:gd name="T83" fmla="*/ 132 h 174"/>
                <a:gd name="T84" fmla="*/ 3127 w 5770"/>
                <a:gd name="T85" fmla="*/ 102 h 174"/>
                <a:gd name="T86" fmla="*/ 3486 w 5770"/>
                <a:gd name="T87" fmla="*/ 48 h 174"/>
                <a:gd name="T88" fmla="*/ 3582 w 5770"/>
                <a:gd name="T89" fmla="*/ 42 h 174"/>
                <a:gd name="T90" fmla="*/ 3731 w 5770"/>
                <a:gd name="T91" fmla="*/ 90 h 174"/>
                <a:gd name="T92" fmla="*/ 4078 w 5770"/>
                <a:gd name="T93" fmla="*/ 102 h 174"/>
                <a:gd name="T94" fmla="*/ 4419 w 5770"/>
                <a:gd name="T95" fmla="*/ 30 h 174"/>
                <a:gd name="T96" fmla="*/ 4574 w 5770"/>
                <a:gd name="T97" fmla="*/ 6 h 174"/>
                <a:gd name="T98" fmla="*/ 4628 w 5770"/>
                <a:gd name="T99" fmla="*/ 60 h 174"/>
                <a:gd name="T100" fmla="*/ 4724 w 5770"/>
                <a:gd name="T101" fmla="*/ 108 h 174"/>
                <a:gd name="T102" fmla="*/ 4927 w 5770"/>
                <a:gd name="T103" fmla="*/ 84 h 174"/>
                <a:gd name="T104" fmla="*/ 5118 w 5770"/>
                <a:gd name="T105" fmla="*/ 14 h 174"/>
                <a:gd name="T106" fmla="*/ 5280 w 5770"/>
                <a:gd name="T107" fmla="*/ 9 h 174"/>
                <a:gd name="T108" fmla="*/ 5453 w 5770"/>
                <a:gd name="T109" fmla="*/ 36 h 174"/>
                <a:gd name="T110" fmla="*/ 5465 w 5770"/>
                <a:gd name="T111" fmla="*/ 72 h 174"/>
                <a:gd name="T112" fmla="*/ 5656 w 5770"/>
                <a:gd name="T113" fmla="*/ 90 h 174"/>
                <a:gd name="T114" fmla="*/ 5710 w 5770"/>
                <a:gd name="T115" fmla="*/ 102 h 174"/>
                <a:gd name="T116" fmla="*/ 5477 w 5770"/>
                <a:gd name="T117" fmla="*/ 90 h 174"/>
                <a:gd name="T118" fmla="*/ 5453 w 5770"/>
                <a:gd name="T119" fmla="*/ 60 h 174"/>
                <a:gd name="T120" fmla="*/ 5393 w 5770"/>
                <a:gd name="T121" fmla="*/ 30 h 174"/>
                <a:gd name="T122" fmla="*/ 5219 w 5770"/>
                <a:gd name="T123" fmla="*/ 2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900">
                <a:solidFill>
                  <a:srgbClr val="FFFFFF"/>
                </a:solidFill>
                <a:latin typeface="Arial" charset="0"/>
              </a:endParaRPr>
            </a:p>
          </p:txBody>
        </p:sp>
      </p:grpSp>
      <p:sp>
        <p:nvSpPr>
          <p:cNvPr id="2072" name="Rectangle 24"/>
          <p:cNvSpPr>
            <a:spLocks noGrp="1" noChangeArrowheads="1"/>
          </p:cNvSpPr>
          <p:nvPr>
            <p:ph type="ctrTitle" sz="quarter"/>
          </p:nvPr>
        </p:nvSpPr>
        <p:spPr>
          <a:xfrm>
            <a:off x="912138" y="1600200"/>
            <a:ext cx="10337562" cy="18288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2073" name="Rectangle 2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4276" y="3886200"/>
            <a:ext cx="8513287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24" name="Rectangle 26">
            <a:extLst>
              <a:ext uri="{FF2B5EF4-FFF2-40B4-BE49-F238E27FC236}">
                <a16:creationId xmlns:a16="http://schemas.microsoft.com/office/drawing/2014/main" id="{2C33DD74-BA76-7F64-8A5A-2D263F3C4D5D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xfrm>
            <a:off x="608092" y="6243638"/>
            <a:ext cx="2837762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" name="Rectangle 27">
            <a:extLst>
              <a:ext uri="{FF2B5EF4-FFF2-40B4-BE49-F238E27FC236}">
                <a16:creationId xmlns:a16="http://schemas.microsoft.com/office/drawing/2014/main" id="{6362E85B-F59E-9929-FE09-2631B53A12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" name="Rectangle 28">
            <a:extLst>
              <a:ext uri="{FF2B5EF4-FFF2-40B4-BE49-F238E27FC236}">
                <a16:creationId xmlns:a16="http://schemas.microsoft.com/office/drawing/2014/main" id="{9AA10866-A4CC-E0D5-7331-A59899344C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3C8471-8A5C-4121-B534-BD0513E019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4624250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0430D15-69CA-B740-C365-CE9C884C2CF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AAABCFE-4E4A-1001-AC34-82065A1990B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51A4D3-C70E-492A-A2AC-371EC0473323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F58715C-3D72-1C76-E4DE-9AE2FBBD597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801694"/>
      </p:ext>
    </p:extLst>
  </p:cSld>
  <p:clrMapOvr>
    <a:masterClrMapping/>
  </p:clrMapOvr>
  <p:transition>
    <p:checker/>
    <p:sndAc>
      <p:stSnd>
        <p:snd r:embed="rId1" name="breeze.wav"/>
      </p:stSnd>
    </p:sndAc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702" y="4406903"/>
            <a:ext cx="10337562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702" y="2906713"/>
            <a:ext cx="10337562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D319940-72F8-DDB2-FEBF-8693C1CF33B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A26ADF0-8D19-00AB-85D3-4B2CD53FF49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7FAA7A-8181-43AD-9CAC-84803D38FC5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DAFDFD0-BB11-207C-9DA4-DC03B2ACF19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261711"/>
      </p:ext>
    </p:extLst>
  </p:cSld>
  <p:clrMapOvr>
    <a:masterClrMapping/>
  </p:clrMapOvr>
  <p:transition>
    <p:checker/>
    <p:sndAc>
      <p:stSnd>
        <p:snd r:embed="rId1" name="breeze.wav"/>
      </p:stSnd>
    </p:sndAc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092" y="1600202"/>
            <a:ext cx="5371478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2268" y="1600202"/>
            <a:ext cx="5371478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23A390-A7BC-D11F-E6A1-69FD9A84A94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0AFB0E-9EC1-78E7-615E-7F5F71E5F86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2EBE6D-7FF2-4124-80D6-B09644B0A69F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C44ED4-5DB7-64A6-32DA-AF3CC0A67ED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13034"/>
      </p:ext>
    </p:extLst>
  </p:cSld>
  <p:clrMapOvr>
    <a:masterClrMapping/>
  </p:clrMapOvr>
  <p:transition>
    <p:checker/>
    <p:sndAc>
      <p:stSnd>
        <p:snd r:embed="rId1" name="breeze.wav"/>
      </p:stSnd>
    </p:sndAc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92" y="274638"/>
            <a:ext cx="1094565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535116"/>
            <a:ext cx="5373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092" y="2174875"/>
            <a:ext cx="5373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8056" y="1535116"/>
            <a:ext cx="537570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8056" y="2174875"/>
            <a:ext cx="537570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80FF25C-BCE3-C1FD-D420-79D1E06229B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062D666-BFE0-28D4-630F-A2C881985C7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2B6147-5FD2-4EA2-B51C-F173C4A0EAD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DD1660B-2C01-D72C-377D-B0C934F139A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755523"/>
      </p:ext>
    </p:extLst>
  </p:cSld>
  <p:clrMapOvr>
    <a:masterClrMapping/>
  </p:clrMapOvr>
  <p:transition>
    <p:checker/>
    <p:sndAc>
      <p:stSnd>
        <p:snd r:embed="rId1" name="breeze.wav"/>
      </p:stSnd>
    </p:sndAc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BF6972B-1237-E159-B207-56AAE9D1EBF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8E67D35-2ADD-1574-8D79-1703FE5E0CA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F34F14-B3DE-4C31-8FAE-A897272F7299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99B0345-9DF1-09DC-8C67-BB3F780EDF1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416162"/>
      </p:ext>
    </p:extLst>
  </p:cSld>
  <p:clrMapOvr>
    <a:masterClrMapping/>
  </p:clrMapOvr>
  <p:transition>
    <p:checker/>
    <p:sndAc>
      <p:stSnd>
        <p:snd r:embed="rId1" name="breeze.wav"/>
      </p:stSnd>
    </p:sndAc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6CDB3AB-91CA-33F8-3EC0-E545345E53C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6955F8A-37FA-00FE-50A3-B7F69617D01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02CFDA-2FDF-4B53-964C-A7A312375E4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9EDEAF9-899B-B038-BDB6-3A95265FAEE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46266"/>
      </p:ext>
    </p:extLst>
  </p:cSld>
  <p:clrMapOvr>
    <a:masterClrMapping/>
  </p:clrMapOvr>
  <p:transition>
    <p:checker/>
    <p:sndAc>
      <p:stSnd>
        <p:snd r:embed="rId1" name="breeze.wav"/>
      </p:stSnd>
    </p:sndAc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108" y="273052"/>
            <a:ext cx="400116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941" y="273051"/>
            <a:ext cx="679880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108" y="1435104"/>
            <a:ext cx="400116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292EC1-022D-0652-A929-B398F7FFD9D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88AAAD-2007-5C6E-DB42-699A30266AA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DDEF86-3116-4A91-9A6B-DE8363DE23EF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5B4EA9-BA8B-0784-C631-50E71DAF2B7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172436"/>
      </p:ext>
    </p:extLst>
  </p:cSld>
  <p:clrMapOvr>
    <a:masterClrMapping/>
  </p:clrMapOvr>
  <p:transition>
    <p:checker/>
    <p:sndAc>
      <p:stSnd>
        <p:snd r:embed="rId1" name="breeze.wav"/>
      </p:stSnd>
    </p:sndAc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805" y="4800600"/>
            <a:ext cx="729710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3805" y="612775"/>
            <a:ext cx="729710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3805" y="5367338"/>
            <a:ext cx="729710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859342-4A19-BDF7-A128-2509A456927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CE1B79-722C-E35F-2D8A-9E51042E457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317142-8E7D-42C4-975B-7839556AB9E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E60CEC-909F-906D-4EE4-3B3249030BB0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687919"/>
      </p:ext>
    </p:extLst>
  </p:cSld>
  <p:clrMapOvr>
    <a:masterClrMapping/>
  </p:clrMapOvr>
  <p:transition>
    <p:checker/>
    <p:sndAc>
      <p:stSnd>
        <p:snd r:embed="rId1" name="breeze.wav"/>
      </p:stSnd>
    </p:sndAc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C3200F1-8AEB-E38D-48F0-E3A7AA37D38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30CF989-8817-D943-3D5F-5B990DEB70A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DB13DC-9677-423A-9D26-B72C2243FC57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9CBB18-6ABB-5BF5-FA06-EA7BC8A0C32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332558"/>
      </p:ext>
    </p:extLst>
  </p:cSld>
  <p:clrMapOvr>
    <a:masterClrMapping/>
  </p:clrMapOvr>
  <p:transition>
    <p:checker/>
    <p:sndAc>
      <p:stSnd>
        <p:snd r:embed="rId1" name="breeze.wav"/>
      </p:stSnd>
    </p:sndAc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7332" y="277817"/>
            <a:ext cx="2736414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92" y="277817"/>
            <a:ext cx="8006543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489A891-37A1-F883-AF0B-90EBEB17133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C16385A-BF14-CE8A-1899-D011699A78C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9771EF-59A4-4BD8-BCF9-014462DFD6AF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F30C33-079A-D1B5-AFF6-9565BF6D229B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7540"/>
      </p:ext>
    </p:extLst>
  </p:cSld>
  <p:clrMapOvr>
    <a:masterClrMapping/>
  </p:clrMapOvr>
  <p:transition>
    <p:checker/>
    <p:sndAc>
      <p:stSnd>
        <p:snd r:embed="rId1" name="breeze.wav"/>
      </p:stSnd>
    </p:sndAc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138" y="2130434"/>
            <a:ext cx="10337562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4276" y="3886200"/>
            <a:ext cx="8513287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2A44458-E9FB-725F-B4C0-9898F1F898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B7ACE8-05D7-FA50-FC13-CF6A15A01F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4CE1226-954E-C57C-A21D-2F77884D99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105E44-DDC0-4C97-B9B8-BB6C3CBE0D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81755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604A00F-FAF7-4CCE-F975-00BF101BAE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00FBBAD-282F-1039-7C56-E43840F228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C7F3396-40E8-ACA3-5AF5-65E14BA8BE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6ABB86-CC2D-4FCA-86AF-D7B1C6EF77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8207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702" y="4406903"/>
            <a:ext cx="10337562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702" y="2906713"/>
            <a:ext cx="10337562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89FA6BF-DC0F-51C4-0A24-6ED7828BC5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6D5A06-6A45-42B4-C6BD-D481958BC7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E291DA-388A-3D97-74E0-7DE7810AB5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0ABDE8-320E-4563-8C72-7EDE38F116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385681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092" y="1600201"/>
            <a:ext cx="537147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2268" y="1600201"/>
            <a:ext cx="537147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835792-7064-255E-A503-494D0CC233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E43161-8767-C801-5482-7DD07E3124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C6B0DC-4077-8D46-8390-76A981445B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8C0B8E-FA52-44BD-B80B-F9FF9D1AD5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622316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535116"/>
            <a:ext cx="5373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092" y="2174875"/>
            <a:ext cx="5373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8056" y="1535116"/>
            <a:ext cx="537570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8056" y="2174875"/>
            <a:ext cx="537570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0471BDF-7E9B-4847-B702-1D9BCA4A9F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E47F335-46BE-1587-63D1-91F0387AFD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8AD637D-9A60-80EC-EE50-1F6C62D1CE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C37C51-AE33-40E9-B3E7-40A7567612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698164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227867D-129D-4CEF-C153-9B53DFD93D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8110609-4C89-65C0-9BCA-87A1458062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36364CD-79FA-C19D-A317-51901B514D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4C8F29-A33F-4519-AC44-E620880C0B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49545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A55CF2A-BC5E-8F05-7983-B81D56FA75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2B67363-3FCE-00C8-E76E-8223597F77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1F34DDC-3B53-B1DB-8369-A393652234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63F9BD-8FA1-46B3-8895-C2D32889D7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10360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108" y="273052"/>
            <a:ext cx="400116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941" y="273051"/>
            <a:ext cx="679880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108" y="1435104"/>
            <a:ext cx="400116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461F92-F61A-3994-490A-0BA49235E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54D547-0631-B54E-5F21-E427264ED2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DED275-DFCE-E600-EED0-B13F53DD25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B474C0-F0A2-432D-9FE0-1846C1038E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7187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805" y="4800600"/>
            <a:ext cx="729710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3805" y="612775"/>
            <a:ext cx="729710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3805" y="5367338"/>
            <a:ext cx="729710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C0043D-7E0A-F075-D65B-0496C44CC6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B8E442-C8EC-6C35-08DC-F271D1B634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474822-5F88-7B49-0633-A2B91876F8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3D7D8E-2886-4C10-95F9-7E7C5C9F93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94847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CD1E30D-1DC0-0C60-0866-B7793A3F4D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49F348C-A393-2F0E-687B-4E407491D9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F74BAB9-118D-CC80-29BF-01C255B2D6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936948-83CE-405F-9961-70EB1BD06D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54152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7332" y="274646"/>
            <a:ext cx="2736414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92" y="274646"/>
            <a:ext cx="8006543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312100-B2ED-C0CF-3E48-5822F1A188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31408D4-E2DF-CB9D-B23E-670706F0D8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BCB9C13-D902-C53B-C3A3-3D9162187C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97A40E-12EC-45F0-97CA-B012B697E67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09010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EFB3279-5DDC-7543-8F03-780D10E34184}"/>
              </a:ext>
            </a:extLst>
          </p:cNvPr>
          <p:cNvGrpSpPr>
            <a:grpSpLocks/>
          </p:cNvGrpSpPr>
          <p:nvPr/>
        </p:nvGrpSpPr>
        <p:grpSpPr bwMode="auto">
          <a:xfrm>
            <a:off x="1" y="0"/>
            <a:ext cx="12182952" cy="6858000"/>
            <a:chOff x="0" y="0"/>
            <a:chExt cx="5770" cy="4320"/>
          </a:xfrm>
        </p:grpSpPr>
        <p:sp>
          <p:nvSpPr>
            <p:cNvPr id="3" name="Rectangle 3">
              <a:extLst>
                <a:ext uri="{FF2B5EF4-FFF2-40B4-BE49-F238E27FC236}">
                  <a16:creationId xmlns:a16="http://schemas.microsoft.com/office/drawing/2014/main" id="{7BE64553-3921-9FDD-0C5C-75ED8388FB2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9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61774C33-5FB8-B008-7D8F-84C847FE87A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3800">
                <a:solidFill>
                  <a:srgbClr val="FFFFFF"/>
                </a:solidFill>
              </a:endParaRPr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D0B5D4D5-DDD3-B820-CDDE-6C47C81E3B8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3800">
                <a:solidFill>
                  <a:srgbClr val="FFFFFF"/>
                </a:solidFill>
              </a:endParaRPr>
            </a:p>
          </p:txBody>
        </p:sp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9270E83E-C75D-2778-4308-03FA4FDD957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3800">
                <a:solidFill>
                  <a:srgbClr val="FFFFFF"/>
                </a:solidFill>
              </a:endParaRPr>
            </a:p>
          </p:txBody>
        </p:sp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0E22DF84-B20F-7E5E-AE3D-315A77C85A2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3800">
                <a:solidFill>
                  <a:srgbClr val="FFFFFF"/>
                </a:solidFill>
              </a:endParaRPr>
            </a:p>
          </p:txBody>
        </p:sp>
        <p:sp>
          <p:nvSpPr>
            <p:cNvPr id="8" name="Rectangle 8">
              <a:extLst>
                <a:ext uri="{FF2B5EF4-FFF2-40B4-BE49-F238E27FC236}">
                  <a16:creationId xmlns:a16="http://schemas.microsoft.com/office/drawing/2014/main" id="{9C75654C-138E-CC48-DAFF-3105AFBF9AF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3800">
                <a:solidFill>
                  <a:srgbClr val="FFFFFF"/>
                </a:solidFill>
              </a:endParaRPr>
            </a:p>
          </p:txBody>
        </p:sp>
        <p:sp>
          <p:nvSpPr>
            <p:cNvPr id="9" name="Rectangle 9">
              <a:extLst>
                <a:ext uri="{FF2B5EF4-FFF2-40B4-BE49-F238E27FC236}">
                  <a16:creationId xmlns:a16="http://schemas.microsoft.com/office/drawing/2014/main" id="{815D03BE-39C9-2582-0D0D-EC55FB0418D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9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" name="Rectangle 10">
              <a:extLst>
                <a:ext uri="{FF2B5EF4-FFF2-40B4-BE49-F238E27FC236}">
                  <a16:creationId xmlns:a16="http://schemas.microsoft.com/office/drawing/2014/main" id="{795B9F39-812C-FE12-E28E-9AB00E98E86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9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1" name="Rectangle 11">
              <a:extLst>
                <a:ext uri="{FF2B5EF4-FFF2-40B4-BE49-F238E27FC236}">
                  <a16:creationId xmlns:a16="http://schemas.microsoft.com/office/drawing/2014/main" id="{1291E828-497D-FF02-6285-D9D84EB1B64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3800">
                <a:solidFill>
                  <a:srgbClr val="FFFFFF"/>
                </a:solidFill>
              </a:endParaRPr>
            </a:p>
          </p:txBody>
        </p:sp>
        <p:sp>
          <p:nvSpPr>
            <p:cNvPr id="12" name="Rectangle 12">
              <a:extLst>
                <a:ext uri="{FF2B5EF4-FFF2-40B4-BE49-F238E27FC236}">
                  <a16:creationId xmlns:a16="http://schemas.microsoft.com/office/drawing/2014/main" id="{EE321CE0-7ACD-F27F-562F-E24F910D275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3800">
                <a:solidFill>
                  <a:srgbClr val="FFFFFF"/>
                </a:solidFill>
              </a:endParaRPr>
            </a:p>
          </p:txBody>
        </p:sp>
        <p:sp>
          <p:nvSpPr>
            <p:cNvPr id="13" name="Rectangle 13">
              <a:extLst>
                <a:ext uri="{FF2B5EF4-FFF2-40B4-BE49-F238E27FC236}">
                  <a16:creationId xmlns:a16="http://schemas.microsoft.com/office/drawing/2014/main" id="{2E1772E2-013F-A692-31F8-C2AECEDB4EC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3800">
                <a:solidFill>
                  <a:srgbClr val="FFFFFF"/>
                </a:solidFill>
              </a:endParaRPr>
            </a:p>
          </p:txBody>
        </p:sp>
        <p:sp>
          <p:nvSpPr>
            <p:cNvPr id="14" name="Rectangle 14">
              <a:extLst>
                <a:ext uri="{FF2B5EF4-FFF2-40B4-BE49-F238E27FC236}">
                  <a16:creationId xmlns:a16="http://schemas.microsoft.com/office/drawing/2014/main" id="{4F50F1EA-6E93-07E3-5F67-91EA60EBB6D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3800">
                <a:solidFill>
                  <a:srgbClr val="FFFFFF"/>
                </a:solidFill>
              </a:endParaRPr>
            </a:p>
          </p:txBody>
        </p:sp>
        <p:sp>
          <p:nvSpPr>
            <p:cNvPr id="15" name="Rectangle 15">
              <a:extLst>
                <a:ext uri="{FF2B5EF4-FFF2-40B4-BE49-F238E27FC236}">
                  <a16:creationId xmlns:a16="http://schemas.microsoft.com/office/drawing/2014/main" id="{31884ECB-AEBF-8A72-32CD-B48B360F0D9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9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6" name="Rectangle 16">
              <a:extLst>
                <a:ext uri="{FF2B5EF4-FFF2-40B4-BE49-F238E27FC236}">
                  <a16:creationId xmlns:a16="http://schemas.microsoft.com/office/drawing/2014/main" id="{58185620-897E-6D51-582A-9D13BACF7BD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3800">
                <a:solidFill>
                  <a:srgbClr val="FFFFFF"/>
                </a:solidFill>
              </a:endParaRPr>
            </a:p>
          </p:txBody>
        </p:sp>
        <p:sp>
          <p:nvSpPr>
            <p:cNvPr id="17" name="Rectangle 17">
              <a:extLst>
                <a:ext uri="{FF2B5EF4-FFF2-40B4-BE49-F238E27FC236}">
                  <a16:creationId xmlns:a16="http://schemas.microsoft.com/office/drawing/2014/main" id="{772C632F-2A69-F065-1966-7A373F61EB1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9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8" name="Rectangle 18">
              <a:extLst>
                <a:ext uri="{FF2B5EF4-FFF2-40B4-BE49-F238E27FC236}">
                  <a16:creationId xmlns:a16="http://schemas.microsoft.com/office/drawing/2014/main" id="{7840D06D-30F8-A5DC-E836-39620A390E4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3800">
                <a:solidFill>
                  <a:srgbClr val="FFFFFF"/>
                </a:solidFill>
              </a:endParaRPr>
            </a:p>
          </p:txBody>
        </p:sp>
        <p:sp>
          <p:nvSpPr>
            <p:cNvPr id="19" name="Rectangle 19">
              <a:extLst>
                <a:ext uri="{FF2B5EF4-FFF2-40B4-BE49-F238E27FC236}">
                  <a16:creationId xmlns:a16="http://schemas.microsoft.com/office/drawing/2014/main" id="{34B4C875-3BE8-4BA6-1BC9-441189ACAA8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9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0" name="Rectangle 20">
              <a:extLst>
                <a:ext uri="{FF2B5EF4-FFF2-40B4-BE49-F238E27FC236}">
                  <a16:creationId xmlns:a16="http://schemas.microsoft.com/office/drawing/2014/main" id="{67479081-2BA1-33CC-6DFB-C0027CA6011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3800">
                <a:solidFill>
                  <a:srgbClr val="FFFFFF"/>
                </a:solidFill>
              </a:endParaRPr>
            </a:p>
          </p:txBody>
        </p:sp>
        <p:sp>
          <p:nvSpPr>
            <p:cNvPr id="21" name="Rectangle 21">
              <a:extLst>
                <a:ext uri="{FF2B5EF4-FFF2-40B4-BE49-F238E27FC236}">
                  <a16:creationId xmlns:a16="http://schemas.microsoft.com/office/drawing/2014/main" id="{EFF6D7FC-E0A6-E256-AA83-84BEA4D546A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3800">
                <a:solidFill>
                  <a:srgbClr val="FFFFFF"/>
                </a:solidFill>
              </a:endParaRPr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4D8BC2E9-A7B4-43A5-35FE-DC041997C5B7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>
                <a:gd name="T0" fmla="*/ 5700 w 5760"/>
                <a:gd name="T1" fmla="*/ 86 h 445"/>
                <a:gd name="T2" fmla="*/ 5508 w 5760"/>
                <a:gd name="T3" fmla="*/ 86 h 445"/>
                <a:gd name="T4" fmla="*/ 5454 w 5760"/>
                <a:gd name="T5" fmla="*/ 76 h 445"/>
                <a:gd name="T6" fmla="*/ 5448 w 5760"/>
                <a:gd name="T7" fmla="*/ 65 h 445"/>
                <a:gd name="T8" fmla="*/ 5442 w 5760"/>
                <a:gd name="T9" fmla="*/ 44 h 445"/>
                <a:gd name="T10" fmla="*/ 5414 w 5760"/>
                <a:gd name="T11" fmla="*/ 18 h 445"/>
                <a:gd name="T12" fmla="*/ 5332 w 5760"/>
                <a:gd name="T13" fmla="*/ 7 h 445"/>
                <a:gd name="T14" fmla="*/ 5051 w 5760"/>
                <a:gd name="T15" fmla="*/ 22 h 445"/>
                <a:gd name="T16" fmla="*/ 4986 w 5760"/>
                <a:gd name="T17" fmla="*/ 55 h 445"/>
                <a:gd name="T18" fmla="*/ 4854 w 5760"/>
                <a:gd name="T19" fmla="*/ 102 h 445"/>
                <a:gd name="T20" fmla="*/ 4740 w 5760"/>
                <a:gd name="T21" fmla="*/ 112 h 445"/>
                <a:gd name="T22" fmla="*/ 4662 w 5760"/>
                <a:gd name="T23" fmla="*/ 91 h 445"/>
                <a:gd name="T24" fmla="*/ 4598 w 5760"/>
                <a:gd name="T25" fmla="*/ 25 h 445"/>
                <a:gd name="T26" fmla="*/ 4514 w 5760"/>
                <a:gd name="T27" fmla="*/ 9 h 445"/>
                <a:gd name="T28" fmla="*/ 4410 w 5760"/>
                <a:gd name="T29" fmla="*/ 39 h 445"/>
                <a:gd name="T30" fmla="*/ 4236 w 5760"/>
                <a:gd name="T31" fmla="*/ 81 h 445"/>
                <a:gd name="T32" fmla="*/ 4020 w 5760"/>
                <a:gd name="T33" fmla="*/ 102 h 445"/>
                <a:gd name="T34" fmla="*/ 3810 w 5760"/>
                <a:gd name="T35" fmla="*/ 102 h 445"/>
                <a:gd name="T36" fmla="*/ 3654 w 5760"/>
                <a:gd name="T37" fmla="*/ 76 h 445"/>
                <a:gd name="T38" fmla="*/ 3594 w 5760"/>
                <a:gd name="T39" fmla="*/ 50 h 445"/>
                <a:gd name="T40" fmla="*/ 3528 w 5760"/>
                <a:gd name="T41" fmla="*/ 44 h 445"/>
                <a:gd name="T42" fmla="*/ 3480 w 5760"/>
                <a:gd name="T43" fmla="*/ 55 h 445"/>
                <a:gd name="T44" fmla="*/ 3420 w 5760"/>
                <a:gd name="T45" fmla="*/ 76 h 445"/>
                <a:gd name="T46" fmla="*/ 3048 w 5760"/>
                <a:gd name="T47" fmla="*/ 112 h 445"/>
                <a:gd name="T48" fmla="*/ 2844 w 5760"/>
                <a:gd name="T49" fmla="*/ 128 h 445"/>
                <a:gd name="T50" fmla="*/ 2742 w 5760"/>
                <a:gd name="T51" fmla="*/ 117 h 445"/>
                <a:gd name="T52" fmla="*/ 2710 w 5760"/>
                <a:gd name="T53" fmla="*/ 56 h 445"/>
                <a:gd name="T54" fmla="*/ 2658 w 5760"/>
                <a:gd name="T55" fmla="*/ 50 h 445"/>
                <a:gd name="T56" fmla="*/ 2558 w 5760"/>
                <a:gd name="T57" fmla="*/ 95 h 445"/>
                <a:gd name="T58" fmla="*/ 2444 w 5760"/>
                <a:gd name="T59" fmla="*/ 109 h 445"/>
                <a:gd name="T60" fmla="*/ 2322 w 5760"/>
                <a:gd name="T61" fmla="*/ 91 h 445"/>
                <a:gd name="T62" fmla="*/ 2274 w 5760"/>
                <a:gd name="T63" fmla="*/ 70 h 445"/>
                <a:gd name="T64" fmla="*/ 2185 w 5760"/>
                <a:gd name="T65" fmla="*/ 3 h 445"/>
                <a:gd name="T66" fmla="*/ 2048 w 5760"/>
                <a:gd name="T67" fmla="*/ 64 h 445"/>
                <a:gd name="T68" fmla="*/ 1794 w 5760"/>
                <a:gd name="T69" fmla="*/ 102 h 445"/>
                <a:gd name="T70" fmla="*/ 1560 w 5760"/>
                <a:gd name="T71" fmla="*/ 91 h 445"/>
                <a:gd name="T72" fmla="*/ 1482 w 5760"/>
                <a:gd name="T73" fmla="*/ 76 h 445"/>
                <a:gd name="T74" fmla="*/ 1428 w 5760"/>
                <a:gd name="T75" fmla="*/ 50 h 445"/>
                <a:gd name="T76" fmla="*/ 1374 w 5760"/>
                <a:gd name="T77" fmla="*/ 44 h 445"/>
                <a:gd name="T78" fmla="*/ 1308 w 5760"/>
                <a:gd name="T79" fmla="*/ 55 h 445"/>
                <a:gd name="T80" fmla="*/ 1140 w 5760"/>
                <a:gd name="T81" fmla="*/ 107 h 445"/>
                <a:gd name="T82" fmla="*/ 948 w 5760"/>
                <a:gd name="T83" fmla="*/ 143 h 445"/>
                <a:gd name="T84" fmla="*/ 708 w 5760"/>
                <a:gd name="T85" fmla="*/ 138 h 445"/>
                <a:gd name="T86" fmla="*/ 534 w 5760"/>
                <a:gd name="T87" fmla="*/ 96 h 445"/>
                <a:gd name="T88" fmla="*/ 444 w 5760"/>
                <a:gd name="T89" fmla="*/ 55 h 445"/>
                <a:gd name="T90" fmla="*/ 396 w 5760"/>
                <a:gd name="T91" fmla="*/ 34 h 445"/>
                <a:gd name="T92" fmla="*/ 378 w 5760"/>
                <a:gd name="T93" fmla="*/ 39 h 445"/>
                <a:gd name="T94" fmla="*/ 342 w 5760"/>
                <a:gd name="T95" fmla="*/ 70 h 445"/>
                <a:gd name="T96" fmla="*/ 288 w 5760"/>
                <a:gd name="T97" fmla="*/ 96 h 445"/>
                <a:gd name="T98" fmla="*/ 192 w 5760"/>
                <a:gd name="T99" fmla="*/ 112 h 445"/>
                <a:gd name="T100" fmla="*/ 90 w 5760"/>
                <a:gd name="T101" fmla="*/ 112 h 445"/>
                <a:gd name="T102" fmla="*/ 0 w 5760"/>
                <a:gd name="T103" fmla="*/ 96 h 445"/>
                <a:gd name="T104" fmla="*/ 5760 w 5760"/>
                <a:gd name="T105" fmla="*/ 445 h 44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11E8C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900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DCD77510-BB38-2F7D-4210-8B82359FF7ED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>
                <a:gd name="T0" fmla="*/ 4993 w 5770"/>
                <a:gd name="T1" fmla="*/ 66 h 174"/>
                <a:gd name="T2" fmla="*/ 4771 w 5770"/>
                <a:gd name="T3" fmla="*/ 132 h 174"/>
                <a:gd name="T4" fmla="*/ 4640 w 5770"/>
                <a:gd name="T5" fmla="*/ 96 h 174"/>
                <a:gd name="T6" fmla="*/ 4598 w 5770"/>
                <a:gd name="T7" fmla="*/ 36 h 174"/>
                <a:gd name="T8" fmla="*/ 4478 w 5770"/>
                <a:gd name="T9" fmla="*/ 30 h 174"/>
                <a:gd name="T10" fmla="*/ 4186 w 5770"/>
                <a:gd name="T11" fmla="*/ 108 h 174"/>
                <a:gd name="T12" fmla="*/ 3815 w 5770"/>
                <a:gd name="T13" fmla="*/ 120 h 174"/>
                <a:gd name="T14" fmla="*/ 3617 w 5770"/>
                <a:gd name="T15" fmla="*/ 72 h 174"/>
                <a:gd name="T16" fmla="*/ 3510 w 5770"/>
                <a:gd name="T17" fmla="*/ 60 h 174"/>
                <a:gd name="T18" fmla="*/ 3336 w 5770"/>
                <a:gd name="T19" fmla="*/ 96 h 174"/>
                <a:gd name="T20" fmla="*/ 2846 w 5770"/>
                <a:gd name="T21" fmla="*/ 150 h 174"/>
                <a:gd name="T22" fmla="*/ 2703 w 5770"/>
                <a:gd name="T23" fmla="*/ 96 h 174"/>
                <a:gd name="T24" fmla="*/ 2619 w 5770"/>
                <a:gd name="T25" fmla="*/ 90 h 174"/>
                <a:gd name="T26" fmla="*/ 2416 w 5770"/>
                <a:gd name="T27" fmla="*/ 132 h 174"/>
                <a:gd name="T28" fmla="*/ 2278 w 5770"/>
                <a:gd name="T29" fmla="*/ 84 h 174"/>
                <a:gd name="T30" fmla="*/ 2151 w 5770"/>
                <a:gd name="T31" fmla="*/ 36 h 174"/>
                <a:gd name="T32" fmla="*/ 1947 w 5770"/>
                <a:gd name="T33" fmla="*/ 120 h 174"/>
                <a:gd name="T34" fmla="*/ 1525 w 5770"/>
                <a:gd name="T35" fmla="*/ 102 h 174"/>
                <a:gd name="T36" fmla="*/ 1429 w 5770"/>
                <a:gd name="T37" fmla="*/ 60 h 174"/>
                <a:gd name="T38" fmla="*/ 1333 w 5770"/>
                <a:gd name="T39" fmla="*/ 60 h 174"/>
                <a:gd name="T40" fmla="*/ 1058 w 5770"/>
                <a:gd name="T41" fmla="*/ 150 h 174"/>
                <a:gd name="T42" fmla="*/ 652 w 5770"/>
                <a:gd name="T43" fmla="*/ 150 h 174"/>
                <a:gd name="T44" fmla="*/ 442 w 5770"/>
                <a:gd name="T45" fmla="*/ 66 h 174"/>
                <a:gd name="T46" fmla="*/ 377 w 5770"/>
                <a:gd name="T47" fmla="*/ 48 h 174"/>
                <a:gd name="T48" fmla="*/ 305 w 5770"/>
                <a:gd name="T49" fmla="*/ 108 h 174"/>
                <a:gd name="T50" fmla="*/ 144 w 5770"/>
                <a:gd name="T51" fmla="*/ 138 h 174"/>
                <a:gd name="T52" fmla="*/ 0 w 5770"/>
                <a:gd name="T53" fmla="*/ 96 h 174"/>
                <a:gd name="T54" fmla="*/ 167 w 5770"/>
                <a:gd name="T55" fmla="*/ 120 h 174"/>
                <a:gd name="T56" fmla="*/ 323 w 5770"/>
                <a:gd name="T57" fmla="*/ 84 h 174"/>
                <a:gd name="T58" fmla="*/ 383 w 5770"/>
                <a:gd name="T59" fmla="*/ 24 h 174"/>
                <a:gd name="T60" fmla="*/ 460 w 5770"/>
                <a:gd name="T61" fmla="*/ 60 h 174"/>
                <a:gd name="T62" fmla="*/ 706 w 5770"/>
                <a:gd name="T63" fmla="*/ 144 h 174"/>
                <a:gd name="T64" fmla="*/ 1100 w 5770"/>
                <a:gd name="T65" fmla="*/ 120 h 174"/>
                <a:gd name="T66" fmla="*/ 1345 w 5770"/>
                <a:gd name="T67" fmla="*/ 36 h 174"/>
                <a:gd name="T68" fmla="*/ 1441 w 5770"/>
                <a:gd name="T69" fmla="*/ 48 h 174"/>
                <a:gd name="T70" fmla="*/ 1561 w 5770"/>
                <a:gd name="T71" fmla="*/ 90 h 174"/>
                <a:gd name="T72" fmla="*/ 1971 w 5770"/>
                <a:gd name="T73" fmla="*/ 96 h 174"/>
                <a:gd name="T74" fmla="*/ 2235 w 5770"/>
                <a:gd name="T75" fmla="*/ 3 h 174"/>
                <a:gd name="T76" fmla="*/ 2350 w 5770"/>
                <a:gd name="T77" fmla="*/ 102 h 174"/>
                <a:gd name="T78" fmla="*/ 2559 w 5770"/>
                <a:gd name="T79" fmla="*/ 96 h 174"/>
                <a:gd name="T80" fmla="*/ 2715 w 5770"/>
                <a:gd name="T81" fmla="*/ 24 h 174"/>
                <a:gd name="T82" fmla="*/ 2792 w 5770"/>
                <a:gd name="T83" fmla="*/ 132 h 174"/>
                <a:gd name="T84" fmla="*/ 3127 w 5770"/>
                <a:gd name="T85" fmla="*/ 102 h 174"/>
                <a:gd name="T86" fmla="*/ 3486 w 5770"/>
                <a:gd name="T87" fmla="*/ 48 h 174"/>
                <a:gd name="T88" fmla="*/ 3582 w 5770"/>
                <a:gd name="T89" fmla="*/ 42 h 174"/>
                <a:gd name="T90" fmla="*/ 3731 w 5770"/>
                <a:gd name="T91" fmla="*/ 90 h 174"/>
                <a:gd name="T92" fmla="*/ 4078 w 5770"/>
                <a:gd name="T93" fmla="*/ 102 h 174"/>
                <a:gd name="T94" fmla="*/ 4419 w 5770"/>
                <a:gd name="T95" fmla="*/ 30 h 174"/>
                <a:gd name="T96" fmla="*/ 4574 w 5770"/>
                <a:gd name="T97" fmla="*/ 6 h 174"/>
                <a:gd name="T98" fmla="*/ 4628 w 5770"/>
                <a:gd name="T99" fmla="*/ 60 h 174"/>
                <a:gd name="T100" fmla="*/ 4724 w 5770"/>
                <a:gd name="T101" fmla="*/ 108 h 174"/>
                <a:gd name="T102" fmla="*/ 4927 w 5770"/>
                <a:gd name="T103" fmla="*/ 84 h 174"/>
                <a:gd name="T104" fmla="*/ 5118 w 5770"/>
                <a:gd name="T105" fmla="*/ 14 h 174"/>
                <a:gd name="T106" fmla="*/ 5280 w 5770"/>
                <a:gd name="T107" fmla="*/ 9 h 174"/>
                <a:gd name="T108" fmla="*/ 5453 w 5770"/>
                <a:gd name="T109" fmla="*/ 36 h 174"/>
                <a:gd name="T110" fmla="*/ 5465 w 5770"/>
                <a:gd name="T111" fmla="*/ 72 h 174"/>
                <a:gd name="T112" fmla="*/ 5656 w 5770"/>
                <a:gd name="T113" fmla="*/ 90 h 174"/>
                <a:gd name="T114" fmla="*/ 5710 w 5770"/>
                <a:gd name="T115" fmla="*/ 102 h 174"/>
                <a:gd name="T116" fmla="*/ 5477 w 5770"/>
                <a:gd name="T117" fmla="*/ 90 h 174"/>
                <a:gd name="T118" fmla="*/ 5453 w 5770"/>
                <a:gd name="T119" fmla="*/ 60 h 174"/>
                <a:gd name="T120" fmla="*/ 5393 w 5770"/>
                <a:gd name="T121" fmla="*/ 30 h 174"/>
                <a:gd name="T122" fmla="*/ 5219 w 5770"/>
                <a:gd name="T123" fmla="*/ 2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900">
                <a:solidFill>
                  <a:srgbClr val="FFFFFF"/>
                </a:solidFill>
                <a:latin typeface="Arial" charset="0"/>
              </a:endParaRPr>
            </a:p>
          </p:txBody>
        </p:sp>
      </p:grpSp>
      <p:sp>
        <p:nvSpPr>
          <p:cNvPr id="2072" name="Rectangle 24"/>
          <p:cNvSpPr>
            <a:spLocks noGrp="1" noChangeArrowheads="1"/>
          </p:cNvSpPr>
          <p:nvPr>
            <p:ph type="ctrTitle" sz="quarter"/>
          </p:nvPr>
        </p:nvSpPr>
        <p:spPr>
          <a:xfrm>
            <a:off x="912138" y="1600200"/>
            <a:ext cx="10337562" cy="18288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2073" name="Rectangle 2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4276" y="3886200"/>
            <a:ext cx="8513287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24" name="Rectangle 26">
            <a:extLst>
              <a:ext uri="{FF2B5EF4-FFF2-40B4-BE49-F238E27FC236}">
                <a16:creationId xmlns:a16="http://schemas.microsoft.com/office/drawing/2014/main" id="{1047A509-BD84-C536-1B75-BBAD4E53B24F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xfrm>
            <a:off x="608092" y="6243638"/>
            <a:ext cx="2837762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" name="Rectangle 27">
            <a:extLst>
              <a:ext uri="{FF2B5EF4-FFF2-40B4-BE49-F238E27FC236}">
                <a16:creationId xmlns:a16="http://schemas.microsoft.com/office/drawing/2014/main" id="{C5A7BD81-2CA8-93F1-8F7F-56230CE7D4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" name="Rectangle 28">
            <a:extLst>
              <a:ext uri="{FF2B5EF4-FFF2-40B4-BE49-F238E27FC236}">
                <a16:creationId xmlns:a16="http://schemas.microsoft.com/office/drawing/2014/main" id="{91A3179A-DA38-FDD3-94DA-8C04425441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9863BF4D-D844-47BF-B0B3-5A8415EF53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255155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D506A39-7123-E5E6-5BE7-C310DB14ACD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1D16FC8-BA6E-4311-9CDD-A0EBF93877A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FF147F-B693-4B4A-B180-CC262E8E2601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59B3155-BDEB-6CF2-C174-6BCE2D6D732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895622"/>
      </p:ext>
    </p:extLst>
  </p:cSld>
  <p:clrMapOvr>
    <a:masterClrMapping/>
  </p:clrMapOvr>
  <p:transition>
    <p:checker/>
    <p:sndAc>
      <p:stSnd>
        <p:snd r:embed="rId1" name="breeze.wav"/>
      </p:stSnd>
    </p:sndAc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702" y="4406903"/>
            <a:ext cx="10337562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702" y="2906713"/>
            <a:ext cx="10337562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09A5155-2FC1-3DF0-CF99-5EBE60F93F8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67B5A98-11DB-1F4D-31DA-A41B02A20A5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093B11-4A2E-42DD-A246-380A40B19267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2DC6F46-1DF3-DDCB-F51B-D8D87AF66A26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430389"/>
      </p:ext>
    </p:extLst>
  </p:cSld>
  <p:clrMapOvr>
    <a:masterClrMapping/>
  </p:clrMapOvr>
  <p:transition>
    <p:checker/>
    <p:sndAc>
      <p:stSnd>
        <p:snd r:embed="rId1" name="breeze.wav"/>
      </p:stSnd>
    </p:sndAc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092" y="1600202"/>
            <a:ext cx="5371478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2268" y="1600202"/>
            <a:ext cx="5371478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06B954-8F25-4EA4-E776-02E0FB5B6ED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541B85-657C-7047-4829-9F50133929F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46C21E-936E-468F-B2C6-1E7F5B0BAE69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DB505D-BF2B-6058-4DB9-B5FB1F20E834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959419"/>
      </p:ext>
    </p:extLst>
  </p:cSld>
  <p:clrMapOvr>
    <a:masterClrMapping/>
  </p:clrMapOvr>
  <p:transition>
    <p:checker/>
    <p:sndAc>
      <p:stSnd>
        <p:snd r:embed="rId1" name="breeze.wav"/>
      </p:stSnd>
    </p:sndAc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92" y="274638"/>
            <a:ext cx="1094565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535116"/>
            <a:ext cx="5373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092" y="2174875"/>
            <a:ext cx="5373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8056" y="1535116"/>
            <a:ext cx="537570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8056" y="2174875"/>
            <a:ext cx="537570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C33BAA8-7CCA-E3BC-05E4-4773995CEFE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98F570A-BC71-7183-86BA-EBC1892EF75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4CBF71-E875-4A29-AE01-12151C52806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E0607C8-5884-55F2-E48A-274C371B47A4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235504"/>
      </p:ext>
    </p:extLst>
  </p:cSld>
  <p:clrMapOvr>
    <a:masterClrMapping/>
  </p:clrMapOvr>
  <p:transition>
    <p:checker/>
    <p:sndAc>
      <p:stSnd>
        <p:snd r:embed="rId1" name="breeze.wav"/>
      </p:stSnd>
    </p:sndAc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1FEE630-0CD5-A774-CE26-969FAAE3E4E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A666CE0-3707-9854-6C2C-2243135D41E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BE0540-0E6A-4957-9F40-36D290A88D9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F22D2F5-E37E-0C81-D71D-2FFAF693D014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36621"/>
      </p:ext>
    </p:extLst>
  </p:cSld>
  <p:clrMapOvr>
    <a:masterClrMapping/>
  </p:clrMapOvr>
  <p:transition>
    <p:checker/>
    <p:sndAc>
      <p:stSnd>
        <p:snd r:embed="rId1" name="breeze.wav"/>
      </p:stSnd>
    </p:sndAc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62A0EAD-32D8-FA25-44DC-0D3D743C7DA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65CA11B-41C9-2802-0E12-021B7A4E007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F7A287-D157-4B5E-BC72-A69E6739324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F74AE62-50FA-C6A3-9FB6-C93C0774006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726407"/>
      </p:ext>
    </p:extLst>
  </p:cSld>
  <p:clrMapOvr>
    <a:masterClrMapping/>
  </p:clrMapOvr>
  <p:transition>
    <p:checker/>
    <p:sndAc>
      <p:stSnd>
        <p:snd r:embed="rId1" name="breeze.wav"/>
      </p:stSnd>
    </p:sndAc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108" y="273052"/>
            <a:ext cx="400116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941" y="273051"/>
            <a:ext cx="679880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108" y="1435104"/>
            <a:ext cx="400116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2FEAD7-5F92-18AD-F804-A543D06F26D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767990-D2C9-8181-32C2-78287A064EA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A7BE31-FDA8-49F2-AB38-17A20AF7955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B64CD3-848E-97B5-617B-F94B24CABC5C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601622"/>
      </p:ext>
    </p:extLst>
  </p:cSld>
  <p:clrMapOvr>
    <a:masterClrMapping/>
  </p:clrMapOvr>
  <p:transition>
    <p:checker/>
    <p:sndAc>
      <p:stSnd>
        <p:snd r:embed="rId1" name="breeze.wav"/>
      </p:stSnd>
    </p:sndAc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805" y="4800600"/>
            <a:ext cx="729710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3805" y="612775"/>
            <a:ext cx="729710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3805" y="5367338"/>
            <a:ext cx="729710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79F6D4-82DC-D455-3B94-9704FFE57CB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92E6C4-8722-1B6B-7F21-BA4E1012337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33A3F2-284F-4B41-823E-61B7D95B6642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EA829D-B225-06ED-D0F3-14464499D01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949806"/>
      </p:ext>
    </p:extLst>
  </p:cSld>
  <p:clrMapOvr>
    <a:masterClrMapping/>
  </p:clrMapOvr>
  <p:transition>
    <p:checker/>
    <p:sndAc>
      <p:stSnd>
        <p:snd r:embed="rId1" name="breeze.wav"/>
      </p:stSnd>
    </p:sndAc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0670C6C-8554-E302-B0D4-F82D3C96AB3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1DB4A6D-475F-AD10-07BA-5D3CC5189EC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F4F31D-D424-4469-9ABC-7C06A13AC8E9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4832D56-4EB2-2C69-C766-903AECF22E4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464920"/>
      </p:ext>
    </p:extLst>
  </p:cSld>
  <p:clrMapOvr>
    <a:masterClrMapping/>
  </p:clrMapOvr>
  <p:transition>
    <p:checker/>
    <p:sndAc>
      <p:stSnd>
        <p:snd r:embed="rId1" name="breeze.wav"/>
      </p:stSnd>
    </p:sndAc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7332" y="277817"/>
            <a:ext cx="2736414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92" y="277817"/>
            <a:ext cx="8006543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DEA593F-701E-56EA-93F1-23AD4E50156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71FBD5-D5A0-1AD9-80B4-6DD656AC587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28F3F0-A8E4-4068-BBB7-B8EB62FD2793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022EFEE-AA20-1E44-D0CE-C5F9CF39F5F0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099168"/>
      </p:ext>
    </p:extLst>
  </p:cSld>
  <p:clrMapOvr>
    <a:masterClrMapping/>
  </p:clrMapOvr>
  <p:transition>
    <p:checker/>
    <p:sndAc>
      <p:stSnd>
        <p:snd r:embed="rId1" name="breeze.wav"/>
      </p:stSnd>
    </p:sndAc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138" y="2130428"/>
            <a:ext cx="10337562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4276" y="3886200"/>
            <a:ext cx="851328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6B4A24-A91D-C3A7-2554-DA5DC8A62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D3159CAC-04A9-482D-90F7-9E510984DD2B}" type="datetimeFigureOut">
              <a:rPr lang="en-US"/>
              <a:pPr>
                <a:defRPr/>
              </a:pPr>
              <a:t>29/02/2024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AC72D7-E432-CCCC-BAB3-76F54B76F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C1FD7F-B0E2-B391-29C9-028DD6186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7505A4AB-BF37-43EA-8BA0-EF744B0963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737066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7CA488-6FEA-7C60-FC31-64177F101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1BE0E2C1-612A-4B52-AF9F-3FF748ADAD76}" type="datetimeFigureOut">
              <a:rPr lang="en-US"/>
              <a:pPr>
                <a:defRPr/>
              </a:pPr>
              <a:t>29/02/2024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138B68-7521-92E4-27D2-5EE442E45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00DAFF-501B-1587-B2D9-D1BA2F6A2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8A1DC280-BA0C-4383-8992-A736B8B8B4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975885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702" y="4406903"/>
            <a:ext cx="1033756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702" y="2906713"/>
            <a:ext cx="1033756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8D5D38-905C-E7EB-5F54-A6F74B0FB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871F95C9-C1BC-4999-9291-89847C611810}" type="datetimeFigureOut">
              <a:rPr lang="en-US"/>
              <a:pPr>
                <a:defRPr/>
              </a:pPr>
              <a:t>29/02/2024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74CC10-B3EC-658E-1E46-39911F62D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1844CF-F5D8-1A33-A806-CACF524B4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A8614519-E8A5-4CC7-BD17-79C8AE6B90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177158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092" y="1600203"/>
            <a:ext cx="537147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2268" y="1600203"/>
            <a:ext cx="537147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BCEA93-8335-C53F-090D-DD10B2926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19B5508F-F07F-4090-BBD1-CF575745ABDE}" type="datetimeFigureOut">
              <a:rPr lang="en-US"/>
              <a:pPr>
                <a:defRPr/>
              </a:pPr>
              <a:t>29/02/2024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A1FF83-5D4E-A54B-EA23-41A94F84F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197BF7-6154-E2A4-23E2-296586DBC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25954F9F-BC2B-48E0-B1BC-C76FE85F1C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438876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535113"/>
            <a:ext cx="5373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092" y="2174875"/>
            <a:ext cx="5373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8047" y="1535113"/>
            <a:ext cx="537570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8047" y="2174875"/>
            <a:ext cx="537570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3E22A7-913F-CB82-D110-99F8D0B8D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0203A6B4-7862-421C-822A-1C70F3DDDDFB}" type="datetimeFigureOut">
              <a:rPr lang="en-US"/>
              <a:pPr>
                <a:defRPr/>
              </a:pPr>
              <a:t>29/02/2024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0491BA-7EA8-D90F-5BF6-5AEAA3C4C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E2C78A-8FD6-D877-E9A8-839505CAA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6EA1381D-C201-4B0C-B959-C899281A0E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471157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79D27B-6FCA-CC6B-0D82-C0816D5BB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D1FB4ACA-0D1E-4C7A-BB42-3125CC7860C7}" type="datetimeFigureOut">
              <a:rPr lang="en-US"/>
              <a:pPr>
                <a:defRPr/>
              </a:pPr>
              <a:t>29/02/2024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3C87BD-EC90-6BDE-26C0-DC39D420D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BFA14D-5DCB-5C1A-F2E5-B6A6E1EC9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B6BC9F2E-F916-4D3D-BDE1-6AF51BCC28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63208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15AD21-1160-761C-2F54-03407D603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650C743A-D5DD-4308-A4FA-C5FBE5C80B7F}" type="datetimeFigureOut">
              <a:rPr lang="en-US"/>
              <a:pPr>
                <a:defRPr/>
              </a:pPr>
              <a:t>29/02/2024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77706E-BCAC-17C5-46EF-244F3C284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81EE18-88DC-D951-92BD-1BA5589FE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C27C4888-3420-452C-A2EE-8FDE8C7AB0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233931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94" y="273050"/>
            <a:ext cx="400116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941" y="273053"/>
            <a:ext cx="679880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094" y="1435103"/>
            <a:ext cx="400116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98FEF9-8753-5A12-1F64-E43F6129D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B762FE7D-295B-4FAE-8B7F-2B5DEC7FA101}" type="datetimeFigureOut">
              <a:rPr lang="en-US"/>
              <a:pPr>
                <a:defRPr/>
              </a:pPr>
              <a:t>29/02/2024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956FE-08DA-F92A-01F0-3EDA4B12D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B025B9-4EA9-5E9F-8B1F-251D41DE9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7A6D0680-8F93-45E1-9487-7AD2A1935E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8083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805" y="4800600"/>
            <a:ext cx="729710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3805" y="612775"/>
            <a:ext cx="7297103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3805" y="5367338"/>
            <a:ext cx="729710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962597-A77B-92FC-D603-C9B35FE1E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58BDF325-912E-49F8-9C31-36D1BA2623A4}" type="datetimeFigureOut">
              <a:rPr lang="en-US"/>
              <a:pPr>
                <a:defRPr/>
              </a:pPr>
              <a:t>29/02/2024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6C8B75-6D3E-9DAE-22C7-C91A8DC32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6F87AE-59B9-6563-982C-C2CCF4FE7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5DCC7983-C62C-41A2-AC5F-31FC9066BB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888045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BE4587-4001-4831-6AEE-5C0A71D78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33ECA097-137E-492F-84DA-F2E0F2BE3141}" type="datetimeFigureOut">
              <a:rPr lang="en-US"/>
              <a:pPr>
                <a:defRPr/>
              </a:pPr>
              <a:t>29/02/2024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3355D-DCA0-1882-FC41-38F0C0EE5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78B9C4-F67D-534F-FC3E-9E552415D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3D9BFB4C-6B91-4DBA-A858-E32B98BB31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585281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7332" y="274641"/>
            <a:ext cx="2736414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92" y="274641"/>
            <a:ext cx="8006543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65AAA7-E105-BA2F-C712-40BDBDC21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E689C12E-1D2E-4B10-B169-87F12373E061}" type="datetimeFigureOut">
              <a:rPr lang="en-US"/>
              <a:pPr>
                <a:defRPr/>
              </a:pPr>
              <a:t>29/02/2024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78F761-6A3A-0765-A3B0-AC4F1C43A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E25B2-E472-95F1-B788-292F07E22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D71785C3-D450-45E9-8D24-F0F184E741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495068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138" y="2130434"/>
            <a:ext cx="10337562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4276" y="3886200"/>
            <a:ext cx="8513287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A08CA62-9517-83C7-5FDA-3917130CF7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A5021CA-1BFE-3A0C-3019-4FF836ADC8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24D2A74-A374-1A19-AB80-6B8EBA45C7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9DC4A5-E52A-4443-BAB3-1BCBA7FEFE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860532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44201C5-C12B-FDDC-FA1E-2D90E581CC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598D670-237C-B33D-3713-2CDA79E78F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9FA3325-59FA-59DC-77D4-0FA896FBF3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742522-5E4F-46D7-A5C1-C6310B9E28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680595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702" y="4406903"/>
            <a:ext cx="10337562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702" y="2906713"/>
            <a:ext cx="10337562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39E68C-DD36-3793-4833-6B6C7EFC54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F0B1E6A-95EB-F44E-A6C0-2A20F6B910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152A79D-2276-CF21-1776-3653902392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C223E2-A971-4C13-B510-A887CF0FE7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003053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092" y="1600201"/>
            <a:ext cx="537147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2268" y="1600201"/>
            <a:ext cx="537147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E8FEB1-E4FE-58E6-882C-0BD14E9FD9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8DC66F-8D81-1DC2-30C2-7EB7ED11CD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E14BA8-0564-BABE-940A-D76AC716E8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C13866-80AF-40CF-837D-E5803366CB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95149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535116"/>
            <a:ext cx="5373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092" y="2174875"/>
            <a:ext cx="5373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8056" y="1535116"/>
            <a:ext cx="537570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8056" y="2174875"/>
            <a:ext cx="537570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6F37868-C863-E876-3EC3-8ADC9B3472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A943776-FDB4-944E-BBE6-05BF4EC3FE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59CF38B-033F-524B-68A4-698247177B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E6973A-210C-4155-B80D-4020B6DA60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307066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0D496BC-75BD-DF9C-3F78-1DCB76AF6D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9CA5633-A7D8-FE16-C8C6-6DC89C8678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28B7492-7955-63A4-272E-DFCB7C00E6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0429B8-D508-4572-A4DD-2675DAC513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083932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C4047CE-3F52-EE5A-BF2E-24AD049981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6BEC4E9-A5AA-861F-7ADB-CFF66E4D2F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C75803A-0D80-6437-6464-13975C0F0E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A3DDF5-3C47-4125-82B7-CD3F61CC01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631693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108" y="273052"/>
            <a:ext cx="400116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941" y="273051"/>
            <a:ext cx="679880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108" y="1435104"/>
            <a:ext cx="400116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4542F1-DBC9-CCB5-8080-9FA431AF06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592154-E84C-242D-0033-F0BFC64D24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DAE5B2-93F4-4641-6437-8128EE0653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024726-EA8C-4EC5-83F7-E7707EA8A7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353067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805" y="4800600"/>
            <a:ext cx="729710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3805" y="612775"/>
            <a:ext cx="729710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3805" y="5367338"/>
            <a:ext cx="729710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3BD5B1-7E7B-F27E-E66E-1DDD7824A7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FDBF54-5828-F8B6-C023-8B7712E2D0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B82168-7169-E2E1-0048-8221137EA7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6581B6-1D87-44E6-8E8C-3EC46151A2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463026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22616A9-DB1A-BDD9-CF49-4FB0CE98F3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096534D-801F-1B6A-D220-2814270687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F9FEEFB-99DD-BE0D-86F2-D28E6FB007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C8778C-EBDE-45E4-9700-56E61C168C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511338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7332" y="274646"/>
            <a:ext cx="2736414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92" y="274646"/>
            <a:ext cx="8006543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7104A3F-D139-E8D5-E73B-733613A4C1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F7685D1-73A1-D7D3-02B9-0A2F653420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B2ECC10-D764-FD53-0F56-5E3378460F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12AD51-DEEB-4B42-AFB2-696238BF01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677469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8092" y="274646"/>
            <a:ext cx="10945654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3CA2E5D-8E47-7230-291F-4BC43565AB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2D9459F-CDCD-413F-2B9B-125016397D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4060D6F-021B-1451-55A9-DF4FCE6102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DC94DD-895C-4B73-9CBF-6FD3183427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3789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48448" y="719200"/>
            <a:ext cx="10264942" cy="8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705" tIns="121705" rIns="121705" bIns="12170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tan One"/>
              <a:buNone/>
              <a:defRPr sz="3600">
                <a:solidFill>
                  <a:schemeClr val="dk1"/>
                </a:solidFill>
                <a:latin typeface="Titan One"/>
                <a:ea typeface="Titan One"/>
                <a:cs typeface="Titan One"/>
                <a:sym typeface="Titan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48448" y="1648939"/>
            <a:ext cx="10264942" cy="44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705" tIns="121705" rIns="121705" bIns="12170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●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○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■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●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○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■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●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○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Sans Pro"/>
              <a:buChar char="■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8" r:id="rId3"/>
    <p:sldLayoutId id="2147483664" r:id="rId4"/>
    <p:sldLayoutId id="2147483669" r:id="rId5"/>
    <p:sldLayoutId id="2147483682" r:id="rId6"/>
    <p:sldLayoutId id="2147483683" r:id="rId7"/>
    <p:sldLayoutId id="2147483687" r:id="rId8"/>
    <p:sldLayoutId id="2147483688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BA446D6-037F-3EDF-7711-DE8ABEDB44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8092" y="274638"/>
            <a:ext cx="1094565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27FB0E9B-2B16-DDD2-673C-F39616F500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8092" y="1600201"/>
            <a:ext cx="1094565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BA4D332-A957-3A67-3474-209B88CB66B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8092" y="6245225"/>
            <a:ext cx="28377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8F9ABAE-7086-DCFE-75E0-6D983F0FD6A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55295" y="6245225"/>
            <a:ext cx="3851249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359E92D-A837-1811-ECBE-3FAA73330F7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5984" y="6245225"/>
            <a:ext cx="28377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173DD7E6-4588-496F-ACE1-6F08FECC6B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9131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44E7EAF-E72F-70A2-28D3-D163DCE3D9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8092" y="277814"/>
            <a:ext cx="10945654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BF126F7-61B6-99BE-2337-EE314BD7A9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8092" y="1600201"/>
            <a:ext cx="10945654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FD4E13A-C82B-0CD8-0BDE-D92AEE2C0A6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55295" y="6248400"/>
            <a:ext cx="385124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2B1CA3B-2F5B-2CF8-5E4A-5FBC4EDD7F1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5984" y="6243638"/>
            <a:ext cx="28377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</a:lstStyle>
          <a:p>
            <a:fld id="{7A590A1C-AF8B-424F-A2F5-2FBF22E848A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57B4139-BC04-3EE5-77FC-C75DBDB3FEE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8092" y="6248400"/>
            <a:ext cx="28377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78287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ransition>
    <p:checker/>
    <p:sndAc>
      <p:stSnd>
        <p:snd r:embed="rId13" name="breeze.wav"/>
      </p:stSnd>
    </p:sndAc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AC310243-FEB5-4C5E-0CDE-C6FAF407ED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8092" y="274638"/>
            <a:ext cx="1094565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239452EC-3FFF-E044-25D2-CD5225BFB0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8092" y="1600201"/>
            <a:ext cx="1094565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C67E0E3-697A-CB03-BC46-82FF4DEDEAA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8092" y="6245225"/>
            <a:ext cx="28377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C677C26-5FF8-F075-B7A6-4979654FD17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55295" y="6245225"/>
            <a:ext cx="3851249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01D97FA-4BE2-73DF-5BFF-4CE3C2D05F6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5984" y="6245225"/>
            <a:ext cx="28377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25DBD82E-BA66-4F86-8107-3299EB6435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2802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743F42D-16D4-7D2B-6368-5AE1417A32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8092" y="277814"/>
            <a:ext cx="10945654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F5B11E8-E21F-E2B6-0574-0B2986357D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8092" y="1600201"/>
            <a:ext cx="10945654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AA936BE-B608-3065-EC4D-4E8A9EF55D3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55295" y="6248400"/>
            <a:ext cx="385124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DEB48F6-464F-7F0D-F83A-3730D84D47A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5984" y="6243638"/>
            <a:ext cx="28377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defRPr>
            </a:lvl1pPr>
          </a:lstStyle>
          <a:p>
            <a:fld id="{AC9DDA4C-5C49-4001-9056-FE20F34DE25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E5734BD-19F9-177A-8B25-33E603BDB39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8092" y="6248400"/>
            <a:ext cx="28377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38802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ransition>
    <p:checker/>
    <p:sndAc>
      <p:stSnd>
        <p:snd r:embed="rId13" name="breeze.wav"/>
      </p:stSnd>
    </p:sndAc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Placeholder 1">
            <a:extLst>
              <a:ext uri="{FF2B5EF4-FFF2-40B4-BE49-F238E27FC236}">
                <a16:creationId xmlns:a16="http://schemas.microsoft.com/office/drawing/2014/main" id="{C9ED5B3D-0A5D-019B-D614-FAFECEF0579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8092" y="274638"/>
            <a:ext cx="1094565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5" name="Text Placeholder 2">
            <a:extLst>
              <a:ext uri="{FF2B5EF4-FFF2-40B4-BE49-F238E27FC236}">
                <a16:creationId xmlns:a16="http://schemas.microsoft.com/office/drawing/2014/main" id="{8F35A752-4C08-760E-F920-87271F64F0A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8092" y="1600201"/>
            <a:ext cx="1094565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FC3F65-CF9A-9655-020F-29D10AB072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8092" y="6356351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FE3CFFF9-005F-484D-856B-FD9B14A155A4}" type="datetimeFigureOut">
              <a:rPr lang="en-US"/>
              <a:pPr>
                <a:defRPr/>
              </a:pPr>
              <a:t>29/02/2024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EAE374-EE3C-DFD8-9FCD-D215085813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55295" y="6356351"/>
            <a:ext cx="38512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0008D1-4C36-A1C3-6BB7-5C8743F2C9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15984" y="6356351"/>
            <a:ext cx="28377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0CB70992-D276-455E-B132-508DF17600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5408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C758CFB-C5E9-AD3B-9081-E6A85FE92A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8092" y="274638"/>
            <a:ext cx="1094565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627ABB85-1979-5393-6D1E-686C12F6CC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8092" y="1600201"/>
            <a:ext cx="1094565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FD115EE-00E2-EB0A-A25E-5116BB80CB3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8092" y="6245225"/>
            <a:ext cx="28377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D95217A-E86E-657A-980B-23F5F4766D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55295" y="6245225"/>
            <a:ext cx="3851249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1394C65-C730-EDDB-4FCB-45B7F48D70A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5984" y="6245225"/>
            <a:ext cx="28377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5CD8085B-BC87-4203-A2D8-026EB070E17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0479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3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9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6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5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72.xml"/><Relationship Id="rId1" Type="http://schemas.openxmlformats.org/officeDocument/2006/relationships/audio" Target="file:///D:\Nhac%20CM\LA_XANH.MP3" TargetMode="Externa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flowers_fr0205-1">
            <a:extLst>
              <a:ext uri="{FF2B5EF4-FFF2-40B4-BE49-F238E27FC236}">
                <a16:creationId xmlns:a16="http://schemas.microsoft.com/office/drawing/2014/main" id="{3930B33D-B54E-087C-5489-869C5D9A38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" t="2103" r="1958" b="9947"/>
          <a:stretch>
            <a:fillRect/>
          </a:stretch>
        </p:blipFill>
        <p:spPr bwMode="auto">
          <a:xfrm>
            <a:off x="0" y="0"/>
            <a:ext cx="1202451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WordArt 13">
            <a:extLst>
              <a:ext uri="{FF2B5EF4-FFF2-40B4-BE49-F238E27FC236}">
                <a16:creationId xmlns:a16="http://schemas.microsoft.com/office/drawing/2014/main" id="{8AC5C2A6-2CCA-6253-1BF4-2C379221187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575719" y="685800"/>
            <a:ext cx="6324600" cy="1143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en-US" sz="2800" b="1" kern="1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CHÀO MỪNG THẦY CÔ VỀ DỰ GIỜ </a:t>
            </a:r>
          </a:p>
        </p:txBody>
      </p:sp>
      <p:sp>
        <p:nvSpPr>
          <p:cNvPr id="28676" name="WordArt 14">
            <a:extLst>
              <a:ext uri="{FF2B5EF4-FFF2-40B4-BE49-F238E27FC236}">
                <a16:creationId xmlns:a16="http://schemas.microsoft.com/office/drawing/2014/main" id="{02AF2AD1-FE27-F911-A613-3D0DC75096E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544094" y="2547938"/>
            <a:ext cx="50292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en-US" sz="3600" b="1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Môn:Tiếng Việt </a:t>
            </a:r>
          </a:p>
        </p:txBody>
      </p:sp>
      <p:sp>
        <p:nvSpPr>
          <p:cNvPr id="28677" name="WordArt 6">
            <a:extLst>
              <a:ext uri="{FF2B5EF4-FFF2-40B4-BE49-F238E27FC236}">
                <a16:creationId xmlns:a16="http://schemas.microsoft.com/office/drawing/2014/main" id="{2F479F82-6EB5-0EC8-ABE3-C020DFAAF80F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2270919" y="3733801"/>
            <a:ext cx="7848600" cy="8366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en-US" sz="3600" b="1" kern="10" dirty="0">
                <a:ln w="1270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GV:  </a:t>
            </a:r>
            <a:r>
              <a:rPr lang="en-US" sz="3600" b="1" kern="10" dirty="0" err="1">
                <a:ln w="1270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Nguyễn</a:t>
            </a:r>
            <a:r>
              <a:rPr lang="en-US" sz="3600" b="1" kern="10" dirty="0">
                <a:ln w="1270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3600" b="1" kern="10" dirty="0" err="1">
                <a:ln w="1270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Thị</a:t>
            </a:r>
            <a:r>
              <a:rPr lang="en-US" sz="3600" b="1" kern="10" dirty="0">
                <a:ln w="1270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3600" b="1" kern="10" dirty="0" err="1">
                <a:ln w="1270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Hồng</a:t>
            </a:r>
            <a:r>
              <a:rPr lang="en-US" sz="3600" b="1" kern="10" dirty="0">
                <a:ln w="1270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7" descr="POINSET2">
            <a:extLst>
              <a:ext uri="{FF2B5EF4-FFF2-40B4-BE49-F238E27FC236}">
                <a16:creationId xmlns:a16="http://schemas.microsoft.com/office/drawing/2014/main" id="{6C8EC596-2856-B576-357B-B6AF75B607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9586119" y="5427663"/>
            <a:ext cx="9525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7" descr="POINSET2">
            <a:extLst>
              <a:ext uri="{FF2B5EF4-FFF2-40B4-BE49-F238E27FC236}">
                <a16:creationId xmlns:a16="http://schemas.microsoft.com/office/drawing/2014/main" id="{0783AF14-0893-3490-164E-A517788FB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373982" y="5673726"/>
            <a:ext cx="1371600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Text Box 4">
            <a:extLst>
              <a:ext uri="{FF2B5EF4-FFF2-40B4-BE49-F238E27FC236}">
                <a16:creationId xmlns:a16="http://schemas.microsoft.com/office/drawing/2014/main" id="{2787B809-9150-2A02-19F4-D4D618AB92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2369" y="230189"/>
            <a:ext cx="7277100" cy="14001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ClrTx/>
            </a:pPr>
            <a:r>
              <a:rPr lang="en-US" altLang="en-US" sz="2800" b="1" kern="1200" dirty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lang="en-US" altLang="en-US" sz="3400" b="1" kern="1200" dirty="0" err="1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+mn-cs"/>
              </a:rPr>
              <a:t>Thứ</a:t>
            </a:r>
            <a:r>
              <a:rPr lang="en-US" altLang="en-US" sz="3400" b="1" kern="12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lang="en-US" altLang="en-US" sz="3400" b="1" kern="1200" dirty="0" err="1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+mn-cs"/>
              </a:rPr>
              <a:t>tư</a:t>
            </a:r>
            <a:r>
              <a:rPr lang="en-US" altLang="en-US" sz="3400" b="1" kern="12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lang="en-US" altLang="en-US" sz="3400" b="1" kern="1200" dirty="0" err="1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+mn-cs"/>
              </a:rPr>
              <a:t>ngày</a:t>
            </a:r>
            <a:r>
              <a:rPr lang="en-US" altLang="en-US" sz="3400" b="1" kern="12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+mn-cs"/>
              </a:rPr>
              <a:t> 28  </a:t>
            </a:r>
            <a:r>
              <a:rPr lang="en-US" altLang="en-US" sz="3400" b="1" kern="1200" dirty="0" err="1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+mn-cs"/>
              </a:rPr>
              <a:t>tháng</a:t>
            </a:r>
            <a:r>
              <a:rPr lang="en-US" altLang="en-US" sz="3400" b="1" kern="12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+mn-cs"/>
              </a:rPr>
              <a:t> 2  </a:t>
            </a:r>
            <a:r>
              <a:rPr lang="en-US" altLang="en-US" sz="3400" b="1" kern="1200" dirty="0" err="1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+mn-cs"/>
              </a:rPr>
              <a:t>năm</a:t>
            </a:r>
            <a:r>
              <a:rPr lang="en-US" altLang="en-US" sz="3400" b="1" kern="12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+mn-cs"/>
              </a:rPr>
              <a:t> 2024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ClrTx/>
            </a:pPr>
            <a:r>
              <a:rPr lang="en-US" altLang="en-US" sz="3400" b="1" kern="1200" dirty="0" err="1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+mn-cs"/>
              </a:rPr>
              <a:t>Tiếng</a:t>
            </a:r>
            <a:r>
              <a:rPr lang="en-US" altLang="en-US" sz="3400" b="1" kern="12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lang="en-US" altLang="en-US" sz="3400" b="1" kern="1200" dirty="0" err="1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+mn-cs"/>
              </a:rPr>
              <a:t>Việt</a:t>
            </a:r>
            <a:endParaRPr lang="en-US" altLang="en-US" sz="3400" b="1" kern="1200" dirty="0">
              <a:solidFill>
                <a:srgbClr val="000000"/>
              </a:solidFill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388B6761-2C46-E2EC-365F-8C1035B4B5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19881" y="2149475"/>
            <a:ext cx="68580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.VnSouthernH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.VnSouthernH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.VnSouthernH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.VnSouthernH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.VnSouthernH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.VnSouthernH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.VnSouthernH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.VnSouthernH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.VnSouthernH" pitchFamily="34" charset="0"/>
                <a:ea typeface="+mn-ea"/>
                <a:cs typeface="+mn-cs"/>
              </a:defRPr>
            </a:lvl9pPr>
          </a:lstStyle>
          <a:p>
            <a:pPr algn="ctr">
              <a:buClrTx/>
              <a:defRPr/>
            </a:pPr>
            <a:r>
              <a:rPr lang="en-US" altLang="en-US" sz="4400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Ôn</a:t>
            </a:r>
            <a:r>
              <a:rPr lang="en-US" altLang="en-US" sz="44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4400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altLang="en-US" sz="44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4400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cũ</a:t>
            </a:r>
            <a:r>
              <a:rPr lang="en-US" altLang="en-US" sz="44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pic>
        <p:nvPicPr>
          <p:cNvPr id="9" name="Picture 8" descr="Picture3">
            <a:extLst>
              <a:ext uri="{FF2B5EF4-FFF2-40B4-BE49-F238E27FC236}">
                <a16:creationId xmlns:a16="http://schemas.microsoft.com/office/drawing/2014/main" id="{DA4A8344-3CAD-18F3-1EFF-5DFDC7811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045" y="1066801"/>
            <a:ext cx="141287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hecker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57BD6E2-BBEB-4F37-ADD4-D92B7821085A}"/>
              </a:ext>
            </a:extLst>
          </p:cNvPr>
          <p:cNvSpPr txBox="1"/>
          <p:nvPr/>
        </p:nvSpPr>
        <p:spPr>
          <a:xfrm>
            <a:off x="3871119" y="685800"/>
            <a:ext cx="5152836" cy="707886"/>
          </a:xfrm>
          <a:prstGeom prst="rect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NHÌN HÌNH VIẾT CHỮ</a:t>
            </a:r>
            <a:endParaRPr lang="vi-VN" sz="4800">
              <a:solidFill>
                <a:srgbClr val="FFFFFF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55D015-6568-4B5B-9935-30DFC504C9DA}"/>
              </a:ext>
            </a:extLst>
          </p:cNvPr>
          <p:cNvSpPr txBox="1"/>
          <p:nvPr/>
        </p:nvSpPr>
        <p:spPr>
          <a:xfrm>
            <a:off x="2728119" y="3566414"/>
            <a:ext cx="3199505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bạch tuộc</a:t>
            </a:r>
            <a:endParaRPr lang="vi-VN" sz="4800">
              <a:solidFill>
                <a:schemeClr val="tx1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pic>
        <p:nvPicPr>
          <p:cNvPr id="2" name="Picture 2" descr="Bạch tuộc thông minh hơn chúng ta tưởng - KhoaHoc.tv">
            <a:extLst>
              <a:ext uri="{FF2B5EF4-FFF2-40B4-BE49-F238E27FC236}">
                <a16:creationId xmlns:a16="http://schemas.microsoft.com/office/drawing/2014/main" id="{42775DF5-8020-4F36-B683-310734566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216" y="2216086"/>
            <a:ext cx="42862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2405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A020FBA-1E29-4273-932B-4F95705B9A41}"/>
              </a:ext>
            </a:extLst>
          </p:cNvPr>
          <p:cNvSpPr txBox="1"/>
          <p:nvPr/>
        </p:nvSpPr>
        <p:spPr>
          <a:xfrm>
            <a:off x="351711" y="1584960"/>
            <a:ext cx="1984151" cy="650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rgbClr val="FFFFFF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Khởi</a:t>
            </a:r>
            <a:r>
              <a:rPr lang="en-US" sz="2800" b="1" dirty="0">
                <a:solidFill>
                  <a:srgbClr val="FFFFFF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ộng</a:t>
            </a:r>
            <a:endParaRPr lang="en-US" sz="2800" b="1" dirty="0">
              <a:solidFill>
                <a:srgbClr val="FFFFFF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7BD6E2-BBEB-4F37-ADD4-D92B7821085A}"/>
              </a:ext>
            </a:extLst>
          </p:cNvPr>
          <p:cNvSpPr txBox="1"/>
          <p:nvPr/>
        </p:nvSpPr>
        <p:spPr>
          <a:xfrm>
            <a:off x="3871119" y="685800"/>
            <a:ext cx="5152836" cy="707886"/>
          </a:xfrm>
          <a:prstGeom prst="rect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NHÌN HÌNH VIẾT CHỮ</a:t>
            </a:r>
            <a:endParaRPr lang="vi-VN" sz="4800">
              <a:solidFill>
                <a:srgbClr val="FFFFFF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E6D60E-5CD6-4871-8A61-9822104E11FD}"/>
              </a:ext>
            </a:extLst>
          </p:cNvPr>
          <p:cNvSpPr txBox="1"/>
          <p:nvPr/>
        </p:nvSpPr>
        <p:spPr>
          <a:xfrm>
            <a:off x="2881414" y="3913257"/>
            <a:ext cx="3199505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con chuột</a:t>
            </a:r>
            <a:endParaRPr lang="vi-VN" sz="4800">
              <a:solidFill>
                <a:schemeClr val="tx1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pic>
        <p:nvPicPr>
          <p:cNvPr id="2" name="Picture 2" descr="CHUỘT">
            <a:extLst>
              <a:ext uri="{FF2B5EF4-FFF2-40B4-BE49-F238E27FC236}">
                <a16:creationId xmlns:a16="http://schemas.microsoft.com/office/drawing/2014/main" id="{2C652768-F0EC-41FF-B27C-ADF24A475A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705" y="2971800"/>
            <a:ext cx="47625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6239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57BD6E2-BBEB-4F37-ADD4-D92B7821085A}"/>
              </a:ext>
            </a:extLst>
          </p:cNvPr>
          <p:cNvSpPr txBox="1"/>
          <p:nvPr/>
        </p:nvSpPr>
        <p:spPr>
          <a:xfrm>
            <a:off x="3730125" y="935363"/>
            <a:ext cx="5152836" cy="707886"/>
          </a:xfrm>
          <a:prstGeom prst="rect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NHÌN HÌNH VIẾT CHỮ</a:t>
            </a:r>
            <a:endParaRPr lang="vi-VN" sz="4800">
              <a:solidFill>
                <a:srgbClr val="FFFFFF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55D015-6568-4B5B-9935-30DFC504C9DA}"/>
              </a:ext>
            </a:extLst>
          </p:cNvPr>
          <p:cNvSpPr txBox="1"/>
          <p:nvPr/>
        </p:nvSpPr>
        <p:spPr>
          <a:xfrm>
            <a:off x="3337719" y="3581400"/>
            <a:ext cx="2185305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con hươu</a:t>
            </a:r>
            <a:endParaRPr lang="vi-VN" sz="4800">
              <a:solidFill>
                <a:schemeClr val="tx1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pic>
        <p:nvPicPr>
          <p:cNvPr id="2" name="Picture 2" descr="Hươu cao cổ sinh con - VnExpress">
            <a:extLst>
              <a:ext uri="{FF2B5EF4-FFF2-40B4-BE49-F238E27FC236}">
                <a16:creationId xmlns:a16="http://schemas.microsoft.com/office/drawing/2014/main" id="{D7B3DF4A-7E75-487D-A9E7-33017B59E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543" y="2146344"/>
            <a:ext cx="3829844" cy="4096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0688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6D83D-AFA2-04F5-22F7-DD1911CCC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7" descr="POINSET2">
            <a:extLst>
              <a:ext uri="{FF2B5EF4-FFF2-40B4-BE49-F238E27FC236}">
                <a16:creationId xmlns:a16="http://schemas.microsoft.com/office/drawing/2014/main" id="{CEC2B743-C4F4-5381-0A3E-F50F1DC211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9586119" y="5427663"/>
            <a:ext cx="9525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7" descr="POINSET2">
            <a:extLst>
              <a:ext uri="{FF2B5EF4-FFF2-40B4-BE49-F238E27FC236}">
                <a16:creationId xmlns:a16="http://schemas.microsoft.com/office/drawing/2014/main" id="{4E8A8EE9-5AA6-DCFA-3F96-F86ECBFE8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373982" y="5673726"/>
            <a:ext cx="1371600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Text Box 4">
            <a:extLst>
              <a:ext uri="{FF2B5EF4-FFF2-40B4-BE49-F238E27FC236}">
                <a16:creationId xmlns:a16="http://schemas.microsoft.com/office/drawing/2014/main" id="{F1D0AAB6-7248-F7DF-D3D5-A4879125C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2369" y="230189"/>
            <a:ext cx="7277100" cy="14001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alt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Thứ</a:t>
            </a:r>
            <a:r>
              <a:rPr kumimoji="0" lang="en-US" alt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alt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tư</a:t>
            </a:r>
            <a:r>
              <a:rPr kumimoji="0" lang="en-US" alt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, </a:t>
            </a:r>
            <a:r>
              <a:rPr kumimoji="0" lang="en-US" alt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ngày</a:t>
            </a:r>
            <a:r>
              <a:rPr kumimoji="0" lang="en-US" alt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 28  </a:t>
            </a:r>
            <a:r>
              <a:rPr kumimoji="0" lang="en-US" alt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tháng</a:t>
            </a:r>
            <a:r>
              <a:rPr kumimoji="0" lang="en-US" alt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 2  </a:t>
            </a:r>
            <a:r>
              <a:rPr kumimoji="0" lang="en-US" alt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năm</a:t>
            </a:r>
            <a:r>
              <a:rPr kumimoji="0" lang="en-US" alt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 2024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alt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Tiếng</a:t>
            </a:r>
            <a:r>
              <a:rPr kumimoji="0" lang="en-US" alt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alt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Việt</a:t>
            </a:r>
            <a:endParaRPr kumimoji="0" lang="en-US" altLang="en-US" sz="3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39E86DC5-DAED-6EC4-F831-F063BF734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0877" y="1630364"/>
            <a:ext cx="89916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Nghe </a:t>
            </a:r>
            <a:r>
              <a:rPr lang="en-US" alt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Bờ</a:t>
            </a:r>
            <a:r>
              <a:rPr lang="en-US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</a:t>
            </a:r>
            <a:r>
              <a:rPr lang="en-US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đón</a:t>
            </a:r>
            <a:r>
              <a:rPr lang="en-US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khách</a:t>
            </a:r>
            <a:endParaRPr lang="en-US" altLang="en-US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405888"/>
      </p:ext>
    </p:extLst>
  </p:cSld>
  <p:clrMapOvr>
    <a:masterClrMapping/>
  </p:clrMapOvr>
  <p:transition>
    <p:checker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3880417F-921A-4F02-8424-93FEABFA7447}"/>
              </a:ext>
            </a:extLst>
          </p:cNvPr>
          <p:cNvSpPr txBox="1"/>
          <p:nvPr/>
        </p:nvSpPr>
        <p:spPr>
          <a:xfrm>
            <a:off x="2943386" y="457200"/>
            <a:ext cx="474160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Bờ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tre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quanh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hồ</a:t>
            </a:r>
            <a:endParaRPr lang="en-US" sz="28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Suốt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ngày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đón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khách</a:t>
            </a:r>
            <a:endParaRPr lang="en-US" sz="28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đàn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cò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bạch</a:t>
            </a:r>
            <a:endParaRPr lang="en-US" sz="28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Hạ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cánh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reo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mừng</a:t>
            </a:r>
            <a:endParaRPr lang="en-US" sz="28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Tre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chợt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tưng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bừng</a:t>
            </a:r>
            <a:endParaRPr lang="en-US" sz="28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Nở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đầy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hoa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trắng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B59EEB-BEBF-4901-BC03-657C270A0288}"/>
              </a:ext>
            </a:extLst>
          </p:cNvPr>
          <p:cNvSpPr txBox="1"/>
          <p:nvPr/>
        </p:nvSpPr>
        <p:spPr>
          <a:xfrm>
            <a:off x="2964531" y="3335312"/>
            <a:ext cx="488428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chơi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im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lặng</a:t>
            </a:r>
            <a:endParaRPr lang="en-US" sz="28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bác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bồ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nông</a:t>
            </a:r>
            <a:endParaRPr lang="en-US" sz="28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Đứng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nhìn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mênh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mông</a:t>
            </a:r>
            <a:endParaRPr lang="en-US" sz="28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Im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như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tượng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đá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  <a:p>
            <a:pPr algn="just"/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chú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bói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</a:t>
            </a:r>
            <a:endParaRPr lang="en-US" sz="28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Đỗ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xuống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cành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mềm</a:t>
            </a:r>
            <a:endParaRPr lang="en-US" sz="28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Chú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vụt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bay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lên</a:t>
            </a:r>
            <a:endParaRPr lang="en-US" sz="28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Đậu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vào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chỗ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cũ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553B6A6-4A21-4A5B-9BAB-013539211DC5}"/>
              </a:ext>
            </a:extLst>
          </p:cNvPr>
          <p:cNvSpPr txBox="1"/>
          <p:nvPr/>
        </p:nvSpPr>
        <p:spPr>
          <a:xfrm>
            <a:off x="2575719" y="0"/>
            <a:ext cx="3800918" cy="523087"/>
          </a:xfrm>
          <a:prstGeom prst="rect">
            <a:avLst/>
          </a:prstGeom>
          <a:noFill/>
        </p:spPr>
        <p:txBody>
          <a:bodyPr wrap="square" lIns="91305" tIns="45654" rIns="91305" bIns="45654" rtlCol="0">
            <a:spAutoFit/>
          </a:bodyPr>
          <a:lstStyle/>
          <a:p>
            <a:pPr algn="ctr"/>
            <a:r>
              <a:rPr lang="en-US" sz="2800" b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BỜ TRE ĐÓN KHÁCH</a:t>
            </a:r>
            <a:endParaRPr lang="en-US" sz="2800" b="1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353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7" descr="POINSET2">
            <a:extLst>
              <a:ext uri="{FF2B5EF4-FFF2-40B4-BE49-F238E27FC236}">
                <a16:creationId xmlns:a16="http://schemas.microsoft.com/office/drawing/2014/main" id="{01BCF59F-C2C2-1599-8D78-141F348A5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307105" y="4656931"/>
            <a:ext cx="3522663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7" descr="POINSET2">
            <a:extLst>
              <a:ext uri="{FF2B5EF4-FFF2-40B4-BE49-F238E27FC236}">
                <a16:creationId xmlns:a16="http://schemas.microsoft.com/office/drawing/2014/main" id="{E84CCA07-FCAF-6715-268B-F8D181E4B1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1485362" y="3201537"/>
            <a:ext cx="685800" cy="391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AutoShape 11">
            <a:extLst>
              <a:ext uri="{FF2B5EF4-FFF2-40B4-BE49-F238E27FC236}">
                <a16:creationId xmlns:a16="http://schemas.microsoft.com/office/drawing/2014/main" id="{439B842A-FDA5-DC7F-3C4E-7B6335C084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7432" y="2705100"/>
            <a:ext cx="5910262" cy="99060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rgbClr val="D8D8EC"/>
              </a:gs>
              <a:gs pos="50000">
                <a:srgbClr val="FFFFFF"/>
              </a:gs>
              <a:gs pos="100000">
                <a:srgbClr val="D8D8EC"/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4400" b="1" kern="1200">
                <a:solidFill>
                  <a:srgbClr val="0000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Tìm hiểu nội dung bài</a:t>
            </a: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FD0209F4-A23D-FF99-EA7A-34B130C42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2369" y="230189"/>
            <a:ext cx="7277100" cy="14001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alt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Thứ</a:t>
            </a:r>
            <a:r>
              <a:rPr kumimoji="0" lang="en-US" alt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alt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tư</a:t>
            </a:r>
            <a:r>
              <a:rPr kumimoji="0" lang="en-US" alt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, </a:t>
            </a:r>
            <a:r>
              <a:rPr kumimoji="0" lang="en-US" alt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ngày</a:t>
            </a:r>
            <a:r>
              <a:rPr kumimoji="0" lang="en-US" alt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 28  </a:t>
            </a:r>
            <a:r>
              <a:rPr kumimoji="0" lang="en-US" alt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tháng</a:t>
            </a:r>
            <a:r>
              <a:rPr kumimoji="0" lang="en-US" alt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 2  </a:t>
            </a:r>
            <a:r>
              <a:rPr kumimoji="0" lang="en-US" alt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năm</a:t>
            </a:r>
            <a:r>
              <a:rPr kumimoji="0" lang="en-US" alt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 2024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alt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Tiếng</a:t>
            </a:r>
            <a:r>
              <a:rPr kumimoji="0" lang="en-US" alt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alt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Việt</a:t>
            </a:r>
            <a:endParaRPr kumimoji="0" lang="en-US" altLang="en-US" sz="3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F13960FE-A494-458A-FB48-15BD5C53BB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0877" y="1630364"/>
            <a:ext cx="89916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Nghe </a:t>
            </a:r>
            <a:r>
              <a:rPr lang="en-US" alt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Bờ</a:t>
            </a:r>
            <a:r>
              <a:rPr lang="en-US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</a:t>
            </a:r>
            <a:r>
              <a:rPr lang="en-US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đón</a:t>
            </a:r>
            <a:r>
              <a:rPr lang="en-US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khách</a:t>
            </a:r>
            <a:endParaRPr lang="en-US" altLang="en-US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384C0-DE34-6ECD-5308-022767344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988E025-E1C1-3353-662C-7E13DA8B2EF9}"/>
              </a:ext>
            </a:extLst>
          </p:cNvPr>
          <p:cNvGrpSpPr/>
          <p:nvPr/>
        </p:nvGrpSpPr>
        <p:grpSpPr>
          <a:xfrm>
            <a:off x="157020" y="616284"/>
            <a:ext cx="4631998" cy="2965116"/>
            <a:chOff x="1121" y="616284"/>
            <a:chExt cx="4631998" cy="2965116"/>
          </a:xfrm>
        </p:grpSpPr>
        <p:sp>
          <p:nvSpPr>
            <p:cNvPr id="3" name="Cloud Callout 10">
              <a:extLst>
                <a:ext uri="{FF2B5EF4-FFF2-40B4-BE49-F238E27FC236}">
                  <a16:creationId xmlns:a16="http://schemas.microsoft.com/office/drawing/2014/main" id="{2DA6A139-156C-849A-A3BE-78B62A6C3451}"/>
                </a:ext>
              </a:extLst>
            </p:cNvPr>
            <p:cNvSpPr/>
            <p:nvPr/>
          </p:nvSpPr>
          <p:spPr>
            <a:xfrm>
              <a:off x="1121" y="616284"/>
              <a:ext cx="4631998" cy="2965116"/>
            </a:xfrm>
            <a:prstGeom prst="cloudCallout">
              <a:avLst>
                <a:gd name="adj1" fmla="val -29798"/>
                <a:gd name="adj2" fmla="val 64427"/>
              </a:avLst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DD4B45F-C667-EE79-1B6C-5A80A3CE79F4}"/>
                </a:ext>
              </a:extLst>
            </p:cNvPr>
            <p:cNvSpPr txBox="1"/>
            <p:nvPr/>
          </p:nvSpPr>
          <p:spPr>
            <a:xfrm>
              <a:off x="463166" y="1047750"/>
              <a:ext cx="3404454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err="1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Bờ</a:t>
              </a:r>
              <a:r>
                <a:rPr lang="en-US" sz="4000" dirty="0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 </a:t>
              </a:r>
              <a:r>
                <a:rPr lang="en-US" sz="4000" dirty="0" err="1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tre</a:t>
              </a:r>
              <a:r>
                <a:rPr lang="en-US" sz="4000" dirty="0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 </a:t>
              </a:r>
              <a:r>
                <a:rPr lang="en-US" sz="4000" dirty="0" err="1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đón</a:t>
              </a:r>
              <a:r>
                <a:rPr lang="en-US" sz="4000" dirty="0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 </a:t>
              </a:r>
              <a:r>
                <a:rPr lang="en-US" sz="4000" dirty="0" err="1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những</a:t>
              </a:r>
              <a:r>
                <a:rPr lang="en-US" sz="4000" dirty="0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 </a:t>
              </a:r>
              <a:r>
                <a:rPr lang="en-US" sz="4000" dirty="0" err="1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khách</a:t>
              </a:r>
              <a:r>
                <a:rPr lang="en-US" sz="4000" dirty="0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 </a:t>
              </a:r>
              <a:r>
                <a:rPr lang="en-US" sz="4000" dirty="0" err="1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nào</a:t>
              </a:r>
              <a:r>
                <a:rPr lang="en-US" sz="4000" dirty="0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?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EB7A5E32-86B4-097D-EC63-C23DD8A634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2727" b="87552" l="15607" r="46676">
                        <a14:foregroundMark x1="25434" y1="66154" x2="26445" y2="71748"/>
                        <a14:foregroundMark x1="28902" y1="62378" x2="27890" y2="75385"/>
                        <a14:foregroundMark x1="36127" y1="61399" x2="37572" y2="73986"/>
                        <a14:foregroundMark x1="34104" y1="68951" x2="35549" y2="791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933" t="15472" r="50000" b="11945"/>
          <a:stretch/>
        </p:blipFill>
        <p:spPr>
          <a:xfrm>
            <a:off x="373233" y="4388507"/>
            <a:ext cx="1007991" cy="215522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5F53CF9-006B-E845-0C72-6654D1FF810E}"/>
              </a:ext>
            </a:extLst>
          </p:cNvPr>
          <p:cNvSpPr txBox="1"/>
          <p:nvPr/>
        </p:nvSpPr>
        <p:spPr>
          <a:xfrm>
            <a:off x="6718170" y="826986"/>
            <a:ext cx="474160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Bờ tre quanh hồ</a:t>
            </a:r>
          </a:p>
          <a:p>
            <a:pPr algn="just"/>
            <a:r>
              <a:rPr lang="en-US" sz="240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Suốt ngày đón khách</a:t>
            </a:r>
          </a:p>
          <a:p>
            <a:pPr algn="just"/>
            <a:r>
              <a:rPr lang="en-US" sz="240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 đàn cò bạch</a:t>
            </a:r>
          </a:p>
          <a:p>
            <a:pPr algn="just"/>
            <a:r>
              <a:rPr lang="en-US" sz="240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Hạ cánh reo mừng</a:t>
            </a:r>
          </a:p>
          <a:p>
            <a:pPr algn="just"/>
            <a:r>
              <a:rPr lang="en-US" sz="240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Tre chợt tưng bừng</a:t>
            </a:r>
          </a:p>
          <a:p>
            <a:pPr algn="just"/>
            <a:r>
              <a:rPr lang="en-US" sz="240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Nở đầy hoa trắng.</a:t>
            </a:r>
            <a:endParaRPr lang="en-US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0A86169-8793-9D53-F900-0523861A8838}"/>
              </a:ext>
            </a:extLst>
          </p:cNvPr>
          <p:cNvSpPr txBox="1"/>
          <p:nvPr/>
        </p:nvSpPr>
        <p:spPr>
          <a:xfrm>
            <a:off x="6718170" y="3276600"/>
            <a:ext cx="488428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chơi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im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lặng</a:t>
            </a:r>
            <a:endParaRPr lang="en-US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bác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bồ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nông</a:t>
            </a:r>
            <a:endParaRPr lang="en-US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Đứng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nhìn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mênh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mông</a:t>
            </a:r>
            <a:endParaRPr lang="en-US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Im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như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tượng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đá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  <a:p>
            <a:pPr algn="just"/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chú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bói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</a:t>
            </a:r>
            <a:endParaRPr lang="en-US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Đỗ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xuống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cành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mềm</a:t>
            </a:r>
            <a:endParaRPr lang="en-US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Chú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vụt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bay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lên</a:t>
            </a:r>
            <a:endParaRPr lang="en-US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Đậu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vào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chỗ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cũ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  <a:p>
            <a:pPr algn="just"/>
            <a:r>
              <a:rPr lang="en-US" sz="2400" i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                    </a:t>
            </a:r>
            <a:endParaRPr lang="en-US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F01D473-2075-E37E-B8C5-645F57A2B7A8}"/>
              </a:ext>
            </a:extLst>
          </p:cNvPr>
          <p:cNvSpPr txBox="1"/>
          <p:nvPr/>
        </p:nvSpPr>
        <p:spPr>
          <a:xfrm>
            <a:off x="6082628" y="385518"/>
            <a:ext cx="3800918" cy="461532"/>
          </a:xfrm>
          <a:prstGeom prst="rect">
            <a:avLst/>
          </a:prstGeom>
          <a:noFill/>
        </p:spPr>
        <p:txBody>
          <a:bodyPr wrap="square" lIns="91305" tIns="45654" rIns="91305" bIns="45654" rtlCol="0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BỜ TRE ĐÓN KHÁCH</a:t>
            </a:r>
            <a:endParaRPr lang="en-US" sz="2400" b="1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21E8DE8-6EFA-4BD3-F831-85E52565FA2B}"/>
              </a:ext>
            </a:extLst>
          </p:cNvPr>
          <p:cNvSpPr txBox="1"/>
          <p:nvPr/>
        </p:nvSpPr>
        <p:spPr>
          <a:xfrm>
            <a:off x="6718170" y="826986"/>
            <a:ext cx="474160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Bờ</a:t>
            </a:r>
            <a:r>
              <a:rPr lang="en-US" sz="24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tre</a:t>
            </a:r>
            <a:r>
              <a:rPr lang="en-US" sz="24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quanh</a:t>
            </a:r>
            <a:r>
              <a:rPr lang="en-US" sz="24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hồ</a:t>
            </a:r>
            <a:endParaRPr lang="en-US" sz="2400" dirty="0">
              <a:solidFill>
                <a:srgbClr val="0070C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4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Suốt</a:t>
            </a:r>
            <a:r>
              <a:rPr lang="en-US" sz="24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ngày</a:t>
            </a:r>
            <a:r>
              <a:rPr lang="en-US" sz="24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đón</a:t>
            </a:r>
            <a:r>
              <a:rPr lang="en-US" sz="24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khách</a:t>
            </a:r>
            <a:endParaRPr lang="en-US" sz="2400" dirty="0">
              <a:solidFill>
                <a:srgbClr val="0070C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4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lang="en-US" sz="24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đàn</a:t>
            </a:r>
            <a:r>
              <a:rPr lang="en-US" sz="24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cò</a:t>
            </a:r>
            <a:r>
              <a:rPr lang="en-US" sz="24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bạch</a:t>
            </a:r>
            <a:endParaRPr lang="en-US" sz="2400" dirty="0">
              <a:solidFill>
                <a:srgbClr val="0070C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4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Hạ</a:t>
            </a:r>
            <a:r>
              <a:rPr lang="en-US" sz="24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cánh</a:t>
            </a:r>
            <a:r>
              <a:rPr lang="en-US" sz="24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reo</a:t>
            </a:r>
            <a:r>
              <a:rPr lang="en-US" sz="24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mừng</a:t>
            </a:r>
            <a:endParaRPr lang="en-US" sz="2400" dirty="0">
              <a:solidFill>
                <a:srgbClr val="0070C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4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Tre </a:t>
            </a:r>
            <a:r>
              <a:rPr lang="en-US" sz="24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chợt</a:t>
            </a:r>
            <a:r>
              <a:rPr lang="en-US" sz="24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tưng</a:t>
            </a:r>
            <a:r>
              <a:rPr lang="en-US" sz="24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bừng</a:t>
            </a:r>
            <a:endParaRPr lang="en-US" sz="2400" dirty="0">
              <a:solidFill>
                <a:srgbClr val="0070C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4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Nở</a:t>
            </a:r>
            <a:r>
              <a:rPr lang="en-US" sz="24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đầy</a:t>
            </a:r>
            <a:r>
              <a:rPr lang="en-US" sz="24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hoa</a:t>
            </a:r>
            <a:r>
              <a:rPr lang="en-US" sz="24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trắng</a:t>
            </a:r>
            <a:r>
              <a:rPr lang="en-US" sz="24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E24E067-D528-D881-983D-0A41384FDF8C}"/>
              </a:ext>
            </a:extLst>
          </p:cNvPr>
          <p:cNvCxnSpPr/>
          <p:nvPr/>
        </p:nvCxnSpPr>
        <p:spPr>
          <a:xfrm>
            <a:off x="6538119" y="2857133"/>
            <a:ext cx="0" cy="624542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43245698-CF2F-2E19-D233-AE27C10924C5}"/>
              </a:ext>
            </a:extLst>
          </p:cNvPr>
          <p:cNvGrpSpPr/>
          <p:nvPr/>
        </p:nvGrpSpPr>
        <p:grpSpPr>
          <a:xfrm>
            <a:off x="309420" y="768684"/>
            <a:ext cx="4631998" cy="2965116"/>
            <a:chOff x="1121" y="616284"/>
            <a:chExt cx="4631998" cy="2965116"/>
          </a:xfrm>
        </p:grpSpPr>
        <p:sp>
          <p:nvSpPr>
            <p:cNvPr id="7" name="Cloud Callout 10">
              <a:extLst>
                <a:ext uri="{FF2B5EF4-FFF2-40B4-BE49-F238E27FC236}">
                  <a16:creationId xmlns:a16="http://schemas.microsoft.com/office/drawing/2014/main" id="{2F6428DF-5C78-2A27-6B42-498834E781CC}"/>
                </a:ext>
              </a:extLst>
            </p:cNvPr>
            <p:cNvSpPr/>
            <p:nvPr/>
          </p:nvSpPr>
          <p:spPr>
            <a:xfrm>
              <a:off x="1121" y="616284"/>
              <a:ext cx="4631998" cy="2965116"/>
            </a:xfrm>
            <a:prstGeom prst="cloudCallout">
              <a:avLst>
                <a:gd name="adj1" fmla="val -29798"/>
                <a:gd name="adj2" fmla="val 64427"/>
              </a:avLst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12AC566-D53C-38DF-F2C0-8322E7AC64AF}"/>
                </a:ext>
              </a:extLst>
            </p:cNvPr>
            <p:cNvSpPr txBox="1"/>
            <p:nvPr/>
          </p:nvSpPr>
          <p:spPr>
            <a:xfrm>
              <a:off x="463166" y="1047750"/>
              <a:ext cx="340445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err="1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Bài</a:t>
              </a:r>
              <a:r>
                <a:rPr lang="en-US" sz="4000" dirty="0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 </a:t>
              </a:r>
              <a:r>
                <a:rPr lang="en-US" sz="4000" dirty="0" err="1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viết</a:t>
              </a:r>
              <a:r>
                <a:rPr lang="en-US" sz="4000" dirty="0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 </a:t>
              </a:r>
              <a:r>
                <a:rPr lang="en-US" sz="4000" dirty="0" err="1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có</a:t>
              </a:r>
              <a:r>
                <a:rPr lang="en-US" sz="4000" dirty="0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 </a:t>
              </a:r>
              <a:r>
                <a:rPr lang="en-US" sz="4000" dirty="0" err="1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mấy</a:t>
              </a:r>
              <a:r>
                <a:rPr lang="en-US" sz="4000" dirty="0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 </a:t>
              </a:r>
              <a:r>
                <a:rPr lang="en-US" sz="4000" dirty="0" err="1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khổ</a:t>
              </a:r>
              <a:r>
                <a:rPr lang="en-US" sz="4000" dirty="0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 </a:t>
              </a:r>
              <a:r>
                <a:rPr lang="en-US" sz="4000" dirty="0" err="1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thơ</a:t>
              </a:r>
              <a:r>
                <a:rPr lang="en-US" sz="4000" dirty="0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?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7C2DA5A-528A-6E2F-482F-90A710C508BE}"/>
              </a:ext>
            </a:extLst>
          </p:cNvPr>
          <p:cNvGrpSpPr/>
          <p:nvPr/>
        </p:nvGrpSpPr>
        <p:grpSpPr>
          <a:xfrm>
            <a:off x="880025" y="814723"/>
            <a:ext cx="4631998" cy="2965116"/>
            <a:chOff x="1121" y="616284"/>
            <a:chExt cx="4631998" cy="2965116"/>
          </a:xfrm>
        </p:grpSpPr>
        <p:sp>
          <p:nvSpPr>
            <p:cNvPr id="14" name="Cloud Callout 10">
              <a:extLst>
                <a:ext uri="{FF2B5EF4-FFF2-40B4-BE49-F238E27FC236}">
                  <a16:creationId xmlns:a16="http://schemas.microsoft.com/office/drawing/2014/main" id="{254D274D-1114-41FA-7FB5-F2DC1F4207CE}"/>
                </a:ext>
              </a:extLst>
            </p:cNvPr>
            <p:cNvSpPr/>
            <p:nvPr/>
          </p:nvSpPr>
          <p:spPr>
            <a:xfrm>
              <a:off x="1121" y="616284"/>
              <a:ext cx="4631998" cy="2965116"/>
            </a:xfrm>
            <a:prstGeom prst="cloudCallout">
              <a:avLst>
                <a:gd name="adj1" fmla="val -29798"/>
                <a:gd name="adj2" fmla="val 64427"/>
              </a:avLst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ECE2867-4F59-D054-E82A-9AC83B4F46AC}"/>
                </a:ext>
              </a:extLst>
            </p:cNvPr>
            <p:cNvSpPr txBox="1"/>
            <p:nvPr/>
          </p:nvSpPr>
          <p:spPr>
            <a:xfrm>
              <a:off x="463166" y="1047750"/>
              <a:ext cx="3404454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err="1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Các</a:t>
              </a:r>
              <a:r>
                <a:rPr lang="en-US" sz="4000" dirty="0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 </a:t>
              </a:r>
              <a:r>
                <a:rPr lang="en-US" sz="4000" dirty="0" err="1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chữ</a:t>
              </a:r>
              <a:r>
                <a:rPr lang="en-US" sz="4000" dirty="0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 </a:t>
              </a:r>
              <a:r>
                <a:rPr lang="en-US" sz="4000" dirty="0" err="1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đầu</a:t>
              </a:r>
              <a:r>
                <a:rPr lang="en-US" sz="4000" dirty="0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 </a:t>
              </a:r>
              <a:r>
                <a:rPr lang="en-US" sz="4000" dirty="0" err="1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dòng</a:t>
              </a:r>
              <a:r>
                <a:rPr lang="en-US" sz="4000" dirty="0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 </a:t>
              </a:r>
              <a:r>
                <a:rPr lang="en-US" sz="4000" dirty="0" err="1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thơ</a:t>
              </a:r>
              <a:r>
                <a:rPr lang="en-US" sz="4000" dirty="0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 </a:t>
              </a:r>
              <a:r>
                <a:rPr lang="en-US" sz="4000" dirty="0" err="1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viết</a:t>
              </a:r>
              <a:r>
                <a:rPr lang="en-US" sz="4000" dirty="0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 </a:t>
              </a:r>
              <a:r>
                <a:rPr lang="en-US" sz="4000" dirty="0" err="1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thế</a:t>
              </a:r>
              <a:r>
                <a:rPr lang="en-US" sz="4000" dirty="0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 </a:t>
              </a:r>
              <a:r>
                <a:rPr lang="en-US" sz="4000" dirty="0" err="1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nào</a:t>
              </a:r>
              <a:r>
                <a:rPr lang="en-US" sz="4000" dirty="0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?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12AD8797-FFAD-1293-7436-48F3B3198D44}"/>
              </a:ext>
            </a:extLst>
          </p:cNvPr>
          <p:cNvSpPr txBox="1"/>
          <p:nvPr/>
        </p:nvSpPr>
        <p:spPr>
          <a:xfrm>
            <a:off x="6718169" y="847050"/>
            <a:ext cx="474160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</a:t>
            </a:r>
          </a:p>
          <a:p>
            <a:pPr algn="just"/>
            <a:r>
              <a:rPr lang="en-US" sz="24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</a:t>
            </a:r>
          </a:p>
          <a:p>
            <a:pPr algn="just"/>
            <a:r>
              <a:rPr lang="en-US" sz="24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</a:t>
            </a:r>
          </a:p>
          <a:p>
            <a:pPr algn="just"/>
            <a:r>
              <a:rPr lang="en-US" sz="24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</a:t>
            </a:r>
          </a:p>
          <a:p>
            <a:pPr algn="just"/>
            <a:r>
              <a:rPr lang="en-US" sz="24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</a:t>
            </a:r>
          </a:p>
          <a:p>
            <a:pPr algn="just"/>
            <a:r>
              <a:rPr lang="en-US" sz="24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</a:t>
            </a:r>
            <a:r>
              <a:rPr lang="en-US" sz="24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A5D8C7E-95FA-DFD2-59ED-C9628CB67FD9}"/>
              </a:ext>
            </a:extLst>
          </p:cNvPr>
          <p:cNvSpPr txBox="1"/>
          <p:nvPr/>
        </p:nvSpPr>
        <p:spPr>
          <a:xfrm>
            <a:off x="6718170" y="3303591"/>
            <a:ext cx="488428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</a:t>
            </a:r>
          </a:p>
          <a:p>
            <a:pPr algn="just"/>
            <a:r>
              <a:rPr lang="en-US" sz="24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</a:t>
            </a:r>
          </a:p>
          <a:p>
            <a:pPr algn="just"/>
            <a:r>
              <a:rPr lang="en-US" sz="24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</a:t>
            </a:r>
          </a:p>
          <a:p>
            <a:pPr algn="just"/>
            <a:r>
              <a:rPr lang="en-US" sz="24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I</a:t>
            </a:r>
          </a:p>
          <a:p>
            <a:pPr algn="just"/>
            <a:r>
              <a:rPr lang="en-US" sz="24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</a:t>
            </a:r>
          </a:p>
          <a:p>
            <a:pPr algn="just"/>
            <a:r>
              <a:rPr lang="en-US" sz="24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</a:t>
            </a:r>
          </a:p>
          <a:p>
            <a:pPr algn="just"/>
            <a:r>
              <a:rPr lang="en-US" sz="24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</a:t>
            </a:r>
          </a:p>
          <a:p>
            <a:pPr algn="just"/>
            <a:r>
              <a:rPr lang="en-US" sz="24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</a:t>
            </a:r>
          </a:p>
        </p:txBody>
      </p:sp>
    </p:spTree>
    <p:extLst>
      <p:ext uri="{BB962C8B-B14F-4D97-AF65-F5344CB8AC3E}">
        <p14:creationId xmlns:p14="http://schemas.microsoft.com/office/powerpoint/2010/main" val="2121722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Picture 7" descr="POINSET2">
            <a:extLst>
              <a:ext uri="{FF2B5EF4-FFF2-40B4-BE49-F238E27FC236}">
                <a16:creationId xmlns:a16="http://schemas.microsoft.com/office/drawing/2014/main" id="{93B95B22-8FFB-3947-844F-D7888822D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98451" y="4598195"/>
            <a:ext cx="3522663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7" descr="POINSET2">
            <a:extLst>
              <a:ext uri="{FF2B5EF4-FFF2-40B4-BE49-F238E27FC236}">
                <a16:creationId xmlns:a16="http://schemas.microsoft.com/office/drawing/2014/main" id="{3829A24E-B882-C473-808C-09D43DC08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9967119" y="2971801"/>
            <a:ext cx="685800" cy="391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11">
            <a:extLst>
              <a:ext uri="{FF2B5EF4-FFF2-40B4-BE49-F238E27FC236}">
                <a16:creationId xmlns:a16="http://schemas.microsoft.com/office/drawing/2014/main" id="{FA85A30E-F318-7FEA-A8EC-3ADCCD3C85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4780" y="2428143"/>
            <a:ext cx="6386511" cy="1696915"/>
          </a:xfrm>
          <a:prstGeom prst="horizontalScroll">
            <a:avLst>
              <a:gd name="adj" fmla="val 12500"/>
            </a:avLst>
          </a:prstGeom>
          <a:gradFill rotWithShape="1">
            <a:gsLst>
              <a:gs pos="33750">
                <a:srgbClr val="1BC8E1">
                  <a:alpha val="0"/>
                  <a:lumMod val="2000"/>
                  <a:lumOff val="98000"/>
                </a:srgbClr>
              </a:gs>
              <a:gs pos="87000">
                <a:srgbClr val="14B8E3"/>
              </a:gs>
              <a:gs pos="87000">
                <a:srgbClr val="0DA7E4"/>
              </a:gs>
              <a:gs pos="0">
                <a:srgbClr val="03D4A8"/>
              </a:gs>
              <a:gs pos="5829">
                <a:srgbClr val="0AD4B5"/>
              </a:gs>
              <a:gs pos="12925">
                <a:srgbClr val="13D5C5"/>
              </a:gs>
              <a:gs pos="25000">
                <a:srgbClr val="21D6E0"/>
              </a:gs>
              <a:gs pos="81000">
                <a:srgbClr val="0087E6">
                  <a:lumMod val="44000"/>
                  <a:lumOff val="56000"/>
                </a:srgbClr>
              </a:gs>
              <a:gs pos="100000">
                <a:srgbClr val="005CBF"/>
              </a:gs>
            </a:gsLst>
            <a:lin ang="5400000" scaled="0"/>
          </a:gra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.VnSouthernH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.VnSouthernH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.VnSouthernH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.VnSouthernH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.VnSouthernH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.VnSouthernH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.VnSouthernH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.VnSouthernH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.VnSouthernH" pitchFamily="34" charset="0"/>
                <a:ea typeface="+mn-ea"/>
                <a:cs typeface="+mn-cs"/>
              </a:defRPr>
            </a:lvl9pPr>
          </a:lstStyle>
          <a:p>
            <a:pPr algn="ctr">
              <a:buClrTx/>
              <a:defRPr/>
            </a:pPr>
            <a:r>
              <a:rPr lang="en-US" altLang="en-US" sz="4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Luyện</a:t>
            </a:r>
            <a:r>
              <a:rPr lang="en-US" altLang="en-US" sz="4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4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viết</a:t>
            </a:r>
            <a:r>
              <a:rPr lang="en-US" altLang="en-US" sz="4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4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đúng</a:t>
            </a:r>
            <a:r>
              <a:rPr lang="en-US" altLang="en-US" sz="4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F1A62F79-30E8-6CBB-486C-6FAEDE8487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2369" y="230189"/>
            <a:ext cx="7277100" cy="14001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alt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Thứ</a:t>
            </a:r>
            <a:r>
              <a:rPr kumimoji="0" lang="en-US" alt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alt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tư</a:t>
            </a:r>
            <a:r>
              <a:rPr kumimoji="0" lang="en-US" alt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, </a:t>
            </a:r>
            <a:r>
              <a:rPr kumimoji="0" lang="en-US" alt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ngày</a:t>
            </a:r>
            <a:r>
              <a:rPr kumimoji="0" lang="en-US" alt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 28  </a:t>
            </a:r>
            <a:r>
              <a:rPr kumimoji="0" lang="en-US" alt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tháng</a:t>
            </a:r>
            <a:r>
              <a:rPr kumimoji="0" lang="en-US" alt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 2  </a:t>
            </a:r>
            <a:r>
              <a:rPr kumimoji="0" lang="en-US" alt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năm</a:t>
            </a:r>
            <a:r>
              <a:rPr kumimoji="0" lang="en-US" alt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 2024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alt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Tiếng</a:t>
            </a:r>
            <a:r>
              <a:rPr kumimoji="0" lang="en-US" alt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alt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Việt</a:t>
            </a:r>
            <a:endParaRPr kumimoji="0" lang="en-US" altLang="en-US" sz="3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5F35942B-3E75-F397-0015-5A3E5B8FD1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0877" y="1630364"/>
            <a:ext cx="89916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Nghe </a:t>
            </a:r>
            <a:r>
              <a:rPr lang="en-US" alt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Bờ</a:t>
            </a:r>
            <a:r>
              <a:rPr lang="en-US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</a:t>
            </a:r>
            <a:r>
              <a:rPr lang="en-US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đón</a:t>
            </a:r>
            <a:r>
              <a:rPr lang="en-US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khách</a:t>
            </a:r>
            <a:endParaRPr lang="en-US" altLang="en-US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D7C5F57C-0532-4AFA-83D9-2C402E04066E}"/>
              </a:ext>
            </a:extLst>
          </p:cNvPr>
          <p:cNvSpPr txBox="1"/>
          <p:nvPr/>
        </p:nvSpPr>
        <p:spPr>
          <a:xfrm>
            <a:off x="3871119" y="781782"/>
            <a:ext cx="474160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Bờ tre quanh hồ</a:t>
            </a:r>
          </a:p>
          <a:p>
            <a:pPr algn="just"/>
            <a:r>
              <a:rPr lang="en-US" sz="240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Suốt ngày đón khách</a:t>
            </a:r>
          </a:p>
          <a:p>
            <a:pPr algn="just"/>
            <a:r>
              <a:rPr lang="en-US" sz="240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 đàn cò bạch</a:t>
            </a:r>
          </a:p>
          <a:p>
            <a:pPr algn="just"/>
            <a:r>
              <a:rPr lang="en-US" sz="240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Hạ cánh reo mừng</a:t>
            </a:r>
          </a:p>
          <a:p>
            <a:pPr algn="just"/>
            <a:r>
              <a:rPr lang="en-US" sz="240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Tre chợt tưng bừng</a:t>
            </a:r>
          </a:p>
          <a:p>
            <a:pPr algn="just"/>
            <a:r>
              <a:rPr lang="en-US" sz="240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Nở đầy hoa trắng.</a:t>
            </a:r>
            <a:endParaRPr lang="en-US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A2C5E6-FA28-484F-B5C1-1598524A96BB}"/>
              </a:ext>
            </a:extLst>
          </p:cNvPr>
          <p:cNvSpPr txBox="1"/>
          <p:nvPr/>
        </p:nvSpPr>
        <p:spPr>
          <a:xfrm>
            <a:off x="3871119" y="3124200"/>
            <a:ext cx="488428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chơi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im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lặng</a:t>
            </a:r>
            <a:endParaRPr lang="en-US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bác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bồ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nông</a:t>
            </a:r>
            <a:endParaRPr lang="en-US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Đứng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nhìn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mênh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mông</a:t>
            </a:r>
            <a:endParaRPr lang="en-US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Im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như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tượng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đá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  <a:p>
            <a:pPr algn="just"/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chú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bói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</a:t>
            </a:r>
            <a:endParaRPr lang="en-US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Đỗ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xuống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cành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mềm</a:t>
            </a:r>
            <a:endParaRPr lang="en-US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Chú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vụt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bay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lên</a:t>
            </a:r>
            <a:endParaRPr lang="en-US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Đậu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vào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chỗ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cũ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  <a:p>
            <a:pPr algn="just"/>
            <a:r>
              <a:rPr lang="en-US" sz="2400" i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                    </a:t>
            </a:r>
            <a:endParaRPr lang="en-US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6FCE54-B609-47FC-BDF3-7BD7DFB3DD11}"/>
              </a:ext>
            </a:extLst>
          </p:cNvPr>
          <p:cNvSpPr txBox="1"/>
          <p:nvPr/>
        </p:nvSpPr>
        <p:spPr>
          <a:xfrm>
            <a:off x="3235577" y="340314"/>
            <a:ext cx="3800918" cy="461532"/>
          </a:xfrm>
          <a:prstGeom prst="rect">
            <a:avLst/>
          </a:prstGeom>
          <a:noFill/>
        </p:spPr>
        <p:txBody>
          <a:bodyPr wrap="square" lIns="91305" tIns="45654" rIns="91305" bIns="45654" rtlCol="0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BỜ TRE ĐÓN KHÁCH</a:t>
            </a:r>
            <a:endParaRPr lang="en-US" sz="2400" b="1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772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30196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0" name="Rectangle 2">
            <a:extLst>
              <a:ext uri="{FF2B5EF4-FFF2-40B4-BE49-F238E27FC236}">
                <a16:creationId xmlns:a16="http://schemas.microsoft.com/office/drawing/2014/main" id="{5F329F38-4B84-4C90-16FC-D03CBC5224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4719" y="3657600"/>
            <a:ext cx="5410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vi-VN" sz="5000" b="1" kern="120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37891" name="Picture 7" descr="POINSET2">
            <a:extLst>
              <a:ext uri="{FF2B5EF4-FFF2-40B4-BE49-F238E27FC236}">
                <a16:creationId xmlns:a16="http://schemas.microsoft.com/office/drawing/2014/main" id="{6A4A65F5-4CF0-0D0C-301C-3229CD492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791495" y="6078538"/>
            <a:ext cx="420687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7" descr="POINSET2">
            <a:extLst>
              <a:ext uri="{FF2B5EF4-FFF2-40B4-BE49-F238E27FC236}">
                <a16:creationId xmlns:a16="http://schemas.microsoft.com/office/drawing/2014/main" id="{E5D1F128-136A-7A67-BAD2-AB17C51C1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0006808" y="6019801"/>
            <a:ext cx="573087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AFFA2EB-8F45-270E-FF2F-2C2641C27898}"/>
              </a:ext>
            </a:extLst>
          </p:cNvPr>
          <p:cNvSpPr txBox="1"/>
          <p:nvPr/>
        </p:nvSpPr>
        <p:spPr>
          <a:xfrm>
            <a:off x="1813719" y="1752601"/>
            <a:ext cx="5257800" cy="61555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3400" b="1" kern="1200" dirty="0" err="1"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Tư</a:t>
            </a:r>
            <a:r>
              <a:rPr lang="en-US" sz="3400" b="1" kern="1200" dirty="0"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400" b="1" kern="1200" dirty="0" err="1"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thế</a:t>
            </a:r>
            <a:r>
              <a:rPr lang="en-US" sz="3400" b="1" kern="1200" dirty="0"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400" b="1" kern="1200" dirty="0" err="1"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ngồi</a:t>
            </a:r>
            <a:r>
              <a:rPr lang="en-US" sz="3400" b="1" kern="1200" dirty="0"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400" b="1" kern="1200" dirty="0" err="1"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khi</a:t>
            </a:r>
            <a:r>
              <a:rPr lang="en-US" sz="3400" b="1" kern="1200" dirty="0"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400" b="1" kern="1200" dirty="0" err="1"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viết</a:t>
            </a:r>
            <a:r>
              <a:rPr lang="en-US" sz="3400" b="1" kern="1200" dirty="0"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400" b="1" kern="1200" dirty="0" err="1"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bài</a:t>
            </a:r>
            <a:endParaRPr lang="en-US" sz="3400" b="1" kern="1200" dirty="0">
              <a:effectLst>
                <a:glow rad="101600">
                  <a:srgbClr val="FFFF00">
                    <a:alpha val="60000"/>
                  </a:srgbClr>
                </a:glo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6A6B0647-F99E-5DB1-FE0D-4A02245AA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919" y="3124200"/>
            <a:ext cx="54864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buClrTx/>
              <a:defRPr/>
            </a:pPr>
            <a:r>
              <a:rPr lang="en-US" sz="3200" b="1" dirty="0"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lang="en-US" sz="3200" b="1" dirty="0" err="1">
                <a:latin typeface="Times New Roman" pitchFamily="18" charset="0"/>
                <a:ea typeface="+mn-ea"/>
                <a:cs typeface="Times New Roman" pitchFamily="18" charset="0"/>
              </a:rPr>
              <a:t>Lưng</a:t>
            </a:r>
            <a:r>
              <a:rPr lang="en-US" sz="3200" b="1" dirty="0"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ea typeface="+mn-ea"/>
                <a:cs typeface="Times New Roman" pitchFamily="18" charset="0"/>
              </a:rPr>
              <a:t>thẳng</a:t>
            </a:r>
            <a:r>
              <a:rPr lang="en-US" sz="3200" b="1" dirty="0">
                <a:latin typeface="Times New Roman" pitchFamily="18" charset="0"/>
                <a:ea typeface="+mn-ea"/>
                <a:cs typeface="Times New Roman" pitchFamily="18" charset="0"/>
              </a:rPr>
              <a:t>, </a:t>
            </a:r>
            <a:r>
              <a:rPr lang="en-US" sz="3200" b="1" dirty="0" err="1">
                <a:latin typeface="Times New Roman" pitchFamily="18" charset="0"/>
                <a:ea typeface="+mn-ea"/>
                <a:cs typeface="Times New Roman" pitchFamily="18" charset="0"/>
              </a:rPr>
              <a:t>không</a:t>
            </a:r>
            <a:r>
              <a:rPr lang="en-US" sz="3200" b="1" dirty="0"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ea typeface="+mn-ea"/>
                <a:cs typeface="Times New Roman" pitchFamily="18" charset="0"/>
              </a:rPr>
              <a:t>tì</a:t>
            </a:r>
            <a:r>
              <a:rPr lang="en-US" sz="3200" b="1" dirty="0"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ea typeface="+mn-ea"/>
                <a:cs typeface="Times New Roman" pitchFamily="18" charset="0"/>
              </a:rPr>
              <a:t>ngực</a:t>
            </a:r>
            <a:r>
              <a:rPr lang="en-US" sz="3200" b="1" dirty="0"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ea typeface="+mn-ea"/>
                <a:cs typeface="Times New Roman" pitchFamily="18" charset="0"/>
              </a:rPr>
              <a:t>vào</a:t>
            </a:r>
            <a:r>
              <a:rPr lang="en-US" sz="3200" b="1" dirty="0"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ea typeface="+mn-ea"/>
                <a:cs typeface="Times New Roman" pitchFamily="18" charset="0"/>
              </a:rPr>
              <a:t>bàn</a:t>
            </a:r>
            <a:r>
              <a:rPr lang="en-US" sz="3200" b="1" dirty="0"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</a:p>
          <a:p>
            <a:pPr>
              <a:buClrTx/>
              <a:defRPr/>
            </a:pPr>
            <a:r>
              <a:rPr lang="en-US" sz="3200" b="1" dirty="0"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lang="en-US" sz="3200" b="1" dirty="0" err="1">
                <a:latin typeface="Times New Roman" pitchFamily="18" charset="0"/>
                <a:ea typeface="+mn-ea"/>
                <a:cs typeface="Times New Roman" pitchFamily="18" charset="0"/>
              </a:rPr>
              <a:t>Mắt</a:t>
            </a:r>
            <a:r>
              <a:rPr lang="en-US" sz="3200" b="1" dirty="0"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ea typeface="+mn-ea"/>
                <a:cs typeface="Times New Roman" pitchFamily="18" charset="0"/>
              </a:rPr>
              <a:t>cách</a:t>
            </a:r>
            <a:r>
              <a:rPr lang="en-US" sz="3200" b="1" dirty="0"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ea typeface="+mn-ea"/>
                <a:cs typeface="Times New Roman" pitchFamily="18" charset="0"/>
              </a:rPr>
              <a:t>vở</a:t>
            </a:r>
            <a:r>
              <a:rPr lang="en-US" sz="3200" b="1" dirty="0"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ea typeface="+mn-ea"/>
                <a:cs typeface="Times New Roman" pitchFamily="18" charset="0"/>
              </a:rPr>
              <a:t>khoảng</a:t>
            </a:r>
            <a:r>
              <a:rPr lang="en-US" sz="3200" b="1" dirty="0">
                <a:latin typeface="Times New Roman" pitchFamily="18" charset="0"/>
                <a:ea typeface="+mn-ea"/>
                <a:cs typeface="Times New Roman" pitchFamily="18" charset="0"/>
              </a:rPr>
              <a:t> 25cm.</a:t>
            </a:r>
            <a:br>
              <a:rPr lang="en-US" sz="3200" b="1" dirty="0"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3200" b="1" dirty="0"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lang="en-US" sz="3200" b="1" dirty="0" err="1">
                <a:latin typeface="Times New Roman" pitchFamily="18" charset="0"/>
                <a:ea typeface="+mn-ea"/>
                <a:cs typeface="Times New Roman" pitchFamily="18" charset="0"/>
              </a:rPr>
              <a:t>Tay</a:t>
            </a:r>
            <a:r>
              <a:rPr lang="en-US" sz="3200" b="1" dirty="0"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ea typeface="+mn-ea"/>
                <a:cs typeface="Times New Roman" pitchFamily="18" charset="0"/>
              </a:rPr>
              <a:t>phải</a:t>
            </a:r>
            <a:r>
              <a:rPr lang="en-US" sz="3200" b="1" dirty="0"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ea typeface="+mn-ea"/>
                <a:cs typeface="Times New Roman" pitchFamily="18" charset="0"/>
              </a:rPr>
              <a:t>cầm</a:t>
            </a:r>
            <a:r>
              <a:rPr lang="en-US" sz="3200" b="1" dirty="0"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ea typeface="+mn-ea"/>
                <a:cs typeface="Times New Roman" pitchFamily="18" charset="0"/>
              </a:rPr>
              <a:t>bút</a:t>
            </a:r>
            <a:r>
              <a:rPr lang="en-US" sz="3200" b="1" dirty="0">
                <a:latin typeface="Times New Roman" pitchFamily="18" charset="0"/>
                <a:ea typeface="+mn-ea"/>
                <a:cs typeface="Times New Roman" pitchFamily="18" charset="0"/>
              </a:rPr>
              <a:t>, </a:t>
            </a:r>
            <a:r>
              <a:rPr lang="en-US" sz="3200" b="1" dirty="0" err="1">
                <a:latin typeface="Times New Roman" pitchFamily="18" charset="0"/>
                <a:ea typeface="+mn-ea"/>
                <a:cs typeface="Times New Roman" pitchFamily="18" charset="0"/>
              </a:rPr>
              <a:t>tay</a:t>
            </a:r>
            <a:r>
              <a:rPr lang="en-US" sz="3200" b="1" dirty="0"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ea typeface="+mn-ea"/>
                <a:cs typeface="Times New Roman" pitchFamily="18" charset="0"/>
              </a:rPr>
              <a:t>trái</a:t>
            </a:r>
            <a:r>
              <a:rPr lang="en-US" sz="3200" b="1" dirty="0"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ea typeface="+mn-ea"/>
                <a:cs typeface="Times New Roman" pitchFamily="18" charset="0"/>
              </a:rPr>
              <a:t>tì</a:t>
            </a:r>
            <a:r>
              <a:rPr lang="en-US" sz="3200" b="1" dirty="0"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ea typeface="+mn-ea"/>
                <a:cs typeface="Times New Roman" pitchFamily="18" charset="0"/>
              </a:rPr>
              <a:t>nhẹ</a:t>
            </a:r>
            <a:r>
              <a:rPr lang="en-US" sz="3200" b="1" dirty="0"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ea typeface="+mn-ea"/>
                <a:cs typeface="Times New Roman" pitchFamily="18" charset="0"/>
              </a:rPr>
              <a:t>lên</a:t>
            </a:r>
            <a:r>
              <a:rPr lang="en-US" sz="3200" b="1" dirty="0"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ea typeface="+mn-ea"/>
                <a:cs typeface="Times New Roman" pitchFamily="18" charset="0"/>
              </a:rPr>
              <a:t>mép</a:t>
            </a:r>
            <a:r>
              <a:rPr lang="en-US" sz="3200" b="1" dirty="0"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ea typeface="+mn-ea"/>
                <a:cs typeface="Times New Roman" pitchFamily="18" charset="0"/>
              </a:rPr>
              <a:t>vở</a:t>
            </a:r>
            <a:r>
              <a:rPr lang="en-US" sz="3200" b="1" dirty="0"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ea typeface="+mn-ea"/>
                <a:cs typeface="Times New Roman" pitchFamily="18" charset="0"/>
              </a:rPr>
              <a:t>để</a:t>
            </a:r>
            <a:r>
              <a:rPr lang="en-US" sz="3200" b="1" dirty="0"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ea typeface="+mn-ea"/>
                <a:cs typeface="Times New Roman" pitchFamily="18" charset="0"/>
              </a:rPr>
              <a:t>giữ</a:t>
            </a:r>
            <a:r>
              <a:rPr lang="en-US" sz="3200" b="1" dirty="0"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  <a:br>
              <a:rPr lang="en-US" sz="3200" b="1" dirty="0"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3200" b="1" dirty="0"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lang="en-US" sz="3200" b="1" dirty="0" err="1">
                <a:latin typeface="Times New Roman" pitchFamily="18" charset="0"/>
                <a:ea typeface="+mn-ea"/>
                <a:cs typeface="Times New Roman" pitchFamily="18" charset="0"/>
              </a:rPr>
              <a:t>Hai</a:t>
            </a:r>
            <a:r>
              <a:rPr lang="en-US" sz="3200" b="1" dirty="0"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ea typeface="+mn-ea"/>
                <a:cs typeface="Times New Roman" pitchFamily="18" charset="0"/>
              </a:rPr>
              <a:t>chân</a:t>
            </a:r>
            <a:r>
              <a:rPr lang="en-US" sz="3200" b="1" dirty="0"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ea typeface="+mn-ea"/>
                <a:cs typeface="Times New Roman" pitchFamily="18" charset="0"/>
              </a:rPr>
              <a:t>để</a:t>
            </a:r>
            <a:r>
              <a:rPr lang="en-US" sz="3200" b="1" dirty="0">
                <a:latin typeface="Times New Roman" pitchFamily="18" charset="0"/>
                <a:ea typeface="+mn-ea"/>
                <a:cs typeface="Times New Roman" pitchFamily="18" charset="0"/>
              </a:rPr>
              <a:t> song </a:t>
            </a:r>
            <a:r>
              <a:rPr lang="en-US" sz="3200" b="1" dirty="0" err="1">
                <a:latin typeface="Times New Roman" pitchFamily="18" charset="0"/>
                <a:ea typeface="+mn-ea"/>
                <a:cs typeface="Times New Roman" pitchFamily="18" charset="0"/>
              </a:rPr>
              <a:t>song</a:t>
            </a:r>
            <a:r>
              <a:rPr lang="en-US" sz="3200" b="1" dirty="0">
                <a:latin typeface="Times New Roman" pitchFamily="18" charset="0"/>
                <a:ea typeface="+mn-ea"/>
                <a:cs typeface="Times New Roman" pitchFamily="18" charset="0"/>
              </a:rPr>
              <a:t>, </a:t>
            </a:r>
            <a:r>
              <a:rPr lang="en-US" sz="3200" b="1" dirty="0" err="1">
                <a:latin typeface="Times New Roman" pitchFamily="18" charset="0"/>
                <a:ea typeface="+mn-ea"/>
                <a:cs typeface="Times New Roman" pitchFamily="18" charset="0"/>
              </a:rPr>
              <a:t>thoải</a:t>
            </a:r>
            <a:r>
              <a:rPr lang="en-US" sz="3200" b="1" dirty="0"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ea typeface="+mn-ea"/>
                <a:cs typeface="Times New Roman" pitchFamily="18" charset="0"/>
              </a:rPr>
              <a:t>mái</a:t>
            </a:r>
            <a:r>
              <a:rPr lang="en-US" sz="3200" b="1" dirty="0"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</a:p>
        </p:txBody>
      </p:sp>
      <p:pic>
        <p:nvPicPr>
          <p:cNvPr id="180226" name="Picture 2">
            <a:extLst>
              <a:ext uri="{FF2B5EF4-FFF2-40B4-BE49-F238E27FC236}">
                <a16:creationId xmlns:a16="http://schemas.microsoft.com/office/drawing/2014/main" id="{BF42E6DC-7516-BB9A-D8CA-2187D7DEF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375" y="1720354"/>
            <a:ext cx="3786187" cy="509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9900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5C00"/>
                  </a:outerShdw>
                </a:effectLst>
              </a14:hiddenEffects>
            </a:ext>
          </a:extLst>
        </p:spPr>
      </p:pic>
      <p:sp>
        <p:nvSpPr>
          <p:cNvPr id="2" name="Text Box 4">
            <a:extLst>
              <a:ext uri="{FF2B5EF4-FFF2-40B4-BE49-F238E27FC236}">
                <a16:creationId xmlns:a16="http://schemas.microsoft.com/office/drawing/2014/main" id="{140FA4E8-4A21-01C3-F9DC-338B6F6ABF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2369" y="40184"/>
            <a:ext cx="7277100" cy="156966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Thứ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tư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, </a:t>
            </a: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ngày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 28  </a:t>
            </a: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tháng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 2  </a:t>
            </a: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năm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 2024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Tiếng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/>
                <a:sym typeface="Arial"/>
              </a:rPr>
              <a:t>Việt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/>
              <a:sym typeface="Arial"/>
            </a:endParaRP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ClrTx/>
            </a:pP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Nghe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Bờ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đón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khách</a:t>
            </a:r>
            <a:endParaRPr lang="en-US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0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>
            <a:extLst>
              <a:ext uri="{FF2B5EF4-FFF2-40B4-BE49-F238E27FC236}">
                <a16:creationId xmlns:a16="http://schemas.microsoft.com/office/drawing/2014/main" id="{36906D4B-2D6D-93E1-4224-61D30098F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919" y="-25400"/>
            <a:ext cx="8153400" cy="987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915" name="Text Box 2">
            <a:extLst>
              <a:ext uri="{FF2B5EF4-FFF2-40B4-BE49-F238E27FC236}">
                <a16:creationId xmlns:a16="http://schemas.microsoft.com/office/drawing/2014/main" id="{1426B8E8-5540-39AA-AA80-BADE11004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007" y="209550"/>
            <a:ext cx="7848600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ts val="750"/>
              </a:spcAft>
              <a:buClrTx/>
            </a:pPr>
            <a:r>
              <a:rPr lang="en-US" altLang="en-US" sz="3200" b="1" kern="1200" dirty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altLang="en-US" sz="3200" kern="1200" dirty="0">
                <a:solidFill>
                  <a:srgbClr val="000000"/>
                </a:solidFill>
                <a:latin typeface="HP001 5 hàng" panose="020B0603050302020204" pitchFamily="34" charset="0"/>
                <a:ea typeface="+mn-ea"/>
                <a:cs typeface="+mn-cs"/>
              </a:rPr>
              <a:t>  </a:t>
            </a:r>
            <a:r>
              <a:rPr lang="en-US" altLang="en-US" sz="3000" b="1" kern="1200" dirty="0" err="1">
                <a:solidFill>
                  <a:srgbClr val="000000"/>
                </a:solidFill>
                <a:latin typeface="HP001 5 hàng" panose="020B0603050302020204" pitchFamily="34" charset="0"/>
                <a:ea typeface="+mn-ea"/>
                <a:cs typeface="+mn-cs"/>
              </a:rPr>
              <a:t>Thứ</a:t>
            </a:r>
            <a:r>
              <a:rPr lang="en-US" altLang="en-US" sz="3000" b="1" kern="1200" dirty="0">
                <a:solidFill>
                  <a:srgbClr val="000000"/>
                </a:solidFill>
                <a:latin typeface="HP001 5 hàng" panose="020B0603050302020204" pitchFamily="34" charset="0"/>
                <a:ea typeface="+mn-ea"/>
                <a:cs typeface="+mn-cs"/>
              </a:rPr>
              <a:t> </a:t>
            </a:r>
            <a:r>
              <a:rPr lang="en-US" altLang="en-US" sz="3000" b="1" kern="1200" dirty="0" err="1">
                <a:solidFill>
                  <a:srgbClr val="000000"/>
                </a:solidFill>
                <a:latin typeface="HP001 5 hàng" panose="020B0603050302020204" pitchFamily="34" charset="0"/>
                <a:ea typeface="+mn-ea"/>
                <a:cs typeface="+mn-cs"/>
              </a:rPr>
              <a:t>tư</a:t>
            </a:r>
            <a:r>
              <a:rPr lang="en-US" altLang="en-US" sz="3000" b="1" kern="1200" dirty="0">
                <a:solidFill>
                  <a:srgbClr val="000000"/>
                </a:solidFill>
                <a:latin typeface="HP001 5 hàng" panose="020B0603050302020204" pitchFamily="34" charset="0"/>
                <a:ea typeface="+mn-ea"/>
                <a:cs typeface="+mn-cs"/>
              </a:rPr>
              <a:t> </a:t>
            </a:r>
            <a:r>
              <a:rPr lang="en-US" altLang="en-US" sz="3000" b="1" kern="1200" dirty="0" err="1">
                <a:solidFill>
                  <a:srgbClr val="000000"/>
                </a:solidFill>
                <a:latin typeface="HP001 5 hàng" panose="020B0603050302020204" pitchFamily="34" charset="0"/>
                <a:ea typeface="+mn-ea"/>
                <a:cs typeface="+mn-cs"/>
              </a:rPr>
              <a:t>ngày</a:t>
            </a:r>
            <a:r>
              <a:rPr lang="en-US" altLang="en-US" sz="3000" b="1" kern="1200" dirty="0">
                <a:solidFill>
                  <a:srgbClr val="000000"/>
                </a:solidFill>
                <a:latin typeface="HP001 5 hàng" panose="020B0603050302020204" pitchFamily="34" charset="0"/>
                <a:ea typeface="+mn-ea"/>
                <a:cs typeface="+mn-cs"/>
              </a:rPr>
              <a:t> 28  </a:t>
            </a:r>
            <a:r>
              <a:rPr lang="en-US" altLang="en-US" sz="3000" b="1" kern="1200" dirty="0" err="1">
                <a:solidFill>
                  <a:srgbClr val="000000"/>
                </a:solidFill>
                <a:latin typeface="HP001 5 hàng" panose="020B0603050302020204" pitchFamily="34" charset="0"/>
                <a:ea typeface="+mn-ea"/>
                <a:cs typeface="+mn-cs"/>
              </a:rPr>
              <a:t>tháng</a:t>
            </a:r>
            <a:r>
              <a:rPr lang="en-US" altLang="en-US" sz="3000" b="1" kern="1200" dirty="0">
                <a:solidFill>
                  <a:srgbClr val="000000"/>
                </a:solidFill>
                <a:latin typeface="HP001 5 hàng" panose="020B0603050302020204" pitchFamily="34" charset="0"/>
                <a:ea typeface="+mn-ea"/>
                <a:cs typeface="+mn-cs"/>
              </a:rPr>
              <a:t> 2 </a:t>
            </a:r>
            <a:r>
              <a:rPr lang="en-US" altLang="en-US" sz="3000" b="1" kern="1200" dirty="0" err="1">
                <a:solidFill>
                  <a:srgbClr val="000000"/>
                </a:solidFill>
                <a:latin typeface="HP001 5 hàng" panose="020B0603050302020204" pitchFamily="34" charset="0"/>
                <a:ea typeface="+mn-ea"/>
                <a:cs typeface="+mn-cs"/>
              </a:rPr>
              <a:t>năm</a:t>
            </a:r>
            <a:r>
              <a:rPr lang="en-US" altLang="en-US" sz="3000" b="1" kern="1200" dirty="0">
                <a:solidFill>
                  <a:srgbClr val="000000"/>
                </a:solidFill>
                <a:latin typeface="HP001 5 hàng" panose="020B0603050302020204" pitchFamily="34" charset="0"/>
                <a:ea typeface="+mn-ea"/>
                <a:cs typeface="+mn-cs"/>
              </a:rPr>
              <a:t> 2024</a:t>
            </a:r>
            <a:endParaRPr lang="en-US" altLang="en-US" sz="3000" kern="1200" dirty="0">
              <a:solidFill>
                <a:srgbClr val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eaLnBrk="1" fontAlgn="base" hangingPunct="1">
              <a:spcBef>
                <a:spcPct val="0"/>
              </a:spcBef>
              <a:spcAft>
                <a:spcPts val="750"/>
              </a:spcAft>
              <a:buClrTx/>
            </a:pPr>
            <a:r>
              <a:rPr lang="en-US" altLang="en-US" sz="3200" b="1" kern="1200" dirty="0">
                <a:solidFill>
                  <a:srgbClr val="000000"/>
                </a:solidFill>
                <a:latin typeface="HP001 5 hàng" panose="020B0603050302020204" pitchFamily="34" charset="0"/>
                <a:ea typeface="+mn-ea"/>
                <a:cs typeface="+mn-cs"/>
              </a:rPr>
              <a:t>              </a:t>
            </a:r>
            <a:r>
              <a:rPr lang="en-US" altLang="en-US" sz="3200" kern="1200" dirty="0">
                <a:solidFill>
                  <a:srgbClr val="000000"/>
                </a:solidFill>
                <a:latin typeface="HP001 5 hàng" panose="020B0603050302020204" pitchFamily="34" charset="0"/>
                <a:ea typeface="+mn-ea"/>
                <a:cs typeface="+mn-cs"/>
              </a:rPr>
              <a:t>       </a:t>
            </a:r>
            <a:r>
              <a:rPr lang="en-US" altLang="en-US" sz="3200" b="1" kern="1200" dirty="0" err="1">
                <a:solidFill>
                  <a:srgbClr val="000000"/>
                </a:solidFill>
                <a:latin typeface="HP001 5 hàng" panose="020B0603050302020204" pitchFamily="34" charset="0"/>
                <a:ea typeface="+mn-ea"/>
                <a:cs typeface="+mn-cs"/>
              </a:rPr>
              <a:t>Tiếng</a:t>
            </a:r>
            <a:r>
              <a:rPr lang="en-US" altLang="en-US" sz="3200" b="1" kern="1200" dirty="0">
                <a:solidFill>
                  <a:srgbClr val="000000"/>
                </a:solidFill>
                <a:latin typeface="HP001 5 hàng" panose="020B0603050302020204" pitchFamily="34" charset="0"/>
                <a:ea typeface="+mn-ea"/>
                <a:cs typeface="+mn-cs"/>
              </a:rPr>
              <a:t> </a:t>
            </a:r>
            <a:r>
              <a:rPr lang="en-US" altLang="en-US" sz="3200" b="1" kern="1200" dirty="0" err="1">
                <a:solidFill>
                  <a:srgbClr val="000000"/>
                </a:solidFill>
                <a:latin typeface="HP001 5 hàng" panose="020B0603050302020204" pitchFamily="34" charset="0"/>
                <a:ea typeface="+mn-ea"/>
                <a:cs typeface="+mn-cs"/>
              </a:rPr>
              <a:t>Việt</a:t>
            </a:r>
            <a:r>
              <a:rPr lang="en-US" altLang="en-US" sz="3200" b="1" kern="1200" dirty="0">
                <a:solidFill>
                  <a:srgbClr val="000000"/>
                </a:solidFill>
                <a:latin typeface="HP001 5 hàng" panose="020B0603050302020204" pitchFamily="34" charset="0"/>
                <a:ea typeface="+mn-ea"/>
                <a:cs typeface="+mn-cs"/>
              </a:rPr>
              <a:t>  </a:t>
            </a:r>
            <a:endParaRPr lang="en-US" altLang="en-US" sz="1600" kern="1200" dirty="0">
              <a:solidFill>
                <a:srgbClr val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eaLnBrk="1" fontAlgn="base" hangingPunct="1">
              <a:spcBef>
                <a:spcPct val="0"/>
              </a:spcBef>
              <a:spcAft>
                <a:spcPts val="750"/>
              </a:spcAft>
              <a:buClrTx/>
            </a:pPr>
            <a:r>
              <a:rPr lang="en-US" altLang="en-US" sz="3200" b="1" kern="1200" dirty="0">
                <a:solidFill>
                  <a:srgbClr val="000000"/>
                </a:solidFill>
                <a:latin typeface="HP001 5 hàng" panose="020B0603050302020204" pitchFamily="34" charset="0"/>
                <a:ea typeface="+mn-ea"/>
                <a:cs typeface="+mn-cs"/>
              </a:rPr>
              <a:t>              </a:t>
            </a:r>
            <a:endParaRPr lang="en-US" altLang="en-US" sz="3200" kern="1200" dirty="0">
              <a:solidFill>
                <a:srgbClr val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8916" name="Text Box 2">
            <a:extLst>
              <a:ext uri="{FF2B5EF4-FFF2-40B4-BE49-F238E27FC236}">
                <a16:creationId xmlns:a16="http://schemas.microsoft.com/office/drawing/2014/main" id="{0228BD59-1BA1-C4F8-FDD9-D1DEC4B956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2119" y="1346200"/>
            <a:ext cx="7131050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ts val="750"/>
              </a:spcAft>
              <a:buClrTx/>
            </a:pPr>
            <a:r>
              <a:rPr lang="en-US" altLang="en-US" sz="3200" b="1" kern="1200" dirty="0">
                <a:solidFill>
                  <a:srgbClr val="000000"/>
                </a:solidFill>
                <a:latin typeface="HP001 5 hàng" panose="020B0603050302020204" pitchFamily="34" charset="0"/>
                <a:ea typeface="+mn-ea"/>
                <a:cs typeface="Times New Roman" panose="02020603050405020304" pitchFamily="18" charset="0"/>
              </a:rPr>
              <a:t>Nghe – </a:t>
            </a:r>
            <a:r>
              <a:rPr lang="en-US" altLang="en-US" sz="3200" b="1" kern="1200" dirty="0" err="1">
                <a:solidFill>
                  <a:srgbClr val="000000"/>
                </a:solidFill>
                <a:latin typeface="HP001 5 hàng" panose="020B0603050302020204" pitchFamily="34" charset="0"/>
                <a:ea typeface="+mn-ea"/>
                <a:cs typeface="Times New Roman" panose="02020603050405020304" pitchFamily="18" charset="0"/>
              </a:rPr>
              <a:t>viết</a:t>
            </a:r>
            <a:r>
              <a:rPr lang="en-US" altLang="en-US" sz="3200" b="1" kern="1200" dirty="0">
                <a:solidFill>
                  <a:srgbClr val="000000"/>
                </a:solidFill>
                <a:latin typeface="HP001 5 hàng" panose="020B0603050302020204" pitchFamily="34" charset="0"/>
                <a:ea typeface="+mn-ea"/>
                <a:cs typeface="Times New Roman" panose="02020603050405020304" pitchFamily="18" charset="0"/>
              </a:rPr>
              <a:t>: </a:t>
            </a:r>
            <a:r>
              <a:rPr lang="en-US" altLang="en-US" sz="3200" b="1" kern="1200" dirty="0" err="1">
                <a:solidFill>
                  <a:srgbClr val="000000"/>
                </a:solidFill>
                <a:latin typeface="HP001 5 hàng" panose="020B0603050302020204" pitchFamily="34" charset="0"/>
                <a:ea typeface="+mn-ea"/>
                <a:cs typeface="Times New Roman" panose="02020603050405020304" pitchFamily="18" charset="0"/>
              </a:rPr>
              <a:t>Bờ</a:t>
            </a:r>
            <a:r>
              <a:rPr lang="en-US" altLang="en-US" sz="3200" b="1" kern="1200" dirty="0">
                <a:solidFill>
                  <a:srgbClr val="000000"/>
                </a:solidFill>
                <a:latin typeface="HP001 5 hàng" panose="020B060305030202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sz="3200" b="1" kern="1200" dirty="0" err="1">
                <a:solidFill>
                  <a:srgbClr val="000000"/>
                </a:solidFill>
                <a:latin typeface="HP001 5 hàng" panose="020B0603050302020204" pitchFamily="34" charset="0"/>
                <a:ea typeface="+mn-ea"/>
                <a:cs typeface="Times New Roman" panose="02020603050405020304" pitchFamily="18" charset="0"/>
              </a:rPr>
              <a:t>tre</a:t>
            </a:r>
            <a:r>
              <a:rPr lang="en-US" altLang="en-US" sz="3200" b="1" kern="1200" dirty="0">
                <a:solidFill>
                  <a:srgbClr val="000000"/>
                </a:solidFill>
                <a:latin typeface="HP001 5 hàng" panose="020B060305030202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sz="3200" b="1" kern="1200" dirty="0" err="1">
                <a:solidFill>
                  <a:srgbClr val="000000"/>
                </a:solidFill>
                <a:latin typeface="HP001 5 hàng" panose="020B0603050302020204" pitchFamily="34" charset="0"/>
                <a:ea typeface="+mn-ea"/>
                <a:cs typeface="Times New Roman" panose="02020603050405020304" pitchFamily="18" charset="0"/>
              </a:rPr>
              <a:t>đón</a:t>
            </a:r>
            <a:r>
              <a:rPr lang="en-US" altLang="en-US" sz="3200" b="1" kern="1200" dirty="0">
                <a:solidFill>
                  <a:srgbClr val="000000"/>
                </a:solidFill>
                <a:latin typeface="HP001 5 hàng" panose="020B060305030202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sz="3200" b="1" kern="1200" dirty="0" err="1">
                <a:solidFill>
                  <a:srgbClr val="000000"/>
                </a:solidFill>
                <a:latin typeface="HP001 5 hàng" panose="020B0603050302020204" pitchFamily="34" charset="0"/>
                <a:ea typeface="+mn-ea"/>
                <a:cs typeface="Times New Roman" panose="02020603050405020304" pitchFamily="18" charset="0"/>
              </a:rPr>
              <a:t>khách</a:t>
            </a:r>
            <a:endParaRPr lang="en-US" altLang="en-US" sz="3200" b="1" kern="1200" dirty="0">
              <a:solidFill>
                <a:srgbClr val="FF0000"/>
              </a:solidFill>
              <a:latin typeface="HP001 5 hàng" panose="020B0603050302020204" pitchFamily="34" charset="0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4607041-8343-9A98-5E98-E6970DC416FC}"/>
              </a:ext>
            </a:extLst>
          </p:cNvPr>
          <p:cNvCxnSpPr/>
          <p:nvPr/>
        </p:nvCxnSpPr>
        <p:spPr>
          <a:xfrm flipH="1">
            <a:off x="4252119" y="2260601"/>
            <a:ext cx="0" cy="48672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A80DA10-2E4F-AB1D-8432-0DE957F01748}"/>
              </a:ext>
            </a:extLst>
          </p:cNvPr>
          <p:cNvCxnSpPr/>
          <p:nvPr/>
        </p:nvCxnSpPr>
        <p:spPr>
          <a:xfrm flipH="1">
            <a:off x="4252120" y="7127875"/>
            <a:ext cx="48990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063" name="Picture 7">
            <a:extLst>
              <a:ext uri="{FF2B5EF4-FFF2-40B4-BE49-F238E27FC236}">
                <a16:creationId xmlns:a16="http://schemas.microsoft.com/office/drawing/2014/main" id="{63B5A15C-EFB5-4FA5-54BF-790078AC4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7245" y="5354638"/>
            <a:ext cx="2206625" cy="1503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9900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5C0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7E849-6659-81A0-2C0A-2F8714AE8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>
            <a:extLst>
              <a:ext uri="{FF2B5EF4-FFF2-40B4-BE49-F238E27FC236}">
                <a16:creationId xmlns:a16="http://schemas.microsoft.com/office/drawing/2014/main" id="{683D3B50-D121-43AA-9CD9-E8972777A3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207" y="28574"/>
            <a:ext cx="8153400" cy="9115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916" name="Text Box 2">
            <a:extLst>
              <a:ext uri="{FF2B5EF4-FFF2-40B4-BE49-F238E27FC236}">
                <a16:creationId xmlns:a16="http://schemas.microsoft.com/office/drawing/2014/main" id="{011BAB20-21E6-B215-FCC1-220CCD7CE2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4919" y="219868"/>
            <a:ext cx="7131050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75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5 hàng" panose="020B0603050302020204" pitchFamily="34" charset="0"/>
                <a:ea typeface="+mn-ea"/>
                <a:cs typeface="Times New Roman" panose="02020603050405020304" pitchFamily="18" charset="0"/>
                <a:sym typeface="Arial"/>
              </a:rPr>
              <a:t>Nghe – </a:t>
            </a: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5 hàng" panose="020B0603050302020204" pitchFamily="34" charset="0"/>
                <a:ea typeface="+mn-ea"/>
                <a:cs typeface="Times New Roman" panose="02020603050405020304" pitchFamily="18" charset="0"/>
                <a:sym typeface="Arial"/>
              </a:rPr>
              <a:t>viết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P001 5 hàng" panose="020B0603050302020204" pitchFamily="34" charset="0"/>
                <a:ea typeface="+mn-ea"/>
                <a:cs typeface="Times New Roman" panose="02020603050405020304" pitchFamily="18" charset="0"/>
                <a:sym typeface="Arial"/>
              </a:rPr>
              <a:t>: </a:t>
            </a: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anose="020B0603050302020204" pitchFamily="34" charset="0"/>
                <a:ea typeface="+mn-ea"/>
                <a:cs typeface="Times New Roman" panose="02020603050405020304" pitchFamily="18" charset="0"/>
                <a:sym typeface="Arial"/>
              </a:rPr>
              <a:t>Bờ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anose="020B0603050302020204" pitchFamily="34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anose="020B0603050302020204" pitchFamily="34" charset="0"/>
                <a:ea typeface="+mn-ea"/>
                <a:cs typeface="Times New Roman" panose="02020603050405020304" pitchFamily="18" charset="0"/>
                <a:sym typeface="Arial"/>
              </a:rPr>
              <a:t>tre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anose="020B0603050302020204" pitchFamily="34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anose="020B0603050302020204" pitchFamily="34" charset="0"/>
                <a:ea typeface="+mn-ea"/>
                <a:cs typeface="Times New Roman" panose="02020603050405020304" pitchFamily="18" charset="0"/>
                <a:sym typeface="Arial"/>
              </a:rPr>
              <a:t>đón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anose="020B0603050302020204" pitchFamily="34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anose="020B0603050302020204" pitchFamily="34" charset="0"/>
                <a:ea typeface="+mn-ea"/>
                <a:cs typeface="Times New Roman" panose="02020603050405020304" pitchFamily="18" charset="0"/>
                <a:sym typeface="Arial"/>
              </a:rPr>
              <a:t>khách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5 hàng" panose="020B0603050302020204" pitchFamily="34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DCE7636-FB07-1511-9239-DC2989B7F720}"/>
              </a:ext>
            </a:extLst>
          </p:cNvPr>
          <p:cNvCxnSpPr>
            <a:cxnSpLocks/>
          </p:cNvCxnSpPr>
          <p:nvPr/>
        </p:nvCxnSpPr>
        <p:spPr>
          <a:xfrm flipH="1">
            <a:off x="4252119" y="1143000"/>
            <a:ext cx="1" cy="598487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BD5C582-8836-30EF-EDD9-B63A57D75E75}"/>
              </a:ext>
            </a:extLst>
          </p:cNvPr>
          <p:cNvCxnSpPr/>
          <p:nvPr/>
        </p:nvCxnSpPr>
        <p:spPr>
          <a:xfrm flipH="1">
            <a:off x="4252120" y="7127875"/>
            <a:ext cx="48990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1301F22-0294-B676-CA5D-91D409C1DA80}"/>
              </a:ext>
            </a:extLst>
          </p:cNvPr>
          <p:cNvSpPr txBox="1"/>
          <p:nvPr/>
        </p:nvSpPr>
        <p:spPr>
          <a:xfrm>
            <a:off x="4785519" y="900906"/>
            <a:ext cx="4741601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6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Bờ</a:t>
            </a:r>
            <a:r>
              <a:rPr lang="en-US" sz="26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6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tre</a:t>
            </a:r>
            <a:r>
              <a:rPr lang="en-US" sz="26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6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quanh</a:t>
            </a:r>
            <a:r>
              <a:rPr lang="en-US" sz="26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6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hồ</a:t>
            </a:r>
            <a:endParaRPr lang="en-US" sz="2600" dirty="0">
              <a:latin typeface="HP001 4 hang 1 ô ly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6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Suốt</a:t>
            </a:r>
            <a:r>
              <a:rPr lang="en-US" sz="26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6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ngày</a:t>
            </a:r>
            <a:r>
              <a:rPr lang="en-US" sz="26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6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đón</a:t>
            </a:r>
            <a:r>
              <a:rPr lang="en-US" sz="26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6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khách</a:t>
            </a:r>
            <a:endParaRPr lang="en-US" sz="2600" dirty="0">
              <a:latin typeface="HP001 4 hang 1 ô ly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6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lang="en-US" sz="26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6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đàn</a:t>
            </a:r>
            <a:r>
              <a:rPr lang="en-US" sz="26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6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cò</a:t>
            </a:r>
            <a:r>
              <a:rPr lang="en-US" sz="26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6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bạch</a:t>
            </a:r>
            <a:endParaRPr lang="en-US" sz="2600" dirty="0">
              <a:latin typeface="HP001 4 hang 1 ô ly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6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Hạ</a:t>
            </a:r>
            <a:r>
              <a:rPr lang="en-US" sz="26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6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cánh</a:t>
            </a:r>
            <a:r>
              <a:rPr lang="en-US" sz="26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6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reo</a:t>
            </a:r>
            <a:r>
              <a:rPr lang="en-US" sz="26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6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mừng</a:t>
            </a:r>
            <a:endParaRPr lang="en-US" sz="2600" dirty="0">
              <a:latin typeface="HP001 4 hang 1 ô ly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6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Tre </a:t>
            </a:r>
            <a:r>
              <a:rPr lang="en-US" sz="26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chợt</a:t>
            </a:r>
            <a:r>
              <a:rPr lang="en-US" sz="26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6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tưng</a:t>
            </a:r>
            <a:r>
              <a:rPr lang="en-US" sz="26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6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bừng</a:t>
            </a:r>
            <a:endParaRPr lang="en-US" sz="2600" dirty="0">
              <a:latin typeface="HP001 4 hang 1 ô ly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6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Nở</a:t>
            </a:r>
            <a:r>
              <a:rPr lang="en-US" sz="26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6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đầy</a:t>
            </a:r>
            <a:r>
              <a:rPr lang="en-US" sz="26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6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hoa</a:t>
            </a:r>
            <a:r>
              <a:rPr lang="en-US" sz="26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6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trắng</a:t>
            </a:r>
            <a:r>
              <a:rPr lang="en-US" sz="26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40CCA4-F052-2026-3C5E-34820AEACAD2}"/>
              </a:ext>
            </a:extLst>
          </p:cNvPr>
          <p:cNvSpPr txBox="1"/>
          <p:nvPr/>
        </p:nvSpPr>
        <p:spPr>
          <a:xfrm>
            <a:off x="4701833" y="3898880"/>
            <a:ext cx="488428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lang="en-US" sz="24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chơi</a:t>
            </a:r>
            <a:r>
              <a:rPr lang="en-US" sz="24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im</a:t>
            </a:r>
            <a:r>
              <a:rPr lang="en-US" sz="24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lặng</a:t>
            </a:r>
            <a:endParaRPr lang="en-US" sz="2400" dirty="0">
              <a:latin typeface="HP001 4 hang 1 ô ly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4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lang="en-US" sz="24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bác</a:t>
            </a:r>
            <a:r>
              <a:rPr lang="en-US" sz="24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bồ</a:t>
            </a:r>
            <a:r>
              <a:rPr lang="en-US" sz="24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nông</a:t>
            </a:r>
            <a:endParaRPr lang="en-US" sz="2400" dirty="0">
              <a:latin typeface="HP001 4 hang 1 ô ly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4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Đứng</a:t>
            </a:r>
            <a:r>
              <a:rPr lang="en-US" sz="24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nhìn</a:t>
            </a:r>
            <a:r>
              <a:rPr lang="en-US" sz="24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mênh</a:t>
            </a:r>
            <a:r>
              <a:rPr lang="en-US" sz="24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mông</a:t>
            </a:r>
            <a:endParaRPr lang="en-US" sz="2400" dirty="0">
              <a:latin typeface="HP001 4 hang 1 ô ly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4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Im</a:t>
            </a:r>
            <a:r>
              <a:rPr lang="en-US" sz="24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như</a:t>
            </a:r>
            <a:r>
              <a:rPr lang="en-US" sz="24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tượng</a:t>
            </a:r>
            <a:r>
              <a:rPr lang="en-US" sz="24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đá</a:t>
            </a:r>
            <a:r>
              <a:rPr lang="en-US" sz="24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  <a:p>
            <a:pPr algn="just"/>
            <a:r>
              <a:rPr lang="en-US" sz="24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lang="en-US" sz="24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chú</a:t>
            </a:r>
            <a:r>
              <a:rPr lang="en-US" sz="24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bói</a:t>
            </a:r>
            <a:r>
              <a:rPr lang="en-US" sz="24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</a:t>
            </a:r>
            <a:endParaRPr lang="en-US" sz="2400" dirty="0">
              <a:latin typeface="HP001 4 hang 1 ô ly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4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Đỗ</a:t>
            </a:r>
            <a:r>
              <a:rPr lang="en-US" sz="24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xuống</a:t>
            </a:r>
            <a:r>
              <a:rPr lang="en-US" sz="24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cành</a:t>
            </a:r>
            <a:r>
              <a:rPr lang="en-US" sz="24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mềm</a:t>
            </a:r>
            <a:endParaRPr lang="en-US" sz="2400" dirty="0">
              <a:latin typeface="HP001 4 hang 1 ô ly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4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Chú</a:t>
            </a:r>
            <a:r>
              <a:rPr lang="en-US" sz="24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vụt</a:t>
            </a:r>
            <a:r>
              <a:rPr lang="en-US" sz="24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bay </a:t>
            </a:r>
            <a:r>
              <a:rPr lang="en-US" sz="24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lên</a:t>
            </a:r>
            <a:endParaRPr lang="en-US" sz="2400" dirty="0">
              <a:latin typeface="HP001 4 hang 1 ô ly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just"/>
            <a:r>
              <a:rPr lang="en-US" sz="24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Đậu</a:t>
            </a:r>
            <a:r>
              <a:rPr lang="en-US" sz="24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vào</a:t>
            </a:r>
            <a:r>
              <a:rPr lang="en-US" sz="24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chỗ</a:t>
            </a:r>
            <a:r>
              <a:rPr lang="en-US" sz="24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cũ</a:t>
            </a:r>
            <a:r>
              <a:rPr lang="en-US" sz="2400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  <a:p>
            <a:pPr algn="just"/>
            <a:r>
              <a:rPr lang="en-US" sz="2400" i="1" dirty="0">
                <a:latin typeface="HP001 4 hang 1 ô ly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                    </a:t>
            </a:r>
            <a:endParaRPr lang="en-US" sz="2400" dirty="0">
              <a:latin typeface="HP001 4 hang 1 ô ly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5640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buom bay">
            <a:extLst>
              <a:ext uri="{FF2B5EF4-FFF2-40B4-BE49-F238E27FC236}">
                <a16:creationId xmlns:a16="http://schemas.microsoft.com/office/drawing/2014/main" id="{D11BFFE7-5168-F4C1-528E-931A424A7CD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919" y="457200"/>
            <a:ext cx="1409700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WordArt 3">
            <a:extLst>
              <a:ext uri="{FF2B5EF4-FFF2-40B4-BE49-F238E27FC236}">
                <a16:creationId xmlns:a16="http://schemas.microsoft.com/office/drawing/2014/main" id="{7B5EE168-69AD-22F6-3F82-58423DA31D0A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728119" y="1905000"/>
            <a:ext cx="6858000" cy="2590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81320" dir="19280412" algn="ctr" rotWithShape="0">
                    <a:srgbClr val="FF99FF">
                      <a:alpha val="50000"/>
                    </a:srgbClr>
                  </a:outerShdw>
                </a:effectLst>
                <a:cs typeface="Arial" panose="020B0604020202020204" pitchFamily="34" charset="0"/>
              </a:rPr>
              <a:t>LUYỆN TẬP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1945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ing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32 -0.05093 C -0.02969 -0.06528 -0.03611 -0.07269 -0.04757 -0.09121 C -0.04914 -0.09375 -0.05191 -0.09283 -0.05382 -0.09445 C -0.05625 -0.09607 -0.05816 -0.09884 -0.06007 -0.10116 C -0.08785 -0.1 -0.11563 -0.1007 -0.14358 -0.09792 C -0.15382 -0.09676 -0.1599 -0.08727 -0.16841 -0.08102 C -0.1724 -0.07824 -0.17709 -0.07662 -0.18091 -0.07431 C -0.18316 -0.07338 -0.18716 -0.07107 -0.18716 -0.07083 C -0.19236 -0.04583 -0.18473 -0.07616 -0.19566 -0.0544 C -0.19705 -0.05162 -0.19653 -0.04722 -0.19757 -0.04421 C -0.20295 -0.02871 -0.20747 -0.0169 -0.21667 -0.00741 C -0.22848 0.02199 -0.22153 0.00602 -0.23716 0.02268 C -0.24688 0.04606 -0.24132 0.03842 -0.25191 0.04954 C -0.25243 0.05278 -0.25348 0.05625 -0.25382 0.05949 C -0.25504 0.06736 -0.25122 0.0831 -0.25591 0.0831 C -0.26077 0.0831 -0.25695 0.06736 -0.25816 0.05949 C -0.25834 0.05625 -0.25903 0.05254 -0.26007 0.04954 C -0.26841 0.02292 -0.27518 -0.01019 -0.2915 -0.02755 C -0.30243 -0.0544 -0.28785 -0.02199 -0.30174 -0.04421 C -0.30348 -0.04699 -0.30417 -0.05185 -0.30608 -0.0544 C -0.32344 -0.07894 -0.3125 -0.06111 -0.32466 -0.07107 C -0.32691 -0.07269 -0.32865 -0.07616 -0.33108 -0.07778 C -0.3349 -0.08056 -0.34341 -0.08449 -0.34341 -0.08426 C -0.39896 -0.08333 -0.45556 -0.09537 -0.51042 -0.07778 C -0.52657 -0.07246 -0.54375 -0.06482 -0.56007 -0.05764 C -0.5665 -0.05486 -0.57344 -0.05347 -0.57882 -0.04769 C -0.58299 -0.04306 -0.59132 -0.03426 -0.59132 -0.03403 C -0.5974 -0.01945 -0.60764 -0.01458 -0.61424 -0.0007 C -0.62188 0.01481 -0.62813 0.0331 -0.63507 0.04954 C -0.63629 0.05254 -0.63577 0.05671 -0.63733 0.05949 C -0.63889 0.06273 -0.64132 0.06412 -0.64341 0.0662 C -0.64723 0.08379 -0.64427 0.07315 -0.65382 0.09629 C -0.65521 0.09977 -0.65677 0.10301 -0.65799 0.10648 C -0.65938 0.10972 -0.66216 0.11643 -0.66216 0.11667 C -0.66285 0.13773 -0.66302 0.15879 -0.66424 0.18009 C -0.66441 0.18379 -0.66632 0.19004 -0.66632 0.19051 C -0.66997 0.20764 -0.66719 0.19722 -0.67674 0.22037 C -0.68108 0.23055 -0.67604 0.23148 -0.68299 0.24028 C -0.68473 0.24259 -0.68733 0.24259 -0.68924 0.24375 C -0.72414 0.24259 -0.76979 0.26458 -0.80174 0.23032 C -0.8066 0.21898 -0.81129 0.21134 -0.81858 0.20347 C -0.82813 0.18009 -0.82275 0.18796 -0.83316 0.17685 C -0.83438 0.17338 -0.83542 0.16944 -0.83716 0.16667 C -0.83889 0.16389 -0.84202 0.16342 -0.84341 0.15995 C -0.86042 0.1162 -0.83646 0.15787 -0.85382 0.12986 C -0.85973 0.10116 -0.85747 0.11667 -0.86007 0.0831 C -0.85938 -0.02199 -0.86007 -0.12685 -0.85799 -0.23102 C -0.85782 -0.23611 -0.85434 -0.23866 -0.85382 -0.24398 C -0.85209 -0.26273 -0.85348 -0.28056 -0.85174 -0.29792 C -0.84584 -0.35787 -0.77743 -0.34468 -0.76007 -0.34537 C -0.7224 -0.36968 -0.74948 -0.35463 -0.66007 -0.34884 C -0.65122 -0.34815 -0.64375 -0.33935 -0.63507 -0.33866 C -0.61719 -0.33588 -0.59896 -0.33588 -0.58091 -0.33472 C -0.57466 -0.33171 -0.56841 -0.32871 -0.56216 -0.32454 C -0.55747 -0.32199 -0.554 -0.31644 -0.54983 -0.31181 C -0.54757 -0.30926 -0.54341 -0.30509 -0.54341 -0.30463 C -0.53854 -0.30625 -0.53264 -0.30255 -0.52882 -0.30833 C -0.5257 -0.31273 -0.5283 -0.32199 -0.52691 -0.32871 C -0.52309 -0.34352 -0.51476 -0.36505 -0.50382 -0.36551 C -0.46216 -0.36667 -0.42049 -0.36783 -0.37882 -0.36852 C -0.35295 -0.38241 -0.32691 -0.3713 -0.30174 -0.36204 C -0.29479 -0.35926 -0.28785 -0.35741 -0.28091 -0.35509 C -0.27743 -0.3544 -0.27049 -0.35185 -0.27049 -0.35162 C -0.26372 -0.34491 -0.25695 -0.34167 -0.24966 -0.33472 C -0.24132 -0.32755 -0.23299 -0.31898 -0.22466 -0.31181 C -0.22327 -0.30833 -0.22275 -0.30255 -0.22049 -0.30162 C -0.21476 -0.29792 -0.21285 -0.31181 -0.21007 -0.31482 C -0.20851 -0.31736 -0.20573 -0.31644 -0.20382 -0.31736 C -0.19948 -0.32199 -0.19601 -0.32871 -0.19132 -0.33171 C -0.18941 -0.33287 -0.18698 -0.33287 -0.18507 -0.33472 C -0.17604 -0.34352 -0.16754 -0.35463 -0.15799 -0.36204 C -0.15122 -0.36783 -0.14427 -0.37107 -0.13733 -0.37546 C -0.12257 -0.38449 -0.13473 -0.37917 -0.12257 -0.38889 C -0.10834 -0.40046 -0.09341 -0.41065 -0.07882 -0.42246 C -0.07361 -0.42662 -0.06736 -0.425 -0.06216 -0.42917 C -0.05243 -0.43727 -0.04219 -0.44583 -0.03299 -0.45602 C -0.01823 -0.45255 -0.00382 -0.44792 0.01076 -0.44259 C 0.01788 -0.44005 0.0243 -0.43403 0.03159 -0.43241 C 0.04375 -0.42963 0.04566 -0.42963 0.05659 -0.4257 C 0.06857 -0.42153 0.07465 -0.41551 0.08784 -0.41227 C 0.09392 -0.40579 0.10017 -0.40232 0.10659 -0.3956 C 0.11198 -0.38241 0.11718 -0.36968 0.12118 -0.35509 C 0.12291 -0.34908 0.12534 -0.33472 0.12534 -0.33426 C 0.1625 -0.3375 0.19218 -0.33588 0.22326 -0.36852 C 0.25382 -0.36667 0.26684 -0.36713 0.29184 -0.35185 C 0.31093 -0.34074 0.32482 -0.31227 0.34409 -0.30162 C 0.35 -0.28773 0.35937 -0.27708 0.36701 -0.26482 C 0.36909 -0.26065 0.37187 -0.2581 0.37326 -0.25371 C 0.37968 -0.23357 0.38802 -0.21065 0.39826 -0.19445 C 0.40191 -0.17685 0.40573 -0.16343 0.40868 -0.14468 C 0.4092 -0.14028 0.41007 -0.13588 0.41059 -0.13125 C 0.41146 -0.12685 0.41284 -0.11783 0.41284 -0.11759 C 0.41215 -0.03195 0.41284 0.05393 0.41059 0.13981 C 0.41059 0.14213 0.39965 0.17592 0.39826 0.18009 C 0.39583 0.18704 0.38993 0.20023 0.38993 0.20046 C 0.38767 0.21643 0.38489 0.23148 0.38159 0.24699 C 0.37812 0.26412 0.36632 0.28032 0.36284 0.29722 C 0.35659 0.32778 0.33941 0.35833 0.32534 0.38102 C 0.32222 0.39629 0.31336 0.4037 0.30659 0.41458 C 0.30416 0.41829 0.30295 0.4243 0.30034 0.42778 C 0.29045 0.44167 0.26753 0.4662 0.25451 0.47153 C 0.21771 0.47037 0.18073 0.47014 0.14409 0.46805 C 0.11545 0.46667 0.09514 0.43518 0.06909 0.42129 C 0.06232 0.41759 0.05711 0.4081 0.05034 0.4044 C 0.04288 0.39236 0.0342 0.38055 0.02534 0.37106 C 0.02239 0.35717 0.01805 0.35208 0.01076 0.34421 C 0.00937 0.34074 0.00833 0.33125 0.00659 0.33403 C 0.00364 0.33889 0.00555 0.34745 0.00451 0.35417 C 0.00104 0.37616 3.33333E-6 0.37477 -0.00799 0.39444 C -0.01528 0.4118 -0.01719 0.39768 -0.02257 0.42454 C -0.02327 0.42778 -0.02327 0.43171 -0.02483 0.43449 C -0.02917 0.44375 -0.03733 0.4493 -0.04341 0.45463 C -0.06389 0.47292 -0.04792 0.46504 -0.06441 0.47153 C -0.10174 0.47037 -0.13924 0.47106 -0.17709 0.46805 C -0.18889 0.46713 -0.1875 0.46134 -0.19566 0.45463 C -0.20712 0.44514 -0.21997 0.43634 -0.23091 0.42454 C -0.23837 0.40717 -0.25122 0.40463 -0.26216 0.39444 C -0.27101 0.38634 -0.27952 0.37616 -0.28924 0.37106 C -0.38646 0.37407 -0.36667 0.36898 -0.41841 0.38102 C -0.42257 0.38542 -0.42674 0.39004 -0.43091 0.39444 C -0.43507 0.39884 -0.4408 0.39699 -0.44549 0.39768 C -0.49098 0.40579 -0.44948 0.39653 -0.48299 0.4044 C -0.48507 0.40671 -0.4875 0.40833 -0.48924 0.41111 C -0.49098 0.41389 -0.4915 0.41875 -0.49341 0.42129 C -0.49514 0.42338 -0.49757 0.42361 -0.49966 0.42454 C -0.51164 0.42986 -0.52327 0.4331 -0.53525 0.43796 C -0.54861 0.44352 -0.55486 0.44907 -0.56632 0.46134 C -0.57066 0.4662 -0.57622 0.46759 -0.58091 0.47153 C -0.63334 0.46898 -0.64202 0.47963 -0.67466 0.44467 C -0.68229 0.42592 -0.67466 0.44074 -0.68507 0.43125 C -0.69341 0.42407 -0.70539 0.40995 -0.71007 0.39768 C -0.71146 0.39444 -0.71233 0.39028 -0.71424 0.38773 C -0.71806 0.38241 -0.72726 0.3743 -0.72726 0.37454 C -0.73646 0.35092 -0.73108 0.35879 -0.74132 0.34745 C -0.74705 0.32014 -0.73854 0.36342 -0.74549 0.30741 C -0.74636 0.30046 -0.74966 0.28727 -0.74966 0.2875 C -0.74896 0.2169 -0.76511 0.13935 -0.74549 0.07639 C -0.73959 0.05764 -0.70955 0.03032 -0.69757 0.01944 C -0.68993 0.0125 -0.67275 0.00602 -0.67275 0.00625 C -0.61979 0.00879 -0.60434 0.00046 -0.56424 0.03287 C -0.56129 0.04676 -0.55434 0.05231 -0.54757 0.06296 C -0.54375 0.08102 -0.54844 0.0669 -0.53716 0.07963 C -0.53473 0.08241 -0.53351 0.0875 -0.53091 0.08958 C -0.52709 0.09305 -0.52205 0.09236 -0.51875 0.09629 C -0.50851 0.10694 -0.49827 0.11065 -0.48716 0.11643 C -0.45434 0.11273 -0.46528 0.1206 -0.45174 0.10972 " pathEditMode="relative" rAng="0" ptsTypes="fffffffffffffffffffffffffffffffffffffffffffffffffffffffffffffffffffffffffffffffffffffffffffffffffffffffffffffffffffffffffffffffffffffffffffffffffA">
                                      <p:cBhvr>
                                        <p:cTn id="16" dur="5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747" y="6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C9542AA-D80A-546E-0E6C-E562B0BD97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1656" y="967092"/>
            <a:ext cx="7201912" cy="557949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B1351AE-A355-4A9C-8E02-B705CA20AB7C}"/>
              </a:ext>
            </a:extLst>
          </p:cNvPr>
          <p:cNvGrpSpPr/>
          <p:nvPr/>
        </p:nvGrpSpPr>
        <p:grpSpPr>
          <a:xfrm>
            <a:off x="33410" y="169942"/>
            <a:ext cx="10946304" cy="769441"/>
            <a:chOff x="280267" y="915918"/>
            <a:chExt cx="10946304" cy="76944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67D19F5-9813-436D-875A-3B57893C59E9}"/>
                </a:ext>
              </a:extLst>
            </p:cNvPr>
            <p:cNvGrpSpPr/>
            <p:nvPr/>
          </p:nvGrpSpPr>
          <p:grpSpPr>
            <a:xfrm>
              <a:off x="280267" y="915918"/>
              <a:ext cx="758018" cy="731520"/>
              <a:chOff x="3041858" y="1727884"/>
              <a:chExt cx="1240359" cy="1188720"/>
            </a:xfrm>
          </p:grpSpPr>
          <p:sp>
            <p:nvSpPr>
              <p:cNvPr id="5" name="Google Shape;418;p36">
                <a:extLst>
                  <a:ext uri="{FF2B5EF4-FFF2-40B4-BE49-F238E27FC236}">
                    <a16:creationId xmlns:a16="http://schemas.microsoft.com/office/drawing/2014/main" id="{4E1BCA1C-AC87-4E49-A01A-2FCB184D6F20}"/>
                  </a:ext>
                </a:extLst>
              </p:cNvPr>
              <p:cNvSpPr/>
              <p:nvPr/>
            </p:nvSpPr>
            <p:spPr>
              <a:xfrm>
                <a:off x="3041858" y="1727884"/>
                <a:ext cx="1188720" cy="1188720"/>
              </a:xfrm>
              <a:prstGeom prst="ellipse">
                <a:avLst/>
              </a:prstGeom>
              <a:solidFill>
                <a:srgbClr val="FFFFAF"/>
              </a:solidFill>
              <a:ln>
                <a:noFill/>
              </a:ln>
            </p:spPr>
            <p:txBody>
              <a:bodyPr spcFirstLastPara="1" wrap="square" lIns="121705" tIns="121705" rIns="121705" bIns="121705" anchor="ctr" anchorCtr="0">
                <a:noAutofit/>
              </a:bodyPr>
              <a:lstStyle/>
              <a:p>
                <a:pPr algn="just"/>
                <a:endParaRPr sz="1800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endParaRPr>
              </a:p>
            </p:txBody>
          </p:sp>
          <p:sp>
            <p:nvSpPr>
              <p:cNvPr id="6" name="Google Shape;423;p36">
                <a:extLst>
                  <a:ext uri="{FF2B5EF4-FFF2-40B4-BE49-F238E27FC236}">
                    <a16:creationId xmlns:a16="http://schemas.microsoft.com/office/drawing/2014/main" id="{17BAD22A-6099-4538-B2BE-96683164801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085218" y="1889874"/>
                <a:ext cx="1196999" cy="770400"/>
              </a:xfrm>
              <a:prstGeom prst="rect">
                <a:avLst/>
              </a:prstGeom>
            </p:spPr>
            <p:txBody>
              <a:bodyPr spcFirstLastPara="1" wrap="square" lIns="121705" tIns="121705" rIns="121705" bIns="12170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9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9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9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9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9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9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9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9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9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just"/>
                <a:r>
                  <a:rPr lang="en" sz="5400">
                    <a:solidFill>
                      <a:srgbClr val="0070C0"/>
                    </a:solidFill>
                    <a:latin typeface="Arial Rounded MT Bold" pitchFamily="34" charset="0"/>
                    <a:ea typeface="Arial-Rounded" pitchFamily="34" charset="0"/>
                    <a:cs typeface="Arial-Rounded" pitchFamily="34" charset="0"/>
                  </a:rPr>
                  <a:t>2</a:t>
                </a: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D1F20F1-E727-432B-B01C-938D4AC21EE8}"/>
                </a:ext>
              </a:extLst>
            </p:cNvPr>
            <p:cNvSpPr txBox="1"/>
            <p:nvPr/>
          </p:nvSpPr>
          <p:spPr>
            <a:xfrm>
              <a:off x="1033375" y="915918"/>
              <a:ext cx="1019319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1219140">
                <a:defRPr/>
              </a:pPr>
              <a:r>
                <a:rPr lang="vi-VN" sz="4400" b="1" dirty="0">
                  <a:solidFill>
                    <a:schemeClr val="tx1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Chọn </a:t>
              </a:r>
              <a:r>
                <a:rPr lang="en-US" sz="4400" b="1" i="1" dirty="0">
                  <a:solidFill>
                    <a:schemeClr val="tx1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d</a:t>
              </a:r>
              <a:r>
                <a:rPr lang="vi-VN" sz="4400" b="1" dirty="0">
                  <a:solidFill>
                    <a:schemeClr val="tx1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hoặc </a:t>
              </a:r>
              <a:r>
                <a:rPr lang="en-US" sz="4400" b="1" i="1" dirty="0" err="1">
                  <a:solidFill>
                    <a:schemeClr val="tx1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gi</a:t>
              </a:r>
              <a:r>
                <a:rPr lang="en-US" sz="4400" b="1" i="1" dirty="0">
                  <a:solidFill>
                    <a:schemeClr val="tx1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lang="vi-VN" sz="4400" b="1" dirty="0">
                  <a:solidFill>
                    <a:schemeClr val="tx1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thay cho ô vuông.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285050E7-0A9F-4BC3-B0B7-BBFDF454DC35}"/>
              </a:ext>
            </a:extLst>
          </p:cNvPr>
          <p:cNvSpPr txBox="1"/>
          <p:nvPr/>
        </p:nvSpPr>
        <p:spPr>
          <a:xfrm>
            <a:off x="-472281" y="1447800"/>
            <a:ext cx="99104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40">
              <a:spcBef>
                <a:spcPts val="1200"/>
              </a:spcBef>
              <a:spcAft>
                <a:spcPts val="1200"/>
              </a:spcAft>
              <a:defRPr/>
            </a:pPr>
            <a:r>
              <a:rPr lang="en-US" sz="4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Cây</a:t>
            </a:r>
            <a:r>
              <a:rPr lang="en-US" sz="4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</a:t>
            </a:r>
            <a:r>
              <a:rPr lang="en-US" sz="4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ừa</a:t>
            </a:r>
            <a:r>
              <a:rPr lang="en-US" sz="4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xanh</a:t>
            </a:r>
            <a:r>
              <a:rPr lang="en-US" sz="4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toả</a:t>
            </a:r>
            <a:r>
              <a:rPr lang="en-US" sz="4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nhiều</a:t>
            </a:r>
            <a:r>
              <a:rPr lang="en-US" sz="4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tàu</a:t>
            </a:r>
            <a:endParaRPr lang="en-US" sz="4400" dirty="0">
              <a:solidFill>
                <a:schemeClr val="tx1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ctr" defTabSz="1219140">
              <a:spcBef>
                <a:spcPts val="1200"/>
              </a:spcBef>
              <a:spcAft>
                <a:spcPts val="1200"/>
              </a:spcAft>
              <a:defRPr/>
            </a:pPr>
            <a:r>
              <a:rPr lang="en-US" sz="44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</a:t>
            </a:r>
            <a:r>
              <a:rPr lang="en-US" sz="4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ang </a:t>
            </a:r>
            <a:r>
              <a:rPr lang="en-US" sz="4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tay</a:t>
            </a:r>
            <a:r>
              <a:rPr lang="en-US" sz="4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đón</a:t>
            </a:r>
            <a:r>
              <a:rPr lang="en-US" sz="4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</a:t>
            </a:r>
            <a:r>
              <a:rPr lang="en-US" sz="4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ó</a:t>
            </a:r>
            <a:r>
              <a:rPr lang="en-US" sz="4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4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gật</a:t>
            </a:r>
            <a:r>
              <a:rPr lang="en-US" sz="4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đầu</a:t>
            </a:r>
            <a:r>
              <a:rPr lang="en-US" sz="4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gọi</a:t>
            </a:r>
            <a:r>
              <a:rPr lang="en-US" sz="4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trăng</a:t>
            </a:r>
            <a:r>
              <a:rPr lang="en-US" sz="4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lang="vi-VN" sz="4400" dirty="0">
              <a:solidFill>
                <a:schemeClr val="tx1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3" name="Rounded Rectangle 15">
            <a:extLst>
              <a:ext uri="{FF2B5EF4-FFF2-40B4-BE49-F238E27FC236}">
                <a16:creationId xmlns:a16="http://schemas.microsoft.com/office/drawing/2014/main" id="{456DE8CF-B2E6-4F7C-B1BF-E72560B13720}"/>
              </a:ext>
            </a:extLst>
          </p:cNvPr>
          <p:cNvSpPr/>
          <p:nvPr/>
        </p:nvSpPr>
        <p:spPr>
          <a:xfrm flipH="1">
            <a:off x="2194720" y="1543050"/>
            <a:ext cx="398778" cy="591891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5">
            <a:extLst>
              <a:ext uri="{FF2B5EF4-FFF2-40B4-BE49-F238E27FC236}">
                <a16:creationId xmlns:a16="http://schemas.microsoft.com/office/drawing/2014/main" id="{D2DEDA77-54BB-4A54-B4A5-04054B4BBB37}"/>
              </a:ext>
            </a:extLst>
          </p:cNvPr>
          <p:cNvSpPr/>
          <p:nvPr/>
        </p:nvSpPr>
        <p:spPr>
          <a:xfrm flipH="1">
            <a:off x="213520" y="2512664"/>
            <a:ext cx="398778" cy="591891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476C0018-B102-4057-80C0-2D65CEEEF0F6}"/>
              </a:ext>
            </a:extLst>
          </p:cNvPr>
          <p:cNvSpPr/>
          <p:nvPr/>
        </p:nvSpPr>
        <p:spPr>
          <a:xfrm flipH="1">
            <a:off x="3548542" y="2551895"/>
            <a:ext cx="398778" cy="591891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9C0BBF-BB5B-45F1-A6FA-28B52C9AE827}"/>
              </a:ext>
            </a:extLst>
          </p:cNvPr>
          <p:cNvSpPr txBox="1"/>
          <p:nvPr/>
        </p:nvSpPr>
        <p:spPr>
          <a:xfrm>
            <a:off x="578168" y="3331487"/>
            <a:ext cx="99104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40">
              <a:spcBef>
                <a:spcPts val="1200"/>
              </a:spcBef>
              <a:spcAft>
                <a:spcPts val="1200"/>
              </a:spcAft>
              <a:defRPr/>
            </a:pPr>
            <a:r>
              <a:rPr lang="en-US" sz="440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(</a:t>
            </a:r>
            <a:r>
              <a:rPr lang="en-US" sz="4400" i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Theo</a:t>
            </a:r>
            <a:r>
              <a:rPr lang="en-US" sz="440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Trần Đăng Khoa)</a:t>
            </a:r>
            <a:endParaRPr lang="vi-VN" sz="4400" dirty="0">
              <a:solidFill>
                <a:schemeClr val="tx1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9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1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1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0CDAFE-E6F0-E8C6-1A73-922E3E586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6919" y="152400"/>
            <a:ext cx="4633119" cy="65532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FA93FE-2D2B-6BCD-8568-B90FD71504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3112" y="138545"/>
            <a:ext cx="5588290" cy="6567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2785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C22B502-8F11-4211-9DAA-0C703123CFC1}"/>
              </a:ext>
            </a:extLst>
          </p:cNvPr>
          <p:cNvSpPr txBox="1"/>
          <p:nvPr/>
        </p:nvSpPr>
        <p:spPr>
          <a:xfrm>
            <a:off x="1585118" y="1961614"/>
            <a:ext cx="9910433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40">
              <a:spcBef>
                <a:spcPts val="1200"/>
              </a:spcBef>
              <a:spcAft>
                <a:spcPts val="1200"/>
              </a:spcAft>
              <a:defRPr/>
            </a:pPr>
            <a:r>
              <a:rPr lang="en-US" sz="4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- Hoa </a:t>
            </a:r>
            <a:r>
              <a:rPr lang="en-US" sz="4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thược</a:t>
            </a:r>
            <a:r>
              <a:rPr lang="en-US" sz="4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dược</a:t>
            </a:r>
            <a:r>
              <a:rPr lang="en-US" sz="4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nở</a:t>
            </a:r>
            <a:r>
              <a:rPr lang="en-US" sz="4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rực</a:t>
            </a:r>
            <a:r>
              <a:rPr lang="en-US" sz="4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rỡ</a:t>
            </a:r>
            <a:r>
              <a:rPr lang="en-US" sz="4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lang="en-US" sz="4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vườn</a:t>
            </a:r>
            <a:r>
              <a:rPr lang="en-US" sz="4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  <a:p>
            <a:pPr algn="just" defTabSz="1219140">
              <a:spcBef>
                <a:spcPts val="1200"/>
              </a:spcBef>
              <a:spcAft>
                <a:spcPts val="1200"/>
              </a:spcAft>
              <a:defRPr/>
            </a:pPr>
            <a:r>
              <a:rPr lang="en-US" sz="4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- </a:t>
            </a:r>
            <a:r>
              <a:rPr lang="en-US" sz="4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Những</a:t>
            </a:r>
            <a:r>
              <a:rPr lang="en-US" sz="4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hàng</a:t>
            </a:r>
            <a:r>
              <a:rPr lang="en-US" sz="4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liễu</a:t>
            </a:r>
            <a:r>
              <a:rPr lang="en-US" sz="4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rủ</a:t>
            </a:r>
            <a:r>
              <a:rPr lang="en-US" sz="4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</a:t>
            </a:r>
            <a:r>
              <a:rPr lang="en-US" sz="4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 </a:t>
            </a:r>
            <a:r>
              <a:rPr lang="en-US" sz="4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tha</a:t>
            </a:r>
            <a:r>
              <a:rPr lang="en-US" sz="4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bên</a:t>
            </a:r>
            <a:r>
              <a:rPr lang="en-US" sz="4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hồ</a:t>
            </a:r>
            <a:r>
              <a:rPr lang="en-US" sz="4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  <a:p>
            <a:pPr algn="just" defTabSz="1219140">
              <a:spcBef>
                <a:spcPts val="1200"/>
              </a:spcBef>
              <a:spcAft>
                <a:spcPts val="1200"/>
              </a:spcAft>
              <a:defRPr/>
            </a:pPr>
            <a:r>
              <a:rPr lang="en-US" sz="4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- </a:t>
            </a:r>
            <a:r>
              <a:rPr lang="en-US" sz="4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Nước</a:t>
            </a:r>
            <a:r>
              <a:rPr lang="en-US" sz="4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ngập</a:t>
            </a:r>
            <a:r>
              <a:rPr lang="en-US" sz="4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mênh</a:t>
            </a:r>
            <a:r>
              <a:rPr lang="en-US" sz="4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mông</a:t>
            </a:r>
            <a:r>
              <a:rPr lang="en-US" sz="44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B1D6738-21D6-4C1F-A98B-1AEDCCB9B8CA}"/>
              </a:ext>
            </a:extLst>
          </p:cNvPr>
          <p:cNvGrpSpPr/>
          <p:nvPr/>
        </p:nvGrpSpPr>
        <p:grpSpPr>
          <a:xfrm>
            <a:off x="581817" y="373935"/>
            <a:ext cx="10972801" cy="731520"/>
            <a:chOff x="280267" y="915918"/>
            <a:chExt cx="10972801" cy="73152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2B4C8D6-33D0-49FD-B8DC-69620CBA2D1A}"/>
                </a:ext>
              </a:extLst>
            </p:cNvPr>
            <p:cNvGrpSpPr/>
            <p:nvPr/>
          </p:nvGrpSpPr>
          <p:grpSpPr>
            <a:xfrm>
              <a:off x="280267" y="915918"/>
              <a:ext cx="758018" cy="731520"/>
              <a:chOff x="3041858" y="1727884"/>
              <a:chExt cx="1240359" cy="1188720"/>
            </a:xfrm>
          </p:grpSpPr>
          <p:sp>
            <p:nvSpPr>
              <p:cNvPr id="6" name="Google Shape;418;p36">
                <a:extLst>
                  <a:ext uri="{FF2B5EF4-FFF2-40B4-BE49-F238E27FC236}">
                    <a16:creationId xmlns:a16="http://schemas.microsoft.com/office/drawing/2014/main" id="{181C9A54-7784-4AE0-9726-6153DCC81E5D}"/>
                  </a:ext>
                </a:extLst>
              </p:cNvPr>
              <p:cNvSpPr/>
              <p:nvPr/>
            </p:nvSpPr>
            <p:spPr>
              <a:xfrm>
                <a:off x="3041858" y="1727884"/>
                <a:ext cx="1188720" cy="1188720"/>
              </a:xfrm>
              <a:prstGeom prst="ellipse">
                <a:avLst/>
              </a:prstGeom>
              <a:solidFill>
                <a:srgbClr val="FFFFAF"/>
              </a:solidFill>
              <a:ln>
                <a:noFill/>
              </a:ln>
            </p:spPr>
            <p:txBody>
              <a:bodyPr spcFirstLastPara="1" wrap="square" lIns="121705" tIns="121705" rIns="121705" bIns="121705" anchor="ctr" anchorCtr="0">
                <a:noAutofit/>
              </a:bodyPr>
              <a:lstStyle/>
              <a:p>
                <a:pPr algn="just"/>
                <a:endParaRPr sz="1600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endParaRPr>
              </a:p>
            </p:txBody>
          </p:sp>
          <p:sp>
            <p:nvSpPr>
              <p:cNvPr id="7" name="Google Shape;423;p36">
                <a:extLst>
                  <a:ext uri="{FF2B5EF4-FFF2-40B4-BE49-F238E27FC236}">
                    <a16:creationId xmlns:a16="http://schemas.microsoft.com/office/drawing/2014/main" id="{8AB98FF3-451B-4A25-8FDA-84E6860EC7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085218" y="1889874"/>
                <a:ext cx="1196999" cy="770400"/>
              </a:xfrm>
              <a:prstGeom prst="rect">
                <a:avLst/>
              </a:prstGeom>
            </p:spPr>
            <p:txBody>
              <a:bodyPr spcFirstLastPara="1" wrap="square" lIns="121705" tIns="121705" rIns="121705" bIns="12170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9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9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9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9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9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9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9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9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9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just"/>
                <a:r>
                  <a:rPr lang="en" sz="4800">
                    <a:solidFill>
                      <a:srgbClr val="0070C0"/>
                    </a:solidFill>
                    <a:latin typeface="Arial Rounded MT Bold" pitchFamily="34" charset="0"/>
                    <a:ea typeface="Arial-Rounded" pitchFamily="34" charset="0"/>
                    <a:cs typeface="Arial-Rounded" pitchFamily="34" charset="0"/>
                  </a:rPr>
                  <a:t>3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DB42C9C-A3F5-417A-95E3-C8974C24E7B7}"/>
                </a:ext>
              </a:extLst>
            </p:cNvPr>
            <p:cNvSpPr txBox="1"/>
            <p:nvPr/>
          </p:nvSpPr>
          <p:spPr>
            <a:xfrm>
              <a:off x="1033374" y="983129"/>
              <a:ext cx="102196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3600">
                  <a:solidFill>
                    <a:srgbClr val="00206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Chọn a hoặc b.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92EBD2EB-BD11-4C78-850B-9B43DE80B793}"/>
              </a:ext>
            </a:extLst>
          </p:cNvPr>
          <p:cNvSpPr txBox="1"/>
          <p:nvPr/>
        </p:nvSpPr>
        <p:spPr>
          <a:xfrm>
            <a:off x="1355233" y="1105455"/>
            <a:ext cx="96665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algn="just"/>
            <a:r>
              <a:rPr lang="en-US" sz="3600">
                <a:solidFill>
                  <a:srgbClr val="00206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b. Chọn </a:t>
            </a:r>
            <a:r>
              <a:rPr lang="en-US" sz="3600" i="1">
                <a:solidFill>
                  <a:srgbClr val="00206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ươc</a:t>
            </a:r>
            <a:r>
              <a:rPr lang="en-US" sz="3600">
                <a:solidFill>
                  <a:srgbClr val="00206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hoặc </a:t>
            </a:r>
            <a:r>
              <a:rPr lang="en-US" sz="3600" i="1">
                <a:solidFill>
                  <a:srgbClr val="00206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ươt</a:t>
            </a:r>
            <a:r>
              <a:rPr lang="en-US" sz="3600">
                <a:solidFill>
                  <a:srgbClr val="00206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thay cho ô vuông.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69986C-A2C5-41E8-9ECE-2173B3580C23}"/>
              </a:ext>
            </a:extLst>
          </p:cNvPr>
          <p:cNvSpPr txBox="1"/>
          <p:nvPr/>
        </p:nvSpPr>
        <p:spPr>
          <a:xfrm>
            <a:off x="4749946" y="1957332"/>
            <a:ext cx="14706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40">
              <a:spcBef>
                <a:spcPts val="1200"/>
              </a:spcBef>
              <a:spcAft>
                <a:spcPts val="1200"/>
              </a:spcAft>
              <a:defRPr/>
            </a:pPr>
            <a:r>
              <a:rPr lang="en-US" sz="440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ươc</a:t>
            </a:r>
            <a:endParaRPr lang="vi-VN" sz="44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8" name="Rounded Rectangle 15">
            <a:extLst>
              <a:ext uri="{FF2B5EF4-FFF2-40B4-BE49-F238E27FC236}">
                <a16:creationId xmlns:a16="http://schemas.microsoft.com/office/drawing/2014/main" id="{4B169C1C-B4BA-4005-B35C-D21F9F5DB248}"/>
              </a:ext>
            </a:extLst>
          </p:cNvPr>
          <p:cNvSpPr/>
          <p:nvPr/>
        </p:nvSpPr>
        <p:spPr>
          <a:xfrm>
            <a:off x="4875951" y="1913488"/>
            <a:ext cx="852042" cy="654758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4C488C-85B5-4729-BB48-D06550E7DC26}"/>
              </a:ext>
            </a:extLst>
          </p:cNvPr>
          <p:cNvSpPr txBox="1"/>
          <p:nvPr/>
        </p:nvSpPr>
        <p:spPr>
          <a:xfrm>
            <a:off x="6979277" y="2924181"/>
            <a:ext cx="14706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40">
              <a:spcBef>
                <a:spcPts val="1200"/>
              </a:spcBef>
              <a:spcAft>
                <a:spcPts val="1200"/>
              </a:spcAft>
              <a:defRPr/>
            </a:pPr>
            <a:r>
              <a:rPr lang="en-US" sz="440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ươt</a:t>
            </a:r>
            <a:endParaRPr lang="vi-VN" sz="44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0" name="Rounded Rectangle 15">
            <a:extLst>
              <a:ext uri="{FF2B5EF4-FFF2-40B4-BE49-F238E27FC236}">
                <a16:creationId xmlns:a16="http://schemas.microsoft.com/office/drawing/2014/main" id="{6522FE83-9CEF-49F7-A0D8-2217E80D7B30}"/>
              </a:ext>
            </a:extLst>
          </p:cNvPr>
          <p:cNvSpPr/>
          <p:nvPr/>
        </p:nvSpPr>
        <p:spPr>
          <a:xfrm>
            <a:off x="7078301" y="3121672"/>
            <a:ext cx="852042" cy="654758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E80629F-1883-4D6B-918A-628623F975EF}"/>
              </a:ext>
            </a:extLst>
          </p:cNvPr>
          <p:cNvSpPr txBox="1"/>
          <p:nvPr/>
        </p:nvSpPr>
        <p:spPr>
          <a:xfrm>
            <a:off x="7373214" y="2790941"/>
            <a:ext cx="1470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40">
              <a:spcBef>
                <a:spcPts val="1200"/>
              </a:spcBef>
              <a:spcAft>
                <a:spcPts val="1200"/>
              </a:spcAft>
              <a:defRPr/>
            </a:pPr>
            <a:r>
              <a:rPr lang="vi-VN" sz="2400">
                <a:solidFill>
                  <a:schemeClr val="tx1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⸝</a:t>
            </a:r>
            <a:endParaRPr lang="vi-VN" sz="2400" dirty="0">
              <a:solidFill>
                <a:schemeClr val="tx1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CAA5F55-78BD-4606-B7C9-3A6A8B91ECEE}"/>
              </a:ext>
            </a:extLst>
          </p:cNvPr>
          <p:cNvSpPr txBox="1"/>
          <p:nvPr/>
        </p:nvSpPr>
        <p:spPr>
          <a:xfrm>
            <a:off x="2286961" y="3899300"/>
            <a:ext cx="14706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40">
              <a:spcBef>
                <a:spcPts val="1200"/>
              </a:spcBef>
              <a:spcAft>
                <a:spcPts val="1200"/>
              </a:spcAft>
              <a:defRPr/>
            </a:pPr>
            <a:r>
              <a:rPr lang="en-US" sz="440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ươc</a:t>
            </a:r>
            <a:endParaRPr lang="vi-VN" sz="44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7" name="Rounded Rectangle 15">
            <a:extLst>
              <a:ext uri="{FF2B5EF4-FFF2-40B4-BE49-F238E27FC236}">
                <a16:creationId xmlns:a16="http://schemas.microsoft.com/office/drawing/2014/main" id="{42990EDA-F380-40FA-B0F1-8BE37E36BA89}"/>
              </a:ext>
            </a:extLst>
          </p:cNvPr>
          <p:cNvSpPr/>
          <p:nvPr/>
        </p:nvSpPr>
        <p:spPr>
          <a:xfrm>
            <a:off x="2391235" y="4190726"/>
            <a:ext cx="852042" cy="654758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942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1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1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9" grpId="0"/>
      <p:bldP spid="20" grpId="0" animBg="1"/>
      <p:bldP spid="26" grpId="0"/>
      <p:bldP spid="2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40DC59-D65F-563A-D83E-AE35DC0150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19" y="228600"/>
            <a:ext cx="4724400" cy="4724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3B333BE-DD79-BB22-C61B-AFC4ABF419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1858" y="263236"/>
            <a:ext cx="5834061" cy="4724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2B3132-EAB7-3849-E626-55A7F78B61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1420" y="228600"/>
            <a:ext cx="6366164" cy="5867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43021E-5131-264C-62B5-040B5BF10E18}"/>
              </a:ext>
            </a:extLst>
          </p:cNvPr>
          <p:cNvSpPr txBox="1"/>
          <p:nvPr/>
        </p:nvSpPr>
        <p:spPr>
          <a:xfrm>
            <a:off x="2920786" y="6250072"/>
            <a:ext cx="60821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219140">
              <a:spcBef>
                <a:spcPts val="1200"/>
              </a:spcBef>
              <a:spcAft>
                <a:spcPts val="1200"/>
              </a:spcAft>
              <a:defRPr/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- Hoa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thược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dược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nở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rực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rỡ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trong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vườn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1818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A1C23D4-FA8C-1FED-27A4-4B26E88BF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711"/>
          <a:stretch/>
        </p:blipFill>
        <p:spPr>
          <a:xfrm>
            <a:off x="33410" y="6927"/>
            <a:ext cx="5362575" cy="616527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930D1C-6AC0-FD61-9031-F0765E7FC7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7818"/>
          <a:stretch/>
        </p:blipFill>
        <p:spPr>
          <a:xfrm>
            <a:off x="6107402" y="-27709"/>
            <a:ext cx="5362575" cy="61652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3211C17-54D6-435E-B566-B5FEBE730928}"/>
              </a:ext>
            </a:extLst>
          </p:cNvPr>
          <p:cNvSpPr txBox="1"/>
          <p:nvPr/>
        </p:nvSpPr>
        <p:spPr>
          <a:xfrm>
            <a:off x="1585119" y="6116782"/>
            <a:ext cx="94488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 err="1">
                <a:ln>
                  <a:noFill/>
                </a:ln>
                <a:solidFill>
                  <a:srgbClr val="10475C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Những</a:t>
            </a: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10475C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4400" b="0" i="0" u="none" strike="noStrike" kern="0" cap="none" spc="0" normalizeH="0" baseline="0" noProof="0" dirty="0" err="1">
                <a:ln>
                  <a:noFill/>
                </a:ln>
                <a:solidFill>
                  <a:srgbClr val="10475C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hàng</a:t>
            </a: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10475C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4400" b="0" i="0" u="none" strike="noStrike" kern="0" cap="none" spc="0" normalizeH="0" baseline="0" noProof="0" dirty="0" err="1">
                <a:ln>
                  <a:noFill/>
                </a:ln>
                <a:solidFill>
                  <a:srgbClr val="10475C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liễu</a:t>
            </a: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10475C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4400" b="0" i="0" u="none" strike="noStrike" kern="0" cap="none" spc="0" normalizeH="0" baseline="0" noProof="0" dirty="0" err="1">
                <a:ln>
                  <a:noFill/>
                </a:ln>
                <a:solidFill>
                  <a:srgbClr val="10475C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rủ</a:t>
            </a: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10475C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4400" b="0" i="0" u="none" strike="noStrike" kern="0" cap="none" spc="0" normalizeH="0" baseline="0" noProof="0" dirty="0" err="1">
                <a:ln>
                  <a:noFill/>
                </a:ln>
                <a:solidFill>
                  <a:srgbClr val="10475C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th</a:t>
            </a:r>
            <a:r>
              <a:rPr lang="en-US" sz="4400" dirty="0" err="1">
                <a:solidFill>
                  <a:srgbClr val="10475C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ướt</a:t>
            </a: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10475C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4400" b="0" i="0" u="none" strike="noStrike" kern="0" cap="none" spc="0" normalizeH="0" baseline="0" noProof="0" dirty="0" err="1">
                <a:ln>
                  <a:noFill/>
                </a:ln>
                <a:solidFill>
                  <a:srgbClr val="10475C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tha</a:t>
            </a: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10475C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4400" b="0" i="0" u="none" strike="noStrike" kern="0" cap="none" spc="0" normalizeH="0" baseline="0" noProof="0" dirty="0" err="1">
                <a:ln>
                  <a:noFill/>
                </a:ln>
                <a:solidFill>
                  <a:srgbClr val="10475C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bên</a:t>
            </a: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10475C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4400" b="0" i="0" u="none" strike="noStrike" kern="0" cap="none" spc="0" normalizeH="0" baseline="0" noProof="0" dirty="0" err="1">
                <a:ln>
                  <a:noFill/>
                </a:ln>
                <a:solidFill>
                  <a:srgbClr val="10475C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hồ</a:t>
            </a: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10475C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11489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16637E4-C574-8832-172C-D5D182902E29}"/>
              </a:ext>
            </a:extLst>
          </p:cNvPr>
          <p:cNvSpPr txBox="1"/>
          <p:nvPr/>
        </p:nvSpPr>
        <p:spPr>
          <a:xfrm>
            <a:off x="2499519" y="5867400"/>
            <a:ext cx="883104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10475C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- </a:t>
            </a:r>
            <a:r>
              <a:rPr kumimoji="0" lang="en-US" sz="4400" b="0" i="0" u="none" strike="noStrike" kern="0" cap="none" spc="0" normalizeH="0" baseline="0" noProof="0" dirty="0" err="1">
                <a:ln>
                  <a:noFill/>
                </a:ln>
                <a:solidFill>
                  <a:srgbClr val="10475C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Nước</a:t>
            </a: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10475C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4400" b="0" i="0" u="none" strike="noStrike" kern="0" cap="none" spc="0" normalizeH="0" baseline="0" noProof="0" dirty="0" err="1">
                <a:ln>
                  <a:noFill/>
                </a:ln>
                <a:solidFill>
                  <a:srgbClr val="10475C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ngập</a:t>
            </a: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10475C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4400" b="0" i="0" u="none" strike="noStrike" kern="0" cap="none" spc="0" normalizeH="0" baseline="0" noProof="0" dirty="0" err="1">
                <a:ln>
                  <a:noFill/>
                </a:ln>
                <a:solidFill>
                  <a:srgbClr val="10475C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mênh</a:t>
            </a: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10475C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4400" b="0" i="0" u="none" strike="noStrike" kern="0" cap="none" spc="0" normalizeH="0" baseline="0" noProof="0" dirty="0" err="1">
                <a:ln>
                  <a:noFill/>
                </a:ln>
                <a:solidFill>
                  <a:srgbClr val="10475C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mông</a:t>
            </a: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10475C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1F9327-8765-C456-5FC1-B099CFEE82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720" y="381000"/>
            <a:ext cx="5486400" cy="51331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1E37EC-5EDE-728E-19AF-B9FA2668CC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0919" y="394855"/>
            <a:ext cx="5638800" cy="5133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3668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>
            <a:extLst>
              <a:ext uri="{FF2B5EF4-FFF2-40B4-BE49-F238E27FC236}">
                <a16:creationId xmlns:a16="http://schemas.microsoft.com/office/drawing/2014/main" id="{7820B3C5-3441-F163-6C6E-42B429815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1876" y="1981201"/>
            <a:ext cx="6781800" cy="1469571"/>
          </a:xfrm>
          <a:prstGeom prst="cloudCallout">
            <a:avLst>
              <a:gd name="adj1" fmla="val -8616"/>
              <a:gd name="adj2" fmla="val 90403"/>
            </a:avLst>
          </a:prstGeom>
          <a:solidFill>
            <a:srgbClr val="00FFFF"/>
          </a:solidFill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5000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5000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5000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5000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5000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buClrTx/>
              <a:defRPr/>
            </a:pPr>
            <a:r>
              <a:rPr lang="en-US" sz="4800" b="1" dirty="0">
                <a:solidFill>
                  <a:srgbClr val="000000"/>
                </a:solidFill>
              </a:rPr>
              <a:t>VẬN DỤNG </a:t>
            </a:r>
          </a:p>
        </p:txBody>
      </p:sp>
      <p:pic>
        <p:nvPicPr>
          <p:cNvPr id="44037" name="Picture 2" descr="https://tranthinguyetmai.files.wordpress.com/2012/06/fivestudents.gif">
            <a:extLst>
              <a:ext uri="{FF2B5EF4-FFF2-40B4-BE49-F238E27FC236}">
                <a16:creationId xmlns:a16="http://schemas.microsoft.com/office/drawing/2014/main" id="{AA1FBAFB-B75E-E63F-90A1-7264E6C04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657" y="3886201"/>
            <a:ext cx="5181600" cy="307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Picture 3" descr="E:\hinh anh\hinh dep\anh dong\2po9yy1.gif">
            <a:extLst>
              <a:ext uri="{FF2B5EF4-FFF2-40B4-BE49-F238E27FC236}">
                <a16:creationId xmlns:a16="http://schemas.microsoft.com/office/drawing/2014/main" id="{94ECD9CB-58A6-E3F7-86D2-4E653091161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0531" y="3524828"/>
            <a:ext cx="2857500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Picture 4" descr="E:\hinh anh\hinh dep\anh dong\2po9yy1.gif">
            <a:extLst>
              <a:ext uri="{FF2B5EF4-FFF2-40B4-BE49-F238E27FC236}">
                <a16:creationId xmlns:a16="http://schemas.microsoft.com/office/drawing/2014/main" id="{A43FA812-A7BB-F63E-5639-15423BCF40A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807" y="3517900"/>
            <a:ext cx="2857501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0" name="Picture 7" descr="POINSET2">
            <a:extLst>
              <a:ext uri="{FF2B5EF4-FFF2-40B4-BE49-F238E27FC236}">
                <a16:creationId xmlns:a16="http://schemas.microsoft.com/office/drawing/2014/main" id="{48BBD8E8-F091-0CBC-6B02-859A180BB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240402">
            <a:off x="9960769" y="-344487"/>
            <a:ext cx="3810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1" name="Picture 7" descr="POINSET2">
            <a:extLst>
              <a:ext uri="{FF2B5EF4-FFF2-40B4-BE49-F238E27FC236}">
                <a16:creationId xmlns:a16="http://schemas.microsoft.com/office/drawing/2014/main" id="{2985CF98-2623-AAF6-8A56-C570CD500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869" y="65088"/>
            <a:ext cx="1238250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4">
            <a:extLst>
              <a:ext uri="{FF2B5EF4-FFF2-40B4-BE49-F238E27FC236}">
                <a16:creationId xmlns:a16="http://schemas.microsoft.com/office/drawing/2014/main" id="{066D51BD-4D8B-2411-111B-1023CE8276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2369" y="40184"/>
            <a:ext cx="7277100" cy="156966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ClrTx/>
            </a:pPr>
            <a:r>
              <a:rPr lang="en-US" altLang="en-US" sz="2400" b="1" kern="1200" dirty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</a:rPr>
              <a:t> </a:t>
            </a:r>
            <a:r>
              <a:rPr lang="en-US" altLang="en-US" sz="2400" b="1" kern="1200" dirty="0" err="1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t>Thứ</a:t>
            </a:r>
            <a:r>
              <a:rPr lang="en-US" altLang="en-US" sz="2400" b="1" kern="12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t> </a:t>
            </a:r>
            <a:r>
              <a:rPr lang="en-US" altLang="en-US" sz="2400" b="1" kern="1200" dirty="0" err="1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t>tư</a:t>
            </a:r>
            <a:r>
              <a:rPr lang="en-US" altLang="en-US" sz="2400" b="1" kern="12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t>, </a:t>
            </a:r>
            <a:r>
              <a:rPr lang="en-US" altLang="en-US" sz="2400" b="1" kern="1200" dirty="0" err="1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t>ngày</a:t>
            </a:r>
            <a:r>
              <a:rPr lang="en-US" altLang="en-US" sz="2400" b="1" kern="12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t> 28  </a:t>
            </a:r>
            <a:r>
              <a:rPr lang="en-US" altLang="en-US" sz="2400" b="1" kern="1200" dirty="0" err="1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t>tháng</a:t>
            </a:r>
            <a:r>
              <a:rPr lang="en-US" altLang="en-US" sz="2400" b="1" kern="12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t> 2  </a:t>
            </a:r>
            <a:r>
              <a:rPr lang="en-US" altLang="en-US" sz="2400" b="1" kern="1200" dirty="0" err="1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t>năm</a:t>
            </a:r>
            <a:r>
              <a:rPr lang="en-US" altLang="en-US" sz="2400" b="1" kern="12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t> 2024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ClrTx/>
            </a:pPr>
            <a:r>
              <a:rPr lang="en-US" altLang="en-US" sz="2400" b="1" kern="1200" dirty="0" err="1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t>Tiếng</a:t>
            </a:r>
            <a:r>
              <a:rPr lang="en-US" altLang="en-US" sz="2400" b="1" kern="12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t> </a:t>
            </a:r>
            <a:r>
              <a:rPr lang="en-US" altLang="en-US" sz="2400" b="1" kern="1200" dirty="0" err="1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t>Việt</a:t>
            </a:r>
            <a:endParaRPr lang="en-US" altLang="en-US" sz="2400" b="1" kern="1200" dirty="0">
              <a:solidFill>
                <a:srgbClr val="000000"/>
              </a:solidFill>
              <a:latin typeface="Times New Roman" panose="02020603050405020304" pitchFamily="18" charset="0"/>
              <a:ea typeface="+mn-ea"/>
            </a:endParaRP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ClrTx/>
            </a:pP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Nghe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Bờ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đón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khách</a:t>
            </a:r>
            <a:endParaRPr lang="en-US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">
            <a:extLst>
              <a:ext uri="{FF2B5EF4-FFF2-40B4-BE49-F238E27FC236}">
                <a16:creationId xmlns:a16="http://schemas.microsoft.com/office/drawing/2014/main" id="{5142FC1C-BA28-4F6F-A523-A70019BA2395}"/>
              </a:ext>
            </a:extLst>
          </p:cNvPr>
          <p:cNvSpPr txBox="1">
            <a:spLocks/>
          </p:cNvSpPr>
          <p:nvPr/>
        </p:nvSpPr>
        <p:spPr>
          <a:xfrm>
            <a:off x="652021" y="2776201"/>
            <a:ext cx="2606832" cy="111804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spcFirstLastPara="1" wrap="square" lIns="121705" tIns="121705" rIns="121705" bIns="12170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60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360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túi gia</a:t>
            </a:r>
            <a:endParaRPr lang="vi-VN" sz="3600">
              <a:solidFill>
                <a:schemeClr val="tx1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4" name="2">
            <a:extLst>
              <a:ext uri="{FF2B5EF4-FFF2-40B4-BE49-F238E27FC236}">
                <a16:creationId xmlns:a16="http://schemas.microsoft.com/office/drawing/2014/main" id="{3274F3D3-450D-4EBB-83B9-93C773834911}"/>
              </a:ext>
            </a:extLst>
          </p:cNvPr>
          <p:cNvSpPr txBox="1">
            <a:spLocks/>
          </p:cNvSpPr>
          <p:nvPr/>
        </p:nvSpPr>
        <p:spPr>
          <a:xfrm>
            <a:off x="656205" y="4288140"/>
            <a:ext cx="2606832" cy="111804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spcFirstLastPara="1" wrap="square" lIns="121705" tIns="121705" rIns="121705" bIns="12170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60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360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túi da</a:t>
            </a:r>
            <a:endParaRPr lang="vi-VN" sz="3600">
              <a:solidFill>
                <a:schemeClr val="tx1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5" name="4">
            <a:extLst>
              <a:ext uri="{FF2B5EF4-FFF2-40B4-BE49-F238E27FC236}">
                <a16:creationId xmlns:a16="http://schemas.microsoft.com/office/drawing/2014/main" id="{31675A0A-2679-46FA-AAD3-E96E72F4CAAD}"/>
              </a:ext>
            </a:extLst>
          </p:cNvPr>
          <p:cNvSpPr txBox="1">
            <a:spLocks/>
          </p:cNvSpPr>
          <p:nvPr/>
        </p:nvSpPr>
        <p:spPr>
          <a:xfrm>
            <a:off x="4123651" y="4288140"/>
            <a:ext cx="3469694" cy="111804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spcFirstLastPara="1" wrap="square" lIns="121705" tIns="121705" rIns="121705" bIns="12170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60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360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con cừu</a:t>
            </a:r>
            <a:endParaRPr lang="vi-VN" sz="3600">
              <a:solidFill>
                <a:schemeClr val="tx1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6" name="5">
            <a:extLst>
              <a:ext uri="{FF2B5EF4-FFF2-40B4-BE49-F238E27FC236}">
                <a16:creationId xmlns:a16="http://schemas.microsoft.com/office/drawing/2014/main" id="{A23F63DA-5C2E-465A-942C-45A9363D9CCC}"/>
              </a:ext>
            </a:extLst>
          </p:cNvPr>
          <p:cNvSpPr txBox="1">
            <a:spLocks/>
          </p:cNvSpPr>
          <p:nvPr/>
        </p:nvSpPr>
        <p:spPr>
          <a:xfrm>
            <a:off x="4087739" y="2776201"/>
            <a:ext cx="3469694" cy="111804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spcFirstLastPara="1" wrap="square" lIns="121705" tIns="121705" rIns="121705" bIns="12170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60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360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con kìu</a:t>
            </a:r>
            <a:endParaRPr lang="vi-VN" sz="3600">
              <a:solidFill>
                <a:schemeClr val="tx1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7" name="8">
            <a:extLst>
              <a:ext uri="{FF2B5EF4-FFF2-40B4-BE49-F238E27FC236}">
                <a16:creationId xmlns:a16="http://schemas.microsoft.com/office/drawing/2014/main" id="{54454F72-D2D6-4E4A-9C64-175288279FC9}"/>
              </a:ext>
            </a:extLst>
          </p:cNvPr>
          <p:cNvSpPr txBox="1">
            <a:spLocks/>
          </p:cNvSpPr>
          <p:nvPr/>
        </p:nvSpPr>
        <p:spPr>
          <a:xfrm>
            <a:off x="8437290" y="4288140"/>
            <a:ext cx="2805985" cy="111804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spcFirstLastPara="1" wrap="square" lIns="121705" tIns="121705" rIns="121705" bIns="12170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60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360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điều ước</a:t>
            </a:r>
            <a:endParaRPr lang="vi-VN" sz="3600">
              <a:solidFill>
                <a:schemeClr val="tx1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8" name="9">
            <a:extLst>
              <a:ext uri="{FF2B5EF4-FFF2-40B4-BE49-F238E27FC236}">
                <a16:creationId xmlns:a16="http://schemas.microsoft.com/office/drawing/2014/main" id="{E17418BE-16B1-4771-931E-00A781886101}"/>
              </a:ext>
            </a:extLst>
          </p:cNvPr>
          <p:cNvSpPr txBox="1">
            <a:spLocks/>
          </p:cNvSpPr>
          <p:nvPr/>
        </p:nvSpPr>
        <p:spPr>
          <a:xfrm>
            <a:off x="8437290" y="2769046"/>
            <a:ext cx="2735675" cy="111804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spcFirstLastPara="1" wrap="square" lIns="121705" tIns="121705" rIns="121705" bIns="12170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60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Patrick Hand SC"/>
              <a:buNone/>
              <a:defRPr sz="4800" b="1" i="0" u="none" strike="noStrike" cap="none">
                <a:solidFill>
                  <a:schemeClr val="accent3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360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điều ướt</a:t>
            </a:r>
            <a:endParaRPr lang="vi-VN" sz="3600">
              <a:solidFill>
                <a:schemeClr val="tx1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D6DF55F-E614-4031-91FC-BB3153169F6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4" t="18959" r="50000" b="26434"/>
          <a:stretch/>
        </p:blipFill>
        <p:spPr>
          <a:xfrm>
            <a:off x="3099400" y="4620644"/>
            <a:ext cx="675409" cy="6664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86F2DD9-3B6D-4E25-BB58-33BB3E37E58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20" t="17086" r="5764" b="28307"/>
          <a:stretch/>
        </p:blipFill>
        <p:spPr>
          <a:xfrm>
            <a:off x="3061751" y="3042468"/>
            <a:ext cx="675409" cy="6664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76C25B-F0FB-4739-8488-200FDBD97E8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4" t="18959" r="50000" b="26434"/>
          <a:stretch/>
        </p:blipFill>
        <p:spPr>
          <a:xfrm>
            <a:off x="7484233" y="4527768"/>
            <a:ext cx="675409" cy="6664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2DAC750-60DB-4EC4-A5A9-C19D58D3B30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4" t="18959" r="50000" b="26434"/>
          <a:stretch/>
        </p:blipFill>
        <p:spPr>
          <a:xfrm>
            <a:off x="11130080" y="4577329"/>
            <a:ext cx="675409" cy="66649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E96E68E-24C1-4039-865F-3414DE14EF2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20" t="17086" r="5764" b="28307"/>
          <a:stretch/>
        </p:blipFill>
        <p:spPr>
          <a:xfrm>
            <a:off x="7433476" y="2988119"/>
            <a:ext cx="675409" cy="66649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FEF2C1C-FDB7-4CEF-AC3D-F645AF50E52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20" t="17086" r="5764" b="28307"/>
          <a:stretch/>
        </p:blipFill>
        <p:spPr>
          <a:xfrm>
            <a:off x="11100944" y="2980964"/>
            <a:ext cx="675409" cy="66649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8ACFFA7-65CF-49A9-BA53-4275DAABE35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4" t="18959" r="50000" b="26434"/>
          <a:stretch/>
        </p:blipFill>
        <p:spPr>
          <a:xfrm>
            <a:off x="4323205" y="559028"/>
            <a:ext cx="1447800" cy="142869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E14E60A-A4F4-45B0-9961-612465E667E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20" t="17086" r="5764" b="28307"/>
          <a:stretch/>
        </p:blipFill>
        <p:spPr>
          <a:xfrm>
            <a:off x="5822586" y="466698"/>
            <a:ext cx="1447800" cy="142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146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36"/>
          <p:cNvSpPr txBox="1">
            <a:spLocks noGrp="1"/>
          </p:cNvSpPr>
          <p:nvPr>
            <p:ph type="ctrTitle" idx="4294967295"/>
          </p:nvPr>
        </p:nvSpPr>
        <p:spPr>
          <a:xfrm>
            <a:off x="1585119" y="381000"/>
            <a:ext cx="9002713" cy="1260475"/>
          </a:xfrm>
          <a:prstGeom prst="rect">
            <a:avLst/>
          </a:prstGeom>
        </p:spPr>
        <p:txBody>
          <a:bodyPr spcFirstLastPara="1" wrap="square" lIns="121705" tIns="121705" rIns="121705" bIns="121705" anchor="t" anchorCtr="0">
            <a:noAutofit/>
          </a:bodyPr>
          <a:lstStyle/>
          <a:p>
            <a:pPr algn="ctr"/>
            <a:r>
              <a:rPr lang="en" sz="4400" b="1">
                <a:latin typeface="+mj-lt"/>
              </a:rPr>
              <a:t>DẶN DÒ</a:t>
            </a:r>
            <a:endParaRPr sz="4400" b="1">
              <a:latin typeface="+mj-lt"/>
            </a:endParaRPr>
          </a:p>
        </p:txBody>
      </p:sp>
      <p:sp>
        <p:nvSpPr>
          <p:cNvPr id="416" name="Google Shape;416;p36"/>
          <p:cNvSpPr/>
          <p:nvPr/>
        </p:nvSpPr>
        <p:spPr>
          <a:xfrm>
            <a:off x="7452519" y="2057400"/>
            <a:ext cx="3200400" cy="3200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endParaRPr/>
          </a:p>
        </p:txBody>
      </p:sp>
      <p:sp>
        <p:nvSpPr>
          <p:cNvPr id="418" name="Google Shape;418;p36"/>
          <p:cNvSpPr/>
          <p:nvPr/>
        </p:nvSpPr>
        <p:spPr>
          <a:xfrm>
            <a:off x="1661319" y="2057400"/>
            <a:ext cx="3200400" cy="3200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endParaRPr/>
          </a:p>
        </p:txBody>
      </p:sp>
      <p:sp>
        <p:nvSpPr>
          <p:cNvPr id="419" name="Google Shape;419;p36"/>
          <p:cNvSpPr/>
          <p:nvPr/>
        </p:nvSpPr>
        <p:spPr>
          <a:xfrm>
            <a:off x="4538397" y="1721833"/>
            <a:ext cx="3200400" cy="3200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endParaRPr/>
          </a:p>
        </p:txBody>
      </p:sp>
      <p:sp>
        <p:nvSpPr>
          <p:cNvPr id="426" name="Google Shape;426;p36"/>
          <p:cNvSpPr txBox="1">
            <a:spLocks noGrp="1"/>
          </p:cNvSpPr>
          <p:nvPr>
            <p:ph type="title" idx="4294967295"/>
          </p:nvPr>
        </p:nvSpPr>
        <p:spPr>
          <a:xfrm>
            <a:off x="4743184" y="2887662"/>
            <a:ext cx="2995613" cy="769938"/>
          </a:xfrm>
          <a:prstGeom prst="rect">
            <a:avLst/>
          </a:prstGeom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algn="ctr"/>
            <a:r>
              <a:rPr lang="en-US" sz="4400">
                <a:solidFill>
                  <a:srgbClr val="FFFFFF"/>
                </a:solidFill>
                <a:latin typeface="+mj-lt"/>
              </a:rPr>
              <a:t>H</a:t>
            </a:r>
            <a:r>
              <a:rPr lang="en" sz="4400">
                <a:solidFill>
                  <a:srgbClr val="FFFFFF"/>
                </a:solidFill>
                <a:latin typeface="+mj-lt"/>
              </a:rPr>
              <a:t>oàn thành bài</a:t>
            </a:r>
            <a:endParaRPr sz="440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423" name="Google Shape;423;p36"/>
          <p:cNvSpPr txBox="1">
            <a:spLocks noGrp="1"/>
          </p:cNvSpPr>
          <p:nvPr>
            <p:ph type="title"/>
          </p:nvPr>
        </p:nvSpPr>
        <p:spPr>
          <a:xfrm>
            <a:off x="1737519" y="3289376"/>
            <a:ext cx="2933700" cy="710800"/>
          </a:xfrm>
          <a:prstGeom prst="rect">
            <a:avLst/>
          </a:prstGeom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algn="ctr"/>
            <a:r>
              <a:rPr lang="en-US" sz="4400">
                <a:solidFill>
                  <a:srgbClr val="FFFFFF"/>
                </a:solidFill>
                <a:latin typeface="+mj-lt"/>
              </a:rPr>
              <a:t>Xe</a:t>
            </a:r>
            <a:r>
              <a:rPr lang="en" sz="4400">
                <a:solidFill>
                  <a:srgbClr val="FFFFFF"/>
                </a:solidFill>
                <a:latin typeface="+mj-lt"/>
              </a:rPr>
              <a:t>m lại bài đã học </a:t>
            </a:r>
            <a:endParaRPr sz="440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417" name="Google Shape;417;p36"/>
          <p:cNvSpPr txBox="1">
            <a:spLocks noGrp="1"/>
          </p:cNvSpPr>
          <p:nvPr>
            <p:ph type="title" idx="4294967295"/>
          </p:nvPr>
        </p:nvSpPr>
        <p:spPr>
          <a:xfrm>
            <a:off x="7886700" y="3271837"/>
            <a:ext cx="2332038" cy="771525"/>
          </a:xfrm>
          <a:prstGeom prst="rect">
            <a:avLst/>
          </a:prstGeom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algn="ctr"/>
            <a:r>
              <a:rPr lang="en" sz="4000">
                <a:solidFill>
                  <a:srgbClr val="FFFFFF"/>
                </a:solidFill>
                <a:latin typeface="+mj-lt"/>
              </a:rPr>
              <a:t>C</a:t>
            </a:r>
            <a:r>
              <a:rPr lang="en-US" sz="4000">
                <a:solidFill>
                  <a:srgbClr val="FFFFFF"/>
                </a:solidFill>
                <a:latin typeface="+mj-lt"/>
              </a:rPr>
              <a:t>h</a:t>
            </a:r>
            <a:r>
              <a:rPr lang="en" sz="4000">
                <a:solidFill>
                  <a:srgbClr val="FFFFFF"/>
                </a:solidFill>
                <a:latin typeface="+mj-lt"/>
              </a:rPr>
              <a:t>uẩn bị bài mới</a:t>
            </a:r>
            <a:endParaRPr sz="4000">
              <a:solidFill>
                <a:srgbClr val="FFFF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622260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olours022ro">
            <a:extLst>
              <a:ext uri="{FF2B5EF4-FFF2-40B4-BE49-F238E27FC236}">
                <a16:creationId xmlns:a16="http://schemas.microsoft.com/office/drawing/2014/main" id="{6BDDC69E-C817-CC6C-F97A-A29A030021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919" y="53975"/>
            <a:ext cx="9144000" cy="6858000"/>
          </a:xfrm>
          <a:prstGeom prst="rect">
            <a:avLst/>
          </a:prstGeom>
          <a:solidFill>
            <a:srgbClr val="66FF33"/>
          </a:solidFill>
          <a:ln w="9525">
            <a:solidFill>
              <a:srgbClr val="66FF33"/>
            </a:solidFill>
            <a:miter lim="800000"/>
            <a:headEnd/>
            <a:tailEnd/>
          </a:ln>
        </p:spPr>
      </p:pic>
      <p:pic>
        <p:nvPicPr>
          <p:cNvPr id="3079" name="LA_XANH.MP3">
            <a:hlinkClick r:id="" action="ppaction://media"/>
            <a:extLst>
              <a:ext uri="{FF2B5EF4-FFF2-40B4-BE49-F238E27FC236}">
                <a16:creationId xmlns:a16="http://schemas.microsoft.com/office/drawing/2014/main" id="{31A7A41C-FF87-B126-0651-2DCAA1EAAB23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8119" y="6553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4" name="WordArt 4">
            <a:extLst>
              <a:ext uri="{FF2B5EF4-FFF2-40B4-BE49-F238E27FC236}">
                <a16:creationId xmlns:a16="http://schemas.microsoft.com/office/drawing/2014/main" id="{DBE45B76-A3B3-39CD-6E38-1B3235871C92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2032794" y="1143000"/>
            <a:ext cx="8147050" cy="15748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en-US" sz="4000" b="1" kern="10"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Kính chúc các thầy, cô mạnh khỏe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6CCB56-B923-E3E2-AB88-F1CE04A9FCC4}"/>
              </a:ext>
            </a:extLst>
          </p:cNvPr>
          <p:cNvSpPr/>
          <p:nvPr/>
        </p:nvSpPr>
        <p:spPr>
          <a:xfrm>
            <a:off x="1508920" y="3453747"/>
            <a:ext cx="9647193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vi-VN" sz="7000" b="1" kern="1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/>
                <a:ea typeface="+mn-ea"/>
                <a:cs typeface="Times New Roman"/>
              </a:rPr>
              <a:t>Xin chân thành cảm ơn </a:t>
            </a:r>
            <a:endParaRPr lang="en-US" sz="7000" b="1" kern="1200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850" fill="hold"/>
                                        <p:tgtEl>
                                          <p:spTgt spid="30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 nodeType="clickEffect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7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Pre-K for Christian Schools: God Created Families to Love One Another by Slidesgo">
  <a:themeElements>
    <a:clrScheme name="Simple Light">
      <a:dk1>
        <a:srgbClr val="10475C"/>
      </a:dk1>
      <a:lt1>
        <a:srgbClr val="FFA3A4"/>
      </a:lt1>
      <a:dk2>
        <a:srgbClr val="2C6076"/>
      </a:dk2>
      <a:lt2>
        <a:srgbClr val="FFF9DE"/>
      </a:lt2>
      <a:accent1>
        <a:srgbClr val="709FA5"/>
      </a:accent1>
      <a:accent2>
        <a:srgbClr val="FF5252"/>
      </a:accent2>
      <a:accent3>
        <a:srgbClr val="FFCE43"/>
      </a:accent3>
      <a:accent4>
        <a:srgbClr val="66C6B9"/>
      </a:accent4>
      <a:accent5>
        <a:srgbClr val="721F1F"/>
      </a:accent5>
      <a:accent6>
        <a:srgbClr val="723737"/>
      </a:accent6>
      <a:hlink>
        <a:srgbClr val="10475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Curtain Call">
  <a:themeElements>
    <a:clrScheme name="Curtain Call 1">
      <a:dk1>
        <a:srgbClr val="602000"/>
      </a:dk1>
      <a:lt1>
        <a:srgbClr val="FFFFFF"/>
      </a:lt1>
      <a:dk2>
        <a:srgbClr val="800000"/>
      </a:dk2>
      <a:lt2>
        <a:srgbClr val="FFFFCC"/>
      </a:lt2>
      <a:accent1>
        <a:srgbClr val="FF3300"/>
      </a:accent1>
      <a:accent2>
        <a:srgbClr val="000000"/>
      </a:accent2>
      <a:accent3>
        <a:srgbClr val="C0AAAA"/>
      </a:accent3>
      <a:accent4>
        <a:srgbClr val="DADADA"/>
      </a:accent4>
      <a:accent5>
        <a:srgbClr val="FFADAA"/>
      </a:accent5>
      <a:accent6>
        <a:srgbClr val="000000"/>
      </a:accent6>
      <a:hlink>
        <a:srgbClr val="EBF25A"/>
      </a:hlink>
      <a:folHlink>
        <a:srgbClr val="F2AA68"/>
      </a:folHlink>
    </a:clrScheme>
    <a:fontScheme name="Curtain Cal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9900"/>
        </a:solidFill>
        <a:ln w="381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9900"/>
        </a:solidFill>
        <a:ln w="381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rtain Call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rtain Call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Curtain Call">
  <a:themeElements>
    <a:clrScheme name="Curtain Call 1">
      <a:dk1>
        <a:srgbClr val="602000"/>
      </a:dk1>
      <a:lt1>
        <a:srgbClr val="FFFFFF"/>
      </a:lt1>
      <a:dk2>
        <a:srgbClr val="800000"/>
      </a:dk2>
      <a:lt2>
        <a:srgbClr val="FFFFCC"/>
      </a:lt2>
      <a:accent1>
        <a:srgbClr val="FF3300"/>
      </a:accent1>
      <a:accent2>
        <a:srgbClr val="000000"/>
      </a:accent2>
      <a:accent3>
        <a:srgbClr val="C0AAAA"/>
      </a:accent3>
      <a:accent4>
        <a:srgbClr val="DADADA"/>
      </a:accent4>
      <a:accent5>
        <a:srgbClr val="FFADAA"/>
      </a:accent5>
      <a:accent6>
        <a:srgbClr val="000000"/>
      </a:accent6>
      <a:hlink>
        <a:srgbClr val="EBF25A"/>
      </a:hlink>
      <a:folHlink>
        <a:srgbClr val="F2AA68"/>
      </a:folHlink>
    </a:clrScheme>
    <a:fontScheme name="Curtain Cal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9900"/>
        </a:solidFill>
        <a:ln w="381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9900"/>
        </a:solidFill>
        <a:ln w="381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rtain Call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rtain Call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946</TotalTime>
  <Words>1009</Words>
  <Application>Microsoft Office PowerPoint</Application>
  <PresentationFormat>Custom</PresentationFormat>
  <Paragraphs>189</Paragraphs>
  <Slides>25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25</vt:i4>
      </vt:variant>
    </vt:vector>
  </HeadingPairs>
  <TitlesOfParts>
    <vt:vector size="49" baseType="lpstr">
      <vt:lpstr>Arial-Rounded</vt:lpstr>
      <vt:lpstr>Dosis</vt:lpstr>
      <vt:lpstr>HP001 4 hang 1 ô ly</vt:lpstr>
      <vt:lpstr>Quicksand</vt:lpstr>
      <vt:lpstr>Times New Roman</vt:lpstr>
      <vt:lpstr>Wingdings</vt:lpstr>
      <vt:lpstr>Tahoma</vt:lpstr>
      <vt:lpstr>Calibri</vt:lpstr>
      <vt:lpstr>HP001 5 hàng</vt:lpstr>
      <vt:lpstr>Arial</vt:lpstr>
      <vt:lpstr>Arial Rounded MT Bold</vt:lpstr>
      <vt:lpstr>Roboto Condensed Light</vt:lpstr>
      <vt:lpstr>Fira Sans Extra Condensed Medium</vt:lpstr>
      <vt:lpstr>Titan One</vt:lpstr>
      <vt:lpstr>Source Sans Pro</vt:lpstr>
      <vt:lpstr>Patrick Hand SC</vt:lpstr>
      <vt:lpstr>Bebas Neue</vt:lpstr>
      <vt:lpstr>Pre-K for Christian Schools: God Created Families to Love One Another by Slidesgo</vt:lpstr>
      <vt:lpstr>1_Default Design</vt:lpstr>
      <vt:lpstr>1_Curtain Call</vt:lpstr>
      <vt:lpstr>3_Default Design</vt:lpstr>
      <vt:lpstr>2_Curtain Call</vt:lpstr>
      <vt:lpstr>Office Theme</vt:lpstr>
      <vt:lpstr>5_Default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DẶN DÒ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God Created Families to Love One Another</dc:title>
  <dc:creator>PC</dc:creator>
  <cp:lastModifiedBy>QUYET</cp:lastModifiedBy>
  <cp:revision>96</cp:revision>
  <dcterms:modified xsi:type="dcterms:W3CDTF">2024-02-29T01:14:41Z</dcterms:modified>
</cp:coreProperties>
</file>