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1"/>
  </p:notesMasterIdLst>
  <p:sldIdLst>
    <p:sldId id="318" r:id="rId2"/>
    <p:sldId id="261" r:id="rId3"/>
    <p:sldId id="257" r:id="rId4"/>
    <p:sldId id="327" r:id="rId5"/>
    <p:sldId id="328" r:id="rId6"/>
    <p:sldId id="326" r:id="rId7"/>
    <p:sldId id="342" r:id="rId8"/>
    <p:sldId id="331" r:id="rId9"/>
    <p:sldId id="332" r:id="rId10"/>
    <p:sldId id="333" r:id="rId11"/>
    <p:sldId id="335" r:id="rId12"/>
    <p:sldId id="343" r:id="rId13"/>
    <p:sldId id="336" r:id="rId14"/>
    <p:sldId id="337" r:id="rId15"/>
    <p:sldId id="330" r:id="rId16"/>
    <p:sldId id="280" r:id="rId17"/>
    <p:sldId id="324" r:id="rId18"/>
    <p:sldId id="306" r:id="rId19"/>
    <p:sldId id="312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126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9" autoAdjust="0"/>
    <p:restoredTop sz="94624" autoAdjust="0"/>
  </p:normalViewPr>
  <p:slideViewPr>
    <p:cSldViewPr>
      <p:cViewPr varScale="1">
        <p:scale>
          <a:sx n="71" d="100"/>
          <a:sy n="71" d="100"/>
        </p:scale>
        <p:origin x="171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32352-DDD5-4989-BED4-647F2E7F16BA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415FA-9C67-41B1-A681-C4E5BB4203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5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15FA-9C67-41B1-A681-C4E5BB4203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90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Box 114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/>
              <a:t>Thứ năm, ngày 9 tháng 02 năm 2017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Box 114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/>
              <a:t>Thứ ba, ngày 31 tháng 11 năm 2017</a:t>
            </a:r>
          </a:p>
        </p:txBody>
      </p:sp>
    </p:spTree>
    <p:extLst>
      <p:ext uri="{BB962C8B-B14F-4D97-AF65-F5344CB8AC3E}">
        <p14:creationId xmlns:p14="http://schemas.microsoft.com/office/powerpoint/2010/main" val="1518888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7F705-AFB6-437C-B619-72A18B7D02BF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5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77789" y="0"/>
            <a:ext cx="9066211" cy="6781800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vi-VN" altLang="vi-VN"/>
          </a:p>
        </p:txBody>
      </p:sp>
      <p:sp>
        <p:nvSpPr>
          <p:cNvPr id="4" name="WordArt 13"/>
          <p:cNvSpPr>
            <a:spLocks noChangeArrowheads="1" noChangeShapeType="1" noTextEdit="1"/>
          </p:cNvSpPr>
          <p:nvPr/>
        </p:nvSpPr>
        <p:spPr bwMode="auto">
          <a:xfrm>
            <a:off x="1727201" y="1524000"/>
            <a:ext cx="6977328" cy="5638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endParaRPr lang="en-US" sz="4000" b="1" kern="10">
              <a:ln w="28575">
                <a:solidFill>
                  <a:srgbClr val="FF3300"/>
                </a:solidFill>
                <a:round/>
                <a:headEnd/>
                <a:tailEnd/>
              </a:ln>
              <a:solidFill>
                <a:schemeClr val="folHlink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" name="WordArt 19"/>
          <p:cNvSpPr>
            <a:spLocks noChangeArrowheads="1" noChangeShapeType="1" noTextEdit="1"/>
          </p:cNvSpPr>
          <p:nvPr/>
        </p:nvSpPr>
        <p:spPr bwMode="auto">
          <a:xfrm>
            <a:off x="3035723" y="2516188"/>
            <a:ext cx="3068011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MÔN : TIN HỌC</a:t>
            </a:r>
          </a:p>
        </p:txBody>
      </p:sp>
      <p:sp>
        <p:nvSpPr>
          <p:cNvPr id="7" name="WordArt 20"/>
          <p:cNvSpPr>
            <a:spLocks noChangeArrowheads="1" noChangeShapeType="1" noTextEdit="1"/>
          </p:cNvSpPr>
          <p:nvPr/>
        </p:nvSpPr>
        <p:spPr bwMode="auto">
          <a:xfrm>
            <a:off x="3741534" y="3430588"/>
            <a:ext cx="1690407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 err="1">
                <a:ln w="9525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336699"/>
                </a:solidFill>
                <a:latin typeface="Times New Roman"/>
                <a:cs typeface="Times New Roman"/>
              </a:rPr>
              <a:t>Lớp</a:t>
            </a:r>
            <a:r>
              <a:rPr lang="en-US" sz="3200" kern="10" dirty="0">
                <a:ln w="9525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336699"/>
                </a:solidFill>
                <a:latin typeface="Times New Roman"/>
                <a:cs typeface="Times New Roman"/>
              </a:rPr>
              <a:t>: 5</a:t>
            </a:r>
          </a:p>
        </p:txBody>
      </p:sp>
      <p:pic>
        <p:nvPicPr>
          <p:cNvPr id="8" name="Picture 21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40807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4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700703" y="71697"/>
            <a:ext cx="1371600" cy="1380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461459">
            <a:off x="3787" y="5565838"/>
            <a:ext cx="1277937" cy="1281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762874" y="5508624"/>
            <a:ext cx="1285929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3665334" y="1249363"/>
            <a:ext cx="1981200" cy="1028700"/>
            <a:chOff x="249" y="75"/>
            <a:chExt cx="5216" cy="3651"/>
          </a:xfrm>
        </p:grpSpPr>
        <p:pic>
          <p:nvPicPr>
            <p:cNvPr id="17" name="Picture 16" descr="1f31e9c370a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9" y="75"/>
              <a:ext cx="5216" cy="3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 descr="1f31e9c370a4"/>
            <p:cNvPicPr>
              <a:picLocks noChangeAspect="1" noChangeArrowheads="1"/>
            </p:cNvPicPr>
            <p:nvPr/>
          </p:nvPicPr>
          <p:blipFill>
            <a:blip r:embed="rId3"/>
            <a:srcRect t="19885" r="79562" b="70200"/>
            <a:stretch>
              <a:fillRect/>
            </a:stretch>
          </p:blipFill>
          <p:spPr bwMode="auto">
            <a:xfrm>
              <a:off x="1247" y="663"/>
              <a:ext cx="1066" cy="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 descr="1f31e9c370a4"/>
            <p:cNvPicPr>
              <a:picLocks noChangeAspect="1" noChangeArrowheads="1"/>
            </p:cNvPicPr>
            <p:nvPr/>
          </p:nvPicPr>
          <p:blipFill>
            <a:blip r:embed="rId3"/>
            <a:srcRect t="19885" r="79562" b="70200"/>
            <a:stretch>
              <a:fillRect/>
            </a:stretch>
          </p:blipFill>
          <p:spPr bwMode="auto">
            <a:xfrm>
              <a:off x="2608" y="300"/>
              <a:ext cx="1066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9" descr="1f31e9c370a4"/>
            <p:cNvPicPr>
              <a:picLocks noChangeAspect="1" noChangeArrowheads="1"/>
            </p:cNvPicPr>
            <p:nvPr/>
          </p:nvPicPr>
          <p:blipFill>
            <a:blip r:embed="rId3"/>
            <a:srcRect t="19885" r="79562" b="70200"/>
            <a:stretch>
              <a:fillRect/>
            </a:stretch>
          </p:blipFill>
          <p:spPr bwMode="auto">
            <a:xfrm>
              <a:off x="4014" y="572"/>
              <a:ext cx="106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0" descr="1f31e9c370a4"/>
            <p:cNvPicPr>
              <a:picLocks noChangeAspect="1" noChangeArrowheads="1"/>
            </p:cNvPicPr>
            <p:nvPr/>
          </p:nvPicPr>
          <p:blipFill>
            <a:blip r:embed="rId4"/>
            <a:srcRect t="19885" r="79562" b="70200"/>
            <a:stretch>
              <a:fillRect/>
            </a:stretch>
          </p:blipFill>
          <p:spPr bwMode="auto">
            <a:xfrm>
              <a:off x="4513" y="1162"/>
              <a:ext cx="72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1" descr="1f31e9c370a4"/>
            <p:cNvPicPr>
              <a:picLocks noChangeAspect="1" noChangeArrowheads="1"/>
            </p:cNvPicPr>
            <p:nvPr/>
          </p:nvPicPr>
          <p:blipFill>
            <a:blip r:embed="rId4"/>
            <a:srcRect t="19885" r="79562" b="70200"/>
            <a:stretch>
              <a:fillRect/>
            </a:stretch>
          </p:blipFill>
          <p:spPr bwMode="auto">
            <a:xfrm>
              <a:off x="4604" y="1842"/>
              <a:ext cx="72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2" descr="1f31e9c370a4"/>
            <p:cNvPicPr>
              <a:picLocks noChangeAspect="1" noChangeArrowheads="1"/>
            </p:cNvPicPr>
            <p:nvPr/>
          </p:nvPicPr>
          <p:blipFill>
            <a:blip r:embed="rId4"/>
            <a:srcRect t="19885" r="79562" b="70200"/>
            <a:stretch>
              <a:fillRect/>
            </a:stretch>
          </p:blipFill>
          <p:spPr bwMode="auto">
            <a:xfrm>
              <a:off x="4286" y="2614"/>
              <a:ext cx="72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7" descr="Newsprint"/>
          <p:cNvSpPr>
            <a:spLocks noChangeArrowheads="1"/>
          </p:cNvSpPr>
          <p:nvPr/>
        </p:nvSpPr>
        <p:spPr bwMode="auto">
          <a:xfrm>
            <a:off x="0" y="2514600"/>
            <a:ext cx="9144000" cy="17526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solidFill>
                  <a:srgbClr val="FF0000"/>
                </a:solidFill>
                <a:latin typeface="Times New Roman" pitchFamily="18" charset="0"/>
              </a:rPr>
              <a:t>ĐẶT SỐ VÀ Ô ĐÚNG VỊ TRÍ </a:t>
            </a:r>
          </a:p>
          <a:p>
            <a:pPr algn="ctr" eaLnBrk="1" hangingPunct="1"/>
            <a:r>
              <a:rPr lang="en-US" altLang="en-US" sz="4000" b="1" dirty="0">
                <a:solidFill>
                  <a:srgbClr val="FF0000"/>
                </a:solidFill>
                <a:latin typeface="Times New Roman" pitchFamily="18" charset="0"/>
              </a:rPr>
              <a:t>(SUDOKU)</a:t>
            </a:r>
          </a:p>
        </p:txBody>
      </p:sp>
      <p:sp>
        <p:nvSpPr>
          <p:cNvPr id="4" name="Text Box 114"/>
          <p:cNvSpPr txBox="1">
            <a:spLocks noChangeArrowheads="1"/>
          </p:cNvSpPr>
          <p:nvPr/>
        </p:nvSpPr>
        <p:spPr bwMode="auto">
          <a:xfrm>
            <a:off x="0" y="924580"/>
            <a:ext cx="914400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 dirty="0">
                <a:solidFill>
                  <a:srgbClr val="FF0000"/>
                </a:solidFill>
              </a:rPr>
              <a:t>TIN HỌC 5</a:t>
            </a:r>
          </a:p>
        </p:txBody>
      </p:sp>
      <p:sp>
        <p:nvSpPr>
          <p:cNvPr id="6" name="Text Box 114"/>
          <p:cNvSpPr txBox="1">
            <a:spLocks noChangeArrowheads="1"/>
          </p:cNvSpPr>
          <p:nvPr/>
        </p:nvSpPr>
        <p:spPr bwMode="auto">
          <a:xfrm>
            <a:off x="0" y="1730514"/>
            <a:ext cx="914400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hlink"/>
                </a:solidFill>
                <a:latin typeface="Times New Roman" pitchFamily="18" charset="0"/>
              </a:rPr>
              <a:t>HỌC VÀ CHƠI CÙNG MÁY TÍNH</a:t>
            </a:r>
          </a:p>
        </p:txBody>
      </p:sp>
    </p:spTree>
    <p:extLst>
      <p:ext uri="{BB962C8B-B14F-4D97-AF65-F5344CB8AC3E}">
        <p14:creationId xmlns:p14="http://schemas.microsoft.com/office/powerpoint/2010/main" val="1953466718"/>
      </p:ext>
    </p:extLst>
  </p:cSld>
  <p:clrMapOvr>
    <a:masterClrMapping/>
  </p:clrMapOvr>
  <p:transition>
    <p:cover dir="u"/>
    <p:sndAc>
      <p:stSnd>
        <p:snd r:embed="rId2" name="chime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524001"/>
            <a:ext cx="5715000" cy="609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1.1/ Giới thiệu về bàn cờ Sudoku: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idx="4294967295"/>
          </p:nvPr>
        </p:nvSpPr>
        <p:spPr>
          <a:xfrm>
            <a:off x="0" y="655637"/>
            <a:ext cx="9144000" cy="639763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Giới thiệu trò chơi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4671" y="2667000"/>
            <a:ext cx="391072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2286000"/>
            <a:ext cx="26670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Có dạng: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9x9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029200" y="2057400"/>
            <a:ext cx="3886200" cy="609600"/>
            <a:chOff x="5029200" y="2057400"/>
            <a:chExt cx="3886200" cy="609600"/>
          </a:xfrm>
        </p:grpSpPr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5029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1</a:t>
              </a: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54864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2</a:t>
              </a:r>
            </a:p>
          </p:txBody>
        </p:sp>
        <p:sp>
          <p:nvSpPr>
            <p:cNvPr id="15" name="Content Placeholder 2"/>
            <p:cNvSpPr txBox="1">
              <a:spLocks/>
            </p:cNvSpPr>
            <p:nvPr/>
          </p:nvSpPr>
          <p:spPr>
            <a:xfrm>
              <a:off x="59436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3</a:t>
              </a:r>
            </a:p>
          </p:txBody>
        </p:sp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64008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4</a:t>
              </a:r>
            </a:p>
          </p:txBody>
        </p:sp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67818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5</a:t>
              </a:r>
            </a:p>
          </p:txBody>
        </p:sp>
        <p:sp>
          <p:nvSpPr>
            <p:cNvPr id="18" name="Content Placeholder 2"/>
            <p:cNvSpPr txBox="1">
              <a:spLocks/>
            </p:cNvSpPr>
            <p:nvPr/>
          </p:nvSpPr>
          <p:spPr>
            <a:xfrm>
              <a:off x="72390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6</a:t>
              </a:r>
            </a:p>
          </p:txBody>
        </p:sp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76200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7</a:t>
              </a:r>
            </a:p>
          </p:txBody>
        </p:sp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8077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8</a:t>
              </a:r>
            </a:p>
          </p:txBody>
        </p:sp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8458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9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498766" y="2209800"/>
            <a:ext cx="2912730" cy="4434348"/>
            <a:chOff x="5498766" y="2209800"/>
            <a:chExt cx="2912730" cy="4434348"/>
          </a:xfrm>
        </p:grpSpPr>
        <p:cxnSp>
          <p:nvCxnSpPr>
            <p:cNvPr id="23" name="Straight Connector 22"/>
            <p:cNvCxnSpPr/>
            <p:nvPr/>
          </p:nvCxnSpPr>
          <p:spPr>
            <a:xfrm rot="5400000" flipH="1" flipV="1">
              <a:off x="3289760" y="4419600"/>
              <a:ext cx="44196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 flipH="1" flipV="1">
              <a:off x="3701050" y="4418806"/>
              <a:ext cx="44196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 flipH="1" flipV="1">
              <a:off x="4126294" y="4418806"/>
              <a:ext cx="44196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 flipH="1" flipV="1">
              <a:off x="4524502" y="4418806"/>
              <a:ext cx="44196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 flipH="1" flipV="1">
              <a:off x="4934998" y="4418806"/>
              <a:ext cx="44196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5400000" flipH="1" flipV="1">
              <a:off x="5377450" y="4418806"/>
              <a:ext cx="44196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H="1" flipV="1">
              <a:off x="5805154" y="4418806"/>
              <a:ext cx="44196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5400000" flipH="1" flipV="1">
              <a:off x="6200902" y="4433554"/>
              <a:ext cx="44196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Content Placeholder 2"/>
          <p:cNvSpPr txBox="1">
            <a:spLocks/>
          </p:cNvSpPr>
          <p:nvPr/>
        </p:nvSpPr>
        <p:spPr>
          <a:xfrm>
            <a:off x="457200" y="3581400"/>
            <a:ext cx="26670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Cột: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9 cột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457200" y="2895600"/>
            <a:ext cx="26670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Hàng: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9 Hàng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4495800" y="2590800"/>
            <a:ext cx="381000" cy="4082844"/>
            <a:chOff x="4419600" y="2590800"/>
            <a:chExt cx="381000" cy="4082844"/>
          </a:xfrm>
        </p:grpSpPr>
        <p:sp>
          <p:nvSpPr>
            <p:cNvPr id="39" name="Content Placeholder 2"/>
            <p:cNvSpPr txBox="1">
              <a:spLocks/>
            </p:cNvSpPr>
            <p:nvPr/>
          </p:nvSpPr>
          <p:spPr>
            <a:xfrm>
              <a:off x="4419600" y="2590800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4419600" y="3109452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41" name="Content Placeholder 2"/>
            <p:cNvSpPr txBox="1">
              <a:spLocks/>
            </p:cNvSpPr>
            <p:nvPr/>
          </p:nvSpPr>
          <p:spPr>
            <a:xfrm>
              <a:off x="4419600" y="3551904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42" name="Content Placeholder 2"/>
            <p:cNvSpPr txBox="1">
              <a:spLocks/>
            </p:cNvSpPr>
            <p:nvPr/>
          </p:nvSpPr>
          <p:spPr>
            <a:xfrm>
              <a:off x="4419600" y="399189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48" name="Content Placeholder 2"/>
            <p:cNvSpPr txBox="1">
              <a:spLocks/>
            </p:cNvSpPr>
            <p:nvPr/>
          </p:nvSpPr>
          <p:spPr>
            <a:xfrm>
              <a:off x="4419600" y="4404852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49" name="Content Placeholder 2"/>
            <p:cNvSpPr txBox="1">
              <a:spLocks/>
            </p:cNvSpPr>
            <p:nvPr/>
          </p:nvSpPr>
          <p:spPr>
            <a:xfrm>
              <a:off x="4419600" y="483255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50" name="Content Placeholder 2"/>
            <p:cNvSpPr txBox="1">
              <a:spLocks/>
            </p:cNvSpPr>
            <p:nvPr/>
          </p:nvSpPr>
          <p:spPr>
            <a:xfrm>
              <a:off x="4419600" y="528729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51" name="Content Placeholder 2"/>
            <p:cNvSpPr txBox="1">
              <a:spLocks/>
            </p:cNvSpPr>
            <p:nvPr/>
          </p:nvSpPr>
          <p:spPr>
            <a:xfrm>
              <a:off x="4419600" y="5715000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8</a:t>
              </a:r>
            </a:p>
          </p:txBody>
        </p:sp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4419600" y="6140244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495800" y="3169316"/>
            <a:ext cx="4343400" cy="3004472"/>
            <a:chOff x="4495800" y="3169316"/>
            <a:chExt cx="4343400" cy="3004472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4495800" y="3169316"/>
              <a:ext cx="43434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4495800" y="3581400"/>
              <a:ext cx="43434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4495800" y="4038600"/>
              <a:ext cx="43434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4495800" y="4463844"/>
              <a:ext cx="43434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4495800" y="4876800"/>
              <a:ext cx="43434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4495800" y="5334000"/>
              <a:ext cx="43434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4495800" y="5761704"/>
              <a:ext cx="43434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4495800" y="6172200"/>
              <a:ext cx="4343400" cy="1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657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build="p"/>
      <p:bldP spid="35" grpId="1" build="allAtOnce"/>
      <p:bldP spid="3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10400" y="20574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0" y="259960"/>
            <a:ext cx="9144000" cy="639763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Giới thiệu trò chơi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438400"/>
            <a:ext cx="391072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0" y="1447800"/>
            <a:ext cx="57150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1.1/ Giới thiệu về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àn cờ Sudoku: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0" y="2286000"/>
            <a:ext cx="3124200" cy="1905000"/>
            <a:chOff x="0" y="2286000"/>
            <a:chExt cx="3124200" cy="1905000"/>
          </a:xfrm>
        </p:grpSpPr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0" y="2286000"/>
              <a:ext cx="26670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Có dạng:</a:t>
              </a: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9x9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457200" y="3581400"/>
              <a:ext cx="26670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+ Cột:</a:t>
              </a: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9 cột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457200" y="2895600"/>
              <a:ext cx="26670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+ Hàng:</a:t>
              </a: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9 Hàng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896468" y="1919748"/>
            <a:ext cx="3886200" cy="609600"/>
            <a:chOff x="5029200" y="2057400"/>
            <a:chExt cx="3886200" cy="609600"/>
          </a:xfrm>
        </p:grpSpPr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5029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1</a:t>
              </a:r>
            </a:p>
          </p:txBody>
        </p:sp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54864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2</a:t>
              </a:r>
            </a:p>
          </p:txBody>
        </p:sp>
        <p:sp>
          <p:nvSpPr>
            <p:cNvPr id="18" name="Content Placeholder 2"/>
            <p:cNvSpPr txBox="1">
              <a:spLocks/>
            </p:cNvSpPr>
            <p:nvPr/>
          </p:nvSpPr>
          <p:spPr>
            <a:xfrm>
              <a:off x="59436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3</a:t>
              </a:r>
            </a:p>
          </p:txBody>
        </p:sp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64008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4</a:t>
              </a:r>
            </a:p>
          </p:txBody>
        </p:sp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67818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5</a:t>
              </a:r>
            </a:p>
          </p:txBody>
        </p:sp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72390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6</a:t>
              </a:r>
            </a:p>
          </p:txBody>
        </p:sp>
        <p:sp>
          <p:nvSpPr>
            <p:cNvPr id="22" name="Content Placeholder 2"/>
            <p:cNvSpPr txBox="1">
              <a:spLocks/>
            </p:cNvSpPr>
            <p:nvPr/>
          </p:nvSpPr>
          <p:spPr>
            <a:xfrm>
              <a:off x="76200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7</a:t>
              </a:r>
            </a:p>
          </p:txBody>
        </p: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8077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8</a:t>
              </a:r>
            </a:p>
          </p:txBody>
        </p:sp>
        <p:sp>
          <p:nvSpPr>
            <p:cNvPr id="24" name="Content Placeholder 2"/>
            <p:cNvSpPr txBox="1">
              <a:spLocks/>
            </p:cNvSpPr>
            <p:nvPr/>
          </p:nvSpPr>
          <p:spPr>
            <a:xfrm>
              <a:off x="8458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9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343400" y="2438400"/>
            <a:ext cx="381000" cy="4082844"/>
            <a:chOff x="4419600" y="2590800"/>
            <a:chExt cx="381000" cy="4082844"/>
          </a:xfrm>
        </p:grpSpPr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4419600" y="2590800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4419600" y="3109452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4419600" y="3551904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9" name="Content Placeholder 2"/>
            <p:cNvSpPr txBox="1">
              <a:spLocks/>
            </p:cNvSpPr>
            <p:nvPr/>
          </p:nvSpPr>
          <p:spPr>
            <a:xfrm>
              <a:off x="4419600" y="399189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0" name="Content Placeholder 2"/>
            <p:cNvSpPr txBox="1">
              <a:spLocks/>
            </p:cNvSpPr>
            <p:nvPr/>
          </p:nvSpPr>
          <p:spPr>
            <a:xfrm>
              <a:off x="4419600" y="4404852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1" name="Content Placeholder 2"/>
            <p:cNvSpPr txBox="1">
              <a:spLocks/>
            </p:cNvSpPr>
            <p:nvPr/>
          </p:nvSpPr>
          <p:spPr>
            <a:xfrm>
              <a:off x="4419600" y="483255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2" name="Content Placeholder 2"/>
            <p:cNvSpPr txBox="1">
              <a:spLocks/>
            </p:cNvSpPr>
            <p:nvPr/>
          </p:nvSpPr>
          <p:spPr>
            <a:xfrm>
              <a:off x="4419600" y="528729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4419600" y="5715000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8</a:t>
              </a:r>
            </a:p>
          </p:txBody>
        </p:sp>
        <p:sp>
          <p:nvSpPr>
            <p:cNvPr id="34" name="Content Placeholder 2"/>
            <p:cNvSpPr txBox="1">
              <a:spLocks/>
            </p:cNvSpPr>
            <p:nvPr/>
          </p:nvSpPr>
          <p:spPr>
            <a:xfrm>
              <a:off x="4419600" y="6140244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39" name="Content Placeholder 2"/>
          <p:cNvSpPr txBox="1">
            <a:spLocks/>
          </p:cNvSpPr>
          <p:nvPr/>
        </p:nvSpPr>
        <p:spPr>
          <a:xfrm>
            <a:off x="457200" y="4267200"/>
            <a:ext cx="3200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Vùng: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9 vùng, 3x3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4876800" y="2464188"/>
            <a:ext cx="1219200" cy="1295400"/>
            <a:chOff x="4876800" y="2514600"/>
            <a:chExt cx="1219200" cy="1295400"/>
          </a:xfrm>
        </p:grpSpPr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5334000" y="2895600"/>
              <a:ext cx="5334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3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876800" y="2514600"/>
              <a:ext cx="1219200" cy="1295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129996" y="2458328"/>
            <a:ext cx="1219200" cy="1295400"/>
            <a:chOff x="4876800" y="2514600"/>
            <a:chExt cx="1219200" cy="1295400"/>
          </a:xfrm>
        </p:grpSpPr>
        <p:sp>
          <p:nvSpPr>
            <p:cNvPr id="42" name="Content Placeholder 2"/>
            <p:cNvSpPr txBox="1">
              <a:spLocks/>
            </p:cNvSpPr>
            <p:nvPr/>
          </p:nvSpPr>
          <p:spPr>
            <a:xfrm>
              <a:off x="5334000" y="2895600"/>
              <a:ext cx="5334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3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876800" y="2514600"/>
              <a:ext cx="1219200" cy="1295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391400" y="2458328"/>
            <a:ext cx="1219200" cy="1295400"/>
            <a:chOff x="4876800" y="2458328"/>
            <a:chExt cx="1219200" cy="1295400"/>
          </a:xfrm>
        </p:grpSpPr>
        <p:sp>
          <p:nvSpPr>
            <p:cNvPr id="45" name="Content Placeholder 2"/>
            <p:cNvSpPr txBox="1">
              <a:spLocks/>
            </p:cNvSpPr>
            <p:nvPr/>
          </p:nvSpPr>
          <p:spPr>
            <a:xfrm>
              <a:off x="5334000" y="2895600"/>
              <a:ext cx="5334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3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876800" y="2458328"/>
              <a:ext cx="1219200" cy="1295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876800" y="3781864"/>
            <a:ext cx="1219200" cy="1295400"/>
            <a:chOff x="4876800" y="2514600"/>
            <a:chExt cx="1219200" cy="1295400"/>
          </a:xfrm>
        </p:grpSpPr>
        <p:sp>
          <p:nvSpPr>
            <p:cNvPr id="49" name="Content Placeholder 2"/>
            <p:cNvSpPr txBox="1">
              <a:spLocks/>
            </p:cNvSpPr>
            <p:nvPr/>
          </p:nvSpPr>
          <p:spPr>
            <a:xfrm>
              <a:off x="5334000" y="2895600"/>
              <a:ext cx="5334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3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876800" y="2514600"/>
              <a:ext cx="1219200" cy="1295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129996" y="3790072"/>
            <a:ext cx="1219200" cy="1295400"/>
            <a:chOff x="4876800" y="2556804"/>
            <a:chExt cx="1219200" cy="1295400"/>
          </a:xfrm>
        </p:grpSpPr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5334000" y="2895600"/>
              <a:ext cx="5334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3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876800" y="2556804"/>
              <a:ext cx="1219200" cy="1295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391400" y="3790072"/>
            <a:ext cx="1219200" cy="1295400"/>
            <a:chOff x="4876800" y="2514600"/>
            <a:chExt cx="1219200" cy="1295400"/>
          </a:xfrm>
        </p:grpSpPr>
        <p:sp>
          <p:nvSpPr>
            <p:cNvPr id="55" name="Content Placeholder 2"/>
            <p:cNvSpPr txBox="1">
              <a:spLocks/>
            </p:cNvSpPr>
            <p:nvPr/>
          </p:nvSpPr>
          <p:spPr>
            <a:xfrm>
              <a:off x="5334000" y="2895600"/>
              <a:ext cx="5334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3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876800" y="2514600"/>
              <a:ext cx="1219200" cy="1295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876800" y="5105400"/>
            <a:ext cx="1219200" cy="1295400"/>
            <a:chOff x="4876800" y="2514600"/>
            <a:chExt cx="1219200" cy="1295400"/>
          </a:xfrm>
        </p:grpSpPr>
        <p:sp>
          <p:nvSpPr>
            <p:cNvPr id="58" name="Content Placeholder 2"/>
            <p:cNvSpPr txBox="1">
              <a:spLocks/>
            </p:cNvSpPr>
            <p:nvPr/>
          </p:nvSpPr>
          <p:spPr>
            <a:xfrm>
              <a:off x="5334000" y="2895600"/>
              <a:ext cx="5334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3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876800" y="2514600"/>
              <a:ext cx="1219200" cy="1295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129996" y="5105400"/>
            <a:ext cx="1219200" cy="1295400"/>
            <a:chOff x="4876800" y="2514600"/>
            <a:chExt cx="1219200" cy="1295400"/>
          </a:xfrm>
        </p:grpSpPr>
        <p:sp>
          <p:nvSpPr>
            <p:cNvPr id="61" name="Content Placeholder 2"/>
            <p:cNvSpPr txBox="1">
              <a:spLocks/>
            </p:cNvSpPr>
            <p:nvPr/>
          </p:nvSpPr>
          <p:spPr>
            <a:xfrm>
              <a:off x="5334000" y="2895600"/>
              <a:ext cx="5334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3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876800" y="2514600"/>
              <a:ext cx="1219200" cy="1295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391400" y="5105400"/>
            <a:ext cx="1219200" cy="1295400"/>
            <a:chOff x="4876800" y="2514600"/>
            <a:chExt cx="1219200" cy="1295400"/>
          </a:xfrm>
        </p:grpSpPr>
        <p:sp>
          <p:nvSpPr>
            <p:cNvPr id="64" name="Content Placeholder 2"/>
            <p:cNvSpPr txBox="1">
              <a:spLocks/>
            </p:cNvSpPr>
            <p:nvPr/>
          </p:nvSpPr>
          <p:spPr>
            <a:xfrm>
              <a:off x="5334000" y="2895600"/>
              <a:ext cx="5334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3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876800" y="2514600"/>
              <a:ext cx="1219200" cy="1295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10400" y="20574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0" y="655637"/>
            <a:ext cx="9144000" cy="639763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Giới thiệu trò chơi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438400"/>
            <a:ext cx="391072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0" y="1447800"/>
            <a:ext cx="57150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1.1/ Giới thiệu về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àn cờ Sudoku: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2286000"/>
            <a:ext cx="3124200" cy="1905000"/>
            <a:chOff x="0" y="2286000"/>
            <a:chExt cx="3124200" cy="1905000"/>
          </a:xfrm>
        </p:grpSpPr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0" y="2286000"/>
              <a:ext cx="26670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Có dạng:</a:t>
              </a: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9x9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457200" y="3581400"/>
              <a:ext cx="26670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+ Cột:</a:t>
              </a: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9 cột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457200" y="2895600"/>
              <a:ext cx="26670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+ Hàng:</a:t>
              </a: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9 Hàng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896468" y="1919748"/>
            <a:ext cx="3886200" cy="609600"/>
            <a:chOff x="5029200" y="2057400"/>
            <a:chExt cx="3886200" cy="609600"/>
          </a:xfrm>
        </p:grpSpPr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5029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1</a:t>
              </a: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54864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2</a:t>
              </a:r>
            </a:p>
          </p:txBody>
        </p:sp>
        <p:sp>
          <p:nvSpPr>
            <p:cNvPr id="15" name="Content Placeholder 2"/>
            <p:cNvSpPr txBox="1">
              <a:spLocks/>
            </p:cNvSpPr>
            <p:nvPr/>
          </p:nvSpPr>
          <p:spPr>
            <a:xfrm>
              <a:off x="59436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3</a:t>
              </a:r>
            </a:p>
          </p:txBody>
        </p:sp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64008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4</a:t>
              </a:r>
            </a:p>
          </p:txBody>
        </p:sp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67818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5</a:t>
              </a:r>
            </a:p>
          </p:txBody>
        </p:sp>
        <p:sp>
          <p:nvSpPr>
            <p:cNvPr id="18" name="Content Placeholder 2"/>
            <p:cNvSpPr txBox="1">
              <a:spLocks/>
            </p:cNvSpPr>
            <p:nvPr/>
          </p:nvSpPr>
          <p:spPr>
            <a:xfrm>
              <a:off x="72390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6</a:t>
              </a:r>
            </a:p>
          </p:txBody>
        </p:sp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76200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7</a:t>
              </a:r>
            </a:p>
          </p:txBody>
        </p:sp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8077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8</a:t>
              </a:r>
            </a:p>
          </p:txBody>
        </p:sp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8458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9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343400" y="2438400"/>
            <a:ext cx="381000" cy="4082844"/>
            <a:chOff x="4419600" y="2590800"/>
            <a:chExt cx="381000" cy="4082844"/>
          </a:xfrm>
        </p:grpSpPr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4419600" y="2590800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4" name="Content Placeholder 2"/>
            <p:cNvSpPr txBox="1">
              <a:spLocks/>
            </p:cNvSpPr>
            <p:nvPr/>
          </p:nvSpPr>
          <p:spPr>
            <a:xfrm>
              <a:off x="4419600" y="3109452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5" name="Content Placeholder 2"/>
            <p:cNvSpPr txBox="1">
              <a:spLocks/>
            </p:cNvSpPr>
            <p:nvPr/>
          </p:nvSpPr>
          <p:spPr>
            <a:xfrm>
              <a:off x="4419600" y="3551904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4419600" y="399189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4419600" y="4404852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4419600" y="483255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9" name="Content Placeholder 2"/>
            <p:cNvSpPr txBox="1">
              <a:spLocks/>
            </p:cNvSpPr>
            <p:nvPr/>
          </p:nvSpPr>
          <p:spPr>
            <a:xfrm>
              <a:off x="4419600" y="528729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0" name="Content Placeholder 2"/>
            <p:cNvSpPr txBox="1">
              <a:spLocks/>
            </p:cNvSpPr>
            <p:nvPr/>
          </p:nvSpPr>
          <p:spPr>
            <a:xfrm>
              <a:off x="4419600" y="5715000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8</a:t>
              </a:r>
            </a:p>
          </p:txBody>
        </p:sp>
        <p:sp>
          <p:nvSpPr>
            <p:cNvPr id="31" name="Content Placeholder 2"/>
            <p:cNvSpPr txBox="1">
              <a:spLocks/>
            </p:cNvSpPr>
            <p:nvPr/>
          </p:nvSpPr>
          <p:spPr>
            <a:xfrm>
              <a:off x="4419600" y="6140244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>
          <a:xfrm>
            <a:off x="457200" y="4267200"/>
            <a:ext cx="34290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Vùng: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9 vùng, 3x3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876800" y="2514600"/>
            <a:ext cx="1219200" cy="1295400"/>
            <a:chOff x="4876800" y="2514600"/>
            <a:chExt cx="1219200" cy="1295400"/>
          </a:xfrm>
        </p:grpSpPr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5334000" y="2895600"/>
              <a:ext cx="5334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876800" y="2514600"/>
              <a:ext cx="1219200" cy="1295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7" name="Content Placeholder 2"/>
          <p:cNvSpPr txBox="1">
            <a:spLocks/>
          </p:cNvSpPr>
          <p:nvPr/>
        </p:nvSpPr>
        <p:spPr>
          <a:xfrm>
            <a:off x="457200" y="4876800"/>
            <a:ext cx="22860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Những gợi ý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119" name="Straight Arrow Connector 118"/>
          <p:cNvCxnSpPr>
            <a:stCxn id="117" idx="3"/>
          </p:cNvCxnSpPr>
          <p:nvPr/>
        </p:nvCxnSpPr>
        <p:spPr>
          <a:xfrm flipV="1">
            <a:off x="2743200" y="3657600"/>
            <a:ext cx="2286000" cy="1524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0" name="Group 119"/>
          <p:cNvGrpSpPr/>
          <p:nvPr/>
        </p:nvGrpSpPr>
        <p:grpSpPr>
          <a:xfrm>
            <a:off x="4876800" y="5105400"/>
            <a:ext cx="1219200" cy="1295400"/>
            <a:chOff x="4876800" y="2514600"/>
            <a:chExt cx="1219200" cy="1295400"/>
          </a:xfrm>
        </p:grpSpPr>
        <p:sp>
          <p:nvSpPr>
            <p:cNvPr id="121" name="Content Placeholder 2"/>
            <p:cNvSpPr txBox="1">
              <a:spLocks/>
            </p:cNvSpPr>
            <p:nvPr/>
          </p:nvSpPr>
          <p:spPr>
            <a:xfrm>
              <a:off x="5334000" y="2895600"/>
              <a:ext cx="5334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4876800" y="2514600"/>
              <a:ext cx="1219200" cy="1295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3" name="Straight Arrow Connector 122"/>
          <p:cNvCxnSpPr>
            <a:stCxn id="117" idx="3"/>
          </p:cNvCxnSpPr>
          <p:nvPr/>
        </p:nvCxnSpPr>
        <p:spPr>
          <a:xfrm>
            <a:off x="2743200" y="5181600"/>
            <a:ext cx="2667000" cy="1539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37652" y="148118"/>
            <a:ext cx="9144000" cy="639763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Giới thiệu trò chơi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438400"/>
            <a:ext cx="391072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0" y="1447800"/>
            <a:ext cx="57150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1.2/ Nhiệm</a:t>
            </a:r>
            <a:r>
              <a:rPr kumimoji="0" lang="en-US" sz="3200" b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vụ của em</a:t>
            </a: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848664" y="2466536"/>
            <a:ext cx="3810000" cy="457200"/>
            <a:chOff x="4876800" y="2514600"/>
            <a:chExt cx="1219200" cy="1295400"/>
          </a:xfrm>
        </p:grpSpPr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5334000" y="2895600"/>
              <a:ext cx="5334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32500" lnSpcReduction="2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876800" y="2514600"/>
              <a:ext cx="1219200" cy="1295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Content Placeholder 2"/>
          <p:cNvSpPr txBox="1">
            <a:spLocks/>
          </p:cNvSpPr>
          <p:nvPr/>
        </p:nvSpPr>
        <p:spPr>
          <a:xfrm>
            <a:off x="228600" y="3276600"/>
            <a:ext cx="39624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Không trùng số nào ở hàng ngang.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810000" y="2895600"/>
            <a:ext cx="1447800" cy="533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>
            <a:spLocks/>
          </p:cNvSpPr>
          <p:nvPr/>
        </p:nvSpPr>
        <p:spPr>
          <a:xfrm>
            <a:off x="6257925" y="3603812"/>
            <a:ext cx="1700213" cy="1864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856872" y="2438400"/>
            <a:ext cx="400928" cy="3962400"/>
          </a:xfrm>
          <a:prstGeom prst="rect">
            <a:avLst/>
          </a:prstGeom>
          <a:noFill/>
          <a:ln>
            <a:solidFill>
              <a:srgbClr val="8412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228600" y="4267200"/>
            <a:ext cx="39624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Không trùng số nào ở hàng dọc.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3810000" y="4648200"/>
            <a:ext cx="11430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876800" y="2466536"/>
            <a:ext cx="1219200" cy="12954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228600" y="5257800"/>
            <a:ext cx="39624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Không trùng số nào trong vùng 3x3.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rot="5400000" flipH="1" flipV="1">
            <a:off x="3314700" y="3619500"/>
            <a:ext cx="2209800" cy="1676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0" y="2286000"/>
            <a:ext cx="45720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Điền kín tất cả các ô trống còn lại với điều kiện: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rot="16200000" flipH="1">
            <a:off x="3733800" y="3124200"/>
            <a:ext cx="1371600" cy="914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  <p:bldP spid="29" grpId="0" animBg="1"/>
      <p:bldP spid="29" grpId="1" animBg="1"/>
      <p:bldP spid="29" grpId="2" animBg="1"/>
      <p:bldP spid="24" grpId="0"/>
      <p:bldP spid="35" grpId="0" animBg="1"/>
      <p:bldP spid="35" grpId="1" animBg="1"/>
      <p:bldP spid="35" grpId="2" animBg="1"/>
      <p:bldP spid="33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9722" y="137193"/>
            <a:ext cx="91440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hỏi: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Bàn cờ Sudoku có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dạng như thế nào 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2286000"/>
            <a:ext cx="3581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Có dạng: ............ ?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029200" y="2057400"/>
            <a:ext cx="3886200" cy="609600"/>
            <a:chOff x="5029200" y="2057400"/>
            <a:chExt cx="3886200" cy="609600"/>
          </a:xfrm>
        </p:grpSpPr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029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1</a:t>
              </a:r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4864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2</a:t>
              </a:r>
            </a:p>
          </p:txBody>
        </p: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59436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3</a:t>
              </a:r>
            </a:p>
          </p:txBody>
        </p:sp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64008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4</a:t>
              </a:r>
            </a:p>
          </p:txBody>
        </p:sp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67818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5</a:t>
              </a: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72390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6</a:t>
              </a: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76200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7</a:t>
              </a:r>
            </a:p>
          </p:txBody>
        </p:sp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8077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8</a:t>
              </a: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8458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9</a:t>
              </a: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457200" y="3581400"/>
            <a:ext cx="3505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Cột:............... ?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57200" y="2895600"/>
            <a:ext cx="3505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Hàng:................ ?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495800" y="2590800"/>
            <a:ext cx="381000" cy="4082844"/>
            <a:chOff x="4419600" y="2590800"/>
            <a:chExt cx="381000" cy="4082844"/>
          </a:xfrm>
        </p:grpSpPr>
        <p:sp>
          <p:nvSpPr>
            <p:cNvPr id="18" name="Content Placeholder 2"/>
            <p:cNvSpPr txBox="1">
              <a:spLocks/>
            </p:cNvSpPr>
            <p:nvPr/>
          </p:nvSpPr>
          <p:spPr>
            <a:xfrm>
              <a:off x="4419600" y="2590800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4419600" y="3109452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4419600" y="3551904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4419600" y="399189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2" name="Content Placeholder 2"/>
            <p:cNvSpPr txBox="1">
              <a:spLocks/>
            </p:cNvSpPr>
            <p:nvPr/>
          </p:nvSpPr>
          <p:spPr>
            <a:xfrm>
              <a:off x="4419600" y="4404852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4419600" y="483255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4" name="Content Placeholder 2"/>
            <p:cNvSpPr txBox="1">
              <a:spLocks/>
            </p:cNvSpPr>
            <p:nvPr/>
          </p:nvSpPr>
          <p:spPr>
            <a:xfrm>
              <a:off x="4419600" y="528729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5" name="Content Placeholder 2"/>
            <p:cNvSpPr txBox="1">
              <a:spLocks/>
            </p:cNvSpPr>
            <p:nvPr/>
          </p:nvSpPr>
          <p:spPr>
            <a:xfrm>
              <a:off x="4419600" y="5715000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8</a:t>
              </a:r>
            </a:p>
          </p:txBody>
        </p:sp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4419600" y="6140244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457200" y="4267200"/>
            <a:ext cx="4038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Vùng: .......................?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4671" y="2667000"/>
            <a:ext cx="391072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9" name="Group 28"/>
          <p:cNvGrpSpPr/>
          <p:nvPr/>
        </p:nvGrpSpPr>
        <p:grpSpPr>
          <a:xfrm>
            <a:off x="5105400" y="2734992"/>
            <a:ext cx="3733800" cy="3942472"/>
            <a:chOff x="5105400" y="2734992"/>
            <a:chExt cx="3733800" cy="3942472"/>
          </a:xfrm>
        </p:grpSpPr>
        <p:grpSp>
          <p:nvGrpSpPr>
            <p:cNvPr id="30" name="Group 48"/>
            <p:cNvGrpSpPr/>
            <p:nvPr/>
          </p:nvGrpSpPr>
          <p:grpSpPr>
            <a:xfrm>
              <a:off x="5105400" y="2740852"/>
              <a:ext cx="1219200" cy="1295400"/>
              <a:chOff x="4876800" y="2514600"/>
              <a:chExt cx="1219200" cy="1295400"/>
            </a:xfrm>
          </p:grpSpPr>
          <p:sp>
            <p:nvSpPr>
              <p:cNvPr id="55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51"/>
            <p:cNvGrpSpPr/>
            <p:nvPr/>
          </p:nvGrpSpPr>
          <p:grpSpPr>
            <a:xfrm>
              <a:off x="6358596" y="2734992"/>
              <a:ext cx="1219200" cy="1295400"/>
              <a:chOff x="4876800" y="2514600"/>
              <a:chExt cx="1219200" cy="1295400"/>
            </a:xfrm>
          </p:grpSpPr>
          <p:sp>
            <p:nvSpPr>
              <p:cNvPr id="53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 54"/>
            <p:cNvGrpSpPr/>
            <p:nvPr/>
          </p:nvGrpSpPr>
          <p:grpSpPr>
            <a:xfrm>
              <a:off x="7620000" y="2734992"/>
              <a:ext cx="1219200" cy="1295400"/>
              <a:chOff x="4876800" y="2458328"/>
              <a:chExt cx="1219200" cy="1295400"/>
            </a:xfrm>
          </p:grpSpPr>
          <p:sp>
            <p:nvSpPr>
              <p:cNvPr id="51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876800" y="2458328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57"/>
            <p:cNvGrpSpPr/>
            <p:nvPr/>
          </p:nvGrpSpPr>
          <p:grpSpPr>
            <a:xfrm>
              <a:off x="5105400" y="4058528"/>
              <a:ext cx="1219200" cy="1295400"/>
              <a:chOff x="4876800" y="2514600"/>
              <a:chExt cx="1219200" cy="1295400"/>
            </a:xfrm>
          </p:grpSpPr>
          <p:sp>
            <p:nvSpPr>
              <p:cNvPr id="49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60"/>
            <p:cNvGrpSpPr/>
            <p:nvPr/>
          </p:nvGrpSpPr>
          <p:grpSpPr>
            <a:xfrm>
              <a:off x="6358596" y="4066736"/>
              <a:ext cx="1219200" cy="1295400"/>
              <a:chOff x="4876800" y="2556804"/>
              <a:chExt cx="1219200" cy="1295400"/>
            </a:xfrm>
          </p:grpSpPr>
          <p:sp>
            <p:nvSpPr>
              <p:cNvPr id="47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876800" y="2556804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63"/>
            <p:cNvGrpSpPr/>
            <p:nvPr/>
          </p:nvGrpSpPr>
          <p:grpSpPr>
            <a:xfrm>
              <a:off x="7620000" y="4066736"/>
              <a:ext cx="1219200" cy="1295400"/>
              <a:chOff x="4876800" y="2514600"/>
              <a:chExt cx="1219200" cy="1295400"/>
            </a:xfrm>
          </p:grpSpPr>
          <p:sp>
            <p:nvSpPr>
              <p:cNvPr id="45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oup 66"/>
            <p:cNvGrpSpPr/>
            <p:nvPr/>
          </p:nvGrpSpPr>
          <p:grpSpPr>
            <a:xfrm>
              <a:off x="5105400" y="5382064"/>
              <a:ext cx="1219200" cy="1295400"/>
              <a:chOff x="4876800" y="2514600"/>
              <a:chExt cx="1219200" cy="1295400"/>
            </a:xfrm>
          </p:grpSpPr>
          <p:sp>
            <p:nvSpPr>
              <p:cNvPr id="43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" name="Group 69"/>
            <p:cNvGrpSpPr/>
            <p:nvPr/>
          </p:nvGrpSpPr>
          <p:grpSpPr>
            <a:xfrm>
              <a:off x="6358596" y="5382064"/>
              <a:ext cx="1219200" cy="1295400"/>
              <a:chOff x="4876800" y="2514600"/>
              <a:chExt cx="1219200" cy="1295400"/>
            </a:xfrm>
          </p:grpSpPr>
          <p:sp>
            <p:nvSpPr>
              <p:cNvPr id="41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72"/>
            <p:cNvGrpSpPr/>
            <p:nvPr/>
          </p:nvGrpSpPr>
          <p:grpSpPr>
            <a:xfrm>
              <a:off x="7620000" y="5382064"/>
              <a:ext cx="1219200" cy="1295400"/>
              <a:chOff x="4876800" y="2514600"/>
              <a:chExt cx="1219200" cy="1295400"/>
            </a:xfrm>
          </p:grpSpPr>
          <p:sp>
            <p:nvSpPr>
              <p:cNvPr id="39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7" name="Content Placeholder 2"/>
          <p:cNvSpPr txBox="1">
            <a:spLocks/>
          </p:cNvSpPr>
          <p:nvPr/>
        </p:nvSpPr>
        <p:spPr>
          <a:xfrm>
            <a:off x="1828800" y="22098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9x9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1752600" y="2813540"/>
            <a:ext cx="1295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hàng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1600200" y="3468856"/>
            <a:ext cx="1295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cột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0" name="Content Placeholder 2"/>
          <p:cNvSpPr txBox="1">
            <a:spLocks/>
          </p:cNvSpPr>
          <p:nvPr/>
        </p:nvSpPr>
        <p:spPr>
          <a:xfrm>
            <a:off x="1828800" y="4142936"/>
            <a:ext cx="22098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vùng, 3x3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1" name="Text Box 12"/>
          <p:cNvSpPr txBox="1">
            <a:spLocks noChangeArrowheads="1"/>
          </p:cNvSpPr>
          <p:nvPr/>
        </p:nvSpPr>
        <p:spPr bwMode="auto">
          <a:xfrm>
            <a:off x="1066800" y="1157289"/>
            <a:ext cx="5410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3200" b="1">
              <a:solidFill>
                <a:srgbClr val="FF0000"/>
              </a:solidFill>
              <a:latin typeface=".VnTimeH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15" grpId="0" build="allAtOnce"/>
      <p:bldP spid="16" grpId="0" build="p"/>
      <p:bldP spid="27" grpId="0"/>
      <p:bldP spid="57" grpId="0"/>
      <p:bldP spid="58" grpId="0"/>
      <p:bldP spid="59" grpId="0"/>
      <p:bldP spid="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21515" y="161261"/>
            <a:ext cx="9144000" cy="639763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Bắt đầu trò chơi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0" y="1143000"/>
            <a:ext cx="9144000" cy="990601"/>
            <a:chOff x="0" y="1143000"/>
            <a:chExt cx="9144000" cy="990601"/>
          </a:xfrm>
        </p:grpSpPr>
        <p:sp>
          <p:nvSpPr>
            <p:cNvPr id="3" name="Content Placeholder 2"/>
            <p:cNvSpPr txBox="1">
              <a:spLocks/>
            </p:cNvSpPr>
            <p:nvPr/>
          </p:nvSpPr>
          <p:spPr>
            <a:xfrm>
              <a:off x="0" y="1524001"/>
              <a:ext cx="91440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- Nháy</a:t>
              </a:r>
              <a:r>
                <a:rPr kumimoji="0" lang="en-US" sz="3200" i="0" u="none" strike="noStrike" kern="120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đúp chuột vào biểu tượng               trên màn hình Desktop.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495800" y="1143000"/>
              <a:ext cx="781050" cy="828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286000"/>
            <a:ext cx="6858000" cy="4090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Oval 55"/>
          <p:cNvSpPr/>
          <p:nvPr/>
        </p:nvSpPr>
        <p:spPr>
          <a:xfrm>
            <a:off x="4114800" y="4267200"/>
            <a:ext cx="1524000" cy="1676400"/>
          </a:xfrm>
          <a:prstGeom prst="ellipse">
            <a:avLst/>
          </a:prstGeom>
          <a:noFill/>
          <a:ln w="635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0" y="153137"/>
            <a:ext cx="9144000" cy="639763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Bắt đầu trò chơi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981200"/>
            <a:ext cx="2438400" cy="990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Bắt đầu trò chơi</a:t>
            </a:r>
            <a:endParaRPr lang="en-US" sz="3000" dirty="0"/>
          </a:p>
        </p:txBody>
      </p:sp>
      <p:graphicFrame>
        <p:nvGraphicFramePr>
          <p:cNvPr id="12" name="Object 15"/>
          <p:cNvGraphicFramePr>
            <a:graphicFrameLocks noChangeAspect="1"/>
          </p:cNvGraphicFramePr>
          <p:nvPr/>
        </p:nvGraphicFramePr>
        <p:xfrm>
          <a:off x="3276600" y="1295400"/>
          <a:ext cx="5867400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Bitmap Image" r:id="rId2" imgW="6219048" imgH="4580952" progId="PBrush">
                  <p:embed/>
                </p:oleObj>
              </mc:Choice>
              <mc:Fallback>
                <p:oleObj name="Bitmap Image" r:id="rId2" imgW="6219048" imgH="4580952" progId="PBrush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295400"/>
                        <a:ext cx="5867400" cy="556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3581400" y="3276600"/>
            <a:ext cx="1905000" cy="4572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4" name="Straight Arrow Connector 13"/>
          <p:cNvCxnSpPr>
            <a:stCxn id="11" idx="3"/>
          </p:cNvCxnSpPr>
          <p:nvPr/>
        </p:nvCxnSpPr>
        <p:spPr>
          <a:xfrm>
            <a:off x="2438400" y="2476500"/>
            <a:ext cx="1143000" cy="800100"/>
          </a:xfrm>
          <a:prstGeom prst="straightConnector1">
            <a:avLst/>
          </a:prstGeom>
          <a:ln w="444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733800" y="3810000"/>
            <a:ext cx="1905000" cy="4572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" name="Straight Arrow Connector 15"/>
          <p:cNvCxnSpPr>
            <a:stCxn id="17" idx="3"/>
            <a:endCxn id="15" idx="1"/>
          </p:cNvCxnSpPr>
          <p:nvPr/>
        </p:nvCxnSpPr>
        <p:spPr>
          <a:xfrm>
            <a:off x="2438400" y="3695700"/>
            <a:ext cx="1295400" cy="342900"/>
          </a:xfrm>
          <a:prstGeom prst="straightConnector1">
            <a:avLst/>
          </a:prstGeom>
          <a:ln w="444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0" y="3200400"/>
            <a:ext cx="2438400" cy="990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Tải màn chơi đã có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4288" y="4387850"/>
            <a:ext cx="1905000" cy="4572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9" name="Straight Arrow Connector 18"/>
          <p:cNvCxnSpPr>
            <a:stCxn id="20" idx="3"/>
          </p:cNvCxnSpPr>
          <p:nvPr/>
        </p:nvCxnSpPr>
        <p:spPr>
          <a:xfrm flipV="1">
            <a:off x="2438400" y="4686300"/>
            <a:ext cx="1447800" cy="38100"/>
          </a:xfrm>
          <a:prstGeom prst="straightConnector1">
            <a:avLst/>
          </a:prstGeom>
          <a:ln w="444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0" y="4419600"/>
            <a:ext cx="24384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Xem điểm số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2400" y="4953000"/>
            <a:ext cx="1905000" cy="4572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2" name="Straight Arrow Connector 21"/>
          <p:cNvCxnSpPr>
            <a:stCxn id="23" idx="3"/>
          </p:cNvCxnSpPr>
          <p:nvPr/>
        </p:nvCxnSpPr>
        <p:spPr>
          <a:xfrm flipV="1">
            <a:off x="2438400" y="5181600"/>
            <a:ext cx="1600200" cy="952500"/>
          </a:xfrm>
          <a:prstGeom prst="straightConnector1">
            <a:avLst/>
          </a:prstGeom>
          <a:ln w="444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0" y="5638800"/>
            <a:ext cx="2438400" cy="990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Xem hướng dẫn cách chơi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3" grpId="1" animBg="1"/>
      <p:bldP spid="15" grpId="0" animBg="1"/>
      <p:bldP spid="15" grpId="1" animBg="1"/>
      <p:bldP spid="17" grpId="0" animBg="1"/>
      <p:bldP spid="18" grpId="0" animBg="1"/>
      <p:bldP spid="18" grpId="1" animBg="1"/>
      <p:bldP spid="20" grpId="0" animBg="1"/>
      <p:bldP spid="21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0" y="243571"/>
            <a:ext cx="9144000" cy="639763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Chọn chế độ chơi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fld id="{446DD3E5-34C1-4D2B-9F4F-6ADF25558008}" type="datetime11">
              <a:rPr lang="en-US" smtClean="0"/>
              <a:pPr/>
              <a:t>21:22:23</a:t>
            </a:fld>
            <a:endParaRPr lang="en-US"/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28600" y="1905000"/>
            <a:ext cx="2438400" cy="1371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Chọn chế độ người chơi</a:t>
            </a:r>
          </a:p>
        </p:txBody>
      </p:sp>
      <p:pic>
        <p:nvPicPr>
          <p:cNvPr id="24" name="Picture 28" descr="Picture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7709" y="1766668"/>
            <a:ext cx="603408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" name="Group 34"/>
          <p:cNvGrpSpPr/>
          <p:nvPr/>
        </p:nvGrpSpPr>
        <p:grpSpPr>
          <a:xfrm>
            <a:off x="2667000" y="2590800"/>
            <a:ext cx="3505200" cy="2057400"/>
            <a:chOff x="2667000" y="2590800"/>
            <a:chExt cx="3505200" cy="2057400"/>
          </a:xfrm>
        </p:grpSpPr>
        <p:sp>
          <p:nvSpPr>
            <p:cNvPr id="27" name="Rectangle 26"/>
            <p:cNvSpPr/>
            <p:nvPr/>
          </p:nvSpPr>
          <p:spPr>
            <a:xfrm>
              <a:off x="3810000" y="3810000"/>
              <a:ext cx="2362200" cy="838200"/>
            </a:xfrm>
            <a:prstGeom prst="rect">
              <a:avLst/>
            </a:prstGeom>
            <a:noFill/>
            <a:ln w="5715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0" name="Straight Arrow Connector 29"/>
            <p:cNvCxnSpPr>
              <a:stCxn id="21" idx="3"/>
              <a:endCxn id="27" idx="1"/>
            </p:cNvCxnSpPr>
            <p:nvPr/>
          </p:nvCxnSpPr>
          <p:spPr>
            <a:xfrm>
              <a:off x="2667000" y="2590800"/>
              <a:ext cx="1143000" cy="1638300"/>
            </a:xfrm>
            <a:prstGeom prst="straightConnector1">
              <a:avLst/>
            </a:prstGeom>
            <a:ln w="44450">
              <a:solidFill>
                <a:srgbClr val="FF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Content Placeholder 2"/>
          <p:cNvSpPr txBox="1">
            <a:spLocks/>
          </p:cNvSpPr>
          <p:nvPr/>
        </p:nvSpPr>
        <p:spPr>
          <a:xfrm>
            <a:off x="-76200" y="3733800"/>
            <a:ext cx="31242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 Player: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một người chơi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-76200" y="4724400"/>
            <a:ext cx="31242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2 Player: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hai người chơi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362200" y="4162864"/>
            <a:ext cx="2500531" cy="381000"/>
            <a:chOff x="2362200" y="4162864"/>
            <a:chExt cx="2500531" cy="381000"/>
          </a:xfrm>
        </p:grpSpPr>
        <p:sp>
          <p:nvSpPr>
            <p:cNvPr id="34" name="Rectangle 33"/>
            <p:cNvSpPr/>
            <p:nvPr/>
          </p:nvSpPr>
          <p:spPr>
            <a:xfrm>
              <a:off x="3981156" y="4162864"/>
              <a:ext cx="881575" cy="381000"/>
            </a:xfrm>
            <a:prstGeom prst="rect">
              <a:avLst/>
            </a:prstGeom>
            <a:noFill/>
            <a:ln w="254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7" name="Straight Arrow Connector 36"/>
            <p:cNvCxnSpPr>
              <a:endCxn id="34" idx="1"/>
            </p:cNvCxnSpPr>
            <p:nvPr/>
          </p:nvCxnSpPr>
          <p:spPr>
            <a:xfrm>
              <a:off x="2362200" y="4191000"/>
              <a:ext cx="1618956" cy="162364"/>
            </a:xfrm>
            <a:prstGeom prst="straightConnector1">
              <a:avLst/>
            </a:prstGeom>
            <a:noFill/>
            <a:ln w="25400" cmpd="sng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2514600" y="4191000"/>
            <a:ext cx="3567331" cy="990600"/>
            <a:chOff x="2514600" y="4191000"/>
            <a:chExt cx="3567331" cy="990600"/>
          </a:xfrm>
        </p:grpSpPr>
        <p:sp>
          <p:nvSpPr>
            <p:cNvPr id="42" name="Rectangle 41"/>
            <p:cNvSpPr/>
            <p:nvPr/>
          </p:nvSpPr>
          <p:spPr>
            <a:xfrm>
              <a:off x="5200356" y="4191000"/>
              <a:ext cx="881575" cy="381000"/>
            </a:xfrm>
            <a:prstGeom prst="rect">
              <a:avLst/>
            </a:prstGeom>
            <a:noFill/>
            <a:ln w="254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3" name="Straight Arrow Connector 42"/>
            <p:cNvCxnSpPr>
              <a:endCxn id="42" idx="1"/>
            </p:cNvCxnSpPr>
            <p:nvPr/>
          </p:nvCxnSpPr>
          <p:spPr>
            <a:xfrm flipV="1">
              <a:off x="2514600" y="4381500"/>
              <a:ext cx="2685756" cy="800100"/>
            </a:xfrm>
            <a:prstGeom prst="straightConnector1">
              <a:avLst/>
            </a:prstGeom>
            <a:noFill/>
            <a:ln w="25400" cmpd="sng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1" grpId="0" build="p"/>
      <p:bldP spid="3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0" y="655637"/>
            <a:ext cx="9144000" cy="639763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Chọn chế độ chơi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>
          <a:xfrm>
            <a:off x="7010400" y="6381750"/>
            <a:ext cx="2133600" cy="476250"/>
          </a:xfrm>
          <a:noFill/>
        </p:spPr>
        <p:txBody>
          <a:bodyPr/>
          <a:lstStyle/>
          <a:p>
            <a:pPr algn="r"/>
            <a:fld id="{446DD3E5-34C1-4D2B-9F4F-6ADF25558008}" type="datetime11">
              <a:rPr lang="en-US" smtClean="0"/>
              <a:pPr algn="r"/>
              <a:t>21:22:23</a:t>
            </a:fld>
            <a:endParaRPr lang="en-US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" y="1600200"/>
            <a:ext cx="40386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Chọn mức độ chơi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0" y="2819400"/>
            <a:ext cx="3886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Very Easy: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rất dễ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057400"/>
            <a:ext cx="395446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Group 8"/>
          <p:cNvGrpSpPr/>
          <p:nvPr/>
        </p:nvGrpSpPr>
        <p:grpSpPr>
          <a:xfrm>
            <a:off x="4267200" y="2019300"/>
            <a:ext cx="4281267" cy="2628897"/>
            <a:chOff x="2889895" y="2497283"/>
            <a:chExt cx="3282305" cy="2150917"/>
          </a:xfrm>
        </p:grpSpPr>
        <p:sp>
          <p:nvSpPr>
            <p:cNvPr id="10" name="Rectangle 9"/>
            <p:cNvSpPr/>
            <p:nvPr/>
          </p:nvSpPr>
          <p:spPr>
            <a:xfrm>
              <a:off x="3810000" y="3810000"/>
              <a:ext cx="2362200" cy="838200"/>
            </a:xfrm>
            <a:prstGeom prst="rect">
              <a:avLst/>
            </a:prstGeom>
            <a:noFill/>
            <a:ln w="5715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1" name="Straight Arrow Connector 10"/>
            <p:cNvCxnSpPr>
              <a:stCxn id="7" idx="3"/>
              <a:endCxn id="10" idx="1"/>
            </p:cNvCxnSpPr>
            <p:nvPr/>
          </p:nvCxnSpPr>
          <p:spPr>
            <a:xfrm>
              <a:off x="2889895" y="2497283"/>
              <a:ext cx="920106" cy="1731819"/>
            </a:xfrm>
            <a:prstGeom prst="straightConnector1">
              <a:avLst/>
            </a:prstGeom>
            <a:ln w="44450">
              <a:solidFill>
                <a:srgbClr val="FF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ontent Placeholder 2"/>
          <p:cNvSpPr txBox="1">
            <a:spLocks/>
          </p:cNvSpPr>
          <p:nvPr/>
        </p:nvSpPr>
        <p:spPr>
          <a:xfrm>
            <a:off x="0" y="3429000"/>
            <a:ext cx="3886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Easy: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dễ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0" y="3962400"/>
            <a:ext cx="3886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Medium: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trung bình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0" y="4572000"/>
            <a:ext cx="3886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Hard: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khó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0" y="5181600"/>
            <a:ext cx="3886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Very Hard: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rất khó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048000" y="3200400"/>
            <a:ext cx="4648200" cy="1295400"/>
            <a:chOff x="1749825" y="2924614"/>
            <a:chExt cx="3112906" cy="1619250"/>
          </a:xfrm>
        </p:grpSpPr>
        <p:sp>
          <p:nvSpPr>
            <p:cNvPr id="15" name="Rectangle 14"/>
            <p:cNvSpPr/>
            <p:nvPr/>
          </p:nvSpPr>
          <p:spPr>
            <a:xfrm>
              <a:off x="3981156" y="4162864"/>
              <a:ext cx="881575" cy="381000"/>
            </a:xfrm>
            <a:prstGeom prst="rect">
              <a:avLst/>
            </a:prstGeom>
            <a:noFill/>
            <a:ln w="254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6" name="Straight Arrow Connector 15"/>
            <p:cNvCxnSpPr>
              <a:endCxn id="15" idx="1"/>
            </p:cNvCxnSpPr>
            <p:nvPr/>
          </p:nvCxnSpPr>
          <p:spPr>
            <a:xfrm>
              <a:off x="1749825" y="2924614"/>
              <a:ext cx="2231331" cy="1428750"/>
            </a:xfrm>
            <a:prstGeom prst="straightConnector1">
              <a:avLst/>
            </a:prstGeom>
            <a:noFill/>
            <a:ln w="25400" cmpd="sng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4" name="Content Placeholder 2"/>
          <p:cNvSpPr txBox="1">
            <a:spLocks/>
          </p:cNvSpPr>
          <p:nvPr/>
        </p:nvSpPr>
        <p:spPr>
          <a:xfrm>
            <a:off x="0" y="5867400"/>
            <a:ext cx="47244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Nhấn </a:t>
            </a:r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Start Game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để bắt đầu trò chơi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4648200" y="5181600"/>
            <a:ext cx="3685736" cy="990600"/>
            <a:chOff x="4648200" y="5181600"/>
            <a:chExt cx="3685736" cy="990600"/>
          </a:xfrm>
        </p:grpSpPr>
        <p:sp>
          <p:nvSpPr>
            <p:cNvPr id="36" name="Rectangle 35"/>
            <p:cNvSpPr/>
            <p:nvPr/>
          </p:nvSpPr>
          <p:spPr>
            <a:xfrm>
              <a:off x="5743136" y="5181600"/>
              <a:ext cx="2590800" cy="685800"/>
            </a:xfrm>
            <a:prstGeom prst="rect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7" name="Straight Arrow Connector 36"/>
            <p:cNvCxnSpPr>
              <a:endCxn id="36" idx="1"/>
            </p:cNvCxnSpPr>
            <p:nvPr/>
          </p:nvCxnSpPr>
          <p:spPr>
            <a:xfrm flipV="1">
              <a:off x="4648200" y="5524500"/>
              <a:ext cx="1094936" cy="647700"/>
            </a:xfrm>
            <a:prstGeom prst="straightConnector1">
              <a:avLst/>
            </a:prstGeom>
            <a:noFill/>
            <a:ln w="38100" cmpd="sng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build="p"/>
      <p:bldP spid="25" grpId="0" build="p"/>
      <p:bldP spid="26" grpId="0" build="p"/>
      <p:bldP spid="27" grpId="0" build="p"/>
      <p:bldP spid="28" grpId="0" build="p"/>
      <p:bldP spid="3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quarter" idx="10"/>
          </p:nvPr>
        </p:nvSpPr>
        <p:spPr>
          <a:xfrm>
            <a:off x="7010400" y="6381750"/>
            <a:ext cx="2133600" cy="476250"/>
          </a:xfrm>
          <a:noFill/>
        </p:spPr>
        <p:txBody>
          <a:bodyPr/>
          <a:lstStyle/>
          <a:p>
            <a:pPr algn="r"/>
            <a:fld id="{446DD3E5-34C1-4D2B-9F4F-6ADF25558008}" type="datetime11">
              <a:rPr lang="en-US" smtClean="0"/>
              <a:pPr algn="r"/>
              <a:t>21:22:23</a:t>
            </a:fld>
            <a:endParaRPr lang="en-US" dirty="0"/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057400"/>
            <a:ext cx="395446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Group 5"/>
          <p:cNvGrpSpPr/>
          <p:nvPr/>
        </p:nvGrpSpPr>
        <p:grpSpPr>
          <a:xfrm>
            <a:off x="76200" y="2057400"/>
            <a:ext cx="8472267" cy="2590803"/>
            <a:chOff x="76200" y="2057400"/>
            <a:chExt cx="8472267" cy="2590803"/>
          </a:xfrm>
        </p:grpSpPr>
        <p:sp>
          <p:nvSpPr>
            <p:cNvPr id="7" name="Rectangle 6"/>
            <p:cNvSpPr/>
            <p:nvPr/>
          </p:nvSpPr>
          <p:spPr>
            <a:xfrm>
              <a:off x="76200" y="2057400"/>
              <a:ext cx="4038600" cy="838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444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30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Chọn mức độ chơi</a:t>
              </a:r>
              <a:endParaRPr lang="en-US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8" name="Group 66"/>
            <p:cNvGrpSpPr/>
            <p:nvPr/>
          </p:nvGrpSpPr>
          <p:grpSpPr>
            <a:xfrm>
              <a:off x="4114800" y="2476500"/>
              <a:ext cx="4433667" cy="2171703"/>
              <a:chOff x="2773055" y="2871353"/>
              <a:chExt cx="3399145" cy="1776847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810000" y="3810000"/>
                <a:ext cx="2362200" cy="838200"/>
              </a:xfrm>
              <a:prstGeom prst="rect">
                <a:avLst/>
              </a:prstGeom>
              <a:noFill/>
              <a:ln w="38100" cmpd="sng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" name="Straight Arrow Connector 9"/>
              <p:cNvCxnSpPr>
                <a:stCxn id="7" idx="3"/>
                <a:endCxn id="9" idx="1"/>
              </p:cNvCxnSpPr>
              <p:nvPr/>
            </p:nvCxnSpPr>
            <p:spPr>
              <a:xfrm>
                <a:off x="2773055" y="2871353"/>
                <a:ext cx="1036945" cy="1357743"/>
              </a:xfrm>
              <a:prstGeom prst="straightConnector1">
                <a:avLst/>
              </a:prstGeom>
              <a:ln w="44450">
                <a:solidFill>
                  <a:srgbClr val="FF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oup 10"/>
          <p:cNvGrpSpPr/>
          <p:nvPr/>
        </p:nvGrpSpPr>
        <p:grpSpPr>
          <a:xfrm>
            <a:off x="0" y="3048000"/>
            <a:ext cx="3886200" cy="3048000"/>
            <a:chOff x="0" y="3048000"/>
            <a:chExt cx="3886200" cy="3048000"/>
          </a:xfrm>
        </p:grpSpPr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0" y="3048000"/>
              <a:ext cx="3886200" cy="685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Very Easy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:</a:t>
              </a:r>
              <a:r>
                <a:rPr lang="en-US" sz="28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................</a:t>
              </a:r>
              <a:endParaRPr kumimoji="0" lang="en-US" sz="28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0" y="3657600"/>
              <a:ext cx="3886200" cy="685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Easy: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..........</a:t>
              </a:r>
              <a:endParaRPr kumimoji="0" lang="en-US" sz="28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0" y="4191000"/>
              <a:ext cx="3886200" cy="685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Medium:</a:t>
              </a: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.....................</a:t>
              </a:r>
              <a:endParaRPr kumimoji="0" lang="en-US" sz="28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5" name="Content Placeholder 2"/>
            <p:cNvSpPr txBox="1">
              <a:spLocks/>
            </p:cNvSpPr>
            <p:nvPr/>
          </p:nvSpPr>
          <p:spPr>
            <a:xfrm>
              <a:off x="0" y="4800600"/>
              <a:ext cx="3886200" cy="685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Hard:</a:t>
              </a: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..........</a:t>
              </a:r>
              <a:endParaRPr kumimoji="0" lang="en-US" sz="28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0" y="5410200"/>
              <a:ext cx="3886200" cy="685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Very Hard:</a:t>
              </a: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...............</a:t>
              </a:r>
              <a:endParaRPr kumimoji="0" lang="en-US" sz="28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-76200" y="100854"/>
            <a:ext cx="95250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4000" b="1" i="0" u="sng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hỏi: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Em hãy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điền các mức độ chơi vào phần còn thiếu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405596" y="3567332"/>
            <a:ext cx="6858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ễ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1752600" y="4100732"/>
            <a:ext cx="1981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trung</a:t>
            </a:r>
            <a:r>
              <a:rPr kumimoji="0" lang="en-US" sz="280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bình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447800" y="4724400"/>
            <a:ext cx="1981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khó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2209800" y="5334000"/>
            <a:ext cx="1981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rất khó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2286000" y="2971800"/>
            <a:ext cx="1295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rất d</a:t>
            </a: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-3586" y="74725"/>
            <a:ext cx="9144000" cy="639763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Cách chơi</a:t>
            </a: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66950"/>
            <a:ext cx="7113855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Content Placeholder 2"/>
          <p:cNvSpPr txBox="1">
            <a:spLocks/>
          </p:cNvSpPr>
          <p:nvPr/>
        </p:nvSpPr>
        <p:spPr>
          <a:xfrm>
            <a:off x="0" y="12954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Di chuyển chuột vào vị trí ô trống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0" y="17526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Nháy chuột, chọn số ( từ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đến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) để điền vào ô.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724400" y="3200400"/>
            <a:ext cx="2438400" cy="685800"/>
            <a:chOff x="4724400" y="3200400"/>
            <a:chExt cx="2438400" cy="685800"/>
          </a:xfrm>
        </p:grpSpPr>
        <p:sp>
          <p:nvSpPr>
            <p:cNvPr id="29" name="Rectangle 28"/>
            <p:cNvSpPr/>
            <p:nvPr/>
          </p:nvSpPr>
          <p:spPr>
            <a:xfrm>
              <a:off x="4724400" y="3581400"/>
              <a:ext cx="1524000" cy="304800"/>
            </a:xfrm>
            <a:prstGeom prst="rect">
              <a:avLst/>
            </a:prstGeom>
            <a:noFill/>
            <a:ln w="254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0" name="Straight Arrow Connector 29"/>
            <p:cNvCxnSpPr>
              <a:stCxn id="32" idx="1"/>
              <a:endCxn id="29" idx="3"/>
            </p:cNvCxnSpPr>
            <p:nvPr/>
          </p:nvCxnSpPr>
          <p:spPr>
            <a:xfrm rot="10800000" flipV="1">
              <a:off x="6248400" y="3200400"/>
              <a:ext cx="914400" cy="533400"/>
            </a:xfrm>
            <a:prstGeom prst="straightConnector1">
              <a:avLst/>
            </a:prstGeom>
            <a:noFill/>
            <a:ln w="25400" cmpd="sng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2" name="Content Placeholder 2"/>
          <p:cNvSpPr txBox="1">
            <a:spLocks/>
          </p:cNvSpPr>
          <p:nvPr/>
        </p:nvSpPr>
        <p:spPr>
          <a:xfrm>
            <a:off x="7162800" y="2438400"/>
            <a:ext cx="22098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Time: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thời gian của trò chơi.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7162800" y="4038600"/>
            <a:ext cx="22098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Hints left: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Số lần gợi ý.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724400" y="3900268"/>
            <a:ext cx="2438400" cy="709832"/>
            <a:chOff x="4724400" y="3581400"/>
            <a:chExt cx="2438400" cy="709832"/>
          </a:xfrm>
        </p:grpSpPr>
        <p:sp>
          <p:nvSpPr>
            <p:cNvPr id="38" name="Rectangle 37"/>
            <p:cNvSpPr/>
            <p:nvPr/>
          </p:nvSpPr>
          <p:spPr>
            <a:xfrm>
              <a:off x="4724400" y="3581400"/>
              <a:ext cx="1524000" cy="304800"/>
            </a:xfrm>
            <a:prstGeom prst="rect">
              <a:avLst/>
            </a:prstGeom>
            <a:noFill/>
            <a:ln w="254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9" name="Straight Arrow Connector 38"/>
            <p:cNvCxnSpPr>
              <a:stCxn id="36" idx="1"/>
              <a:endCxn id="38" idx="3"/>
            </p:cNvCxnSpPr>
            <p:nvPr/>
          </p:nvCxnSpPr>
          <p:spPr>
            <a:xfrm rot="10800000">
              <a:off x="6248400" y="3733800"/>
              <a:ext cx="914400" cy="557432"/>
            </a:xfrm>
            <a:prstGeom prst="straightConnector1">
              <a:avLst/>
            </a:prstGeom>
            <a:noFill/>
            <a:ln w="25400" cmpd="sng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49" name="Content Placeholder 2"/>
          <p:cNvSpPr txBox="1">
            <a:spLocks/>
          </p:cNvSpPr>
          <p:nvPr/>
        </p:nvSpPr>
        <p:spPr>
          <a:xfrm>
            <a:off x="7162800" y="5181600"/>
            <a:ext cx="22098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: nhấn vào để xem gợi ý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24600" y="3581400"/>
            <a:ext cx="1619250" cy="2095500"/>
            <a:chOff x="6324600" y="3581400"/>
            <a:chExt cx="1619250" cy="2095500"/>
          </a:xfrm>
        </p:grpSpPr>
        <p:grpSp>
          <p:nvGrpSpPr>
            <p:cNvPr id="48" name="Group 47"/>
            <p:cNvGrpSpPr/>
            <p:nvPr/>
          </p:nvGrpSpPr>
          <p:grpSpPr>
            <a:xfrm>
              <a:off x="6324600" y="3581400"/>
              <a:ext cx="914400" cy="1752600"/>
              <a:chOff x="6324600" y="3581400"/>
              <a:chExt cx="914400" cy="1752600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6324600" y="3581400"/>
                <a:ext cx="609600" cy="685800"/>
              </a:xfrm>
              <a:prstGeom prst="rect">
                <a:avLst/>
              </a:prstGeom>
              <a:noFill/>
              <a:ln w="25400" cmpd="sng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3" name="Straight Arrow Connector 42"/>
              <p:cNvCxnSpPr>
                <a:endCxn id="42" idx="2"/>
              </p:cNvCxnSpPr>
              <p:nvPr/>
            </p:nvCxnSpPr>
            <p:spPr>
              <a:xfrm rot="16200000" flipV="1">
                <a:off x="6400800" y="4495800"/>
                <a:ext cx="1066800" cy="609600"/>
              </a:xfrm>
              <a:prstGeom prst="straightConnector1">
                <a:avLst/>
              </a:prstGeom>
              <a:noFill/>
              <a:ln w="25400" cmpd="sng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467600" y="5029200"/>
              <a:ext cx="476250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 build="p"/>
      <p:bldP spid="32" grpId="0" build="p"/>
      <p:bldP spid="36" grpId="0" build="p"/>
      <p:bldP spid="4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76200" y="119856"/>
            <a:ext cx="9144000" cy="639763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Thoát khỏi lần chơi</a:t>
            </a: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6821577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4" name="Group 23"/>
          <p:cNvGrpSpPr/>
          <p:nvPr/>
        </p:nvGrpSpPr>
        <p:grpSpPr>
          <a:xfrm>
            <a:off x="4363328" y="2895600"/>
            <a:ext cx="2570873" cy="2514600"/>
            <a:chOff x="4724400" y="2000250"/>
            <a:chExt cx="3290717" cy="1885950"/>
          </a:xfrm>
        </p:grpSpPr>
        <p:sp>
          <p:nvSpPr>
            <p:cNvPr id="25" name="Rectangle 24"/>
            <p:cNvSpPr/>
            <p:nvPr/>
          </p:nvSpPr>
          <p:spPr>
            <a:xfrm>
              <a:off x="4724400" y="3581400"/>
              <a:ext cx="1524000" cy="304800"/>
            </a:xfrm>
            <a:prstGeom prst="rect">
              <a:avLst/>
            </a:prstGeom>
            <a:noFill/>
            <a:ln w="254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6" name="Straight Arrow Connector 25"/>
            <p:cNvCxnSpPr>
              <a:stCxn id="28" idx="1"/>
              <a:endCxn id="25" idx="3"/>
            </p:cNvCxnSpPr>
            <p:nvPr/>
          </p:nvCxnSpPr>
          <p:spPr>
            <a:xfrm rot="10800000" flipV="1">
              <a:off x="6248401" y="2000250"/>
              <a:ext cx="1766716" cy="1733550"/>
            </a:xfrm>
            <a:prstGeom prst="straightConnector1">
              <a:avLst/>
            </a:prstGeom>
            <a:noFill/>
            <a:ln w="25400" cmpd="sng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8" name="Content Placeholder 2"/>
          <p:cNvSpPr txBox="1">
            <a:spLocks/>
          </p:cNvSpPr>
          <p:nvPr/>
        </p:nvSpPr>
        <p:spPr>
          <a:xfrm>
            <a:off x="6934200" y="1905000"/>
            <a:ext cx="2286000" cy="1981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Save &amp; Exit: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lưu lại lần chơi  và quay về màn hình bắt đầu.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486400" y="4953000"/>
            <a:ext cx="1524001" cy="457200"/>
            <a:chOff x="4724400" y="3543300"/>
            <a:chExt cx="1950721" cy="342900"/>
          </a:xfrm>
        </p:grpSpPr>
        <p:sp>
          <p:nvSpPr>
            <p:cNvPr id="33" name="Rectangle 32"/>
            <p:cNvSpPr/>
            <p:nvPr/>
          </p:nvSpPr>
          <p:spPr>
            <a:xfrm>
              <a:off x="4724400" y="3581400"/>
              <a:ext cx="1524000" cy="304800"/>
            </a:xfrm>
            <a:prstGeom prst="rect">
              <a:avLst/>
            </a:prstGeom>
            <a:noFill/>
            <a:ln w="254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" name="Straight Arrow Connector 33"/>
            <p:cNvCxnSpPr>
              <a:stCxn id="35" idx="1"/>
              <a:endCxn id="33" idx="3"/>
            </p:cNvCxnSpPr>
            <p:nvPr/>
          </p:nvCxnSpPr>
          <p:spPr>
            <a:xfrm rot="10800000" flipV="1">
              <a:off x="6248400" y="3543300"/>
              <a:ext cx="426721" cy="190500"/>
            </a:xfrm>
            <a:prstGeom prst="straightConnector1">
              <a:avLst/>
            </a:prstGeom>
            <a:noFill/>
            <a:ln w="25400" cmpd="sng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5" name="Content Placeholder 2"/>
          <p:cNvSpPr txBox="1">
            <a:spLocks/>
          </p:cNvSpPr>
          <p:nvPr/>
        </p:nvSpPr>
        <p:spPr>
          <a:xfrm>
            <a:off x="7010400" y="3810000"/>
            <a:ext cx="2286000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Exit: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không lưu lại lần chơi, trở về màn hình bắt đầu.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 build="p"/>
      <p:bldP spid="3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20619" y="84073"/>
            <a:ext cx="91440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hỏi 1: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Bàn cờ Sudoku có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dạng như thế nào 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2286000"/>
            <a:ext cx="3581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Có dạng: ............ ?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029200" y="2057400"/>
            <a:ext cx="3886200" cy="609600"/>
            <a:chOff x="5029200" y="2057400"/>
            <a:chExt cx="3886200" cy="609600"/>
          </a:xfrm>
        </p:grpSpPr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5029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1</a:t>
              </a:r>
            </a:p>
          </p:txBody>
        </p:sp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54864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2</a:t>
              </a: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59436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3</a:t>
              </a: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64008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4</a:t>
              </a:r>
            </a:p>
          </p:txBody>
        </p:sp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67818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5</a:t>
              </a: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72390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6</a:t>
              </a:r>
            </a:p>
          </p:txBody>
        </p:sp>
        <p:sp>
          <p:nvSpPr>
            <p:cNvPr id="15" name="Content Placeholder 2"/>
            <p:cNvSpPr txBox="1">
              <a:spLocks/>
            </p:cNvSpPr>
            <p:nvPr/>
          </p:nvSpPr>
          <p:spPr>
            <a:xfrm>
              <a:off x="76200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7</a:t>
              </a:r>
            </a:p>
          </p:txBody>
        </p:sp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8077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8</a:t>
              </a:r>
            </a:p>
          </p:txBody>
        </p:sp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8458200" y="2057400"/>
              <a:ext cx="457200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9</a:t>
              </a: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457200" y="3581400"/>
            <a:ext cx="3505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Cột:............... ?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457200" y="2895600"/>
            <a:ext cx="3505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Hàng:................ ?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4495800" y="2590800"/>
            <a:ext cx="381000" cy="4082844"/>
            <a:chOff x="4419600" y="2590800"/>
            <a:chExt cx="381000" cy="4082844"/>
          </a:xfrm>
        </p:grpSpPr>
        <p:sp>
          <p:nvSpPr>
            <p:cNvPr id="30" name="Content Placeholder 2"/>
            <p:cNvSpPr txBox="1">
              <a:spLocks/>
            </p:cNvSpPr>
            <p:nvPr/>
          </p:nvSpPr>
          <p:spPr>
            <a:xfrm>
              <a:off x="4419600" y="2590800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1" name="Content Placeholder 2"/>
            <p:cNvSpPr txBox="1">
              <a:spLocks/>
            </p:cNvSpPr>
            <p:nvPr/>
          </p:nvSpPr>
          <p:spPr>
            <a:xfrm>
              <a:off x="4419600" y="3109452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2" name="Content Placeholder 2"/>
            <p:cNvSpPr txBox="1">
              <a:spLocks/>
            </p:cNvSpPr>
            <p:nvPr/>
          </p:nvSpPr>
          <p:spPr>
            <a:xfrm>
              <a:off x="4419600" y="3551904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4419600" y="399189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4" name="Content Placeholder 2"/>
            <p:cNvSpPr txBox="1">
              <a:spLocks/>
            </p:cNvSpPr>
            <p:nvPr/>
          </p:nvSpPr>
          <p:spPr>
            <a:xfrm>
              <a:off x="4419600" y="4404852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5" name="Content Placeholder 2"/>
            <p:cNvSpPr txBox="1">
              <a:spLocks/>
            </p:cNvSpPr>
            <p:nvPr/>
          </p:nvSpPr>
          <p:spPr>
            <a:xfrm>
              <a:off x="4419600" y="483255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6" name="Content Placeholder 2"/>
            <p:cNvSpPr txBox="1">
              <a:spLocks/>
            </p:cNvSpPr>
            <p:nvPr/>
          </p:nvSpPr>
          <p:spPr>
            <a:xfrm>
              <a:off x="4419600" y="5287296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4419600" y="5715000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8</a:t>
              </a:r>
            </a:p>
          </p:txBody>
        </p:sp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4419600" y="6140244"/>
              <a:ext cx="381000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48" name="Content Placeholder 2"/>
          <p:cNvSpPr txBox="1">
            <a:spLocks/>
          </p:cNvSpPr>
          <p:nvPr/>
        </p:nvSpPr>
        <p:spPr>
          <a:xfrm>
            <a:off x="457200" y="4267200"/>
            <a:ext cx="4038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Vùng: .......................?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4671" y="2667000"/>
            <a:ext cx="391072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2" name="Group 81"/>
          <p:cNvGrpSpPr/>
          <p:nvPr/>
        </p:nvGrpSpPr>
        <p:grpSpPr>
          <a:xfrm>
            <a:off x="5105400" y="2734992"/>
            <a:ext cx="3733800" cy="3942472"/>
            <a:chOff x="5105400" y="2734992"/>
            <a:chExt cx="3733800" cy="3942472"/>
          </a:xfrm>
        </p:grpSpPr>
        <p:grpSp>
          <p:nvGrpSpPr>
            <p:cNvPr id="49" name="Group 48"/>
            <p:cNvGrpSpPr/>
            <p:nvPr/>
          </p:nvGrpSpPr>
          <p:grpSpPr>
            <a:xfrm>
              <a:off x="5105400" y="2740852"/>
              <a:ext cx="1219200" cy="1295400"/>
              <a:chOff x="4876800" y="2514600"/>
              <a:chExt cx="1219200" cy="1295400"/>
            </a:xfrm>
          </p:grpSpPr>
          <p:sp>
            <p:nvSpPr>
              <p:cNvPr id="50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6358596" y="2734992"/>
              <a:ext cx="1219200" cy="1295400"/>
              <a:chOff x="4876800" y="2514600"/>
              <a:chExt cx="1219200" cy="1295400"/>
            </a:xfrm>
          </p:grpSpPr>
          <p:sp>
            <p:nvSpPr>
              <p:cNvPr id="53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7620000" y="2734992"/>
              <a:ext cx="1219200" cy="1295400"/>
              <a:chOff x="4876800" y="2458328"/>
              <a:chExt cx="1219200" cy="1295400"/>
            </a:xfrm>
          </p:grpSpPr>
          <p:sp>
            <p:nvSpPr>
              <p:cNvPr id="56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4876800" y="2458328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5105400" y="4058528"/>
              <a:ext cx="1219200" cy="1295400"/>
              <a:chOff x="4876800" y="2514600"/>
              <a:chExt cx="1219200" cy="1295400"/>
            </a:xfrm>
          </p:grpSpPr>
          <p:sp>
            <p:nvSpPr>
              <p:cNvPr id="59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1" name="Group 60"/>
            <p:cNvGrpSpPr/>
            <p:nvPr/>
          </p:nvGrpSpPr>
          <p:grpSpPr>
            <a:xfrm>
              <a:off x="6358596" y="4066736"/>
              <a:ext cx="1219200" cy="1295400"/>
              <a:chOff x="4876800" y="2556804"/>
              <a:chExt cx="1219200" cy="1295400"/>
            </a:xfrm>
          </p:grpSpPr>
          <p:sp>
            <p:nvSpPr>
              <p:cNvPr id="62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4876800" y="2556804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7620000" y="4066736"/>
              <a:ext cx="1219200" cy="1295400"/>
              <a:chOff x="4876800" y="2514600"/>
              <a:chExt cx="1219200" cy="1295400"/>
            </a:xfrm>
          </p:grpSpPr>
          <p:sp>
            <p:nvSpPr>
              <p:cNvPr id="65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5105400" y="5382064"/>
              <a:ext cx="1219200" cy="1295400"/>
              <a:chOff x="4876800" y="2514600"/>
              <a:chExt cx="1219200" cy="1295400"/>
            </a:xfrm>
          </p:grpSpPr>
          <p:sp>
            <p:nvSpPr>
              <p:cNvPr id="68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6358596" y="5382064"/>
              <a:ext cx="1219200" cy="1295400"/>
              <a:chOff x="4876800" y="2514600"/>
              <a:chExt cx="1219200" cy="1295400"/>
            </a:xfrm>
          </p:grpSpPr>
          <p:sp>
            <p:nvSpPr>
              <p:cNvPr id="71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7620000" y="5382064"/>
              <a:ext cx="1219200" cy="1295400"/>
              <a:chOff x="4876800" y="2514600"/>
              <a:chExt cx="1219200" cy="1295400"/>
            </a:xfrm>
          </p:grpSpPr>
          <p:sp>
            <p:nvSpPr>
              <p:cNvPr id="74" name="Content Placeholder 2"/>
              <p:cNvSpPr txBox="1">
                <a:spLocks/>
              </p:cNvSpPr>
              <p:nvPr/>
            </p:nvSpPr>
            <p:spPr>
              <a:xfrm>
                <a:off x="5334000" y="2895600"/>
                <a:ext cx="5334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4876800" y="2514600"/>
                <a:ext cx="1219200" cy="1295400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6" name="Content Placeholder 2"/>
          <p:cNvSpPr txBox="1">
            <a:spLocks/>
          </p:cNvSpPr>
          <p:nvPr/>
        </p:nvSpPr>
        <p:spPr>
          <a:xfrm>
            <a:off x="1828800" y="22098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9x9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8" name="Content Placeholder 2"/>
          <p:cNvSpPr txBox="1">
            <a:spLocks/>
          </p:cNvSpPr>
          <p:nvPr/>
        </p:nvSpPr>
        <p:spPr>
          <a:xfrm>
            <a:off x="1752600" y="2813540"/>
            <a:ext cx="1295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hàng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9" name="Content Placeholder 2"/>
          <p:cNvSpPr txBox="1">
            <a:spLocks/>
          </p:cNvSpPr>
          <p:nvPr/>
        </p:nvSpPr>
        <p:spPr>
          <a:xfrm>
            <a:off x="1600200" y="3468856"/>
            <a:ext cx="1295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cột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1828800" y="4142936"/>
            <a:ext cx="22098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vùng, 3x3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7" name="Text Box 12"/>
          <p:cNvSpPr txBox="1">
            <a:spLocks noChangeArrowheads="1"/>
          </p:cNvSpPr>
          <p:nvPr/>
        </p:nvSpPr>
        <p:spPr bwMode="auto">
          <a:xfrm>
            <a:off x="1028700" y="503108"/>
            <a:ext cx="5410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3200" b="1">
              <a:solidFill>
                <a:srgbClr val="FF0000"/>
              </a:solidFill>
              <a:latin typeface=".VnTimeH" pitchFamily="34" charset="0"/>
              <a:cs typeface="Arial" pitchFamily="34" charset="0"/>
            </a:endParaRPr>
          </a:p>
        </p:txBody>
      </p:sp>
      <p:sp>
        <p:nvSpPr>
          <p:cNvPr id="83" name="Rectangle 14"/>
          <p:cNvSpPr>
            <a:spLocks noChangeArrowheads="1"/>
          </p:cNvSpPr>
          <p:nvPr/>
        </p:nvSpPr>
        <p:spPr bwMode="auto">
          <a:xfrm>
            <a:off x="1143000" y="6216650"/>
            <a:ext cx="2286000" cy="5334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0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 GIỜ</a:t>
            </a:r>
          </a:p>
        </p:txBody>
      </p:sp>
      <p:sp>
        <p:nvSpPr>
          <p:cNvPr id="84" name="Oval 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9</a:t>
            </a:r>
          </a:p>
        </p:txBody>
      </p:sp>
      <p:sp>
        <p:nvSpPr>
          <p:cNvPr id="85" name="Oval 7"/>
          <p:cNvSpPr>
            <a:spLocks noChangeArrowheads="1"/>
          </p:cNvSpPr>
          <p:nvPr/>
        </p:nvSpPr>
        <p:spPr bwMode="auto">
          <a:xfrm>
            <a:off x="35814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8</a:t>
            </a:r>
          </a:p>
        </p:txBody>
      </p:sp>
      <p:sp>
        <p:nvSpPr>
          <p:cNvPr id="86" name="Oval 8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5</a:t>
            </a:r>
          </a:p>
        </p:txBody>
      </p:sp>
      <p:sp>
        <p:nvSpPr>
          <p:cNvPr id="87" name="Oval 9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4</a:t>
            </a:r>
          </a:p>
        </p:txBody>
      </p:sp>
      <p:sp>
        <p:nvSpPr>
          <p:cNvPr id="88" name="Oval 10"/>
          <p:cNvSpPr>
            <a:spLocks noChangeArrowheads="1"/>
          </p:cNvSpPr>
          <p:nvPr/>
        </p:nvSpPr>
        <p:spPr bwMode="auto">
          <a:xfrm>
            <a:off x="3733800" y="6096000"/>
            <a:ext cx="1066800" cy="5334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3</a:t>
            </a:r>
          </a:p>
        </p:txBody>
      </p:sp>
      <p:sp>
        <p:nvSpPr>
          <p:cNvPr id="89" name="Oval 11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2</a:t>
            </a:r>
          </a:p>
        </p:txBody>
      </p:sp>
      <p:sp>
        <p:nvSpPr>
          <p:cNvPr id="90" name="Oval 15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7</a:t>
            </a:r>
          </a:p>
        </p:txBody>
      </p:sp>
      <p:sp>
        <p:nvSpPr>
          <p:cNvPr id="91" name="Oval 1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6</a:t>
            </a:r>
          </a:p>
        </p:txBody>
      </p:sp>
      <p:sp>
        <p:nvSpPr>
          <p:cNvPr id="92" name="Oval 32"/>
          <p:cNvSpPr>
            <a:spLocks noChangeArrowheads="1"/>
          </p:cNvSpPr>
          <p:nvPr/>
        </p:nvSpPr>
        <p:spPr bwMode="auto">
          <a:xfrm>
            <a:off x="3657600" y="6113463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10</a:t>
            </a:r>
          </a:p>
        </p:txBody>
      </p:sp>
      <p:sp>
        <p:nvSpPr>
          <p:cNvPr id="93" name="Oval 35"/>
          <p:cNvSpPr>
            <a:spLocks noChangeArrowheads="1"/>
          </p:cNvSpPr>
          <p:nvPr/>
        </p:nvSpPr>
        <p:spPr bwMode="auto">
          <a:xfrm>
            <a:off x="3708797" y="614045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  <p:bldP spid="27" grpId="0" build="allAtOnce"/>
      <p:bldP spid="28" grpId="0" build="p"/>
      <p:bldP spid="48" grpId="0"/>
      <p:bldP spid="76" grpId="0"/>
      <p:bldP spid="78" grpId="0"/>
      <p:bldP spid="79" grpId="0"/>
      <p:bldP spid="81" grpId="0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7010400" y="20574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 </a:t>
            </a:r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2438400"/>
            <a:ext cx="391072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" name="Content Placeholder 2"/>
          <p:cNvSpPr txBox="1">
            <a:spLocks/>
          </p:cNvSpPr>
          <p:nvPr/>
        </p:nvSpPr>
        <p:spPr>
          <a:xfrm>
            <a:off x="0" y="2057400"/>
            <a:ext cx="45720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Điền kín tất cả các ô trống còn lại với điều kiện: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6257925" y="3603812"/>
            <a:ext cx="1700213" cy="1864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38100" y="162607"/>
            <a:ext cx="95250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hỏi 2: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Nhiệm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vụ của em như thế nào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0" y="2438400"/>
            <a:ext cx="8658664" cy="1828800"/>
            <a:chOff x="0" y="2438400"/>
            <a:chExt cx="8658664" cy="1828800"/>
          </a:xfrm>
        </p:grpSpPr>
        <p:sp>
          <p:nvSpPr>
            <p:cNvPr id="51" name="Content Placeholder 2"/>
            <p:cNvSpPr txBox="1">
              <a:spLocks/>
            </p:cNvSpPr>
            <p:nvPr/>
          </p:nvSpPr>
          <p:spPr>
            <a:xfrm>
              <a:off x="0" y="3276600"/>
              <a:ext cx="4800600" cy="990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(1)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.............................................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    ........................</a:t>
              </a: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4038600" y="2438400"/>
              <a:ext cx="4620064" cy="609600"/>
              <a:chOff x="4038600" y="2438400"/>
              <a:chExt cx="4620064" cy="609600"/>
            </a:xfrm>
          </p:grpSpPr>
          <p:grpSp>
            <p:nvGrpSpPr>
              <p:cNvPr id="53" name="Group 52"/>
              <p:cNvGrpSpPr/>
              <p:nvPr/>
            </p:nvGrpSpPr>
            <p:grpSpPr>
              <a:xfrm>
                <a:off x="4848664" y="2466536"/>
                <a:ext cx="3810000" cy="457200"/>
                <a:chOff x="4876800" y="2514600"/>
                <a:chExt cx="1219200" cy="1295400"/>
              </a:xfrm>
            </p:grpSpPr>
            <p:sp>
              <p:nvSpPr>
                <p:cNvPr id="55" name="Content Placeholder 2"/>
                <p:cNvSpPr txBox="1">
                  <a:spLocks/>
                </p:cNvSpPr>
                <p:nvPr/>
              </p:nvSpPr>
              <p:spPr>
                <a:xfrm>
                  <a:off x="5334000" y="2895600"/>
                  <a:ext cx="533400" cy="60960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 fontScale="32500" lnSpcReduction="20000"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en-US" sz="32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4876800" y="2514600"/>
                  <a:ext cx="1219200" cy="1295400"/>
                </a:xfrm>
                <a:prstGeom prst="rect">
                  <a:avLst/>
                </a:prstGeom>
                <a:noFill/>
                <a:ln w="50800"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Content Placeholder 2"/>
              <p:cNvSpPr txBox="1">
                <a:spLocks/>
              </p:cNvSpPr>
              <p:nvPr/>
            </p:nvSpPr>
            <p:spPr>
              <a:xfrm>
                <a:off x="4038600" y="2438400"/>
                <a:ext cx="6858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en-US" sz="28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(1)</a:t>
                </a:r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>
            <a:off x="0" y="1828800"/>
            <a:ext cx="5486400" cy="4572000"/>
            <a:chOff x="0" y="1828800"/>
            <a:chExt cx="5486400" cy="4572000"/>
          </a:xfrm>
        </p:grpSpPr>
        <p:sp>
          <p:nvSpPr>
            <p:cNvPr id="70" name="Content Placeholder 2"/>
            <p:cNvSpPr txBox="1">
              <a:spLocks/>
            </p:cNvSpPr>
            <p:nvPr/>
          </p:nvSpPr>
          <p:spPr>
            <a:xfrm>
              <a:off x="0" y="4343400"/>
              <a:ext cx="4724400" cy="990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b="1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(2)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.............................................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     .......................</a:t>
              </a: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4856872" y="1828800"/>
              <a:ext cx="629528" cy="4572000"/>
              <a:chOff x="4856872" y="1828800"/>
              <a:chExt cx="629528" cy="4572000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4856872" y="2438400"/>
                <a:ext cx="400928" cy="3962400"/>
              </a:xfrm>
              <a:prstGeom prst="rect">
                <a:avLst/>
              </a:prstGeom>
              <a:noFill/>
              <a:ln w="508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Content Placeholder 2"/>
              <p:cNvSpPr txBox="1">
                <a:spLocks/>
              </p:cNvSpPr>
              <p:nvPr/>
            </p:nvSpPr>
            <p:spPr>
              <a:xfrm>
                <a:off x="4876800" y="1828800"/>
                <a:ext cx="609600" cy="60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US" sz="28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kumimoji="0" lang="en-US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2)</a:t>
                </a:r>
              </a:p>
            </p:txBody>
          </p:sp>
        </p:grpSp>
      </p:grpSp>
      <p:grpSp>
        <p:nvGrpSpPr>
          <p:cNvPr id="88" name="Group 87"/>
          <p:cNvGrpSpPr/>
          <p:nvPr/>
        </p:nvGrpSpPr>
        <p:grpSpPr>
          <a:xfrm>
            <a:off x="0" y="5105400"/>
            <a:ext cx="7391400" cy="1752600"/>
            <a:chOff x="0" y="5105400"/>
            <a:chExt cx="7391400" cy="1752600"/>
          </a:xfrm>
        </p:grpSpPr>
        <p:sp>
          <p:nvSpPr>
            <p:cNvPr id="72" name="Content Placeholder 2"/>
            <p:cNvSpPr txBox="1">
              <a:spLocks/>
            </p:cNvSpPr>
            <p:nvPr/>
          </p:nvSpPr>
          <p:spPr>
            <a:xfrm>
              <a:off x="0" y="5410200"/>
              <a:ext cx="4724400" cy="990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(3)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.............................................</a:t>
              </a:r>
            </a:p>
            <a:p>
              <a:pPr lvl="0">
                <a:spcBef>
                  <a:spcPct val="20000"/>
                </a:spcBef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     .......................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6172200" y="5105400"/>
              <a:ext cx="1219200" cy="1752600"/>
              <a:chOff x="6172200" y="5105400"/>
              <a:chExt cx="1219200" cy="1752600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6172200" y="5105400"/>
                <a:ext cx="1219200" cy="1295400"/>
              </a:xfrm>
              <a:prstGeom prst="rect">
                <a:avLst/>
              </a:prstGeom>
              <a:noFill/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Content Placeholder 2"/>
              <p:cNvSpPr txBox="1">
                <a:spLocks/>
              </p:cNvSpPr>
              <p:nvPr/>
            </p:nvSpPr>
            <p:spPr>
              <a:xfrm>
                <a:off x="6477000" y="6400800"/>
                <a:ext cx="685800" cy="4572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en-US" sz="28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(3)</a:t>
                </a:r>
              </a:p>
            </p:txBody>
          </p:sp>
        </p:grpSp>
      </p:grpSp>
      <p:sp>
        <p:nvSpPr>
          <p:cNvPr id="89" name="Rectangle 14"/>
          <p:cNvSpPr>
            <a:spLocks noChangeArrowheads="1"/>
          </p:cNvSpPr>
          <p:nvPr/>
        </p:nvSpPr>
        <p:spPr bwMode="auto">
          <a:xfrm>
            <a:off x="2286000" y="6216650"/>
            <a:ext cx="2286000" cy="5334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 GIỜ</a:t>
            </a:r>
          </a:p>
        </p:txBody>
      </p:sp>
      <p:sp>
        <p:nvSpPr>
          <p:cNvPr id="90" name="Oval 6"/>
          <p:cNvSpPr>
            <a:spLocks noChangeArrowheads="1"/>
          </p:cNvSpPr>
          <p:nvPr/>
        </p:nvSpPr>
        <p:spPr bwMode="auto">
          <a:xfrm>
            <a:off x="28194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9</a:t>
            </a:r>
          </a:p>
        </p:txBody>
      </p:sp>
      <p:sp>
        <p:nvSpPr>
          <p:cNvPr id="91" name="Oval 7"/>
          <p:cNvSpPr>
            <a:spLocks noChangeArrowheads="1"/>
          </p:cNvSpPr>
          <p:nvPr/>
        </p:nvSpPr>
        <p:spPr bwMode="auto">
          <a:xfrm>
            <a:off x="27432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8</a:t>
            </a:r>
          </a:p>
        </p:txBody>
      </p:sp>
      <p:sp>
        <p:nvSpPr>
          <p:cNvPr id="92" name="Oval 8"/>
          <p:cNvSpPr>
            <a:spLocks noChangeArrowheads="1"/>
          </p:cNvSpPr>
          <p:nvPr/>
        </p:nvSpPr>
        <p:spPr bwMode="auto">
          <a:xfrm>
            <a:off x="28194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5</a:t>
            </a:r>
          </a:p>
        </p:txBody>
      </p:sp>
      <p:sp>
        <p:nvSpPr>
          <p:cNvPr id="93" name="Oval 9"/>
          <p:cNvSpPr>
            <a:spLocks noChangeArrowheads="1"/>
          </p:cNvSpPr>
          <p:nvPr/>
        </p:nvSpPr>
        <p:spPr bwMode="auto">
          <a:xfrm>
            <a:off x="28194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4</a:t>
            </a:r>
          </a:p>
        </p:txBody>
      </p:sp>
      <p:sp>
        <p:nvSpPr>
          <p:cNvPr id="94" name="Oval 10"/>
          <p:cNvSpPr>
            <a:spLocks noChangeArrowheads="1"/>
          </p:cNvSpPr>
          <p:nvPr/>
        </p:nvSpPr>
        <p:spPr bwMode="auto">
          <a:xfrm>
            <a:off x="2895600" y="6096000"/>
            <a:ext cx="1066800" cy="5334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3</a:t>
            </a:r>
          </a:p>
        </p:txBody>
      </p: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28194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2</a:t>
            </a:r>
          </a:p>
        </p:txBody>
      </p:sp>
      <p:sp>
        <p:nvSpPr>
          <p:cNvPr id="96" name="Oval 15"/>
          <p:cNvSpPr>
            <a:spLocks noChangeArrowheads="1"/>
          </p:cNvSpPr>
          <p:nvPr/>
        </p:nvSpPr>
        <p:spPr bwMode="auto">
          <a:xfrm>
            <a:off x="28194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7</a:t>
            </a:r>
          </a:p>
        </p:txBody>
      </p:sp>
      <p:sp>
        <p:nvSpPr>
          <p:cNvPr id="97" name="Oval 16"/>
          <p:cNvSpPr>
            <a:spLocks noChangeArrowheads="1"/>
          </p:cNvSpPr>
          <p:nvPr/>
        </p:nvSpPr>
        <p:spPr bwMode="auto">
          <a:xfrm>
            <a:off x="28194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6</a:t>
            </a:r>
          </a:p>
        </p:txBody>
      </p:sp>
      <p:sp>
        <p:nvSpPr>
          <p:cNvPr id="98" name="Oval 32"/>
          <p:cNvSpPr>
            <a:spLocks noChangeArrowheads="1"/>
          </p:cNvSpPr>
          <p:nvPr/>
        </p:nvSpPr>
        <p:spPr bwMode="auto">
          <a:xfrm>
            <a:off x="2819400" y="6113463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10</a:t>
            </a:r>
          </a:p>
        </p:txBody>
      </p:sp>
      <p:sp>
        <p:nvSpPr>
          <p:cNvPr id="99" name="Oval 35"/>
          <p:cNvSpPr>
            <a:spLocks noChangeArrowheads="1"/>
          </p:cNvSpPr>
          <p:nvPr/>
        </p:nvSpPr>
        <p:spPr bwMode="auto">
          <a:xfrm>
            <a:off x="2870597" y="614045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</a:t>
            </a:r>
          </a:p>
        </p:txBody>
      </p:sp>
      <p:sp>
        <p:nvSpPr>
          <p:cNvPr id="100" name="Content Placeholder 2"/>
          <p:cNvSpPr txBox="1">
            <a:spLocks/>
          </p:cNvSpPr>
          <p:nvPr/>
        </p:nvSpPr>
        <p:spPr>
          <a:xfrm>
            <a:off x="533400" y="3124200"/>
            <a:ext cx="45720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80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trùng số nào ở hàng ngang.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1" name="Content Placeholder 2"/>
          <p:cNvSpPr txBox="1">
            <a:spLocks/>
          </p:cNvSpPr>
          <p:nvPr/>
        </p:nvSpPr>
        <p:spPr>
          <a:xfrm>
            <a:off x="457200" y="4182792"/>
            <a:ext cx="43434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80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trùng số nào ở hàng dọc.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2" name="Content Placeholder 2"/>
          <p:cNvSpPr txBox="1">
            <a:spLocks/>
          </p:cNvSpPr>
          <p:nvPr/>
        </p:nvSpPr>
        <p:spPr>
          <a:xfrm>
            <a:off x="457200" y="5300004"/>
            <a:ext cx="43434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80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trùng số nào ở vùng 3x3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125250"/>
      </p:ext>
    </p:extLst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67" grpId="0" build="p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/>
      <p:bldP spid="101" grpId="0"/>
      <p:bldP spid="10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Date Placeholder 3"/>
          <p:cNvSpPr>
            <a:spLocks noGrp="1"/>
          </p:cNvSpPr>
          <p:nvPr>
            <p:ph type="dt" sz="quarter" idx="10"/>
          </p:nvPr>
        </p:nvSpPr>
        <p:spPr>
          <a:xfrm>
            <a:off x="7010400" y="6381750"/>
            <a:ext cx="2133600" cy="476250"/>
          </a:xfrm>
          <a:noFill/>
        </p:spPr>
        <p:txBody>
          <a:bodyPr/>
          <a:lstStyle/>
          <a:p>
            <a:pPr algn="r"/>
            <a:fld id="{446DD3E5-34C1-4D2B-9F4F-6ADF25558008}" type="datetime11">
              <a:rPr lang="en-US" smtClean="0"/>
              <a:pPr algn="r"/>
              <a:t>21:22:23</a:t>
            </a:fld>
            <a:endParaRPr lang="en-US" dirty="0"/>
          </a:p>
        </p:txBody>
      </p:sp>
      <p:sp>
        <p:nvSpPr>
          <p:cNvPr id="3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2057400"/>
            <a:ext cx="395446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6" name="Group 85"/>
          <p:cNvGrpSpPr/>
          <p:nvPr/>
        </p:nvGrpSpPr>
        <p:grpSpPr>
          <a:xfrm>
            <a:off x="76200" y="2057400"/>
            <a:ext cx="8472267" cy="2590803"/>
            <a:chOff x="76200" y="2057400"/>
            <a:chExt cx="8472267" cy="2590803"/>
          </a:xfrm>
        </p:grpSpPr>
        <p:sp>
          <p:nvSpPr>
            <p:cNvPr id="64" name="Rectangle 63"/>
            <p:cNvSpPr/>
            <p:nvPr/>
          </p:nvSpPr>
          <p:spPr>
            <a:xfrm>
              <a:off x="76200" y="2057400"/>
              <a:ext cx="4038600" cy="838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444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30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Chọn mức độ chơi</a:t>
              </a:r>
              <a:endParaRPr lang="en-US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4114800" y="2476500"/>
              <a:ext cx="4433667" cy="2171703"/>
              <a:chOff x="2773055" y="2871353"/>
              <a:chExt cx="3399145" cy="1776847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3810000" y="3810000"/>
                <a:ext cx="2362200" cy="838200"/>
              </a:xfrm>
              <a:prstGeom prst="rect">
                <a:avLst/>
              </a:prstGeom>
              <a:noFill/>
              <a:ln w="38100" cmpd="sng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9" name="Straight Arrow Connector 68"/>
              <p:cNvCxnSpPr>
                <a:stCxn id="64" idx="3"/>
                <a:endCxn id="68" idx="1"/>
              </p:cNvCxnSpPr>
              <p:nvPr/>
            </p:nvCxnSpPr>
            <p:spPr>
              <a:xfrm>
                <a:off x="2773055" y="2871353"/>
                <a:ext cx="1036945" cy="1357743"/>
              </a:xfrm>
              <a:prstGeom prst="straightConnector1">
                <a:avLst/>
              </a:prstGeom>
              <a:ln w="44450">
                <a:solidFill>
                  <a:srgbClr val="FF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7" name="Group 86"/>
          <p:cNvGrpSpPr/>
          <p:nvPr/>
        </p:nvGrpSpPr>
        <p:grpSpPr>
          <a:xfrm>
            <a:off x="0" y="3048000"/>
            <a:ext cx="3886200" cy="3048000"/>
            <a:chOff x="0" y="3048000"/>
            <a:chExt cx="3886200" cy="3048000"/>
          </a:xfrm>
        </p:grpSpPr>
        <p:sp>
          <p:nvSpPr>
            <p:cNvPr id="65" name="Content Placeholder 2"/>
            <p:cNvSpPr txBox="1">
              <a:spLocks/>
            </p:cNvSpPr>
            <p:nvPr/>
          </p:nvSpPr>
          <p:spPr>
            <a:xfrm>
              <a:off x="0" y="3048000"/>
              <a:ext cx="3886200" cy="685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Very Easy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:</a:t>
              </a:r>
              <a:r>
                <a:rPr lang="en-US" sz="28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................</a:t>
              </a:r>
              <a:endParaRPr kumimoji="0" lang="en-US" sz="28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70" name="Content Placeholder 2"/>
            <p:cNvSpPr txBox="1">
              <a:spLocks/>
            </p:cNvSpPr>
            <p:nvPr/>
          </p:nvSpPr>
          <p:spPr>
            <a:xfrm>
              <a:off x="0" y="3657600"/>
              <a:ext cx="3886200" cy="685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Easy: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..........</a:t>
              </a:r>
              <a:endParaRPr kumimoji="0" lang="en-US" sz="28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71" name="Content Placeholder 2"/>
            <p:cNvSpPr txBox="1">
              <a:spLocks/>
            </p:cNvSpPr>
            <p:nvPr/>
          </p:nvSpPr>
          <p:spPr>
            <a:xfrm>
              <a:off x="0" y="4191000"/>
              <a:ext cx="3886200" cy="685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Medium:</a:t>
              </a: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.....................</a:t>
              </a:r>
              <a:endParaRPr kumimoji="0" lang="en-US" sz="28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72" name="Content Placeholder 2"/>
            <p:cNvSpPr txBox="1">
              <a:spLocks/>
            </p:cNvSpPr>
            <p:nvPr/>
          </p:nvSpPr>
          <p:spPr>
            <a:xfrm>
              <a:off x="0" y="4800600"/>
              <a:ext cx="3886200" cy="685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Hard:</a:t>
              </a: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..........</a:t>
              </a:r>
              <a:endParaRPr kumimoji="0" lang="en-US" sz="28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73" name="Content Placeholder 2"/>
            <p:cNvSpPr txBox="1">
              <a:spLocks/>
            </p:cNvSpPr>
            <p:nvPr/>
          </p:nvSpPr>
          <p:spPr>
            <a:xfrm>
              <a:off x="0" y="5410200"/>
              <a:ext cx="3886200" cy="685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800" b="1" dirty="0">
                  <a:latin typeface="Times New Roman" pitchFamily="18" charset="0"/>
                  <a:cs typeface="Times New Roman" pitchFamily="18" charset="0"/>
                </a:rPr>
                <a:t>Very Hard:</a:t>
              </a:r>
              <a:r>
                <a:rPr lang="en-US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...............</a:t>
              </a:r>
              <a:endParaRPr kumimoji="0" lang="en-US" sz="28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81" name="Content Placeholder 2"/>
          <p:cNvSpPr txBox="1">
            <a:spLocks/>
          </p:cNvSpPr>
          <p:nvPr/>
        </p:nvSpPr>
        <p:spPr>
          <a:xfrm>
            <a:off x="-5281" y="228600"/>
            <a:ext cx="95250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4000" b="1" i="0" u="sng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hỏi 3: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Em hãy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điền các mức độ chơi vào phần còn thiếu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1405596" y="3567332"/>
            <a:ext cx="6858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ễ</a:t>
            </a:r>
          </a:p>
        </p:txBody>
      </p:sp>
      <p:sp>
        <p:nvSpPr>
          <p:cNvPr id="83" name="Content Placeholder 2"/>
          <p:cNvSpPr txBox="1">
            <a:spLocks/>
          </p:cNvSpPr>
          <p:nvPr/>
        </p:nvSpPr>
        <p:spPr>
          <a:xfrm>
            <a:off x="1752600" y="4100732"/>
            <a:ext cx="1981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trung</a:t>
            </a:r>
            <a:r>
              <a:rPr kumimoji="0" lang="en-US" sz="280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bình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4" name="Content Placeholder 2"/>
          <p:cNvSpPr txBox="1">
            <a:spLocks/>
          </p:cNvSpPr>
          <p:nvPr/>
        </p:nvSpPr>
        <p:spPr>
          <a:xfrm>
            <a:off x="1447800" y="4724400"/>
            <a:ext cx="1981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khó</a:t>
            </a:r>
          </a:p>
        </p:txBody>
      </p:sp>
      <p:sp>
        <p:nvSpPr>
          <p:cNvPr id="85" name="Content Placeholder 2"/>
          <p:cNvSpPr txBox="1">
            <a:spLocks/>
          </p:cNvSpPr>
          <p:nvPr/>
        </p:nvSpPr>
        <p:spPr>
          <a:xfrm>
            <a:off x="2209800" y="5334000"/>
            <a:ext cx="1981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rất khó</a:t>
            </a:r>
          </a:p>
        </p:txBody>
      </p:sp>
      <p:sp>
        <p:nvSpPr>
          <p:cNvPr id="88" name="Rectangle 14"/>
          <p:cNvSpPr>
            <a:spLocks noChangeArrowheads="1"/>
          </p:cNvSpPr>
          <p:nvPr/>
        </p:nvSpPr>
        <p:spPr bwMode="auto">
          <a:xfrm>
            <a:off x="2705100" y="6172200"/>
            <a:ext cx="2286000" cy="5334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 GIỜ</a:t>
            </a:r>
          </a:p>
        </p:txBody>
      </p:sp>
      <p:sp>
        <p:nvSpPr>
          <p:cNvPr id="89" name="Oval 6"/>
          <p:cNvSpPr>
            <a:spLocks noChangeArrowheads="1"/>
          </p:cNvSpPr>
          <p:nvPr/>
        </p:nvSpPr>
        <p:spPr bwMode="auto">
          <a:xfrm>
            <a:off x="3276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9</a:t>
            </a:r>
          </a:p>
        </p:txBody>
      </p:sp>
      <p:sp>
        <p:nvSpPr>
          <p:cNvPr id="90" name="Oval 7"/>
          <p:cNvSpPr>
            <a:spLocks noChangeArrowheads="1"/>
          </p:cNvSpPr>
          <p:nvPr/>
        </p:nvSpPr>
        <p:spPr bwMode="auto">
          <a:xfrm>
            <a:off x="32004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8</a:t>
            </a:r>
          </a:p>
        </p:txBody>
      </p:sp>
      <p:sp>
        <p:nvSpPr>
          <p:cNvPr id="91" name="Oval 8"/>
          <p:cNvSpPr>
            <a:spLocks noChangeArrowheads="1"/>
          </p:cNvSpPr>
          <p:nvPr/>
        </p:nvSpPr>
        <p:spPr bwMode="auto">
          <a:xfrm>
            <a:off x="3276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5</a:t>
            </a:r>
          </a:p>
        </p:txBody>
      </p:sp>
      <p:sp>
        <p:nvSpPr>
          <p:cNvPr id="92" name="Oval 9"/>
          <p:cNvSpPr>
            <a:spLocks noChangeArrowheads="1"/>
          </p:cNvSpPr>
          <p:nvPr/>
        </p:nvSpPr>
        <p:spPr bwMode="auto">
          <a:xfrm>
            <a:off x="3276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4</a:t>
            </a:r>
          </a:p>
        </p:txBody>
      </p:sp>
      <p:sp>
        <p:nvSpPr>
          <p:cNvPr id="93" name="Oval 10"/>
          <p:cNvSpPr>
            <a:spLocks noChangeArrowheads="1"/>
          </p:cNvSpPr>
          <p:nvPr/>
        </p:nvSpPr>
        <p:spPr bwMode="auto">
          <a:xfrm>
            <a:off x="3352800" y="6096000"/>
            <a:ext cx="1066800" cy="5334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3</a:t>
            </a:r>
          </a:p>
        </p:txBody>
      </p:sp>
      <p:sp>
        <p:nvSpPr>
          <p:cNvPr id="94" name="Oval 11"/>
          <p:cNvSpPr>
            <a:spLocks noChangeArrowheads="1"/>
          </p:cNvSpPr>
          <p:nvPr/>
        </p:nvSpPr>
        <p:spPr bwMode="auto">
          <a:xfrm>
            <a:off x="3276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2</a:t>
            </a:r>
          </a:p>
        </p:txBody>
      </p:sp>
      <p:sp>
        <p:nvSpPr>
          <p:cNvPr id="95" name="Oval 15"/>
          <p:cNvSpPr>
            <a:spLocks noChangeArrowheads="1"/>
          </p:cNvSpPr>
          <p:nvPr/>
        </p:nvSpPr>
        <p:spPr bwMode="auto">
          <a:xfrm>
            <a:off x="3276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7</a:t>
            </a:r>
          </a:p>
        </p:txBody>
      </p:sp>
      <p:sp>
        <p:nvSpPr>
          <p:cNvPr id="96" name="Oval 16"/>
          <p:cNvSpPr>
            <a:spLocks noChangeArrowheads="1"/>
          </p:cNvSpPr>
          <p:nvPr/>
        </p:nvSpPr>
        <p:spPr bwMode="auto">
          <a:xfrm>
            <a:off x="3276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6</a:t>
            </a:r>
          </a:p>
        </p:txBody>
      </p:sp>
      <p:sp>
        <p:nvSpPr>
          <p:cNvPr id="97" name="Oval 32"/>
          <p:cNvSpPr>
            <a:spLocks noChangeArrowheads="1"/>
          </p:cNvSpPr>
          <p:nvPr/>
        </p:nvSpPr>
        <p:spPr bwMode="auto">
          <a:xfrm>
            <a:off x="3276600" y="6113463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10</a:t>
            </a:r>
          </a:p>
        </p:txBody>
      </p:sp>
      <p:sp>
        <p:nvSpPr>
          <p:cNvPr id="98" name="Oval 35"/>
          <p:cNvSpPr>
            <a:spLocks noChangeArrowheads="1"/>
          </p:cNvSpPr>
          <p:nvPr/>
        </p:nvSpPr>
        <p:spPr bwMode="auto">
          <a:xfrm>
            <a:off x="3327797" y="614045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</a:t>
            </a:r>
          </a:p>
        </p:txBody>
      </p:sp>
      <p:sp>
        <p:nvSpPr>
          <p:cNvPr id="99" name="Content Placeholder 2"/>
          <p:cNvSpPr txBox="1">
            <a:spLocks/>
          </p:cNvSpPr>
          <p:nvPr/>
        </p:nvSpPr>
        <p:spPr>
          <a:xfrm>
            <a:off x="2286000" y="2971800"/>
            <a:ext cx="1295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rất d</a:t>
            </a: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3" grpId="0"/>
      <p:bldP spid="84" grpId="0"/>
      <p:bldP spid="85" grpId="0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77789" y="-1"/>
            <a:ext cx="9066212" cy="6858001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vi-VN" altLang="vi-VN"/>
          </a:p>
        </p:txBody>
      </p:sp>
      <p:sp>
        <p:nvSpPr>
          <p:cNvPr id="6" name="WordArt 13"/>
          <p:cNvSpPr>
            <a:spLocks noChangeArrowheads="1" noChangeShapeType="1" noTextEdit="1"/>
          </p:cNvSpPr>
          <p:nvPr/>
        </p:nvSpPr>
        <p:spPr bwMode="auto">
          <a:xfrm>
            <a:off x="1727201" y="1524000"/>
            <a:ext cx="7029344" cy="5322014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endParaRPr lang="en-US" sz="4000" b="1" kern="10">
              <a:ln w="28575">
                <a:solidFill>
                  <a:srgbClr val="FF3300"/>
                </a:solidFill>
                <a:round/>
                <a:headEnd/>
                <a:tailEnd/>
              </a:ln>
              <a:solidFill>
                <a:schemeClr val="folHlink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8" name="Picture 21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"/>
            <a:ext cx="2902857" cy="117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4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299300" y="-364244"/>
            <a:ext cx="1294544" cy="217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461459">
            <a:off x="410918" y="5188551"/>
            <a:ext cx="1206143" cy="2020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039957" y="5562600"/>
            <a:ext cx="2027843" cy="120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6"/>
          <p:cNvGrpSpPr>
            <a:grpSpLocks/>
          </p:cNvGrpSpPr>
          <p:nvPr/>
        </p:nvGrpSpPr>
        <p:grpSpPr bwMode="auto">
          <a:xfrm>
            <a:off x="1" y="2133600"/>
            <a:ext cx="9144000" cy="1546612"/>
            <a:chOff x="-69242" y="2133600"/>
            <a:chExt cx="12022847" cy="1638672"/>
          </a:xfrm>
        </p:grpSpPr>
        <p:sp>
          <p:nvSpPr>
            <p:cNvPr id="16" name="WordArt 5"/>
            <p:cNvSpPr>
              <a:spLocks noChangeArrowheads="1" noChangeShapeType="1" noTextEdit="1"/>
            </p:cNvSpPr>
            <p:nvPr/>
          </p:nvSpPr>
          <p:spPr bwMode="invGray">
            <a:xfrm>
              <a:off x="2055812" y="2133600"/>
              <a:ext cx="8610600" cy="685800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en-US" sz="4400" b="1" kern="10"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53882" dir="2700000" algn="ctr" rotWithShape="0">
                      <a:schemeClr val="tx1">
                        <a:alpha val="50000"/>
                      </a:schemeClr>
                    </a:outerShdw>
                  </a:effectLst>
                  <a:latin typeface="Arial"/>
                  <a:cs typeface="Arial"/>
                </a:rPr>
                <a:t>CHÚC QUÝ THẤY CÔ  NHIỀU SỨC KHỎE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-69242" y="3087469"/>
              <a:ext cx="12022847" cy="684803"/>
            </a:xfrm>
            <a:prstGeom prst="rect">
              <a:avLst/>
            </a:prstGeom>
            <a:noFill/>
            <a:ln>
              <a:noFill/>
            </a:ln>
            <a:effectLst>
              <a:reflection blurRad="6350" stA="50000" endA="300" endPos="55000" dir="5400000" sy="-100000" algn="bl" rotWithShape="0"/>
            </a:effectLst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B0F0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Chúc các em chăm ngoan, học giỏi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505200" y="4495800"/>
            <a:ext cx="1981200" cy="1028700"/>
            <a:chOff x="249" y="75"/>
            <a:chExt cx="5216" cy="3651"/>
          </a:xfrm>
        </p:grpSpPr>
        <p:pic>
          <p:nvPicPr>
            <p:cNvPr id="19" name="Picture 18" descr="1f31e9c370a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9" y="75"/>
              <a:ext cx="5216" cy="3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9" descr="1f31e9c370a4"/>
            <p:cNvPicPr>
              <a:picLocks noChangeAspect="1" noChangeArrowheads="1"/>
            </p:cNvPicPr>
            <p:nvPr/>
          </p:nvPicPr>
          <p:blipFill>
            <a:blip r:embed="rId3"/>
            <a:srcRect t="19885" r="79562" b="70200"/>
            <a:stretch>
              <a:fillRect/>
            </a:stretch>
          </p:blipFill>
          <p:spPr bwMode="auto">
            <a:xfrm>
              <a:off x="1247" y="663"/>
              <a:ext cx="1066" cy="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0" descr="1f31e9c370a4"/>
            <p:cNvPicPr>
              <a:picLocks noChangeAspect="1" noChangeArrowheads="1"/>
            </p:cNvPicPr>
            <p:nvPr/>
          </p:nvPicPr>
          <p:blipFill>
            <a:blip r:embed="rId3"/>
            <a:srcRect t="19885" r="79562" b="70200"/>
            <a:stretch>
              <a:fillRect/>
            </a:stretch>
          </p:blipFill>
          <p:spPr bwMode="auto">
            <a:xfrm>
              <a:off x="2608" y="300"/>
              <a:ext cx="1066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1" descr="1f31e9c370a4"/>
            <p:cNvPicPr>
              <a:picLocks noChangeAspect="1" noChangeArrowheads="1"/>
            </p:cNvPicPr>
            <p:nvPr/>
          </p:nvPicPr>
          <p:blipFill>
            <a:blip r:embed="rId3"/>
            <a:srcRect t="19885" r="79562" b="70200"/>
            <a:stretch>
              <a:fillRect/>
            </a:stretch>
          </p:blipFill>
          <p:spPr bwMode="auto">
            <a:xfrm>
              <a:off x="4014" y="572"/>
              <a:ext cx="106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2" descr="1f31e9c370a4"/>
            <p:cNvPicPr>
              <a:picLocks noChangeAspect="1" noChangeArrowheads="1"/>
            </p:cNvPicPr>
            <p:nvPr/>
          </p:nvPicPr>
          <p:blipFill>
            <a:blip r:embed="rId4"/>
            <a:srcRect t="19885" r="79562" b="70200"/>
            <a:stretch>
              <a:fillRect/>
            </a:stretch>
          </p:blipFill>
          <p:spPr bwMode="auto">
            <a:xfrm>
              <a:off x="4513" y="1162"/>
              <a:ext cx="72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3" descr="1f31e9c370a4"/>
            <p:cNvPicPr>
              <a:picLocks noChangeAspect="1" noChangeArrowheads="1"/>
            </p:cNvPicPr>
            <p:nvPr/>
          </p:nvPicPr>
          <p:blipFill>
            <a:blip r:embed="rId4"/>
            <a:srcRect t="19885" r="79562" b="70200"/>
            <a:stretch>
              <a:fillRect/>
            </a:stretch>
          </p:blipFill>
          <p:spPr bwMode="auto">
            <a:xfrm>
              <a:off x="4604" y="1842"/>
              <a:ext cx="72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4" descr="1f31e9c370a4"/>
            <p:cNvPicPr>
              <a:picLocks noChangeAspect="1" noChangeArrowheads="1"/>
            </p:cNvPicPr>
            <p:nvPr/>
          </p:nvPicPr>
          <p:blipFill>
            <a:blip r:embed="rId4"/>
            <a:srcRect t="19885" r="79562" b="70200"/>
            <a:stretch>
              <a:fillRect/>
            </a:stretch>
          </p:blipFill>
          <p:spPr bwMode="auto">
            <a:xfrm>
              <a:off x="4286" y="2614"/>
              <a:ext cx="72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22698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F152F63-415F-D3AD-FDE5-AB5DE49E01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100317"/>
              </p:ext>
            </p:extLst>
          </p:nvPr>
        </p:nvGraphicFramePr>
        <p:xfrm>
          <a:off x="594745" y="2213016"/>
          <a:ext cx="8206992" cy="2262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2209">
                  <a:extLst>
                    <a:ext uri="{9D8B030D-6E8A-4147-A177-3AD203B41FA5}">
                      <a16:colId xmlns:a16="http://schemas.microsoft.com/office/drawing/2014/main" val="3385571593"/>
                    </a:ext>
                  </a:extLst>
                </a:gridCol>
                <a:gridCol w="4114783">
                  <a:extLst>
                    <a:ext uri="{9D8B030D-6E8A-4147-A177-3AD203B41FA5}">
                      <a16:colId xmlns:a16="http://schemas.microsoft.com/office/drawing/2014/main" val="3324874495"/>
                    </a:ext>
                  </a:extLst>
                </a:gridCol>
              </a:tblGrid>
              <a:tr h="2262009">
                <a:tc>
                  <a:txBody>
                    <a:bodyPr/>
                    <a:lstStyle/>
                    <a:p>
                      <a:pPr algn="ctr"/>
                      <a:r>
                        <a:rPr lang="en-US" sz="1500" i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1500" i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i="1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Lợi</a:t>
                      </a:r>
                      <a:r>
                        <a:rPr lang="en-US" sz="15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ngày    22     tháng    3    năm 2024</a:t>
                      </a:r>
                      <a:endParaRPr lang="en-US" sz="1500" i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5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KT.</a:t>
                      </a:r>
                      <a:r>
                        <a:rPr lang="en-US" sz="1500" b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HIỆU TRƯỞNG</a:t>
                      </a:r>
                    </a:p>
                    <a:p>
                      <a:pPr algn="ctr"/>
                      <a:r>
                        <a:rPr lang="en-US" sz="1500" b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 HIỆU TRƯỞNG</a:t>
                      </a:r>
                    </a:p>
                    <a:p>
                      <a:pPr algn="ctr"/>
                      <a:endParaRPr lang="en-US" sz="15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500" b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Từ Thị Mỹ Huỳnh</a:t>
                      </a:r>
                      <a:endParaRPr lang="en-US" sz="15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31" marR="16431" marT="8214" marB="82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1500" i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i="1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Lợi</a:t>
                      </a:r>
                      <a:r>
                        <a:rPr lang="en-US" sz="1500" i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500" i="1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5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15  </a:t>
                      </a:r>
                      <a:r>
                        <a:rPr lang="en-US" sz="1500" i="1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tháng</a:t>
                      </a:r>
                      <a:r>
                        <a:rPr lang="en-US" sz="15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</a:t>
                      </a:r>
                      <a:r>
                        <a:rPr lang="en-US" sz="1500" i="1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US" sz="15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2024</a:t>
                      </a:r>
                      <a:endParaRPr lang="en-US" sz="1500" i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5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</a:t>
                      </a:r>
                      <a:r>
                        <a:rPr lang="en-US" sz="1500" b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TRƯỞNG</a:t>
                      </a:r>
                    </a:p>
                    <a:p>
                      <a:pPr algn="ctr"/>
                      <a:r>
                        <a:rPr lang="en-US" sz="1500" b="0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Soạn</a:t>
                      </a:r>
                      <a:r>
                        <a:rPr lang="en-US" sz="1500" b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0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500" b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0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đủ</a:t>
                      </a:r>
                      <a:r>
                        <a:rPr lang="en-US" sz="1500" b="0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nội </a:t>
                      </a:r>
                      <a:r>
                        <a:rPr lang="en-US" sz="1500" b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dung</a:t>
                      </a:r>
                    </a:p>
                    <a:p>
                      <a:pPr algn="ctr"/>
                      <a:endParaRPr lang="en-US" sz="15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500" b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Bạch Thị Hà</a:t>
                      </a:r>
                      <a:endParaRPr lang="en-US" sz="15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31" marR="16431" marT="8214" marB="82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803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1597</TotalTime>
  <Words>863</Words>
  <Application>Microsoft Office PowerPoint</Application>
  <PresentationFormat>On-screen Show (4:3)</PresentationFormat>
  <Paragraphs>292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.VnArial</vt:lpstr>
      <vt:lpstr>.VnTimeH</vt:lpstr>
      <vt:lpstr>Arial</vt:lpstr>
      <vt:lpstr>Calibri</vt:lpstr>
      <vt:lpstr>Times New Roman</vt:lpstr>
      <vt:lpstr>Office Theme</vt:lpstr>
      <vt:lpstr>Bitmap Image</vt:lpstr>
      <vt:lpstr>PowerPoint Presentation</vt:lpstr>
      <vt:lpstr>PowerPoint Presentation</vt:lpstr>
      <vt:lpstr>1. Giới thiệu trò chơi</vt:lpstr>
      <vt:lpstr>1. Giới thiệu trò chơi</vt:lpstr>
      <vt:lpstr>1. Giới thiệu trò chơi</vt:lpstr>
      <vt:lpstr>1. Giới thiệu trò chơi</vt:lpstr>
      <vt:lpstr>PowerPoint Presentation</vt:lpstr>
      <vt:lpstr>2. Bắt đầu trò chơi</vt:lpstr>
      <vt:lpstr>2. Bắt đầu trò chơi</vt:lpstr>
      <vt:lpstr>3. Chọn chế độ chơi</vt:lpstr>
      <vt:lpstr>3. Chọn chế độ chơi</vt:lpstr>
      <vt:lpstr>PowerPoint Presentation</vt:lpstr>
      <vt:lpstr>4. Cách chơi</vt:lpstr>
      <vt:lpstr>5. Thoát khỏi lần chơi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KIỂM TRA BÀI CŨ</dc:title>
  <dc:creator>AutoBVT</dc:creator>
  <cp:lastModifiedBy>Yến Kim</cp:lastModifiedBy>
  <cp:revision>210</cp:revision>
  <dcterms:created xsi:type="dcterms:W3CDTF">2017-10-20T06:02:06Z</dcterms:created>
  <dcterms:modified xsi:type="dcterms:W3CDTF">2024-03-12T14:28:39Z</dcterms:modified>
</cp:coreProperties>
</file>