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10" r:id="rId4"/>
    <p:sldMasterId id="2147483726" r:id="rId5"/>
    <p:sldMasterId id="2147483738" r:id="rId6"/>
    <p:sldMasterId id="2147483750" r:id="rId7"/>
  </p:sldMasterIdLst>
  <p:notesMasterIdLst>
    <p:notesMasterId r:id="rId34"/>
  </p:notesMasterIdLst>
  <p:sldIdLst>
    <p:sldId id="260" r:id="rId8"/>
    <p:sldId id="261" r:id="rId9"/>
    <p:sldId id="262" r:id="rId10"/>
    <p:sldId id="263" r:id="rId11"/>
    <p:sldId id="264" r:id="rId12"/>
    <p:sldId id="265" r:id="rId13"/>
    <p:sldId id="266" r:id="rId14"/>
    <p:sldId id="267" r:id="rId15"/>
    <p:sldId id="268" r:id="rId16"/>
    <p:sldId id="2007577116" r:id="rId17"/>
    <p:sldId id="478" r:id="rId18"/>
    <p:sldId id="2007577096" r:id="rId19"/>
    <p:sldId id="282" r:id="rId20"/>
    <p:sldId id="510" r:id="rId21"/>
    <p:sldId id="2007577097" r:id="rId22"/>
    <p:sldId id="2007577098" r:id="rId23"/>
    <p:sldId id="2007577099" r:id="rId24"/>
    <p:sldId id="2007577106" r:id="rId25"/>
    <p:sldId id="2007577107" r:id="rId26"/>
    <p:sldId id="2007577108" r:id="rId27"/>
    <p:sldId id="2007577109" r:id="rId28"/>
    <p:sldId id="2007577110" r:id="rId29"/>
    <p:sldId id="2007577118" r:id="rId30"/>
    <p:sldId id="11088404" r:id="rId31"/>
    <p:sldId id="2007577111"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8514" autoAdjust="0"/>
  </p:normalViewPr>
  <p:slideViewPr>
    <p:cSldViewPr snapToGrid="0">
      <p:cViewPr varScale="1">
        <p:scale>
          <a:sx n="57" d="100"/>
          <a:sy n="57" d="100"/>
        </p:scale>
        <p:origin x="94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46E84-D603-4940-B439-4C60EC343CBE}" type="datetimeFigureOut">
              <a:rPr lang="en-US" smtClean="0"/>
              <a:t>2/20/2024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AF9EF-69D9-4B7C-B250-E809EFC6FFDD}" type="slidenum">
              <a:rPr lang="en-US" smtClean="0"/>
              <a:t>‹#›</a:t>
            </a:fld>
            <a:endParaRPr lang="en-US"/>
          </a:p>
        </p:txBody>
      </p:sp>
    </p:spTree>
    <p:extLst>
      <p:ext uri="{BB962C8B-B14F-4D97-AF65-F5344CB8AC3E}">
        <p14:creationId xmlns:p14="http://schemas.microsoft.com/office/powerpoint/2010/main" val="347598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n w="0"/>
                <a:effectLst>
                  <a:outerShdw blurRad="38100" dist="25400" dir="5400000" algn="ctr" rotWithShape="0">
                    <a:srgbClr val="6E747A">
                      <a:alpha val="43000"/>
                    </a:srgbClr>
                  </a:outerShdw>
                </a:effectLst>
              </a:rPr>
              <a:t>Bản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quyền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thuộc</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về</a:t>
            </a:r>
            <a:r>
              <a:rPr lang="en-US" sz="1200" dirty="0">
                <a:ln w="0"/>
                <a:effectLst>
                  <a:outerShdw blurRad="38100" dist="25400" dir="5400000" algn="ctr" rotWithShape="0">
                    <a:srgbClr val="6E747A">
                      <a:alpha val="43000"/>
                    </a:srgbClr>
                  </a:outerShdw>
                </a:effectLst>
              </a:rPr>
              <a:t>: FB </a:t>
            </a:r>
            <a:r>
              <a:rPr lang="en-US" sz="1200" dirty="0" err="1">
                <a:ln w="0"/>
                <a:effectLst>
                  <a:outerShdw blurRad="38100" dist="25400" dir="5400000" algn="ctr" rotWithShape="0">
                    <a:srgbClr val="6E747A">
                      <a:alpha val="43000"/>
                    </a:srgbClr>
                  </a:outerShdw>
                </a:effectLst>
              </a:rPr>
              <a:t>Hương</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Thảo</a:t>
            </a:r>
            <a:r>
              <a:rPr lang="en-US" sz="1200" dirty="0">
                <a:ln w="0"/>
                <a:effectLst>
                  <a:outerShdw blurRad="38100" dist="25400" dir="5400000" algn="ctr" rotWithShape="0">
                    <a:srgbClr val="6E747A">
                      <a:alpha val="43000"/>
                    </a:srgbClr>
                  </a:outerShdw>
                </a:effectLst>
              </a:rPr>
              <a:t> - https://www.facebook.com/huongthaoGADT/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B7A78F-F4C1-4F90-B690-28E6B4BEFE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592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các</a:t>
            </a:r>
            <a:r>
              <a:rPr lang="en-US" dirty="0"/>
              <a:t> </a:t>
            </a:r>
            <a:r>
              <a:rPr lang="en-US" dirty="0" err="1"/>
              <a:t>câu</a:t>
            </a:r>
            <a:r>
              <a:rPr lang="en-US" dirty="0"/>
              <a:t> </a:t>
            </a:r>
            <a:r>
              <a:rPr lang="en-US" dirty="0" err="1"/>
              <a:t>hỏi</a:t>
            </a:r>
            <a:r>
              <a:rPr lang="en-US" dirty="0"/>
              <a:t> </a:t>
            </a:r>
            <a:r>
              <a:rPr lang="en-US" dirty="0" err="1"/>
              <a:t>để</a:t>
            </a:r>
            <a:r>
              <a:rPr lang="en-US" dirty="0"/>
              <a:t> ra </a:t>
            </a:r>
            <a:r>
              <a:rPr lang="en-US" dirty="0" err="1"/>
              <a:t>trả</a:t>
            </a:r>
            <a:r>
              <a:rPr lang="en-US" dirty="0"/>
              <a:t> </a:t>
            </a:r>
            <a:r>
              <a:rPr lang="en-US" dirty="0" err="1"/>
              <a:t>lời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bấm</a:t>
            </a:r>
            <a:r>
              <a:rPr lang="en-US" dirty="0"/>
              <a:t> quay </a:t>
            </a:r>
            <a:r>
              <a:rPr lang="en-US" dirty="0" err="1"/>
              <a:t>về</a:t>
            </a:r>
            <a:r>
              <a:rPr lang="en-US" dirty="0"/>
              <a:t>, </a:t>
            </a:r>
            <a:r>
              <a:rPr lang="en-US" dirty="0" err="1"/>
              <a:t>bấm</a:t>
            </a:r>
            <a:r>
              <a:rPr lang="en-US" dirty="0"/>
              <a:t> enter </a:t>
            </a:r>
            <a:r>
              <a:rPr lang="en-US" dirty="0" err="1"/>
              <a:t>để</a:t>
            </a:r>
            <a:r>
              <a:rPr lang="en-US" dirty="0"/>
              <a:t> </a:t>
            </a:r>
            <a:r>
              <a:rPr lang="en-US" dirty="0" err="1"/>
              <a:t>từng</a:t>
            </a:r>
            <a:r>
              <a:rPr lang="en-US" dirty="0"/>
              <a:t> </a:t>
            </a:r>
            <a:r>
              <a:rPr lang="en-US" dirty="0" err="1"/>
              <a:t>đoạn</a:t>
            </a:r>
            <a:r>
              <a:rPr lang="en-US" dirty="0"/>
              <a:t> </a:t>
            </a:r>
            <a:r>
              <a:rPr lang="en-US" dirty="0" err="1"/>
              <a:t>cầu</a:t>
            </a:r>
            <a:r>
              <a:rPr lang="en-US" dirty="0"/>
              <a:t> </a:t>
            </a:r>
            <a:r>
              <a:rPr lang="en-US" dirty="0" err="1"/>
              <a:t>được</a:t>
            </a:r>
            <a:r>
              <a:rPr lang="en-US" dirty="0"/>
              <a:t> </a:t>
            </a:r>
            <a:r>
              <a:rPr lang="en-US" dirty="0" err="1"/>
              <a:t>xây</a:t>
            </a:r>
            <a:r>
              <a:rPr lang="en-US" dirty="0"/>
              <a:t> </a:t>
            </a:r>
            <a:r>
              <a:rPr lang="en-US" dirty="0" err="1"/>
              <a:t>lên</a:t>
            </a:r>
            <a:endParaRPr lang="en-US" dirty="0"/>
          </a:p>
        </p:txBody>
      </p:sp>
      <p:sp>
        <p:nvSpPr>
          <p:cNvPr id="4" name="Slide Number Placeholder 3"/>
          <p:cNvSpPr>
            <a:spLocks noGrp="1"/>
          </p:cNvSpPr>
          <p:nvPr>
            <p:ph type="sldNum" sz="quarter" idx="5"/>
          </p:nvPr>
        </p:nvSpPr>
        <p:spPr/>
        <p:txBody>
          <a:bodyPr/>
          <a:lstStyle/>
          <a:p>
            <a:fld id="{C31AF9EF-69D9-4B7C-B250-E809EFC6FFDD}" type="slidenum">
              <a:rPr lang="en-US" smtClean="0"/>
              <a:t>3</a:t>
            </a:fld>
            <a:endParaRPr lang="en-US"/>
          </a:p>
        </p:txBody>
      </p:sp>
    </p:spTree>
    <p:extLst>
      <p:ext uri="{BB962C8B-B14F-4D97-AF65-F5344CB8AC3E}">
        <p14:creationId xmlns:p14="http://schemas.microsoft.com/office/powerpoint/2010/main" val="821159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tranthao121004@gmail.com</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04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n w="0"/>
                <a:effectLst>
                  <a:outerShdw blurRad="38100" dist="25400" dir="5400000" algn="ctr" rotWithShape="0">
                    <a:srgbClr val="6E747A">
                      <a:alpha val="43000"/>
                    </a:srgbClr>
                  </a:outerShdw>
                </a:effectLst>
              </a:rPr>
              <a:t>Bản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quyền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thuộc</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về</a:t>
            </a:r>
            <a:r>
              <a:rPr lang="en-US" sz="1200" dirty="0">
                <a:ln w="0"/>
                <a:effectLst>
                  <a:outerShdw blurRad="38100" dist="25400" dir="5400000" algn="ctr" rotWithShape="0">
                    <a:srgbClr val="6E747A">
                      <a:alpha val="43000"/>
                    </a:srgbClr>
                  </a:outerShdw>
                </a:effectLst>
              </a:rPr>
              <a:t>: FB </a:t>
            </a:r>
            <a:r>
              <a:rPr lang="en-US" sz="1200" dirty="0" err="1">
                <a:ln w="0"/>
                <a:effectLst>
                  <a:outerShdw blurRad="38100" dist="25400" dir="5400000" algn="ctr" rotWithShape="0">
                    <a:srgbClr val="6E747A">
                      <a:alpha val="43000"/>
                    </a:srgbClr>
                  </a:outerShdw>
                </a:effectLst>
              </a:rPr>
              <a:t>Hương</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Thảo</a:t>
            </a:r>
            <a:r>
              <a:rPr lang="en-US" sz="1200" dirty="0">
                <a:ln w="0"/>
                <a:effectLst>
                  <a:outerShdw blurRad="38100" dist="25400" dir="5400000" algn="ctr" rotWithShape="0">
                    <a:srgbClr val="6E747A">
                      <a:alpha val="43000"/>
                    </a:srgbClr>
                  </a:outerShdw>
                </a:effectLst>
              </a:rPr>
              <a:t> - https://www.facebook.com/huongthaoGADT/</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C6D98-046A-405E-9FCB-494EC8D89F4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82763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C6D98-046A-405E-9FCB-494EC8D89F4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3160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B7D7-24F9-4490-B2DA-DD66701C2C2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034923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265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818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330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24170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629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005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7718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5854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fld id="{C31AF9EF-69D9-4B7C-B250-E809EFC6FFDD}" type="slidenum">
              <a:rPr lang="en-US" smtClean="0"/>
              <a:t>23</a:t>
            </a:fld>
            <a:endParaRPr lang="en-US"/>
          </a:p>
        </p:txBody>
      </p:sp>
    </p:spTree>
    <p:extLst>
      <p:ext uri="{BB962C8B-B14F-4D97-AF65-F5344CB8AC3E}">
        <p14:creationId xmlns:p14="http://schemas.microsoft.com/office/powerpoint/2010/main" val="190542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26625"/>
          <p:cNvSpPr>
            <a:spLocks noGrp="1" noRot="1" noChangeAspect="1" noTextEdit="1"/>
          </p:cNvSpPr>
          <p:nvPr>
            <p:ph type="sldImg"/>
          </p:nvPr>
        </p:nvSpPr>
        <p:spPr/>
      </p:sp>
      <p:sp>
        <p:nvSpPr>
          <p:cNvPr id="5123" name="文本占位符 26626"/>
          <p:cNvSpPr>
            <a:spLocks noGrp="1"/>
          </p:cNvSpPr>
          <p:nvPr>
            <p:ph type="body" idx="1"/>
          </p:nvPr>
        </p:nvSpPr>
        <p:spPr/>
        <p:txBody>
          <a:bodyPr wrap="square" lIns="91440" tIns="45720" rIns="91440" bIns="4572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n w="0"/>
                <a:effectLst>
                  <a:outerShdw blurRad="38100" dist="25400" dir="5400000" algn="ctr" rotWithShape="0">
                    <a:srgbClr val="6E747A">
                      <a:alpha val="43000"/>
                    </a:srgbClr>
                  </a:outerShdw>
                </a:effectLst>
              </a:rPr>
              <a:t>Bản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quyền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thuộc</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về</a:t>
            </a:r>
            <a:r>
              <a:rPr lang="en-US" sz="1200" dirty="0">
                <a:ln w="0"/>
                <a:effectLst>
                  <a:outerShdw blurRad="38100" dist="25400" dir="5400000" algn="ctr" rotWithShape="0">
                    <a:srgbClr val="6E747A">
                      <a:alpha val="43000"/>
                    </a:srgbClr>
                  </a:outerShdw>
                </a:effectLst>
              </a:rPr>
              <a:t>: FB </a:t>
            </a:r>
            <a:r>
              <a:rPr lang="en-US" sz="1200" dirty="0" err="1">
                <a:ln w="0"/>
                <a:effectLst>
                  <a:outerShdw blurRad="38100" dist="25400" dir="5400000" algn="ctr" rotWithShape="0">
                    <a:srgbClr val="6E747A">
                      <a:alpha val="43000"/>
                    </a:srgbClr>
                  </a:outerShdw>
                </a:effectLst>
              </a:rPr>
              <a:t>Hương</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Thảo</a:t>
            </a:r>
            <a:r>
              <a:rPr lang="en-US" sz="1200">
                <a:ln w="0"/>
                <a:effectLst>
                  <a:outerShdw blurRad="38100" dist="25400" dir="5400000" algn="ctr" rotWithShape="0">
                    <a:srgbClr val="6E747A">
                      <a:alpha val="43000"/>
                    </a:srgbClr>
                  </a:outerShdw>
                </a:effectLst>
              </a:rPr>
              <a:t> - https://www.facebook.com/huongthaoGADT/</a:t>
            </a:r>
          </a:p>
        </p:txBody>
      </p:sp>
      <p:sp>
        <p:nvSpPr>
          <p:cNvPr id="5124"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4231425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n w="0"/>
                <a:effectLst>
                  <a:outerShdw blurRad="38100" dist="25400" dir="5400000" algn="ctr" rotWithShape="0">
                    <a:srgbClr val="6E747A">
                      <a:alpha val="43000"/>
                    </a:srgbClr>
                  </a:outerShdw>
                </a:effectLst>
              </a:rPr>
              <a:t>Bản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quyền</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thuộc</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về</a:t>
            </a:r>
            <a:r>
              <a:rPr lang="en-US" sz="1200" dirty="0">
                <a:ln w="0"/>
                <a:effectLst>
                  <a:outerShdw blurRad="38100" dist="25400" dir="5400000" algn="ctr" rotWithShape="0">
                    <a:srgbClr val="6E747A">
                      <a:alpha val="43000"/>
                    </a:srgbClr>
                  </a:outerShdw>
                </a:effectLst>
              </a:rPr>
              <a:t>: FB </a:t>
            </a:r>
            <a:r>
              <a:rPr lang="en-US" sz="1200" dirty="0" err="1">
                <a:ln w="0"/>
                <a:effectLst>
                  <a:outerShdw blurRad="38100" dist="25400" dir="5400000" algn="ctr" rotWithShape="0">
                    <a:srgbClr val="6E747A">
                      <a:alpha val="43000"/>
                    </a:srgbClr>
                  </a:outerShdw>
                </a:effectLst>
              </a:rPr>
              <a:t>Hương</a:t>
            </a:r>
            <a:r>
              <a:rPr lang="en-US" sz="1200" dirty="0">
                <a:ln w="0"/>
                <a:effectLst>
                  <a:outerShdw blurRad="38100" dist="25400" dir="5400000" algn="ctr" rotWithShape="0">
                    <a:srgbClr val="6E747A">
                      <a:alpha val="43000"/>
                    </a:srgbClr>
                  </a:outerShdw>
                </a:effectLst>
              </a:rPr>
              <a:t> </a:t>
            </a:r>
            <a:r>
              <a:rPr lang="en-US" sz="1200" dirty="0" err="1">
                <a:ln w="0"/>
                <a:effectLst>
                  <a:outerShdw blurRad="38100" dist="25400" dir="5400000" algn="ctr" rotWithShape="0">
                    <a:srgbClr val="6E747A">
                      <a:alpha val="43000"/>
                    </a:srgbClr>
                  </a:outerShdw>
                </a:effectLst>
              </a:rPr>
              <a:t>Thảo</a:t>
            </a:r>
            <a:r>
              <a:rPr lang="en-US" sz="1200" dirty="0">
                <a:ln w="0"/>
                <a:effectLst>
                  <a:outerShdw blurRad="38100" dist="25400" dir="5400000" algn="ctr" rotWithShape="0">
                    <a:srgbClr val="6E747A">
                      <a:alpha val="43000"/>
                    </a:srgbClr>
                  </a:outerShdw>
                </a:effectLst>
              </a:rPr>
              <a:t> - https://www.facebook.com/huongthaoGADT/</a:t>
            </a:r>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57391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FC7BF0-0F9F-4250-8448-99D98C14468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0059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2CE36C-F021-405D-8C3C-1E95F4F3AA7F}"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73A46-3231-402E-9E47-2803A5EA40B5}" type="slidenum">
              <a:rPr lang="en-US" smtClean="0"/>
              <a:t>‹#›</a:t>
            </a:fld>
            <a:endParaRPr lang="en-US"/>
          </a:p>
        </p:txBody>
      </p:sp>
      <p:sp>
        <p:nvSpPr>
          <p:cNvPr id="7" name="Slide Number Placeholder 5">
            <a:extLst>
              <a:ext uri="{FF2B5EF4-FFF2-40B4-BE49-F238E27FC236}">
                <a16:creationId xmlns:a16="http://schemas.microsoft.com/office/drawing/2014/main" id="{323913F4-02C2-45F6-9807-91E52005425C}"/>
              </a:ext>
            </a:extLst>
          </p:cNvPr>
          <p:cNvSpPr txBox="1">
            <a:spLocks/>
          </p:cNvSpPr>
          <p:nvPr userDrawn="1"/>
        </p:nvSpPr>
        <p:spPr>
          <a:xfrm>
            <a:off x="9251950" y="6479409"/>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i="1" kern="1200">
                <a:solidFill>
                  <a:schemeClr val="accent5">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348578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2CE36C-F021-405D-8C3C-1E95F4F3AA7F}"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1321085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2CE36C-F021-405D-8C3C-1E95F4F3AA7F}"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1800032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2CE36C-F021-405D-8C3C-1E95F4F3AA7F}"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209703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2CE36C-F021-405D-8C3C-1E95F4F3AA7F}"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1701886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2CE36C-F021-405D-8C3C-1E95F4F3AA7F}"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4045736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2CE36C-F021-405D-8C3C-1E95F4F3AA7F}"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573A46-3231-402E-9E47-2803A5EA40B5}" type="slidenum">
              <a:rPr lang="en-US" smtClean="0"/>
              <a:t>‹#›</a:t>
            </a:fld>
            <a:endParaRPr lang="en-US"/>
          </a:p>
        </p:txBody>
      </p:sp>
      <p:sp>
        <p:nvSpPr>
          <p:cNvPr id="5" name="Slide Number Placeholder 5">
            <a:extLst>
              <a:ext uri="{FF2B5EF4-FFF2-40B4-BE49-F238E27FC236}">
                <a16:creationId xmlns:a16="http://schemas.microsoft.com/office/drawing/2014/main" id="{051EEF3F-2AE0-4A25-ADBC-F35E3FBB293F}"/>
              </a:ext>
            </a:extLst>
          </p:cNvPr>
          <p:cNvSpPr txBox="1">
            <a:spLocks/>
          </p:cNvSpPr>
          <p:nvPr userDrawn="1"/>
        </p:nvSpPr>
        <p:spPr>
          <a:xfrm>
            <a:off x="9251950" y="6479409"/>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i="1" kern="1200">
                <a:solidFill>
                  <a:schemeClr val="accent5">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241757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2CE36C-F021-405D-8C3C-1E95F4F3AA7F}"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3269254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2CE36C-F021-405D-8C3C-1E95F4F3AA7F}"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2504879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2CE36C-F021-405D-8C3C-1E95F4F3AA7F}"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278941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2CE36C-F021-405D-8C3C-1E95F4F3AA7F}"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73A46-3231-402E-9E47-2803A5EA40B5}" type="slidenum">
              <a:rPr lang="en-US" smtClean="0"/>
              <a:t>‹#›</a:t>
            </a:fld>
            <a:endParaRPr lang="en-US"/>
          </a:p>
        </p:txBody>
      </p:sp>
    </p:spTree>
    <p:extLst>
      <p:ext uri="{BB962C8B-B14F-4D97-AF65-F5344CB8AC3E}">
        <p14:creationId xmlns:p14="http://schemas.microsoft.com/office/powerpoint/2010/main" val="2428262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6978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69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1481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4290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7277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873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462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449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5736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027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1573A46-3231-402E-9E47-2803A5EA40B5}"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4498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983328-5D9C-4CDA-A4B0-8F0932BA2C1A}"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407474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877177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983328-5D9C-4CDA-A4B0-8F0932BA2C1A}"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270859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983328-5D9C-4CDA-A4B0-8F0932BA2C1A}"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405817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983328-5D9C-4CDA-A4B0-8F0932BA2C1A}"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6306447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983328-5D9C-4CDA-A4B0-8F0932BA2C1A}"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6087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83328-5D9C-4CDA-A4B0-8F0932BA2C1A}"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1502242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646694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7270367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164229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8371356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72928793"/>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82505" y="108235"/>
            <a:ext cx="4097612" cy="1034827"/>
          </a:xfrm>
          <a:prstGeom prst="rect">
            <a:avLst/>
          </a:prstGeom>
        </p:spPr>
      </p:pic>
      <p:pic>
        <p:nvPicPr>
          <p:cNvPr id="8" name="图片 7"/>
          <p:cNvPicPr>
            <a:picLocks noChangeAspect="1"/>
          </p:cNvPicPr>
          <p:nvPr userDrawn="1"/>
        </p:nvPicPr>
        <p:blipFill rotWithShape="1">
          <a:blip r:embed="rId3" cstate="print"/>
          <a:srcRect/>
          <a:stretch>
            <a:fillRect/>
          </a:stretch>
        </p:blipFill>
        <p:spPr>
          <a:xfrm>
            <a:off x="19416" y="6502009"/>
            <a:ext cx="12192000" cy="353756"/>
          </a:xfrm>
          <a:prstGeom prst="rect">
            <a:avLst/>
          </a:prstGeom>
        </p:spPr>
      </p:pic>
      <p:sp>
        <p:nvSpPr>
          <p:cNvPr id="3" name="标题 2"/>
          <p:cNvSpPr>
            <a:spLocks noGrp="1"/>
          </p:cNvSpPr>
          <p:nvPr>
            <p:ph type="title" hasCustomPrompt="1"/>
          </p:nvPr>
        </p:nvSpPr>
        <p:spPr>
          <a:xfrm>
            <a:off x="2131309" y="131270"/>
            <a:ext cx="9552544" cy="757797"/>
          </a:xfrm>
          <a:prstGeom prst="rect">
            <a:avLst/>
          </a:prstGeom>
        </p:spPr>
        <p:txBody>
          <a:bodyPr/>
          <a:lstStyle>
            <a:lvl1pPr>
              <a:defRPr sz="4265" b="1">
                <a:solidFill>
                  <a:schemeClr val="accent1">
                    <a:lumMod val="50000"/>
                  </a:schemeClr>
                </a:solidFill>
                <a:latin typeface="Microsoft YaHei" panose="020B0503020204020204" charset="-122"/>
                <a:ea typeface="Microsoft YaHei" panose="020B0503020204020204" charset="-122"/>
              </a:defRPr>
            </a:lvl1pPr>
          </a:lstStyle>
          <a:p>
            <a:r>
              <a:rPr lang="zh-CN" altLang="en-US" dirty="0"/>
              <a:t>单击此处编辑母版标题</a:t>
            </a:r>
          </a:p>
        </p:txBody>
      </p:sp>
    </p:spTree>
    <p:extLst>
      <p:ext uri="{BB962C8B-B14F-4D97-AF65-F5344CB8AC3E}">
        <p14:creationId xmlns:p14="http://schemas.microsoft.com/office/powerpoint/2010/main" val="148966270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045664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250918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631905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72819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0504021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41839922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674789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8592006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955079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2024/2/20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8109521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36504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0E9-8E23-4710-9DEB-7FDAE505207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EB376D2-40AB-4A52-A414-AFBE56D57ED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23594-4931-4D2A-B2A7-5BFACEF4AEB9}"/>
              </a:ext>
            </a:extLst>
          </p:cNvPr>
          <p:cNvSpPr>
            <a:spLocks noGrp="1"/>
          </p:cNvSpPr>
          <p:nvPr>
            <p:ph type="dt" sz="half" idx="10"/>
          </p:nvPr>
        </p:nvSpPr>
        <p:spPr>
          <a:xfrm>
            <a:off x="838200" y="6356350"/>
            <a:ext cx="2743200" cy="365125"/>
          </a:xfrm>
          <a:prstGeom prst="rect">
            <a:avLst/>
          </a:prstGeom>
        </p:spPr>
        <p:txBody>
          <a:bodyPr/>
          <a:lstStyle/>
          <a:p>
            <a:fld id="{A3C39D9B-1707-4BC2-A8DF-A9A95A2D1DDF}" type="datetimeFigureOut">
              <a:rPr lang="en-US" smtClean="0"/>
              <a:t>2/20/2024</a:t>
            </a:fld>
            <a:endParaRPr lang="en-US"/>
          </a:p>
        </p:txBody>
      </p:sp>
      <p:sp>
        <p:nvSpPr>
          <p:cNvPr id="5" name="Footer Placeholder 4">
            <a:extLst>
              <a:ext uri="{FF2B5EF4-FFF2-40B4-BE49-F238E27FC236}">
                <a16:creationId xmlns:a16="http://schemas.microsoft.com/office/drawing/2014/main" id="{8E4C7B33-973D-43C2-8D47-93B89D6679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30A7D1E-0FD0-4AD5-87FB-DFF9DCE9D968}"/>
              </a:ext>
            </a:extLst>
          </p:cNvPr>
          <p:cNvSpPr>
            <a:spLocks noGrp="1"/>
          </p:cNvSpPr>
          <p:nvPr>
            <p:ph type="sldNum" sz="quarter" idx="12"/>
          </p:nvPr>
        </p:nvSpPr>
        <p:spPr>
          <a:xfrm>
            <a:off x="8610600" y="6356350"/>
            <a:ext cx="2743200" cy="365125"/>
          </a:xfrm>
          <a:prstGeom prst="rect">
            <a:avLst/>
          </a:prstGeom>
        </p:spPr>
        <p:txBody>
          <a:bodyPr/>
          <a:lstStyle/>
          <a:p>
            <a:fld id="{7E4F7387-1A44-43D0-A42C-0F5D255AB470}" type="slidenum">
              <a:rPr lang="en-US" smtClean="0"/>
              <a:t>‹#›</a:t>
            </a:fld>
            <a:endParaRPr lang="en-US"/>
          </a:p>
        </p:txBody>
      </p:sp>
      <p:sp>
        <p:nvSpPr>
          <p:cNvPr id="9" name="Picture Placeholder 8">
            <a:extLst>
              <a:ext uri="{FF2B5EF4-FFF2-40B4-BE49-F238E27FC236}">
                <a16:creationId xmlns:a16="http://schemas.microsoft.com/office/drawing/2014/main" id="{14E6C9DA-08E5-4F48-93D8-C24723FDA35F}"/>
              </a:ext>
            </a:extLst>
          </p:cNvPr>
          <p:cNvSpPr>
            <a:spLocks noGrp="1"/>
          </p:cNvSpPr>
          <p:nvPr>
            <p:ph type="pic" sz="quarter" idx="13"/>
          </p:nvPr>
        </p:nvSpPr>
        <p:spPr>
          <a:xfrm>
            <a:off x="12301538" y="4252913"/>
            <a:ext cx="914400" cy="914400"/>
          </a:xfrm>
          <a:prstGeom prst="rect">
            <a:avLst/>
          </a:prstGeom>
        </p:spPr>
        <p:txBody>
          <a:bodyPr/>
          <a:lstStyle/>
          <a:p>
            <a:endParaRPr lang="en-US"/>
          </a:p>
        </p:txBody>
      </p:sp>
    </p:spTree>
    <p:extLst>
      <p:ext uri="{BB962C8B-B14F-4D97-AF65-F5344CB8AC3E}">
        <p14:creationId xmlns:p14="http://schemas.microsoft.com/office/powerpoint/2010/main" val="27720395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921577326"/>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8697357"/>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2547926"/>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595825"/>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251103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915355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85770"/>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3478922932"/>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3028898157"/>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7613062"/>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68372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4218341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4959986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8576170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3686877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4856989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5790575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0303778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1829128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5360124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6655317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74FA68B-851B-4497-92DD-AD9676CFD6C7}" type="datetimeFigureOut">
              <a:rPr lang="zh-CN" altLang="en-US" smtClean="0"/>
              <a:t>2024/2/20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3058065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30521487"/>
      </p:ext>
    </p:extLst>
  </p:cSld>
  <p:clrMapOvr>
    <a:masterClrMapping/>
  </p:clrMapOvr>
  <mc:AlternateContent xmlns:mc="http://schemas.openxmlformats.org/markup-compatibility/2006" xmlns:p14="http://schemas.microsoft.com/office/powerpoint/2010/main">
    <mc:Choice Requires="p14">
      <p:transition spd="slow" p14:dur="3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4.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CE36C-F021-405D-8C3C-1E95F4F3AA7F}" type="datetimeFigureOut">
              <a:rPr lang="en-US" smtClean="0"/>
              <a:t>2/20/2024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i="1">
                <a:solidFill>
                  <a:schemeClr val="accent5">
                    <a:lumMod val="75000"/>
                  </a:schemeClr>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1167255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CE36C-F021-405D-8C3C-1E95F4F3AA7F}" type="datetimeFigureOut">
              <a:rPr lang="en-US">
                <a:solidFill>
                  <a:prstClr val="black">
                    <a:tint val="75000"/>
                  </a:prstClr>
                </a:solidFill>
              </a:rPr>
              <a:pPr/>
              <a:t>2/20/2024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5">
            <a:extLst>
              <a:ext uri="{FF2B5EF4-FFF2-40B4-BE49-F238E27FC236}">
                <a16:creationId xmlns:a16="http://schemas.microsoft.com/office/drawing/2014/main" id="{0DD25273-92A7-40FC-8F04-322E9D72C641}"/>
              </a:ext>
            </a:extLst>
          </p:cNvPr>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i="1">
                <a:solidFill>
                  <a:schemeClr val="accent5">
                    <a:lumMod val="75000"/>
                  </a:schemeClr>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708607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3328-5D9C-4CDA-A4B0-8F0932BA2C1A}" type="datetimeFigureOut">
              <a:rPr lang="en-US" smtClean="0"/>
              <a:t>2/20/2024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Slide Number Placeholder 5">
            <a:extLst>
              <a:ext uri="{FF2B5EF4-FFF2-40B4-BE49-F238E27FC236}">
                <a16:creationId xmlns:a16="http://schemas.microsoft.com/office/drawing/2014/main" id="{9E629D36-F57E-46EB-B699-C126526CC615}"/>
              </a:ext>
            </a:extLst>
          </p:cNvPr>
          <p:cNvSpPr>
            <a:spLocks noGrp="1"/>
          </p:cNvSpPr>
          <p:nvPr>
            <p:ph type="sldNum" sz="quarter" idx="4"/>
          </p:nvPr>
        </p:nvSpPr>
        <p:spPr>
          <a:xfrm>
            <a:off x="9128125" y="6356350"/>
            <a:ext cx="2844800" cy="365125"/>
          </a:xfrm>
          <a:prstGeom prst="rect">
            <a:avLst/>
          </a:prstGeom>
        </p:spPr>
        <p:txBody>
          <a:bodyPr vert="horz" lIns="91440" tIns="45720" rIns="91440" bIns="45720" rtlCol="0" anchor="ctr"/>
          <a:lstStyle>
            <a:lvl1pPr algn="r">
              <a:defRPr sz="1200" i="1">
                <a:solidFill>
                  <a:schemeClr val="accent5">
                    <a:lumMod val="75000"/>
                  </a:schemeClr>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5390966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2024/2/20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7" name="Slide Number Placeholder 5">
            <a:extLst>
              <a:ext uri="{FF2B5EF4-FFF2-40B4-BE49-F238E27FC236}">
                <a16:creationId xmlns:a16="http://schemas.microsoft.com/office/drawing/2014/main" id="{5A9F876B-30D7-4432-891F-E6996375ADF9}"/>
              </a:ext>
            </a:extLst>
          </p:cNvPr>
          <p:cNvSpPr>
            <a:spLocks noGrp="1"/>
          </p:cNvSpPr>
          <p:nvPr>
            <p:ph type="sldNum" sz="quarter" idx="4"/>
          </p:nvPr>
        </p:nvSpPr>
        <p:spPr>
          <a:xfrm>
            <a:off x="9175750" y="6356350"/>
            <a:ext cx="2844800" cy="365125"/>
          </a:xfrm>
          <a:prstGeom prst="rect">
            <a:avLst/>
          </a:prstGeom>
        </p:spPr>
        <p:txBody>
          <a:bodyPr vert="horz" lIns="91440" tIns="45720" rIns="91440" bIns="45720" rtlCol="0" anchor="ctr"/>
          <a:lstStyle>
            <a:lvl1pPr algn="r">
              <a:defRPr sz="1200" i="1">
                <a:solidFill>
                  <a:schemeClr val="accent5">
                    <a:lumMod val="75000"/>
                  </a:schemeClr>
                </a:solidFill>
              </a:defRPr>
            </a:lvl1pPr>
          </a:lstStyle>
          <a:p>
            <a:r>
              <a:rPr lang="en-US" dirty="0"/>
              <a:t>Design by: </a:t>
            </a:r>
            <a:r>
              <a:rPr lang="en-US" dirty="0" err="1"/>
              <a:t>Hương</a:t>
            </a:r>
            <a:r>
              <a:rPr lang="en-US" dirty="0"/>
              <a:t> </a:t>
            </a:r>
            <a:r>
              <a:rPr lang="en-US" dirty="0" err="1"/>
              <a:t>Thảo</a:t>
            </a:r>
            <a:endParaRPr lang="en-US" dirty="0"/>
          </a:p>
        </p:txBody>
      </p:sp>
    </p:spTree>
    <p:extLst>
      <p:ext uri="{BB962C8B-B14F-4D97-AF65-F5344CB8AC3E}">
        <p14:creationId xmlns:p14="http://schemas.microsoft.com/office/powerpoint/2010/main" val="412104191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5" r:id="rId11"/>
    <p:sldLayoutId id="21474837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7" descr="100+ Hình nền Slide đẹp 2020"/>
          <p:cNvPicPr>
            <a:picLocks noChangeAspect="1"/>
          </p:cNvPicPr>
          <p:nvPr userDrawn="1"/>
        </p:nvPicPr>
        <p:blipFill>
          <a:blip r:embed="rId13"/>
          <a:stretch>
            <a:fillRect/>
          </a:stretch>
        </p:blipFill>
        <p:spPr>
          <a:xfrm>
            <a:off x="0" y="0"/>
            <a:ext cx="12192000" cy="6858000"/>
          </a:xfrm>
          <a:prstGeom prst="rect">
            <a:avLst/>
          </a:prstGeom>
          <a:noFill/>
          <a:ln w="9525">
            <a:noFill/>
          </a:ln>
        </p:spPr>
      </p:pic>
    </p:spTree>
    <p:extLst>
      <p:ext uri="{BB962C8B-B14F-4D97-AF65-F5344CB8AC3E}">
        <p14:creationId xmlns:p14="http://schemas.microsoft.com/office/powerpoint/2010/main" val="172541506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charset="0"/>
        </a:defRPr>
      </a:lvl2pPr>
      <a:lvl3pPr algn="ctr" rtl="0" eaLnBrk="0" fontAlgn="base" hangingPunct="0">
        <a:spcBef>
          <a:spcPct val="0"/>
        </a:spcBef>
        <a:spcAft>
          <a:spcPct val="0"/>
        </a:spcAft>
        <a:defRPr sz="4400">
          <a:solidFill>
            <a:schemeClr val="tx1"/>
          </a:solidFill>
          <a:latin typeface="Calibri" panose="020F0502020204030204" charset="0"/>
        </a:defRPr>
      </a:lvl3pPr>
      <a:lvl4pPr algn="ctr" rtl="0" eaLnBrk="0" fontAlgn="base" hangingPunct="0">
        <a:spcBef>
          <a:spcPct val="0"/>
        </a:spcBef>
        <a:spcAft>
          <a:spcPct val="0"/>
        </a:spcAft>
        <a:defRPr sz="4400">
          <a:solidFill>
            <a:schemeClr val="tx1"/>
          </a:solidFill>
          <a:latin typeface="Calibri" panose="020F0502020204030204" charset="0"/>
        </a:defRPr>
      </a:lvl4pPr>
      <a:lvl5pPr algn="ctr" rtl="0" eaLnBrk="0" fontAlgn="base" hangingPunct="0">
        <a:spcBef>
          <a:spcPct val="0"/>
        </a:spcBef>
        <a:spcAft>
          <a:spcPct val="0"/>
        </a:spcAft>
        <a:defRPr sz="4400">
          <a:solidFill>
            <a:schemeClr val="tx1"/>
          </a:solidFill>
          <a:latin typeface="Calibri" panose="020F0502020204030204" charset="0"/>
        </a:defRPr>
      </a:lvl5pPr>
      <a:lvl6pPr marL="457200" algn="ctr" rtl="0" fontAlgn="base">
        <a:spcBef>
          <a:spcPct val="0"/>
        </a:spcBef>
        <a:spcAft>
          <a:spcPct val="0"/>
        </a:spcAft>
        <a:defRPr sz="4400">
          <a:solidFill>
            <a:schemeClr val="tx1"/>
          </a:solidFill>
          <a:latin typeface="Calibri" panose="020F0502020204030204" charset="0"/>
        </a:defRPr>
      </a:lvl6pPr>
      <a:lvl7pPr marL="914400" algn="ctr" rtl="0" fontAlgn="base">
        <a:spcBef>
          <a:spcPct val="0"/>
        </a:spcBef>
        <a:spcAft>
          <a:spcPct val="0"/>
        </a:spcAft>
        <a:defRPr sz="4400">
          <a:solidFill>
            <a:schemeClr val="tx1"/>
          </a:solidFill>
          <a:latin typeface="Calibri" panose="020F0502020204030204" charset="0"/>
        </a:defRPr>
      </a:lvl7pPr>
      <a:lvl8pPr marL="1371600" algn="ctr" rtl="0" fontAlgn="base">
        <a:spcBef>
          <a:spcPct val="0"/>
        </a:spcBef>
        <a:spcAft>
          <a:spcPct val="0"/>
        </a:spcAft>
        <a:defRPr sz="4400">
          <a:solidFill>
            <a:schemeClr val="tx1"/>
          </a:solidFill>
          <a:latin typeface="Calibri" panose="020F0502020204030204" charset="0"/>
        </a:defRPr>
      </a:lvl8pPr>
      <a:lvl9pPr marL="1828800" algn="ctr" rtl="0" fontAlgn="base">
        <a:spcBef>
          <a:spcPct val="0"/>
        </a:spcBef>
        <a:spcAft>
          <a:spcPct val="0"/>
        </a:spcAft>
        <a:defRPr sz="4400">
          <a:solidFill>
            <a:schemeClr val="tx1"/>
          </a:solidFill>
          <a:latin typeface="Calibri" panose="020F0502020204030204" charset="0"/>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4FA68B-851B-4497-92DD-AD9676CFD6C7}" type="datetimeFigureOut">
              <a:rPr lang="zh-CN" altLang="en-US" smtClean="0"/>
              <a:t>2024/2/20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F504A-745A-48EA-80ED-493236BBE933}" type="slidenum">
              <a:rPr lang="zh-CN" altLang="en-US" smtClean="0"/>
              <a:t>‹#›</a:t>
            </a:fld>
            <a:endParaRPr lang="zh-CN" altLang="en-US"/>
          </a:p>
        </p:txBody>
      </p:sp>
      <p:sp>
        <p:nvSpPr>
          <p:cNvPr id="7" name="TextBox 6">
            <a:extLst>
              <a:ext uri="{FF2B5EF4-FFF2-40B4-BE49-F238E27FC236}">
                <a16:creationId xmlns:a16="http://schemas.microsoft.com/office/drawing/2014/main" id="{EC1FF50B-8C1B-4089-AD8E-3B044B7851D4}"/>
              </a:ext>
            </a:extLst>
          </p:cNvPr>
          <p:cNvSpPr txBox="1"/>
          <p:nvPr userDrawn="1"/>
        </p:nvSpPr>
        <p:spPr>
          <a:xfrm>
            <a:off x="9061938" y="6492875"/>
            <a:ext cx="3130062" cy="276999"/>
          </a:xfrm>
          <a:prstGeom prst="rect">
            <a:avLst/>
          </a:prstGeom>
          <a:noFill/>
        </p:spPr>
        <p:txBody>
          <a:bodyPr wrap="square" rtlCol="0">
            <a:spAutoFit/>
          </a:bodyPr>
          <a:lstStyle/>
          <a:p>
            <a:r>
              <a:rPr lang="en-US" sz="1200" i="1" dirty="0" err="1"/>
              <a:t>Hương</a:t>
            </a:r>
            <a:r>
              <a:rPr lang="en-US" sz="1200" i="1" dirty="0"/>
              <a:t> </a:t>
            </a:r>
            <a:r>
              <a:rPr lang="en-US" sz="1200" i="1" dirty="0" err="1"/>
              <a:t>Thảo</a:t>
            </a:r>
            <a:r>
              <a:rPr lang="en-US" sz="1200" i="1" dirty="0"/>
              <a:t>: tranthao121004@gmail.com</a:t>
            </a:r>
          </a:p>
        </p:txBody>
      </p:sp>
    </p:spTree>
    <p:extLst>
      <p:ext uri="{BB962C8B-B14F-4D97-AF65-F5344CB8AC3E}">
        <p14:creationId xmlns:p14="http://schemas.microsoft.com/office/powerpoint/2010/main" val="242605978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EDE7D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477944"/>
      </p:ext>
    </p:extLst>
  </p:cSld>
  <p:clrMap bg1="lt1" tx1="dk1" bg2="lt2" tx2="dk2" accent1="accent1" accent2="accent2" accent3="accent3" accent4="accent4" accent5="accent5" accent6="accent6" hlink="hlink" folHlink="folHlink"/>
  <p:sldLayoutIdLst>
    <p:sldLayoutId id="2147483751" r:id="rId1"/>
  </p:sldLayoutIdLst>
  <mc:AlternateContent xmlns:mc="http://schemas.openxmlformats.org/markup-compatibility/2006" xmlns:p14="http://schemas.microsoft.com/office/powerpoint/2010/main">
    <mc:Choice Requires="p14">
      <p:transition spd="slow" p14:dur="3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7.png"/><Relationship Id="rId12" Type="http://schemas.microsoft.com/office/2007/relationships/hdphoto" Target="../media/hdphoto4.wdp"/><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9.png"/><Relationship Id="rId5" Type="http://schemas.openxmlformats.org/officeDocument/2006/relationships/image" Target="../media/image6.png"/><Relationship Id="rId10" Type="http://schemas.microsoft.com/office/2007/relationships/hdphoto" Target="../media/hdphoto3.wdp"/><Relationship Id="rId4" Type="http://schemas.openxmlformats.org/officeDocument/2006/relationships/image" Target="../media/image5.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jpg"/><Relationship Id="rId7"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png"/><Relationship Id="rId11" Type="http://schemas.microsoft.com/office/2007/relationships/hdphoto" Target="../media/hdphoto6.wdp"/><Relationship Id="rId5" Type="http://schemas.microsoft.com/office/2007/relationships/hdphoto" Target="../media/hdphoto2.wdp"/><Relationship Id="rId10" Type="http://schemas.openxmlformats.org/officeDocument/2006/relationships/image" Target="../media/image13.png"/><Relationship Id="rId4" Type="http://schemas.openxmlformats.org/officeDocument/2006/relationships/image" Target="../media/image7.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17.png"/><Relationship Id="rId18" Type="http://schemas.openxmlformats.org/officeDocument/2006/relationships/image" Target="../media/image20.png"/><Relationship Id="rId3" Type="http://schemas.openxmlformats.org/officeDocument/2006/relationships/image" Target="../media/image14.jpg"/><Relationship Id="rId21" Type="http://schemas.openxmlformats.org/officeDocument/2006/relationships/slide" Target="slide9.xml"/><Relationship Id="rId7" Type="http://schemas.openxmlformats.org/officeDocument/2006/relationships/slide" Target="slide6.xml"/><Relationship Id="rId12" Type="http://schemas.microsoft.com/office/2007/relationships/hdphoto" Target="../media/hdphoto8.wdp"/><Relationship Id="rId17" Type="http://schemas.openxmlformats.org/officeDocument/2006/relationships/image" Target="../media/image19.gif"/><Relationship Id="rId2" Type="http://schemas.openxmlformats.org/officeDocument/2006/relationships/notesSlide" Target="../notesSlides/notesSlide2.xml"/><Relationship Id="rId16" Type="http://schemas.microsoft.com/office/2007/relationships/hdphoto" Target="../media/hdphoto10.wdp"/><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image" Target="../media/image16.png"/><Relationship Id="rId5" Type="http://schemas.microsoft.com/office/2007/relationships/hdphoto" Target="../media/hdphoto7.wdp"/><Relationship Id="rId15" Type="http://schemas.openxmlformats.org/officeDocument/2006/relationships/image" Target="../media/image18.png"/><Relationship Id="rId10" Type="http://schemas.openxmlformats.org/officeDocument/2006/relationships/slide" Target="slide8.xml"/><Relationship Id="rId19" Type="http://schemas.microsoft.com/office/2007/relationships/hdphoto" Target="../media/hdphoto11.wdp"/><Relationship Id="rId4" Type="http://schemas.openxmlformats.org/officeDocument/2006/relationships/image" Target="../media/image15.png"/><Relationship Id="rId9" Type="http://schemas.openxmlformats.org/officeDocument/2006/relationships/slide" Target="slide7.xml"/><Relationship Id="rId14" Type="http://schemas.microsoft.com/office/2007/relationships/hdphoto" Target="../media/hdphoto9.wdp"/></Relationships>
</file>

<file path=ppt/slides/_rels/slide4.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jpg"/><Relationship Id="rId7" Type="http://schemas.microsoft.com/office/2007/relationships/hdphoto" Target="../media/hdphoto4.wdp"/><Relationship Id="rId2" Type="http://schemas.openxmlformats.org/officeDocument/2006/relationships/audio" Target="../media/audio1.wav"/><Relationship Id="rId1" Type="http://schemas.openxmlformats.org/officeDocument/2006/relationships/slideLayout" Target="../slideLayouts/slideLayout13.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8.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jpg"/><Relationship Id="rId7" Type="http://schemas.microsoft.com/office/2007/relationships/hdphoto" Target="../media/hdphoto4.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8.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jpg"/><Relationship Id="rId7" Type="http://schemas.microsoft.com/office/2007/relationships/hdphoto" Target="../media/hdphoto4.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8.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jpg"/><Relationship Id="rId7" Type="http://schemas.microsoft.com/office/2007/relationships/hdphoto" Target="../media/hdphoto4.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8.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5.jpg"/><Relationship Id="rId7" Type="http://schemas.microsoft.com/office/2007/relationships/hdphoto" Target="../media/hdphoto4.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8.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6.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9.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2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5.xml"/><Relationship Id="rId5" Type="http://schemas.openxmlformats.org/officeDocument/2006/relationships/tags" Target="../tags/tag5.xml"/><Relationship Id="rId10" Type="http://schemas.openxmlformats.org/officeDocument/2006/relationships/slideLayout" Target="../slideLayouts/slideLayout36.xml"/><Relationship Id="rId4" Type="http://schemas.openxmlformats.org/officeDocument/2006/relationships/tags" Target="../tags/tag4.xml"/><Relationship Id="rId9"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6.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6.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36.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6.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6.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7" Type="http://schemas.openxmlformats.org/officeDocument/2006/relationships/image" Target="../media/image43.emf"/><Relationship Id="rId2" Type="http://schemas.openxmlformats.org/officeDocument/2006/relationships/notesSlide" Target="../notesSlides/notesSlide16.xml"/><Relationship Id="rId1" Type="http://schemas.openxmlformats.org/officeDocument/2006/relationships/slideLayout" Target="../slideLayouts/slideLayout60.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2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7.xml"/><Relationship Id="rId1" Type="http://schemas.openxmlformats.org/officeDocument/2006/relationships/slideLayout" Target="../slideLayouts/slideLayout54.xml"/><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0.xml"/><Relationship Id="rId6" Type="http://schemas.microsoft.com/office/2007/relationships/hdphoto" Target="../media/hdphoto12.wdp"/><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pic>
        <p:nvPicPr>
          <p:cNvPr id="4" name="Picture 8"/>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0185" b="84167" l="14200" r="52000">
                        <a14:foregroundMark x1="24400" y1="14444" x2="39500" y2="15093"/>
                        <a14:foregroundMark x1="25100" y1="13333" x2="38400" y2="13333"/>
                        <a14:foregroundMark x1="30800" y1="19630" x2="41000" y2="20000"/>
                        <a14:foregroundMark x1="27000" y1="12685" x2="35400" y2="11944"/>
                        <a14:foregroundMark x1="24000" y1="12685" x2="22900" y2="14074"/>
                      </a14:backgroundRemoval>
                    </a14:imgEffect>
                  </a14:imgLayer>
                </a14:imgProps>
              </a:ext>
              <a:ext uri="{28A0092B-C50C-407E-A947-70E740481C1C}">
                <a14:useLocalDpi xmlns:a14="http://schemas.microsoft.com/office/drawing/2010/main" val="0"/>
              </a:ext>
            </a:extLst>
          </a:blip>
          <a:srcRect l="13151" t="10074" r="47610" b="16560"/>
          <a:stretch/>
        </p:blipFill>
        <p:spPr bwMode="auto">
          <a:xfrm>
            <a:off x="4800601" y="2506683"/>
            <a:ext cx="1371600" cy="276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1852" b="86204" l="13300" r="52700">
                        <a14:foregroundMark x1="28900" y1="34815" x2="37600" y2="34815"/>
                      </a14:backgroundRemoval>
                    </a14:imgEffect>
                  </a14:imgLayer>
                </a14:imgProps>
              </a:ext>
              <a:ext uri="{28A0092B-C50C-407E-A947-70E740481C1C}">
                <a14:useLocalDpi xmlns:a14="http://schemas.microsoft.com/office/drawing/2010/main" val="0"/>
              </a:ext>
            </a:extLst>
          </a:blip>
          <a:srcRect l="14650" t="12166" r="48160" b="15482"/>
          <a:stretch/>
        </p:blipFill>
        <p:spPr bwMode="auto">
          <a:xfrm>
            <a:off x="7025752" y="2504385"/>
            <a:ext cx="1486489" cy="31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3581400" y="2504386"/>
            <a:ext cx="1464336" cy="265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5881255" y="2150964"/>
            <a:ext cx="1998722" cy="31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Di-Hoc-Phien-Ban-Sao-Meo-Nguyen-Do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057400" y="609600"/>
            <a:ext cx="609600" cy="609600"/>
          </a:xfrm>
          <a:prstGeom prst="rect">
            <a:avLst/>
          </a:prstGeom>
        </p:spPr>
      </p:pic>
      <p:sp>
        <p:nvSpPr>
          <p:cNvPr id="11" name="Title 1"/>
          <p:cNvSpPr>
            <a:spLocks noGrp="1"/>
          </p:cNvSpPr>
          <p:nvPr>
            <p:ph type="title"/>
          </p:nvPr>
        </p:nvSpPr>
        <p:spPr>
          <a:xfrm>
            <a:off x="3048000" y="0"/>
            <a:ext cx="5326568" cy="857250"/>
          </a:xfrm>
          <a:solidFill>
            <a:schemeClr val="accent4">
              <a:lumMod val="40000"/>
              <a:lumOff val="60000"/>
            </a:schemeClr>
          </a:solidFill>
        </p:spPr>
        <p:txBody>
          <a:bodyPr/>
          <a:lstStyle/>
          <a:p>
            <a:r>
              <a:rPr lang="en-US" b="1" dirty="0">
                <a:latin typeface="Arial-Rounded" pitchFamily="34" charset="0"/>
                <a:ea typeface="Arial-Rounded" pitchFamily="34" charset="0"/>
                <a:cs typeface="Arial-Rounded" pitchFamily="34" charset="0"/>
              </a:rPr>
              <a:t>1. Ôn và khởi động</a:t>
            </a:r>
          </a:p>
        </p:txBody>
      </p:sp>
    </p:spTree>
    <p:extLst>
      <p:ext uri="{BB962C8B-B14F-4D97-AF65-F5344CB8AC3E}">
        <p14:creationId xmlns:p14="http://schemas.microsoft.com/office/powerpoint/2010/main" val="237994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6"/>
                                        </p:tgtEl>
                                        <p:attrNameLst>
                                          <p:attrName>r</p:attrName>
                                        </p:attrNameLst>
                                      </p:cBhvr>
                                    </p:animRot>
                                    <p:animRot by="-240000">
                                      <p:cBhvr>
                                        <p:cTn id="13" dur="600" fill="hold">
                                          <p:stCondLst>
                                            <p:cond delay="600"/>
                                          </p:stCondLst>
                                        </p:cTn>
                                        <p:tgtEl>
                                          <p:spTgt spid="6"/>
                                        </p:tgtEl>
                                        <p:attrNameLst>
                                          <p:attrName>r</p:attrName>
                                        </p:attrNameLst>
                                      </p:cBhvr>
                                    </p:animRot>
                                    <p:animRot by="240000">
                                      <p:cBhvr>
                                        <p:cTn id="14" dur="600" fill="hold">
                                          <p:stCondLst>
                                            <p:cond delay="1200"/>
                                          </p:stCondLst>
                                        </p:cTn>
                                        <p:tgtEl>
                                          <p:spTgt spid="6"/>
                                        </p:tgtEl>
                                        <p:attrNameLst>
                                          <p:attrName>r</p:attrName>
                                        </p:attrNameLst>
                                      </p:cBhvr>
                                    </p:animRot>
                                    <p:animRot by="-240000">
                                      <p:cBhvr>
                                        <p:cTn id="15" dur="600" fill="hold">
                                          <p:stCondLst>
                                            <p:cond delay="1800"/>
                                          </p:stCondLst>
                                        </p:cTn>
                                        <p:tgtEl>
                                          <p:spTgt spid="6"/>
                                        </p:tgtEl>
                                        <p:attrNameLst>
                                          <p:attrName>r</p:attrName>
                                        </p:attrNameLst>
                                      </p:cBhvr>
                                    </p:animRot>
                                    <p:animRot by="120000">
                                      <p:cBhvr>
                                        <p:cTn id="16" dur="600" fill="hold">
                                          <p:stCondLst>
                                            <p:cond delay="2400"/>
                                          </p:stCondLst>
                                        </p:cTn>
                                        <p:tgtEl>
                                          <p:spTgt spid="6"/>
                                        </p:tgtEl>
                                        <p:attrNameLst>
                                          <p:attrName>r</p:attrName>
                                        </p:attrNameLst>
                                      </p:cBhvr>
                                    </p:animRot>
                                  </p:childTnLst>
                                </p:cTn>
                              </p:par>
                              <p:par>
                                <p:cTn id="17" presetID="32" presetClass="emph" presetSubtype="0" repeatCount="indefinite" fill="hold" nodeType="withEffect">
                                  <p:stCondLst>
                                    <p:cond delay="300"/>
                                  </p:stCondLst>
                                  <p:childTnLst>
                                    <p:animRot by="120000">
                                      <p:cBhvr>
                                        <p:cTn id="18" dur="300" fill="hold">
                                          <p:stCondLst>
                                            <p:cond delay="0"/>
                                          </p:stCondLst>
                                        </p:cTn>
                                        <p:tgtEl>
                                          <p:spTgt spid="4"/>
                                        </p:tgtEl>
                                        <p:attrNameLst>
                                          <p:attrName>r</p:attrName>
                                        </p:attrNameLst>
                                      </p:cBhvr>
                                    </p:animRot>
                                    <p:animRot by="-240000">
                                      <p:cBhvr>
                                        <p:cTn id="19" dur="600" fill="hold">
                                          <p:stCondLst>
                                            <p:cond delay="600"/>
                                          </p:stCondLst>
                                        </p:cTn>
                                        <p:tgtEl>
                                          <p:spTgt spid="4"/>
                                        </p:tgtEl>
                                        <p:attrNameLst>
                                          <p:attrName>r</p:attrName>
                                        </p:attrNameLst>
                                      </p:cBhvr>
                                    </p:animRot>
                                    <p:animRot by="240000">
                                      <p:cBhvr>
                                        <p:cTn id="20" dur="600" fill="hold">
                                          <p:stCondLst>
                                            <p:cond delay="1200"/>
                                          </p:stCondLst>
                                        </p:cTn>
                                        <p:tgtEl>
                                          <p:spTgt spid="4"/>
                                        </p:tgtEl>
                                        <p:attrNameLst>
                                          <p:attrName>r</p:attrName>
                                        </p:attrNameLst>
                                      </p:cBhvr>
                                    </p:animRot>
                                    <p:animRot by="-240000">
                                      <p:cBhvr>
                                        <p:cTn id="21" dur="600" fill="hold">
                                          <p:stCondLst>
                                            <p:cond delay="1800"/>
                                          </p:stCondLst>
                                        </p:cTn>
                                        <p:tgtEl>
                                          <p:spTgt spid="4"/>
                                        </p:tgtEl>
                                        <p:attrNameLst>
                                          <p:attrName>r</p:attrName>
                                        </p:attrNameLst>
                                      </p:cBhvr>
                                    </p:animRot>
                                    <p:animRot by="120000">
                                      <p:cBhvr>
                                        <p:cTn id="22" dur="600" fill="hold">
                                          <p:stCondLst>
                                            <p:cond delay="2400"/>
                                          </p:stCondLst>
                                        </p:cTn>
                                        <p:tgtEl>
                                          <p:spTgt spid="4"/>
                                        </p:tgtEl>
                                        <p:attrNameLst>
                                          <p:attrName>r</p:attrName>
                                        </p:attrNameLst>
                                      </p:cBhvr>
                                    </p:animRot>
                                  </p:childTnLst>
                                </p:cTn>
                              </p:par>
                              <p:par>
                                <p:cTn id="23" presetID="32" presetClass="emph" presetSubtype="0" repeatCount="indefinite" fill="hold" nodeType="withEffect">
                                  <p:stCondLst>
                                    <p:cond delay="200"/>
                                  </p:stCondLst>
                                  <p:childTnLst>
                                    <p:animRot by="120000">
                                      <p:cBhvr>
                                        <p:cTn id="24" dur="300" fill="hold">
                                          <p:stCondLst>
                                            <p:cond delay="0"/>
                                          </p:stCondLst>
                                        </p:cTn>
                                        <p:tgtEl>
                                          <p:spTgt spid="5"/>
                                        </p:tgtEl>
                                        <p:attrNameLst>
                                          <p:attrName>r</p:attrName>
                                        </p:attrNameLst>
                                      </p:cBhvr>
                                    </p:animRot>
                                    <p:animRot by="-240000">
                                      <p:cBhvr>
                                        <p:cTn id="25" dur="600" fill="hold">
                                          <p:stCondLst>
                                            <p:cond delay="600"/>
                                          </p:stCondLst>
                                        </p:cTn>
                                        <p:tgtEl>
                                          <p:spTgt spid="5"/>
                                        </p:tgtEl>
                                        <p:attrNameLst>
                                          <p:attrName>r</p:attrName>
                                        </p:attrNameLst>
                                      </p:cBhvr>
                                    </p:animRot>
                                    <p:animRot by="240000">
                                      <p:cBhvr>
                                        <p:cTn id="26" dur="600" fill="hold">
                                          <p:stCondLst>
                                            <p:cond delay="1200"/>
                                          </p:stCondLst>
                                        </p:cTn>
                                        <p:tgtEl>
                                          <p:spTgt spid="5"/>
                                        </p:tgtEl>
                                        <p:attrNameLst>
                                          <p:attrName>r</p:attrName>
                                        </p:attrNameLst>
                                      </p:cBhvr>
                                    </p:animRot>
                                    <p:animRot by="-240000">
                                      <p:cBhvr>
                                        <p:cTn id="27" dur="600" fill="hold">
                                          <p:stCondLst>
                                            <p:cond delay="1800"/>
                                          </p:stCondLst>
                                        </p:cTn>
                                        <p:tgtEl>
                                          <p:spTgt spid="5"/>
                                        </p:tgtEl>
                                        <p:attrNameLst>
                                          <p:attrName>r</p:attrName>
                                        </p:attrNameLst>
                                      </p:cBhvr>
                                    </p:animRot>
                                    <p:animRot by="120000">
                                      <p:cBhvr>
                                        <p:cTn id="28" dur="600" fill="hold">
                                          <p:stCondLst>
                                            <p:cond delay="2400"/>
                                          </p:stCondLst>
                                        </p:cTn>
                                        <p:tgtEl>
                                          <p:spTgt spid="5"/>
                                        </p:tgtEl>
                                        <p:attrNameLst>
                                          <p:attrName>r</p:attrName>
                                        </p:attrNameLst>
                                      </p:cBhvr>
                                    </p:animRot>
                                  </p:childTnLst>
                                </p:cTn>
                              </p:par>
                              <p:par>
                                <p:cTn id="29" presetID="1" presetClass="mediacall" presetSubtype="0" fill="hold" nodeType="withEffect">
                                  <p:stCondLst>
                                    <p:cond delay="0"/>
                                  </p:stCondLst>
                                  <p:childTnLst>
                                    <p:cmd type="call" cmd="playFrom(0.0)">
                                      <p:cBhvr>
                                        <p:cTn id="3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
                <p:cTn id="31"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pic>
        <p:nvPicPr>
          <p:cNvPr id="4" name="Picture 6"/>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1852" b="86204" l="13300" r="52700">
                        <a14:foregroundMark x1="28900" y1="34815" x2="37600" y2="34815"/>
                      </a14:backgroundRemoval>
                    </a14:imgEffect>
                  </a14:imgLayer>
                </a14:imgProps>
              </a:ext>
              <a:ext uri="{28A0092B-C50C-407E-A947-70E740481C1C}">
                <a14:useLocalDpi xmlns:a14="http://schemas.microsoft.com/office/drawing/2010/main" val="0"/>
              </a:ext>
            </a:extLst>
          </a:blip>
          <a:srcRect l="14650" t="12166" r="48160" b="15482"/>
          <a:stretch/>
        </p:blipFill>
        <p:spPr bwMode="auto">
          <a:xfrm>
            <a:off x="3261282" y="2887009"/>
            <a:ext cx="1226859" cy="2577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6400800" y="3882343"/>
            <a:ext cx="1591732" cy="2887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4246269" y="3967359"/>
            <a:ext cx="1761068" cy="2802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10185" b="84167" l="14200" r="52000">
                        <a14:foregroundMark x1="24400" y1="14444" x2="39500" y2="15093"/>
                        <a14:foregroundMark x1="25100" y1="13333" x2="38400" y2="13333"/>
                        <a14:foregroundMark x1="30800" y1="19630" x2="41000" y2="20000"/>
                        <a14:foregroundMark x1="27000" y1="12685" x2="35400" y2="11944"/>
                        <a14:foregroundMark x1="24000" y1="12685" x2="22900" y2="14074"/>
                      </a14:backgroundRemoval>
                    </a14:imgEffect>
                  </a14:imgLayer>
                </a14:imgProps>
              </a:ext>
              <a:ext uri="{28A0092B-C50C-407E-A947-70E740481C1C}">
                <a14:useLocalDpi xmlns:a14="http://schemas.microsoft.com/office/drawing/2010/main" val="0"/>
              </a:ext>
            </a:extLst>
          </a:blip>
          <a:srcRect l="13151" t="10074" r="47610" b="16560"/>
          <a:stretch/>
        </p:blipFill>
        <p:spPr bwMode="auto">
          <a:xfrm>
            <a:off x="5410997" y="2590800"/>
            <a:ext cx="1241758" cy="2507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41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6"/>
                                        </p:tgtEl>
                                        <p:attrNameLst>
                                          <p:attrName>r</p:attrName>
                                        </p:attrNameLst>
                                      </p:cBhvr>
                                    </p:animRot>
                                    <p:animRot by="-240000">
                                      <p:cBhvr>
                                        <p:cTn id="7" dur="600" fill="hold">
                                          <p:stCondLst>
                                            <p:cond delay="600"/>
                                          </p:stCondLst>
                                        </p:cTn>
                                        <p:tgtEl>
                                          <p:spTgt spid="6"/>
                                        </p:tgtEl>
                                        <p:attrNameLst>
                                          <p:attrName>r</p:attrName>
                                        </p:attrNameLst>
                                      </p:cBhvr>
                                    </p:animRot>
                                    <p:animRot by="240000">
                                      <p:cBhvr>
                                        <p:cTn id="8" dur="600" fill="hold">
                                          <p:stCondLst>
                                            <p:cond delay="1200"/>
                                          </p:stCondLst>
                                        </p:cTn>
                                        <p:tgtEl>
                                          <p:spTgt spid="6"/>
                                        </p:tgtEl>
                                        <p:attrNameLst>
                                          <p:attrName>r</p:attrName>
                                        </p:attrNameLst>
                                      </p:cBhvr>
                                    </p:animRot>
                                    <p:animRot by="-240000">
                                      <p:cBhvr>
                                        <p:cTn id="9" dur="600" fill="hold">
                                          <p:stCondLst>
                                            <p:cond delay="1800"/>
                                          </p:stCondLst>
                                        </p:cTn>
                                        <p:tgtEl>
                                          <p:spTgt spid="6"/>
                                        </p:tgtEl>
                                        <p:attrNameLst>
                                          <p:attrName>r</p:attrName>
                                        </p:attrNameLst>
                                      </p:cBhvr>
                                    </p:animRot>
                                    <p:animRot by="120000">
                                      <p:cBhvr>
                                        <p:cTn id="10" dur="600" fill="hold">
                                          <p:stCondLst>
                                            <p:cond delay="2400"/>
                                          </p:stCondLst>
                                        </p:cTn>
                                        <p:tgtEl>
                                          <p:spTgt spid="6"/>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5"/>
                                        </p:tgtEl>
                                        <p:attrNameLst>
                                          <p:attrName>r</p:attrName>
                                        </p:attrNameLst>
                                      </p:cBhvr>
                                    </p:animRot>
                                    <p:animRot by="-240000">
                                      <p:cBhvr>
                                        <p:cTn id="13" dur="600" fill="hold">
                                          <p:stCondLst>
                                            <p:cond delay="600"/>
                                          </p:stCondLst>
                                        </p:cTn>
                                        <p:tgtEl>
                                          <p:spTgt spid="5"/>
                                        </p:tgtEl>
                                        <p:attrNameLst>
                                          <p:attrName>r</p:attrName>
                                        </p:attrNameLst>
                                      </p:cBhvr>
                                    </p:animRot>
                                    <p:animRot by="240000">
                                      <p:cBhvr>
                                        <p:cTn id="14" dur="600" fill="hold">
                                          <p:stCondLst>
                                            <p:cond delay="1200"/>
                                          </p:stCondLst>
                                        </p:cTn>
                                        <p:tgtEl>
                                          <p:spTgt spid="5"/>
                                        </p:tgtEl>
                                        <p:attrNameLst>
                                          <p:attrName>r</p:attrName>
                                        </p:attrNameLst>
                                      </p:cBhvr>
                                    </p:animRot>
                                    <p:animRot by="-240000">
                                      <p:cBhvr>
                                        <p:cTn id="15" dur="600" fill="hold">
                                          <p:stCondLst>
                                            <p:cond delay="1800"/>
                                          </p:stCondLst>
                                        </p:cTn>
                                        <p:tgtEl>
                                          <p:spTgt spid="5"/>
                                        </p:tgtEl>
                                        <p:attrNameLst>
                                          <p:attrName>r</p:attrName>
                                        </p:attrNameLst>
                                      </p:cBhvr>
                                    </p:animRot>
                                    <p:animRot by="120000">
                                      <p:cBhvr>
                                        <p:cTn id="16" dur="600" fill="hold">
                                          <p:stCondLst>
                                            <p:cond delay="2400"/>
                                          </p:stCondLst>
                                        </p:cTn>
                                        <p:tgtEl>
                                          <p:spTgt spid="5"/>
                                        </p:tgtEl>
                                        <p:attrNameLst>
                                          <p:attrName>r</p:attrName>
                                        </p:attrNameLst>
                                      </p:cBhvr>
                                    </p:animRot>
                                  </p:childTnLst>
                                </p:cTn>
                              </p:par>
                              <p:par>
                                <p:cTn id="17" presetID="32" presetClass="emph" presetSubtype="0" repeatCount="indefinite" fill="hold" nodeType="withEffect">
                                  <p:stCondLst>
                                    <p:cond delay="300"/>
                                  </p:stCondLst>
                                  <p:childTnLst>
                                    <p:animRot by="120000">
                                      <p:cBhvr>
                                        <p:cTn id="18" dur="300" fill="hold">
                                          <p:stCondLst>
                                            <p:cond delay="0"/>
                                          </p:stCondLst>
                                        </p:cTn>
                                        <p:tgtEl>
                                          <p:spTgt spid="7"/>
                                        </p:tgtEl>
                                        <p:attrNameLst>
                                          <p:attrName>r</p:attrName>
                                        </p:attrNameLst>
                                      </p:cBhvr>
                                    </p:animRot>
                                    <p:animRot by="-240000">
                                      <p:cBhvr>
                                        <p:cTn id="19" dur="600" fill="hold">
                                          <p:stCondLst>
                                            <p:cond delay="600"/>
                                          </p:stCondLst>
                                        </p:cTn>
                                        <p:tgtEl>
                                          <p:spTgt spid="7"/>
                                        </p:tgtEl>
                                        <p:attrNameLst>
                                          <p:attrName>r</p:attrName>
                                        </p:attrNameLst>
                                      </p:cBhvr>
                                    </p:animRot>
                                    <p:animRot by="240000">
                                      <p:cBhvr>
                                        <p:cTn id="20" dur="600" fill="hold">
                                          <p:stCondLst>
                                            <p:cond delay="1200"/>
                                          </p:stCondLst>
                                        </p:cTn>
                                        <p:tgtEl>
                                          <p:spTgt spid="7"/>
                                        </p:tgtEl>
                                        <p:attrNameLst>
                                          <p:attrName>r</p:attrName>
                                        </p:attrNameLst>
                                      </p:cBhvr>
                                    </p:animRot>
                                    <p:animRot by="-240000">
                                      <p:cBhvr>
                                        <p:cTn id="21" dur="600" fill="hold">
                                          <p:stCondLst>
                                            <p:cond delay="1800"/>
                                          </p:stCondLst>
                                        </p:cTn>
                                        <p:tgtEl>
                                          <p:spTgt spid="7"/>
                                        </p:tgtEl>
                                        <p:attrNameLst>
                                          <p:attrName>r</p:attrName>
                                        </p:attrNameLst>
                                      </p:cBhvr>
                                    </p:animRot>
                                    <p:animRot by="120000">
                                      <p:cBhvr>
                                        <p:cTn id="22" dur="600" fill="hold">
                                          <p:stCondLst>
                                            <p:cond delay="2400"/>
                                          </p:stCondLst>
                                        </p:cTn>
                                        <p:tgtEl>
                                          <p:spTgt spid="7"/>
                                        </p:tgtEl>
                                        <p:attrNameLst>
                                          <p:attrName>r</p:attrName>
                                        </p:attrNameLst>
                                      </p:cBhvr>
                                    </p:animRot>
                                  </p:childTnLst>
                                </p:cTn>
                              </p:par>
                              <p:par>
                                <p:cTn id="23" presetID="32" presetClass="emph" presetSubtype="0" repeatCount="indefinite" fill="hold" nodeType="withEffect">
                                  <p:stCondLst>
                                    <p:cond delay="200"/>
                                  </p:stCondLst>
                                  <p:childTnLst>
                                    <p:animRot by="120000">
                                      <p:cBhvr>
                                        <p:cTn id="24" dur="300" fill="hold">
                                          <p:stCondLst>
                                            <p:cond delay="0"/>
                                          </p:stCondLst>
                                        </p:cTn>
                                        <p:tgtEl>
                                          <p:spTgt spid="4"/>
                                        </p:tgtEl>
                                        <p:attrNameLst>
                                          <p:attrName>r</p:attrName>
                                        </p:attrNameLst>
                                      </p:cBhvr>
                                    </p:animRot>
                                    <p:animRot by="-240000">
                                      <p:cBhvr>
                                        <p:cTn id="25" dur="600" fill="hold">
                                          <p:stCondLst>
                                            <p:cond delay="600"/>
                                          </p:stCondLst>
                                        </p:cTn>
                                        <p:tgtEl>
                                          <p:spTgt spid="4"/>
                                        </p:tgtEl>
                                        <p:attrNameLst>
                                          <p:attrName>r</p:attrName>
                                        </p:attrNameLst>
                                      </p:cBhvr>
                                    </p:animRot>
                                    <p:animRot by="240000">
                                      <p:cBhvr>
                                        <p:cTn id="26" dur="600" fill="hold">
                                          <p:stCondLst>
                                            <p:cond delay="1200"/>
                                          </p:stCondLst>
                                        </p:cTn>
                                        <p:tgtEl>
                                          <p:spTgt spid="4"/>
                                        </p:tgtEl>
                                        <p:attrNameLst>
                                          <p:attrName>r</p:attrName>
                                        </p:attrNameLst>
                                      </p:cBhvr>
                                    </p:animRot>
                                    <p:animRot by="-240000">
                                      <p:cBhvr>
                                        <p:cTn id="27" dur="600" fill="hold">
                                          <p:stCondLst>
                                            <p:cond delay="1800"/>
                                          </p:stCondLst>
                                        </p:cTn>
                                        <p:tgtEl>
                                          <p:spTgt spid="4"/>
                                        </p:tgtEl>
                                        <p:attrNameLst>
                                          <p:attrName>r</p:attrName>
                                        </p:attrNameLst>
                                      </p:cBhvr>
                                    </p:animRot>
                                    <p:animRot by="120000">
                                      <p:cBhvr>
                                        <p:cTn id="28" dur="600" fill="hold">
                                          <p:stCondLst>
                                            <p:cond delay="2400"/>
                                          </p:stCondLst>
                                        </p:cTn>
                                        <p:tgtEl>
                                          <p:spTgt spid="4"/>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0.01267 -0.07523 L -0.0052 0.4838 " pathEditMode="relative" rAng="0" ptsTypes="AA">
                                      <p:cBhvr>
                                        <p:cTn id="32" dur="11000" fill="hold"/>
                                        <p:tgtEl>
                                          <p:spTgt spid="6"/>
                                        </p:tgtEl>
                                        <p:attrNameLst>
                                          <p:attrName>ppt_x</p:attrName>
                                          <p:attrName>ppt_y</p:attrName>
                                        </p:attrNameLst>
                                      </p:cBhvr>
                                      <p:rCtr x="365" y="27940"/>
                                    </p:animMotion>
                                  </p:childTnLst>
                                </p:cTn>
                              </p:par>
                              <p:par>
                                <p:cTn id="33" presetID="42" presetClass="path" presetSubtype="0" accel="50000" decel="50000" fill="hold" nodeType="withEffect">
                                  <p:stCondLst>
                                    <p:cond delay="0"/>
                                  </p:stCondLst>
                                  <p:childTnLst>
                                    <p:animMotion origin="layout" path="M 2.77778E-6 -3.7037E-7 L 0.00382 0.55046 " pathEditMode="relative" rAng="0" ptsTypes="AA">
                                      <p:cBhvr>
                                        <p:cTn id="34" dur="9500" fill="hold"/>
                                        <p:tgtEl>
                                          <p:spTgt spid="5"/>
                                        </p:tgtEl>
                                        <p:attrNameLst>
                                          <p:attrName>ppt_x</p:attrName>
                                          <p:attrName>ppt_y</p:attrName>
                                        </p:attrNameLst>
                                      </p:cBhvr>
                                      <p:rCtr x="191" y="27523"/>
                                    </p:animMotion>
                                  </p:childTnLst>
                                </p:cTn>
                              </p:par>
                              <p:par>
                                <p:cTn id="35" presetID="42" presetClass="path" presetSubtype="0" accel="50000" decel="50000" fill="hold" nodeType="withEffect">
                                  <p:stCondLst>
                                    <p:cond delay="0"/>
                                  </p:stCondLst>
                                  <p:childTnLst>
                                    <p:animMotion origin="layout" path="M 4.44444E-6 -1.85185E-6 L 0.00486 0.69121 " pathEditMode="relative" rAng="0" ptsTypes="AA">
                                      <p:cBhvr>
                                        <p:cTn id="36" dur="11000" fill="hold"/>
                                        <p:tgtEl>
                                          <p:spTgt spid="7"/>
                                        </p:tgtEl>
                                        <p:attrNameLst>
                                          <p:attrName>ppt_x</p:attrName>
                                          <p:attrName>ppt_y</p:attrName>
                                        </p:attrNameLst>
                                      </p:cBhvr>
                                      <p:rCtr x="243" y="34560"/>
                                    </p:animMotion>
                                  </p:childTnLst>
                                </p:cTn>
                              </p:par>
                              <p:par>
                                <p:cTn id="37" presetID="42" presetClass="path" presetSubtype="0" accel="50000" decel="50000" fill="hold" nodeType="withEffect">
                                  <p:stCondLst>
                                    <p:cond delay="0"/>
                                  </p:stCondLst>
                                  <p:childTnLst>
                                    <p:animMotion origin="layout" path="M 2.22222E-6 3.7037E-6 L -0.00486 0.69537 " pathEditMode="relative" rAng="0" ptsTypes="AA">
                                      <p:cBhvr>
                                        <p:cTn id="38" dur="10750" fill="hold"/>
                                        <p:tgtEl>
                                          <p:spTgt spid="4"/>
                                        </p:tgtEl>
                                        <p:attrNameLst>
                                          <p:attrName>ppt_x</p:attrName>
                                          <p:attrName>ppt_y</p:attrName>
                                        </p:attrNameLst>
                                      </p:cBhvr>
                                      <p:rCtr x="-243" y="347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pic>
        <p:nvPicPr>
          <p:cNvPr id="12"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1" t="57887" r="37910" b="20405"/>
          <a:stretch/>
        </p:blipFill>
        <p:spPr bwMode="auto">
          <a:xfrm>
            <a:off x="2563165" y="4627952"/>
            <a:ext cx="1971719" cy="924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50887" t="57996" r="1368" b="18868"/>
          <a:stretch/>
        </p:blipFill>
        <p:spPr bwMode="auto">
          <a:xfrm>
            <a:off x="8763001" y="4648852"/>
            <a:ext cx="1589299" cy="98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 name="Group 19"/>
          <p:cNvGrpSpPr/>
          <p:nvPr/>
        </p:nvGrpSpPr>
        <p:grpSpPr>
          <a:xfrm>
            <a:off x="4470178" y="4613454"/>
            <a:ext cx="1584015" cy="962850"/>
            <a:chOff x="737044" y="6847558"/>
            <a:chExt cx="1584015" cy="962850"/>
          </a:xfrm>
        </p:grpSpPr>
        <p:pic>
          <p:nvPicPr>
            <p:cNvPr id="13"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34661" t="57887" r="35112" b="19804"/>
            <a:stretch/>
          </p:blipFill>
          <p:spPr bwMode="auto">
            <a:xfrm>
              <a:off x="737044" y="6860364"/>
              <a:ext cx="873259" cy="95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34661" t="57887" r="35112" b="19804"/>
            <a:stretch/>
          </p:blipFill>
          <p:spPr bwMode="auto">
            <a:xfrm>
              <a:off x="1447800" y="6847558"/>
              <a:ext cx="873259" cy="95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1" name="Group 20"/>
          <p:cNvGrpSpPr/>
          <p:nvPr/>
        </p:nvGrpSpPr>
        <p:grpSpPr>
          <a:xfrm>
            <a:off x="5883586" y="4645982"/>
            <a:ext cx="1584015" cy="962850"/>
            <a:chOff x="737044" y="6847558"/>
            <a:chExt cx="1584015" cy="962850"/>
          </a:xfrm>
        </p:grpSpPr>
        <p:pic>
          <p:nvPicPr>
            <p:cNvPr id="22"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34661" t="57887" r="35112" b="19804"/>
            <a:stretch/>
          </p:blipFill>
          <p:spPr bwMode="auto">
            <a:xfrm>
              <a:off x="737044" y="6860364"/>
              <a:ext cx="873259" cy="95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34661" t="57887" r="35112" b="19804"/>
            <a:stretch/>
          </p:blipFill>
          <p:spPr bwMode="auto">
            <a:xfrm>
              <a:off x="1447800" y="6847558"/>
              <a:ext cx="873259" cy="95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 name="Group 23"/>
          <p:cNvGrpSpPr/>
          <p:nvPr/>
        </p:nvGrpSpPr>
        <p:grpSpPr>
          <a:xfrm>
            <a:off x="7386348" y="4633176"/>
            <a:ext cx="1584015" cy="962850"/>
            <a:chOff x="737044" y="6847558"/>
            <a:chExt cx="1584015" cy="962850"/>
          </a:xfrm>
        </p:grpSpPr>
        <p:pic>
          <p:nvPicPr>
            <p:cNvPr id="25"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34661" t="57887" r="35112" b="19804"/>
            <a:stretch/>
          </p:blipFill>
          <p:spPr bwMode="auto">
            <a:xfrm>
              <a:off x="737044" y="6860364"/>
              <a:ext cx="873259" cy="95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9907" b="80420" l="0" r="99800">
                          <a14:backgroundMark x1="22200" y1="66200" x2="22200" y2="69580"/>
                          <a14:backgroundMark x1="36400" y1="65851" x2="36400" y2="70280"/>
                          <a14:backgroundMark x1="52200" y1="66783" x2="50300" y2="71212"/>
                          <a14:backgroundMark x1="62900" y1="67133" x2="62900" y2="70280"/>
                          <a14:backgroundMark x1="73600" y1="66550" x2="76500" y2="70513"/>
                        </a14:backgroundRemoval>
                      </a14:imgEffect>
                    </a14:imgLayer>
                  </a14:imgProps>
                </a:ext>
                <a:ext uri="{28A0092B-C50C-407E-A947-70E740481C1C}">
                  <a14:useLocalDpi xmlns:a14="http://schemas.microsoft.com/office/drawing/2010/main" val="0"/>
                </a:ext>
              </a:extLst>
            </a:blip>
            <a:srcRect l="34661" t="57887" r="35112" b="19804"/>
            <a:stretch/>
          </p:blipFill>
          <p:spPr bwMode="auto">
            <a:xfrm>
              <a:off x="1447800" y="6847558"/>
              <a:ext cx="873259" cy="95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6" name="Flowchart: Connector 35">
            <a:hlinkClick r:id="rId6" action="ppaction://hlinksldjump"/>
          </p:cNvPr>
          <p:cNvSpPr/>
          <p:nvPr/>
        </p:nvSpPr>
        <p:spPr>
          <a:xfrm>
            <a:off x="2721112" y="480687"/>
            <a:ext cx="383721" cy="52725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1</a:t>
            </a:r>
          </a:p>
        </p:txBody>
      </p:sp>
      <p:sp>
        <p:nvSpPr>
          <p:cNvPr id="37" name="Flowchart: Connector 36">
            <a:hlinkClick r:id="rId7" action="ppaction://hlinksldjump"/>
          </p:cNvPr>
          <p:cNvSpPr/>
          <p:nvPr/>
        </p:nvSpPr>
        <p:spPr>
          <a:xfrm>
            <a:off x="4540804" y="480687"/>
            <a:ext cx="383721" cy="52725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3</a:t>
            </a:r>
          </a:p>
        </p:txBody>
      </p:sp>
      <p:sp>
        <p:nvSpPr>
          <p:cNvPr id="38" name="Flowchart: Connector 37">
            <a:hlinkClick r:id="rId8" action="ppaction://hlinksldjump"/>
          </p:cNvPr>
          <p:cNvSpPr/>
          <p:nvPr/>
        </p:nvSpPr>
        <p:spPr>
          <a:xfrm>
            <a:off x="3629918" y="480686"/>
            <a:ext cx="383721" cy="52725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2</a:t>
            </a:r>
          </a:p>
        </p:txBody>
      </p:sp>
      <p:sp>
        <p:nvSpPr>
          <p:cNvPr id="39" name="Flowchart: Connector 38">
            <a:hlinkClick r:id="rId9" action="ppaction://hlinksldjump"/>
          </p:cNvPr>
          <p:cNvSpPr/>
          <p:nvPr/>
        </p:nvSpPr>
        <p:spPr>
          <a:xfrm>
            <a:off x="5499865" y="480687"/>
            <a:ext cx="383721" cy="52725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4</a:t>
            </a:r>
          </a:p>
        </p:txBody>
      </p:sp>
      <p:sp>
        <p:nvSpPr>
          <p:cNvPr id="40" name="Flowchart: Connector 39">
            <a:hlinkClick r:id="rId10" action="ppaction://hlinksldjump"/>
          </p:cNvPr>
          <p:cNvSpPr/>
          <p:nvPr/>
        </p:nvSpPr>
        <p:spPr>
          <a:xfrm>
            <a:off x="6402481" y="480685"/>
            <a:ext cx="383721" cy="52725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5</a:t>
            </a:r>
          </a:p>
        </p:txBody>
      </p:sp>
      <p:sp>
        <p:nvSpPr>
          <p:cNvPr id="41" name="Cloud Callout 40"/>
          <p:cNvSpPr/>
          <p:nvPr/>
        </p:nvSpPr>
        <p:spPr>
          <a:xfrm>
            <a:off x="1879211" y="-68960"/>
            <a:ext cx="7476703" cy="2774641"/>
          </a:xfrm>
          <a:prstGeom prst="cloudCallout">
            <a:avLst>
              <a:gd name="adj1" fmla="val 45437"/>
              <a:gd name="adj2" fmla="val 53228"/>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Hằng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bạn</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học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sinh</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vùng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phải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bộ</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mấy</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đồng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hồ</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vượt</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bao</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con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dòng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sông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mới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được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điểm</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trường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được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với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con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chữ</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Bây</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giờ</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bạn</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miền</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xuôi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ơi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hãy</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giúp</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bạn</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sông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dễ</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dàng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bằng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cách</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trả</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lời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đúng</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hỏi</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xây</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cầu</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1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5" name="Picture 7"/>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1783659" y="3076269"/>
            <a:ext cx="1083336" cy="1965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10185" b="84167" l="14200" r="52000">
                        <a14:foregroundMark x1="24400" y1="14444" x2="39500" y2="15093"/>
                        <a14:foregroundMark x1="25100" y1="13333" x2="38400" y2="13333"/>
                        <a14:foregroundMark x1="30800" y1="19630" x2="41000" y2="20000"/>
                        <a14:foregroundMark x1="27000" y1="12685" x2="35400" y2="11944"/>
                        <a14:foregroundMark x1="24000" y1="12685" x2="22900" y2="14074"/>
                      </a14:backgroundRemoval>
                    </a14:imgEffect>
                  </a14:imgLayer>
                </a14:imgProps>
              </a:ext>
              <a:ext uri="{28A0092B-C50C-407E-A947-70E740481C1C}">
                <a14:useLocalDpi xmlns:a14="http://schemas.microsoft.com/office/drawing/2010/main" val="0"/>
              </a:ext>
            </a:extLst>
          </a:blip>
          <a:srcRect l="13151" t="10074" r="47610" b="16560"/>
          <a:stretch/>
        </p:blipFill>
        <p:spPr bwMode="auto">
          <a:xfrm>
            <a:off x="1295401" y="3136635"/>
            <a:ext cx="913603" cy="1844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2278277" y="3014205"/>
            <a:ext cx="1225259" cy="1950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67520" y="384559"/>
            <a:ext cx="623381" cy="623381"/>
          </a:xfrm>
          <a:prstGeom prst="rect">
            <a:avLst/>
          </a:prstGeom>
        </p:spPr>
      </p:pic>
      <p:pic>
        <p:nvPicPr>
          <p:cNvPr id="43" name="Picture 42"/>
          <p:cNvPicPr>
            <a:picLocks noChangeAspect="1"/>
          </p:cNvPicPr>
          <p:nvPr/>
        </p:nvPicPr>
        <p:blipFill>
          <a:blip r:embed="rId18">
            <a:extLst>
              <a:ext uri="{BEBA8EAE-BF5A-486C-A8C5-ECC9F3942E4B}">
                <a14:imgProps xmlns:a14="http://schemas.microsoft.com/office/drawing/2010/main">
                  <a14:imgLayer r:embed="rId19">
                    <a14:imgEffect>
                      <a14:backgroundRemoval t="0" b="100000" l="0" r="100000">
                        <a14:foregroundMark x1="48209" y1="20359" x2="63912" y2="27345"/>
                        <a14:foregroundMark x1="75482" y1="19361" x2="77135" y2="30739"/>
                        <a14:foregroundMark x1="52617" y1="25349" x2="57025" y2="28743"/>
                        <a14:foregroundMark x1="73003" y1="25150" x2="78788" y2="28343"/>
                        <a14:backgroundMark x1="20110" y1="78044" x2="29752" y2="90020"/>
                      </a14:backgroundRemoval>
                    </a14:imgEffect>
                  </a14:imgLayer>
                </a14:imgProps>
              </a:ext>
              <a:ext uri="{28A0092B-C50C-407E-A947-70E740481C1C}">
                <a14:useLocalDpi xmlns:a14="http://schemas.microsoft.com/office/drawing/2010/main" val="0"/>
              </a:ext>
            </a:extLst>
          </a:blip>
          <a:stretch>
            <a:fillRect/>
          </a:stretch>
        </p:blipFill>
        <p:spPr>
          <a:xfrm flipH="1">
            <a:off x="8880006" y="96873"/>
            <a:ext cx="2001985" cy="2763070"/>
          </a:xfrm>
          <a:prstGeom prst="rect">
            <a:avLst/>
          </a:prstGeom>
        </p:spPr>
      </p:pic>
      <p:sp>
        <p:nvSpPr>
          <p:cNvPr id="44" name="Cloud Callout 43"/>
          <p:cNvSpPr/>
          <p:nvPr/>
        </p:nvSpPr>
        <p:spPr>
          <a:xfrm>
            <a:off x="3414424" y="2718488"/>
            <a:ext cx="5320200" cy="1704867"/>
          </a:xfrm>
          <a:prstGeom prst="cloudCallout">
            <a:avLst>
              <a:gd name="adj1" fmla="val 49865"/>
              <a:gd name="adj2" fmla="val 73559"/>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CẢM ƠN CÁC BẠN NHÉ!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 MÌNH SẼ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CỐ GẮNG HỌC TỐT, MAI SAU GIÚP NƯỚC NON NHÀ !</a:t>
            </a:r>
          </a:p>
        </p:txBody>
      </p:sp>
      <p:pic>
        <p:nvPicPr>
          <p:cNvPr id="27" name="Picture 8">
            <a:hlinkClick r:id="rId6" action="ppaction://hlinksldjump"/>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50000" t="10431" r="17109" b="15502"/>
          <a:stretch/>
        </p:blipFill>
        <p:spPr bwMode="auto">
          <a:xfrm>
            <a:off x="9769048" y="3346551"/>
            <a:ext cx="898953" cy="1730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Rounded Corners 1">
            <a:hlinkClick r:id="rId21" action="ppaction://hlinksldjump"/>
            <a:extLst>
              <a:ext uri="{FF2B5EF4-FFF2-40B4-BE49-F238E27FC236}">
                <a16:creationId xmlns:a16="http://schemas.microsoft.com/office/drawing/2014/main" id="{981277F6-09AB-4EDB-A698-74C0040A613B}"/>
              </a:ext>
            </a:extLst>
          </p:cNvPr>
          <p:cNvSpPr/>
          <p:nvPr/>
        </p:nvSpPr>
        <p:spPr>
          <a:xfrm>
            <a:off x="8534400" y="5943600"/>
            <a:ext cx="2133600" cy="6858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alibri"/>
                <a:ea typeface="+mn-ea"/>
                <a:cs typeface="+mn-cs"/>
              </a:rPr>
              <a:t>Đến</a:t>
            </a:r>
            <a:r>
              <a:rPr kumimoji="0" lang="en-US" sz="2800" b="0" i="0" u="none" strike="noStrike" kern="1200" cap="none" spc="0" normalizeH="0" baseline="0" noProof="0" dirty="0">
                <a:ln>
                  <a:noFill/>
                </a:ln>
                <a:solidFill>
                  <a:prstClr val="white"/>
                </a:solidFill>
                <a:effectLst/>
                <a:uLnTx/>
                <a:uFillTx/>
                <a:latin typeface="Calibri"/>
                <a:ea typeface="+mn-ea"/>
                <a:cs typeface="+mn-cs"/>
              </a:rPr>
              <a:t> </a:t>
            </a:r>
            <a:r>
              <a:rPr kumimoji="0" lang="en-US" sz="2800" b="0" i="0" u="none" strike="noStrike" kern="1200" cap="none" spc="0" normalizeH="0" baseline="0" noProof="0" dirty="0" err="1">
                <a:ln>
                  <a:noFill/>
                </a:ln>
                <a:solidFill>
                  <a:prstClr val="white"/>
                </a:solidFill>
                <a:effectLst/>
                <a:uLnTx/>
                <a:uFillTx/>
                <a:latin typeface="Calibri"/>
                <a:ea typeface="+mn-ea"/>
                <a:cs typeface="+mn-cs"/>
              </a:rPr>
              <a:t>bài</a:t>
            </a:r>
            <a:r>
              <a:rPr kumimoji="0" lang="en-US" sz="2800" b="0" i="0" u="none" strike="noStrike" kern="1200" cap="none" spc="0" normalizeH="0" baseline="0" noProof="0" dirty="0">
                <a:ln>
                  <a:noFill/>
                </a:ln>
                <a:solidFill>
                  <a:prstClr val="white"/>
                </a:solidFill>
                <a:effectLst/>
                <a:uLnTx/>
                <a:uFillTx/>
                <a:latin typeface="Calibri"/>
                <a:ea typeface="+mn-ea"/>
                <a:cs typeface="+mn-cs"/>
              </a:rPr>
              <a:t> </a:t>
            </a:r>
            <a:r>
              <a:rPr kumimoji="0" lang="en-US" sz="2800" b="0" i="0" u="none" strike="noStrike" kern="1200" cap="none" spc="0" normalizeH="0" baseline="0" noProof="0" dirty="0" err="1">
                <a:ln>
                  <a:noFill/>
                </a:ln>
                <a:solidFill>
                  <a:prstClr val="white"/>
                </a:solidFill>
                <a:effectLst/>
                <a:uLnTx/>
                <a:uFillTx/>
                <a:latin typeface="Calibri"/>
                <a:ea typeface="+mn-ea"/>
                <a:cs typeface="+mn-cs"/>
              </a:rPr>
              <a:t>mới</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4526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32" presetClass="emph" presetSubtype="0" repeatCount="indefinite" fill="hold" nodeType="withEffect">
                                  <p:stCondLst>
                                    <p:cond delay="0"/>
                                  </p:stCondLst>
                                  <p:childTnLst>
                                    <p:animRot by="120000">
                                      <p:cBhvr>
                                        <p:cTn id="9" dur="300" fill="hold">
                                          <p:stCondLst>
                                            <p:cond delay="0"/>
                                          </p:stCondLst>
                                        </p:cTn>
                                        <p:tgtEl>
                                          <p:spTgt spid="6"/>
                                        </p:tgtEl>
                                        <p:attrNameLst>
                                          <p:attrName>r</p:attrName>
                                        </p:attrNameLst>
                                      </p:cBhvr>
                                    </p:animRot>
                                    <p:animRot by="-240000">
                                      <p:cBhvr>
                                        <p:cTn id="10" dur="600" fill="hold">
                                          <p:stCondLst>
                                            <p:cond delay="600"/>
                                          </p:stCondLst>
                                        </p:cTn>
                                        <p:tgtEl>
                                          <p:spTgt spid="6"/>
                                        </p:tgtEl>
                                        <p:attrNameLst>
                                          <p:attrName>r</p:attrName>
                                        </p:attrNameLst>
                                      </p:cBhvr>
                                    </p:animRot>
                                    <p:animRot by="240000">
                                      <p:cBhvr>
                                        <p:cTn id="11" dur="600" fill="hold">
                                          <p:stCondLst>
                                            <p:cond delay="1200"/>
                                          </p:stCondLst>
                                        </p:cTn>
                                        <p:tgtEl>
                                          <p:spTgt spid="6"/>
                                        </p:tgtEl>
                                        <p:attrNameLst>
                                          <p:attrName>r</p:attrName>
                                        </p:attrNameLst>
                                      </p:cBhvr>
                                    </p:animRot>
                                    <p:animRot by="-240000">
                                      <p:cBhvr>
                                        <p:cTn id="12" dur="600" fill="hold">
                                          <p:stCondLst>
                                            <p:cond delay="1800"/>
                                          </p:stCondLst>
                                        </p:cTn>
                                        <p:tgtEl>
                                          <p:spTgt spid="6"/>
                                        </p:tgtEl>
                                        <p:attrNameLst>
                                          <p:attrName>r</p:attrName>
                                        </p:attrNameLst>
                                      </p:cBhvr>
                                    </p:animRot>
                                    <p:animRot by="120000">
                                      <p:cBhvr>
                                        <p:cTn id="13" dur="600" fill="hold">
                                          <p:stCondLst>
                                            <p:cond delay="2400"/>
                                          </p:stCondLst>
                                        </p:cTn>
                                        <p:tgtEl>
                                          <p:spTgt spid="6"/>
                                        </p:tgtEl>
                                        <p:attrNameLst>
                                          <p:attrName>r</p:attrName>
                                        </p:attrNameLst>
                                      </p:cBhvr>
                                    </p:animRot>
                                  </p:childTnLst>
                                </p:cTn>
                              </p:par>
                              <p:par>
                                <p:cTn id="14" presetID="32" presetClass="emph" presetSubtype="0" repeatCount="indefinite" fill="hold" nodeType="withEffect">
                                  <p:stCondLst>
                                    <p:cond delay="200"/>
                                  </p:stCondLst>
                                  <p:childTnLst>
                                    <p:animRot by="120000">
                                      <p:cBhvr>
                                        <p:cTn id="15" dur="300" fill="hold">
                                          <p:stCondLst>
                                            <p:cond delay="0"/>
                                          </p:stCondLst>
                                        </p:cTn>
                                        <p:tgtEl>
                                          <p:spTgt spid="5"/>
                                        </p:tgtEl>
                                        <p:attrNameLst>
                                          <p:attrName>r</p:attrName>
                                        </p:attrNameLst>
                                      </p:cBhvr>
                                    </p:animRot>
                                    <p:animRot by="-240000">
                                      <p:cBhvr>
                                        <p:cTn id="16" dur="600" fill="hold">
                                          <p:stCondLst>
                                            <p:cond delay="600"/>
                                          </p:stCondLst>
                                        </p:cTn>
                                        <p:tgtEl>
                                          <p:spTgt spid="5"/>
                                        </p:tgtEl>
                                        <p:attrNameLst>
                                          <p:attrName>r</p:attrName>
                                        </p:attrNameLst>
                                      </p:cBhvr>
                                    </p:animRot>
                                    <p:animRot by="240000">
                                      <p:cBhvr>
                                        <p:cTn id="17" dur="600" fill="hold">
                                          <p:stCondLst>
                                            <p:cond delay="1200"/>
                                          </p:stCondLst>
                                        </p:cTn>
                                        <p:tgtEl>
                                          <p:spTgt spid="5"/>
                                        </p:tgtEl>
                                        <p:attrNameLst>
                                          <p:attrName>r</p:attrName>
                                        </p:attrNameLst>
                                      </p:cBhvr>
                                    </p:animRot>
                                    <p:animRot by="-240000">
                                      <p:cBhvr>
                                        <p:cTn id="18" dur="600" fill="hold">
                                          <p:stCondLst>
                                            <p:cond delay="1800"/>
                                          </p:stCondLst>
                                        </p:cTn>
                                        <p:tgtEl>
                                          <p:spTgt spid="5"/>
                                        </p:tgtEl>
                                        <p:attrNameLst>
                                          <p:attrName>r</p:attrName>
                                        </p:attrNameLst>
                                      </p:cBhvr>
                                    </p:animRot>
                                    <p:animRot by="120000">
                                      <p:cBhvr>
                                        <p:cTn id="19" dur="600" fill="hold">
                                          <p:stCondLst>
                                            <p:cond delay="2400"/>
                                          </p:stCondLst>
                                        </p:cTn>
                                        <p:tgtEl>
                                          <p:spTgt spid="5"/>
                                        </p:tgtEl>
                                        <p:attrNameLst>
                                          <p:attrName>r</p:attrName>
                                        </p:attrNameLst>
                                      </p:cBhvr>
                                    </p:animRot>
                                  </p:childTnLst>
                                </p:cTn>
                              </p:par>
                              <p:par>
                                <p:cTn id="20" presetID="32" presetClass="emph" presetSubtype="0" repeatCount="indefinite" fill="hold" nodeType="withEffect">
                                  <p:stCondLst>
                                    <p:cond delay="300"/>
                                  </p:stCondLst>
                                  <p:childTnLst>
                                    <p:animRot by="120000">
                                      <p:cBhvr>
                                        <p:cTn id="21" dur="300" fill="hold">
                                          <p:stCondLst>
                                            <p:cond delay="0"/>
                                          </p:stCondLst>
                                        </p:cTn>
                                        <p:tgtEl>
                                          <p:spTgt spid="7"/>
                                        </p:tgtEl>
                                        <p:attrNameLst>
                                          <p:attrName>r</p:attrName>
                                        </p:attrNameLst>
                                      </p:cBhvr>
                                    </p:animRot>
                                    <p:animRot by="-240000">
                                      <p:cBhvr>
                                        <p:cTn id="22" dur="600" fill="hold">
                                          <p:stCondLst>
                                            <p:cond delay="600"/>
                                          </p:stCondLst>
                                        </p:cTn>
                                        <p:tgtEl>
                                          <p:spTgt spid="7"/>
                                        </p:tgtEl>
                                        <p:attrNameLst>
                                          <p:attrName>r</p:attrName>
                                        </p:attrNameLst>
                                      </p:cBhvr>
                                    </p:animRot>
                                    <p:animRot by="240000">
                                      <p:cBhvr>
                                        <p:cTn id="23" dur="600" fill="hold">
                                          <p:stCondLst>
                                            <p:cond delay="1200"/>
                                          </p:stCondLst>
                                        </p:cTn>
                                        <p:tgtEl>
                                          <p:spTgt spid="7"/>
                                        </p:tgtEl>
                                        <p:attrNameLst>
                                          <p:attrName>r</p:attrName>
                                        </p:attrNameLst>
                                      </p:cBhvr>
                                    </p:animRot>
                                    <p:animRot by="-240000">
                                      <p:cBhvr>
                                        <p:cTn id="24" dur="600" fill="hold">
                                          <p:stCondLst>
                                            <p:cond delay="1800"/>
                                          </p:stCondLst>
                                        </p:cTn>
                                        <p:tgtEl>
                                          <p:spTgt spid="7"/>
                                        </p:tgtEl>
                                        <p:attrNameLst>
                                          <p:attrName>r</p:attrName>
                                        </p:attrNameLst>
                                      </p:cBhvr>
                                    </p:animRot>
                                    <p:animRot by="120000">
                                      <p:cBhvr>
                                        <p:cTn id="25" dur="600" fill="hold">
                                          <p:stCondLst>
                                            <p:cond delay="2400"/>
                                          </p:stCondLst>
                                        </p:cTn>
                                        <p:tgtEl>
                                          <p:spTgt spid="7"/>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xit" presetSubtype="32" fill="hold" nodeType="clickEffect">
                                  <p:stCondLst>
                                    <p:cond delay="0"/>
                                  </p:stCondLst>
                                  <p:childTnLst>
                                    <p:anim calcmode="lin" valueType="num">
                                      <p:cBhvr>
                                        <p:cTn id="34" dur="500"/>
                                        <p:tgtEl>
                                          <p:spTgt spid="43"/>
                                        </p:tgtEl>
                                        <p:attrNameLst>
                                          <p:attrName>ppt_w</p:attrName>
                                        </p:attrNameLst>
                                      </p:cBhvr>
                                      <p:tavLst>
                                        <p:tav tm="0">
                                          <p:val>
                                            <p:strVal val="ppt_w"/>
                                          </p:val>
                                        </p:tav>
                                        <p:tav tm="100000">
                                          <p:val>
                                            <p:fltVal val="0"/>
                                          </p:val>
                                        </p:tav>
                                      </p:tavLst>
                                    </p:anim>
                                    <p:anim calcmode="lin" valueType="num">
                                      <p:cBhvr>
                                        <p:cTn id="35" dur="500"/>
                                        <p:tgtEl>
                                          <p:spTgt spid="43"/>
                                        </p:tgtEl>
                                        <p:attrNameLst>
                                          <p:attrName>ppt_h</p:attrName>
                                        </p:attrNameLst>
                                      </p:cBhvr>
                                      <p:tavLst>
                                        <p:tav tm="0">
                                          <p:val>
                                            <p:strVal val="ppt_h"/>
                                          </p:val>
                                        </p:tav>
                                        <p:tav tm="100000">
                                          <p:val>
                                            <p:fltVal val="0"/>
                                          </p:val>
                                        </p:tav>
                                      </p:tavLst>
                                    </p:anim>
                                    <p:animEffect transition="out" filter="fade">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Effect transition="in" filter="fade">
                                      <p:cBhvr>
                                        <p:cTn id="44" dur="500"/>
                                        <p:tgtEl>
                                          <p:spTgt spid="43"/>
                                        </p:tgtEl>
                                      </p:cBhvr>
                                    </p:animEffect>
                                  </p:childTnLst>
                                </p:cTn>
                              </p:par>
                              <p:par>
                                <p:cTn id="45" presetID="53" presetClass="exit" presetSubtype="32" fill="hold" grpId="1" nodeType="withEffect">
                                  <p:stCondLst>
                                    <p:cond delay="0"/>
                                  </p:stCondLst>
                                  <p:childTnLst>
                                    <p:anim calcmode="lin" valueType="num">
                                      <p:cBhvr>
                                        <p:cTn id="46" dur="500"/>
                                        <p:tgtEl>
                                          <p:spTgt spid="41"/>
                                        </p:tgtEl>
                                        <p:attrNameLst>
                                          <p:attrName>ppt_w</p:attrName>
                                        </p:attrNameLst>
                                      </p:cBhvr>
                                      <p:tavLst>
                                        <p:tav tm="0">
                                          <p:val>
                                            <p:strVal val="ppt_w"/>
                                          </p:val>
                                        </p:tav>
                                        <p:tav tm="100000">
                                          <p:val>
                                            <p:fltVal val="0"/>
                                          </p:val>
                                        </p:tav>
                                      </p:tavLst>
                                    </p:anim>
                                    <p:anim calcmode="lin" valueType="num">
                                      <p:cBhvr>
                                        <p:cTn id="47" dur="500"/>
                                        <p:tgtEl>
                                          <p:spTgt spid="41"/>
                                        </p:tgtEl>
                                        <p:attrNameLst>
                                          <p:attrName>ppt_h</p:attrName>
                                        </p:attrNameLst>
                                      </p:cBhvr>
                                      <p:tavLst>
                                        <p:tav tm="0">
                                          <p:val>
                                            <p:strVal val="ppt_h"/>
                                          </p:val>
                                        </p:tav>
                                        <p:tav tm="100000">
                                          <p:val>
                                            <p:fltVal val="0"/>
                                          </p:val>
                                        </p:tav>
                                      </p:tavLst>
                                    </p:anim>
                                    <p:animEffect transition="out" filter="fade">
                                      <p:cBhvr>
                                        <p:cTn id="48" dur="500"/>
                                        <p:tgtEl>
                                          <p:spTgt spid="41"/>
                                        </p:tgtEl>
                                      </p:cBhvr>
                                    </p:animEffect>
                                    <p:set>
                                      <p:cBhvr>
                                        <p:cTn id="49" dur="1" fill="hold">
                                          <p:stCondLst>
                                            <p:cond delay="499"/>
                                          </p:stCondLst>
                                        </p:cTn>
                                        <p:tgtEl>
                                          <p:spTgt spid="41"/>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53" presetClass="exit" presetSubtype="32" fill="hold" grpId="0" nodeType="clickEffect">
                                  <p:stCondLst>
                                    <p:cond delay="0"/>
                                  </p:stCondLst>
                                  <p:childTnLst>
                                    <p:anim calcmode="lin" valueType="num">
                                      <p:cBhvr>
                                        <p:cTn id="53" dur="500"/>
                                        <p:tgtEl>
                                          <p:spTgt spid="36"/>
                                        </p:tgtEl>
                                        <p:attrNameLst>
                                          <p:attrName>ppt_w</p:attrName>
                                        </p:attrNameLst>
                                      </p:cBhvr>
                                      <p:tavLst>
                                        <p:tav tm="0">
                                          <p:val>
                                            <p:strVal val="ppt_w"/>
                                          </p:val>
                                        </p:tav>
                                        <p:tav tm="100000">
                                          <p:val>
                                            <p:fltVal val="0"/>
                                          </p:val>
                                        </p:tav>
                                      </p:tavLst>
                                    </p:anim>
                                    <p:anim calcmode="lin" valueType="num">
                                      <p:cBhvr>
                                        <p:cTn id="54" dur="500"/>
                                        <p:tgtEl>
                                          <p:spTgt spid="36"/>
                                        </p:tgtEl>
                                        <p:attrNameLst>
                                          <p:attrName>ppt_h</p:attrName>
                                        </p:attrNameLst>
                                      </p:cBhvr>
                                      <p:tavLst>
                                        <p:tav tm="0">
                                          <p:val>
                                            <p:strVal val="ppt_h"/>
                                          </p:val>
                                        </p:tav>
                                        <p:tav tm="100000">
                                          <p:val>
                                            <p:fltVal val="0"/>
                                          </p:val>
                                        </p:tav>
                                      </p:tavLst>
                                    </p:anim>
                                    <p:animEffect transition="out" filter="fade">
                                      <p:cBhvr>
                                        <p:cTn id="55" dur="500"/>
                                        <p:tgtEl>
                                          <p:spTgt spid="36"/>
                                        </p:tgtEl>
                                      </p:cBhvr>
                                    </p:animEffect>
                                    <p:set>
                                      <p:cBhvr>
                                        <p:cTn id="56" dur="1" fill="hold">
                                          <p:stCondLst>
                                            <p:cond delay="499"/>
                                          </p:stCondLst>
                                        </p:cTn>
                                        <p:tgtEl>
                                          <p:spTgt spid="36"/>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xit" presetSubtype="32" fill="hold" grpId="0" nodeType="clickEffect">
                                  <p:stCondLst>
                                    <p:cond delay="0"/>
                                  </p:stCondLst>
                                  <p:childTnLst>
                                    <p:anim calcmode="lin" valueType="num">
                                      <p:cBhvr>
                                        <p:cTn id="65" dur="500"/>
                                        <p:tgtEl>
                                          <p:spTgt spid="38"/>
                                        </p:tgtEl>
                                        <p:attrNameLst>
                                          <p:attrName>ppt_w</p:attrName>
                                        </p:attrNameLst>
                                      </p:cBhvr>
                                      <p:tavLst>
                                        <p:tav tm="0">
                                          <p:val>
                                            <p:strVal val="ppt_w"/>
                                          </p:val>
                                        </p:tav>
                                        <p:tav tm="100000">
                                          <p:val>
                                            <p:fltVal val="0"/>
                                          </p:val>
                                        </p:tav>
                                      </p:tavLst>
                                    </p:anim>
                                    <p:anim calcmode="lin" valueType="num">
                                      <p:cBhvr>
                                        <p:cTn id="66" dur="500"/>
                                        <p:tgtEl>
                                          <p:spTgt spid="38"/>
                                        </p:tgtEl>
                                        <p:attrNameLst>
                                          <p:attrName>ppt_h</p:attrName>
                                        </p:attrNameLst>
                                      </p:cBhvr>
                                      <p:tavLst>
                                        <p:tav tm="0">
                                          <p:val>
                                            <p:strVal val="ppt_h"/>
                                          </p:val>
                                        </p:tav>
                                        <p:tav tm="100000">
                                          <p:val>
                                            <p:fltVal val="0"/>
                                          </p:val>
                                        </p:tav>
                                      </p:tavLst>
                                    </p:anim>
                                    <p:animEffect transition="out" filter="fade">
                                      <p:cBhvr>
                                        <p:cTn id="67" dur="500"/>
                                        <p:tgtEl>
                                          <p:spTgt spid="38"/>
                                        </p:tgtEl>
                                      </p:cBhvr>
                                    </p:animEffect>
                                    <p:set>
                                      <p:cBhvr>
                                        <p:cTn id="68" dur="1" fill="hold">
                                          <p:stCondLst>
                                            <p:cond delay="499"/>
                                          </p:stCondLst>
                                        </p:cTn>
                                        <p:tgtEl>
                                          <p:spTgt spid="38"/>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xit" presetSubtype="32" fill="hold" grpId="0" nodeType="clickEffect">
                                  <p:stCondLst>
                                    <p:cond delay="0"/>
                                  </p:stCondLst>
                                  <p:childTnLst>
                                    <p:anim calcmode="lin" valueType="num">
                                      <p:cBhvr>
                                        <p:cTn id="77" dur="500"/>
                                        <p:tgtEl>
                                          <p:spTgt spid="37"/>
                                        </p:tgtEl>
                                        <p:attrNameLst>
                                          <p:attrName>ppt_w</p:attrName>
                                        </p:attrNameLst>
                                      </p:cBhvr>
                                      <p:tavLst>
                                        <p:tav tm="0">
                                          <p:val>
                                            <p:strVal val="ppt_w"/>
                                          </p:val>
                                        </p:tav>
                                        <p:tav tm="100000">
                                          <p:val>
                                            <p:fltVal val="0"/>
                                          </p:val>
                                        </p:tav>
                                      </p:tavLst>
                                    </p:anim>
                                    <p:anim calcmode="lin" valueType="num">
                                      <p:cBhvr>
                                        <p:cTn id="78" dur="500"/>
                                        <p:tgtEl>
                                          <p:spTgt spid="37"/>
                                        </p:tgtEl>
                                        <p:attrNameLst>
                                          <p:attrName>ppt_h</p:attrName>
                                        </p:attrNameLst>
                                      </p:cBhvr>
                                      <p:tavLst>
                                        <p:tav tm="0">
                                          <p:val>
                                            <p:strVal val="ppt_h"/>
                                          </p:val>
                                        </p:tav>
                                        <p:tav tm="100000">
                                          <p:val>
                                            <p:fltVal val="0"/>
                                          </p:val>
                                        </p:tav>
                                      </p:tavLst>
                                    </p:anim>
                                    <p:animEffect transition="out" filter="fade">
                                      <p:cBhvr>
                                        <p:cTn id="79" dur="500"/>
                                        <p:tgtEl>
                                          <p:spTgt spid="37"/>
                                        </p:tgtEl>
                                      </p:cBhvr>
                                    </p:animEffect>
                                    <p:set>
                                      <p:cBhvr>
                                        <p:cTn id="80" dur="1" fill="hold">
                                          <p:stCondLst>
                                            <p:cond delay="499"/>
                                          </p:stCondLst>
                                        </p:cTn>
                                        <p:tgtEl>
                                          <p:spTgt spid="37"/>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500"/>
                                        <p:tgtEl>
                                          <p:spTgt spid="21"/>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xit" presetSubtype="32" fill="hold" grpId="0" nodeType="clickEffect">
                                  <p:stCondLst>
                                    <p:cond delay="0"/>
                                  </p:stCondLst>
                                  <p:childTnLst>
                                    <p:anim calcmode="lin" valueType="num">
                                      <p:cBhvr>
                                        <p:cTn id="89" dur="500"/>
                                        <p:tgtEl>
                                          <p:spTgt spid="39"/>
                                        </p:tgtEl>
                                        <p:attrNameLst>
                                          <p:attrName>ppt_w</p:attrName>
                                        </p:attrNameLst>
                                      </p:cBhvr>
                                      <p:tavLst>
                                        <p:tav tm="0">
                                          <p:val>
                                            <p:strVal val="ppt_w"/>
                                          </p:val>
                                        </p:tav>
                                        <p:tav tm="100000">
                                          <p:val>
                                            <p:fltVal val="0"/>
                                          </p:val>
                                        </p:tav>
                                      </p:tavLst>
                                    </p:anim>
                                    <p:anim calcmode="lin" valueType="num">
                                      <p:cBhvr>
                                        <p:cTn id="90" dur="500"/>
                                        <p:tgtEl>
                                          <p:spTgt spid="39"/>
                                        </p:tgtEl>
                                        <p:attrNameLst>
                                          <p:attrName>ppt_h</p:attrName>
                                        </p:attrNameLst>
                                      </p:cBhvr>
                                      <p:tavLst>
                                        <p:tav tm="0">
                                          <p:val>
                                            <p:strVal val="ppt_h"/>
                                          </p:val>
                                        </p:tav>
                                        <p:tav tm="100000">
                                          <p:val>
                                            <p:fltVal val="0"/>
                                          </p:val>
                                        </p:tav>
                                      </p:tavLst>
                                    </p:anim>
                                    <p:animEffect transition="out" filter="fade">
                                      <p:cBhvr>
                                        <p:cTn id="91" dur="500"/>
                                        <p:tgtEl>
                                          <p:spTgt spid="39"/>
                                        </p:tgtEl>
                                      </p:cBhvr>
                                    </p:animEffect>
                                    <p:set>
                                      <p:cBhvr>
                                        <p:cTn id="92" dur="1" fill="hold">
                                          <p:stCondLst>
                                            <p:cond delay="499"/>
                                          </p:stCondLst>
                                        </p:cTn>
                                        <p:tgtEl>
                                          <p:spTgt spid="39"/>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xit" presetSubtype="32" fill="hold" grpId="0" nodeType="clickEffect">
                                  <p:stCondLst>
                                    <p:cond delay="0"/>
                                  </p:stCondLst>
                                  <p:childTnLst>
                                    <p:anim calcmode="lin" valueType="num">
                                      <p:cBhvr>
                                        <p:cTn id="101" dur="500"/>
                                        <p:tgtEl>
                                          <p:spTgt spid="40"/>
                                        </p:tgtEl>
                                        <p:attrNameLst>
                                          <p:attrName>ppt_w</p:attrName>
                                        </p:attrNameLst>
                                      </p:cBhvr>
                                      <p:tavLst>
                                        <p:tav tm="0">
                                          <p:val>
                                            <p:strVal val="ppt_w"/>
                                          </p:val>
                                        </p:tav>
                                        <p:tav tm="100000">
                                          <p:val>
                                            <p:fltVal val="0"/>
                                          </p:val>
                                        </p:tav>
                                      </p:tavLst>
                                    </p:anim>
                                    <p:anim calcmode="lin" valueType="num">
                                      <p:cBhvr>
                                        <p:cTn id="102" dur="500"/>
                                        <p:tgtEl>
                                          <p:spTgt spid="40"/>
                                        </p:tgtEl>
                                        <p:attrNameLst>
                                          <p:attrName>ppt_h</p:attrName>
                                        </p:attrNameLst>
                                      </p:cBhvr>
                                      <p:tavLst>
                                        <p:tav tm="0">
                                          <p:val>
                                            <p:strVal val="ppt_h"/>
                                          </p:val>
                                        </p:tav>
                                        <p:tav tm="100000">
                                          <p:val>
                                            <p:fltVal val="0"/>
                                          </p:val>
                                        </p:tav>
                                      </p:tavLst>
                                    </p:anim>
                                    <p:animEffect transition="out" filter="fade">
                                      <p:cBhvr>
                                        <p:cTn id="103" dur="500"/>
                                        <p:tgtEl>
                                          <p:spTgt spid="40"/>
                                        </p:tgtEl>
                                      </p:cBhvr>
                                    </p:animEffect>
                                    <p:set>
                                      <p:cBhvr>
                                        <p:cTn id="104" dur="1" fill="hold">
                                          <p:stCondLst>
                                            <p:cond delay="499"/>
                                          </p:stCondLst>
                                        </p:cTn>
                                        <p:tgtEl>
                                          <p:spTgt spid="40"/>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8"/>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wipe(down)">
                                      <p:cBhvr>
                                        <p:cTn id="113" dur="500"/>
                                        <p:tgtEl>
                                          <p:spTgt spid="44"/>
                                        </p:tgtEl>
                                      </p:cBhvr>
                                    </p:animEffect>
                                  </p:childTnLst>
                                </p:cTn>
                              </p:par>
                              <p:par>
                                <p:cTn id="114" presetID="32" presetClass="emph" presetSubtype="0" repeatCount="indefinite" fill="hold" nodeType="withEffect">
                                  <p:stCondLst>
                                    <p:cond delay="700"/>
                                  </p:stCondLst>
                                  <p:childTnLst>
                                    <p:animRot by="120000">
                                      <p:cBhvr>
                                        <p:cTn id="115" dur="300" fill="hold">
                                          <p:stCondLst>
                                            <p:cond delay="0"/>
                                          </p:stCondLst>
                                        </p:cTn>
                                        <p:tgtEl>
                                          <p:spTgt spid="27"/>
                                        </p:tgtEl>
                                        <p:attrNameLst>
                                          <p:attrName>r</p:attrName>
                                        </p:attrNameLst>
                                      </p:cBhvr>
                                    </p:animRot>
                                    <p:animRot by="-240000">
                                      <p:cBhvr>
                                        <p:cTn id="116" dur="600" fill="hold">
                                          <p:stCondLst>
                                            <p:cond delay="600"/>
                                          </p:stCondLst>
                                        </p:cTn>
                                        <p:tgtEl>
                                          <p:spTgt spid="27"/>
                                        </p:tgtEl>
                                        <p:attrNameLst>
                                          <p:attrName>r</p:attrName>
                                        </p:attrNameLst>
                                      </p:cBhvr>
                                    </p:animRot>
                                    <p:animRot by="240000">
                                      <p:cBhvr>
                                        <p:cTn id="117" dur="600" fill="hold">
                                          <p:stCondLst>
                                            <p:cond delay="1200"/>
                                          </p:stCondLst>
                                        </p:cTn>
                                        <p:tgtEl>
                                          <p:spTgt spid="27"/>
                                        </p:tgtEl>
                                        <p:attrNameLst>
                                          <p:attrName>r</p:attrName>
                                        </p:attrNameLst>
                                      </p:cBhvr>
                                    </p:animRot>
                                    <p:animRot by="-240000">
                                      <p:cBhvr>
                                        <p:cTn id="118" dur="600" fill="hold">
                                          <p:stCondLst>
                                            <p:cond delay="1800"/>
                                          </p:stCondLst>
                                        </p:cTn>
                                        <p:tgtEl>
                                          <p:spTgt spid="27"/>
                                        </p:tgtEl>
                                        <p:attrNameLst>
                                          <p:attrName>r</p:attrName>
                                        </p:attrNameLst>
                                      </p:cBhvr>
                                    </p:animRot>
                                    <p:animRot by="120000">
                                      <p:cBhvr>
                                        <p:cTn id="119" dur="600" fill="hold">
                                          <p:stCondLst>
                                            <p:cond delay="240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0" restart="whenNotActive" fill="hold" evtFilter="cancelBubble" nodeType="interactiveSeq">
                <p:stCondLst>
                  <p:cond evt="onClick" delay="0">
                    <p:tgtEl>
                      <p:spTgt spid="42"/>
                    </p:tgtEl>
                  </p:cond>
                </p:stCondLst>
                <p:endSync evt="end" delay="0">
                  <p:rtn val="all"/>
                </p:endSync>
                <p:childTnLst>
                  <p:par>
                    <p:cTn id="121" fill="hold">
                      <p:stCondLst>
                        <p:cond delay="0"/>
                      </p:stCondLst>
                      <p:childTnLst>
                        <p:par>
                          <p:cTn id="122" fill="hold">
                            <p:stCondLst>
                              <p:cond delay="0"/>
                            </p:stCondLst>
                            <p:childTnLst>
                              <p:par>
                                <p:cTn id="123" presetID="63" presetClass="path" presetSubtype="0" accel="50000" decel="50000" fill="hold" nodeType="withEffect">
                                  <p:stCondLst>
                                    <p:cond delay="0"/>
                                  </p:stCondLst>
                                  <p:childTnLst>
                                    <p:animMotion origin="layout" path="M 8.33333E-7 3.85113E-6 L 0.81719 0.00716 " pathEditMode="relative" rAng="0" ptsTypes="AA">
                                      <p:cBhvr>
                                        <p:cTn id="124" dur="15750" fill="hold"/>
                                        <p:tgtEl>
                                          <p:spTgt spid="6"/>
                                        </p:tgtEl>
                                        <p:attrNameLst>
                                          <p:attrName>ppt_x</p:attrName>
                                          <p:attrName>ppt_y</p:attrName>
                                        </p:attrNameLst>
                                      </p:cBhvr>
                                      <p:rCtr x="40851" y="347"/>
                                    </p:animMotion>
                                  </p:childTnLst>
                                </p:cTn>
                              </p:par>
                              <p:par>
                                <p:cTn id="125" presetID="63" presetClass="path" presetSubtype="0" accel="50000" decel="50000" fill="hold" nodeType="withEffect">
                                  <p:stCondLst>
                                    <p:cond delay="0"/>
                                  </p:stCondLst>
                                  <p:childTnLst>
                                    <p:animMotion origin="layout" path="M -3.61111E-6 2.79242E-6 L 0.81233 0.00809 " pathEditMode="relative" rAng="0" ptsTypes="AA">
                                      <p:cBhvr>
                                        <p:cTn id="126" dur="15750" fill="hold"/>
                                        <p:tgtEl>
                                          <p:spTgt spid="5"/>
                                        </p:tgtEl>
                                        <p:attrNameLst>
                                          <p:attrName>ppt_x</p:attrName>
                                          <p:attrName>ppt_y</p:attrName>
                                        </p:attrNameLst>
                                      </p:cBhvr>
                                      <p:rCtr x="40608" y="393"/>
                                    </p:animMotion>
                                  </p:childTnLst>
                                </p:cTn>
                              </p:par>
                              <p:par>
                                <p:cTn id="127" presetID="63" presetClass="path" presetSubtype="0" accel="50000" decel="50000" fill="hold" nodeType="withEffect">
                                  <p:stCondLst>
                                    <p:cond delay="0"/>
                                  </p:stCondLst>
                                  <p:childTnLst>
                                    <p:animMotion origin="layout" path="M 3.61111E-6 2.79242E-6 L 0.81684 0.01918 " pathEditMode="relative" rAng="0" ptsTypes="AA">
                                      <p:cBhvr>
                                        <p:cTn id="128" dur="15750" fill="hold"/>
                                        <p:tgtEl>
                                          <p:spTgt spid="7"/>
                                        </p:tgtEl>
                                        <p:attrNameLst>
                                          <p:attrName>ppt_x</p:attrName>
                                          <p:attrName>ppt_y</p:attrName>
                                        </p:attrNameLst>
                                      </p:cBhvr>
                                      <p:rCtr x="40833" y="948"/>
                                    </p:animMotion>
                                  </p:childTnLst>
                                </p:cTn>
                              </p:par>
                            </p:childTnLst>
                          </p:cTn>
                        </p:par>
                      </p:childTnLst>
                    </p:cTn>
                  </p:par>
                </p:childTnLst>
              </p:cTn>
              <p:nextCondLst>
                <p:cond evt="onClick" delay="0">
                  <p:tgtEl>
                    <p:spTgt spid="42"/>
                  </p:tgtEl>
                </p:cond>
              </p:nextCondLst>
            </p:seq>
          </p:childTnLst>
        </p:cTn>
      </p:par>
    </p:tnLst>
    <p:bldLst>
      <p:bldP spid="36" grpId="0" animBg="1"/>
      <p:bldP spid="37" grpId="0" animBg="1"/>
      <p:bldP spid="38" grpId="0" animBg="1"/>
      <p:bldP spid="39" grpId="0" animBg="1"/>
      <p:bldP spid="40" grpId="0" animBg="1"/>
      <p:bldP spid="41" grpId="0" animBg="1"/>
      <p:bldP spid="41" grpId="1" animBg="1"/>
      <p:bldP spid="4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6" name="Picture 7"/>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2144771" y="2819401"/>
            <a:ext cx="1464336" cy="265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8305800" y="2290350"/>
            <a:ext cx="1998722" cy="31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loud Callout 7"/>
          <p:cNvSpPr/>
          <p:nvPr/>
        </p:nvSpPr>
        <p:spPr>
          <a:xfrm>
            <a:off x="2380381" y="-21628"/>
            <a:ext cx="6836264" cy="2436845"/>
          </a:xfrm>
          <a:prstGeom prst="cloudCallout">
            <a:avLst>
              <a:gd name="adj1" fmla="val -43368"/>
              <a:gd name="adj2" fmla="val 8117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trước</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học</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9" name="Cloud Callout 8"/>
          <p:cNvSpPr/>
          <p:nvPr/>
        </p:nvSpPr>
        <p:spPr>
          <a:xfrm>
            <a:off x="3276601" y="3733800"/>
            <a:ext cx="5029200" cy="2252091"/>
          </a:xfrm>
          <a:prstGeom prst="cloudCallout">
            <a:avLst>
              <a:gd name="adj1" fmla="val 68618"/>
              <a:gd name="adj2" fmla="val -1701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Đáp</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án</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Mùa</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vàng</a:t>
            </a:r>
            <a:endPar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Right Arrow 9">
            <a:hlinkClick r:id="rId8" action="ppaction://hlinksldjump"/>
          </p:cNvPr>
          <p:cNvSpPr/>
          <p:nvPr/>
        </p:nvSpPr>
        <p:spPr>
          <a:xfrm>
            <a:off x="9111475" y="5985892"/>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Trở</a:t>
            </a:r>
            <a:r>
              <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a:t>
            </a: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về</a:t>
            </a:r>
            <a:endPar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 name="Flowchart: Connector 10"/>
          <p:cNvSpPr/>
          <p:nvPr/>
        </p:nvSpPr>
        <p:spPr>
          <a:xfrm>
            <a:off x="9285176" y="490897"/>
            <a:ext cx="948713" cy="92818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owchart: Connector 11"/>
          <p:cNvSpPr/>
          <p:nvPr/>
        </p:nvSpPr>
        <p:spPr>
          <a:xfrm>
            <a:off x="9437576" y="612087"/>
            <a:ext cx="643066" cy="685801"/>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9600714"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a:t>
            </a:r>
          </a:p>
        </p:txBody>
      </p:sp>
      <p:sp>
        <p:nvSpPr>
          <p:cNvPr id="14" name="Rectangle 13"/>
          <p:cNvSpPr/>
          <p:nvPr/>
        </p:nvSpPr>
        <p:spPr>
          <a:xfrm>
            <a:off x="9583726"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a:t>
            </a:r>
          </a:p>
        </p:txBody>
      </p:sp>
      <p:sp>
        <p:nvSpPr>
          <p:cNvPr id="15" name="Rectangle 14"/>
          <p:cNvSpPr/>
          <p:nvPr/>
        </p:nvSpPr>
        <p:spPr>
          <a:xfrm>
            <a:off x="9600714" y="676834"/>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a:t>
            </a:r>
          </a:p>
        </p:txBody>
      </p:sp>
      <p:sp>
        <p:nvSpPr>
          <p:cNvPr id="16" name="Rectangle 15"/>
          <p:cNvSpPr/>
          <p:nvPr/>
        </p:nvSpPr>
        <p:spPr>
          <a:xfrm>
            <a:off x="9574637" y="678523"/>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a:t>
            </a:r>
          </a:p>
        </p:txBody>
      </p:sp>
      <p:sp>
        <p:nvSpPr>
          <p:cNvPr id="17" name="Rectangle 16"/>
          <p:cNvSpPr/>
          <p:nvPr/>
        </p:nvSpPr>
        <p:spPr>
          <a:xfrm>
            <a:off x="9586457"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a:t>
            </a:r>
          </a:p>
        </p:txBody>
      </p:sp>
      <p:sp>
        <p:nvSpPr>
          <p:cNvPr id="18" name="Rectangle 17"/>
          <p:cNvSpPr/>
          <p:nvPr/>
        </p:nvSpPr>
        <p:spPr>
          <a:xfrm>
            <a:off x="9548982"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a:t>
            </a:r>
          </a:p>
        </p:txBody>
      </p:sp>
      <p:pic>
        <p:nvPicPr>
          <p:cNvPr id="19" name="ĐỒNG HỒ"/>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70033" y="340777"/>
            <a:ext cx="1378997" cy="1151036"/>
          </a:xfrm>
          <a:prstGeom prst="rect">
            <a:avLst/>
          </a:prstGeom>
        </p:spPr>
      </p:pic>
    </p:spTree>
    <p:extLst>
      <p:ext uri="{BB962C8B-B14F-4D97-AF65-F5344CB8AC3E}">
        <p14:creationId xmlns:p14="http://schemas.microsoft.com/office/powerpoint/2010/main" val="14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6"/>
                                        </p:tgtEl>
                                        <p:attrNameLst>
                                          <p:attrName>r</p:attrName>
                                        </p:attrNameLst>
                                      </p:cBhvr>
                                    </p:animRot>
                                    <p:animRot by="-240000">
                                      <p:cBhvr>
                                        <p:cTn id="13" dur="600" fill="hold">
                                          <p:stCondLst>
                                            <p:cond delay="600"/>
                                          </p:stCondLst>
                                        </p:cTn>
                                        <p:tgtEl>
                                          <p:spTgt spid="6"/>
                                        </p:tgtEl>
                                        <p:attrNameLst>
                                          <p:attrName>r</p:attrName>
                                        </p:attrNameLst>
                                      </p:cBhvr>
                                    </p:animRot>
                                    <p:animRot by="240000">
                                      <p:cBhvr>
                                        <p:cTn id="14" dur="600" fill="hold">
                                          <p:stCondLst>
                                            <p:cond delay="1200"/>
                                          </p:stCondLst>
                                        </p:cTn>
                                        <p:tgtEl>
                                          <p:spTgt spid="6"/>
                                        </p:tgtEl>
                                        <p:attrNameLst>
                                          <p:attrName>r</p:attrName>
                                        </p:attrNameLst>
                                      </p:cBhvr>
                                    </p:animRot>
                                    <p:animRot by="-240000">
                                      <p:cBhvr>
                                        <p:cTn id="15" dur="600" fill="hold">
                                          <p:stCondLst>
                                            <p:cond delay="1800"/>
                                          </p:stCondLst>
                                        </p:cTn>
                                        <p:tgtEl>
                                          <p:spTgt spid="6"/>
                                        </p:tgtEl>
                                        <p:attrNameLst>
                                          <p:attrName>r</p:attrName>
                                        </p:attrNameLst>
                                      </p:cBhvr>
                                    </p:animRot>
                                    <p:animRot by="120000">
                                      <p:cBhvr>
                                        <p:cTn id="16" dur="600" fill="hold">
                                          <p:stCondLst>
                                            <p:cond delay="2400"/>
                                          </p:stCondLst>
                                        </p:cTn>
                                        <p:tgtEl>
                                          <p:spTgt spid="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9"/>
                    </p:tgtEl>
                  </p:cond>
                </p:stCondLst>
                <p:endSync evt="end" delay="0">
                  <p:rtn val="all"/>
                </p:endSync>
                <p:childTnLst>
                  <p:par>
                    <p:cTn id="32" fill="hold">
                      <p:stCondLst>
                        <p:cond delay="0"/>
                      </p:stCondLst>
                      <p:childTnLst>
                        <p:par>
                          <p:cTn id="33" fill="hold">
                            <p:stCondLst>
                              <p:cond delay="0"/>
                            </p:stCondLst>
                            <p:childTnLst>
                              <p:par>
                                <p:cTn id="34" presetID="6" presetClass="exit" presetSubtype="32" fill="hold" nodeType="clickEffect">
                                  <p:stCondLst>
                                    <p:cond delay="0"/>
                                  </p:stCondLst>
                                  <p:childTnLst>
                                    <p:animEffect transition="out" filter="circle(out)">
                                      <p:cBhvr>
                                        <p:cTn id="35" dur="2000"/>
                                        <p:tgtEl>
                                          <p:spTgt spid="19"/>
                                        </p:tgtEl>
                                      </p:cBhvr>
                                    </p:animEffect>
                                    <p:set>
                                      <p:cBhvr>
                                        <p:cTn id="36" dur="1" fill="hold">
                                          <p:stCondLst>
                                            <p:cond delay="1999"/>
                                          </p:stCondLst>
                                        </p:cTn>
                                        <p:tgtEl>
                                          <p:spTgt spid="19"/>
                                        </p:tgtEl>
                                        <p:attrNameLst>
                                          <p:attrName>style.visibility</p:attrName>
                                        </p:attrNameLst>
                                      </p:cBhvr>
                                      <p:to>
                                        <p:strVal val="hidden"/>
                                      </p:to>
                                    </p:set>
                                  </p:childTnLst>
                                </p:cTn>
                              </p:par>
                              <p:par>
                                <p:cTn id="37" presetID="21" presetClass="entr" presetSubtype="1" repeatCount="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1000"/>
                                        <p:tgtEl>
                                          <p:spTgt spid="11"/>
                                        </p:tgtEl>
                                      </p:cBhvr>
                                    </p:animEffect>
                                  </p:childTnLst>
                                </p:cTn>
                              </p:par>
                              <p:par>
                                <p:cTn id="40" presetID="21" presetClass="entr" presetSubtype="1" repeatCount="500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1000"/>
                                        <p:tgtEl>
                                          <p:spTgt spid="12"/>
                                        </p:tgtEl>
                                      </p:cBhvr>
                                    </p:animEffect>
                                  </p:childTnLst>
                                </p:cTn>
                              </p:par>
                              <p:par>
                                <p:cTn id="43" presetID="1" presetClass="entr"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xit" presetSubtype="0" fill="hold" grpId="0" nodeType="withEffect">
                                  <p:stCondLst>
                                    <p:cond delay="1000"/>
                                  </p:stCondLst>
                                  <p:childTnLst>
                                    <p:set>
                                      <p:cBhvr>
                                        <p:cTn id="46" dur="1" fill="hold">
                                          <p:stCondLst>
                                            <p:cond delay="0"/>
                                          </p:stCondLst>
                                        </p:cTn>
                                        <p:tgtEl>
                                          <p:spTgt spid="13"/>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2" name="click.wav"/>
                                        </p:tgtEl>
                                      </p:cMediaNode>
                                    </p:audio>
                                  </p:subTnLst>
                                </p:cTn>
                              </p:par>
                              <p:par>
                                <p:cTn id="47" presetID="1" presetClass="entr" presetSubtype="0" fill="hold" grpId="1" nodeType="withEffect">
                                  <p:stCondLst>
                                    <p:cond delay="100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xit" presetSubtype="0" fill="hold" grpId="0" nodeType="withEffect">
                                  <p:stCondLst>
                                    <p:cond delay="2000"/>
                                  </p:stCondLst>
                                  <p:childTnLst>
                                    <p:set>
                                      <p:cBhvr>
                                        <p:cTn id="50"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2" name="click.wav"/>
                                        </p:tgtEl>
                                      </p:cMediaNode>
                                    </p:audio>
                                  </p:subTnLst>
                                </p:cTn>
                              </p:par>
                              <p:par>
                                <p:cTn id="51" presetID="1" presetClass="entr" presetSubtype="0" fill="hold" grpId="1" nodeType="withEffect">
                                  <p:stCondLst>
                                    <p:cond delay="200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xit" presetSubtype="0" fill="hold" grpId="0" nodeType="withEffect">
                                  <p:stCondLst>
                                    <p:cond delay="3000"/>
                                  </p:stCondLst>
                                  <p:childTnLst>
                                    <p:set>
                                      <p:cBhvr>
                                        <p:cTn id="54" dur="1" fill="hold">
                                          <p:stCondLst>
                                            <p:cond delay="0"/>
                                          </p:stCondLst>
                                        </p:cTn>
                                        <p:tgtEl>
                                          <p:spTgt spid="15"/>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5" presetID="1" presetClass="entr" presetSubtype="0" fill="hold" grpId="1" nodeType="withEffect">
                                  <p:stCondLst>
                                    <p:cond delay="300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xit" presetSubtype="0" fill="hold" grpId="0" nodeType="withEffect">
                                  <p:stCondLst>
                                    <p:cond delay="4000"/>
                                  </p:stCondLst>
                                  <p:childTnLst>
                                    <p:set>
                                      <p:cBhvr>
                                        <p:cTn id="58" dur="1" fill="hold">
                                          <p:stCondLst>
                                            <p:cond delay="0"/>
                                          </p:stCondLst>
                                        </p:cTn>
                                        <p:tgtEl>
                                          <p:spTgt spid="16"/>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2" name="click.wav"/>
                                        </p:tgtEl>
                                      </p:cMediaNode>
                                    </p:audio>
                                  </p:subTnLst>
                                </p:cTn>
                              </p:par>
                              <p:par>
                                <p:cTn id="59" presetID="1" presetClass="entr" presetSubtype="0" fill="hold" grpId="1" nodeType="withEffect">
                                  <p:stCondLst>
                                    <p:cond delay="400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xit" presetSubtype="0" fill="hold" grpId="0" nodeType="withEffect">
                                  <p:stCondLst>
                                    <p:cond delay="5000"/>
                                  </p:stCondLst>
                                  <p:childTnLst>
                                    <p:set>
                                      <p:cBhvr>
                                        <p:cTn id="62" dur="1" fill="hold">
                                          <p:stCondLst>
                                            <p:cond delay="0"/>
                                          </p:stCondLst>
                                        </p:cTn>
                                        <p:tgtEl>
                                          <p:spTgt spid="17"/>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2" name="click.wav"/>
                                        </p:tgtEl>
                                      </p:cMediaNode>
                                    </p:audio>
                                  </p:subTnLst>
                                </p:cTn>
                              </p:par>
                              <p:par>
                                <p:cTn id="63" presetID="1" presetClass="entr" presetSubtype="0" fill="hold" grpId="0" nodeType="withEffect">
                                  <p:stCondLst>
                                    <p:cond delay="500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8" grpId="0" animBg="1"/>
      <p:bldP spid="9" grpId="0" animBg="1"/>
      <p:bldP spid="11" grpId="0" animBg="1"/>
      <p:bldP spid="12" grpId="0" animBg="1"/>
      <p:bldP spid="13" grpId="0"/>
      <p:bldP spid="13" grpId="1"/>
      <p:bldP spid="14" grpId="0"/>
      <p:bldP spid="14" grpId="1"/>
      <p:bldP spid="15" grpId="0"/>
      <p:bldP spid="15" grpId="1"/>
      <p:bldP spid="16" grpId="0"/>
      <p:bldP spid="16" grpId="1"/>
      <p:bldP spid="17" grpId="0"/>
      <p:bldP spid="17" grpId="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6" name="Picture 7"/>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2144771" y="2819401"/>
            <a:ext cx="1464336" cy="265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8305800" y="2290350"/>
            <a:ext cx="1998722" cy="31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loud Callout 7"/>
          <p:cNvSpPr/>
          <p:nvPr/>
        </p:nvSpPr>
        <p:spPr>
          <a:xfrm>
            <a:off x="2847393" y="1"/>
            <a:ext cx="6161029" cy="2436845"/>
          </a:xfrm>
          <a:prstGeom prst="cloudCallout">
            <a:avLst>
              <a:gd name="adj1" fmla="val -43368"/>
              <a:gd name="adj2" fmla="val 8117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Mùa</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vàng</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viết</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về</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mùa</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9" name="Cloud Callout 8"/>
          <p:cNvSpPr/>
          <p:nvPr/>
        </p:nvSpPr>
        <p:spPr>
          <a:xfrm>
            <a:off x="3429001" y="3276600"/>
            <a:ext cx="4327706" cy="1826925"/>
          </a:xfrm>
          <a:prstGeom prst="cloudCallout">
            <a:avLst>
              <a:gd name="adj1" fmla="val 68618"/>
              <a:gd name="adj2" fmla="val -1701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Đáp</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án</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Mùa</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thu</a:t>
            </a:r>
            <a:endPar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Right Arrow 9">
            <a:hlinkClick r:id="rId8" action="ppaction://hlinksldjump"/>
          </p:cNvPr>
          <p:cNvSpPr/>
          <p:nvPr/>
        </p:nvSpPr>
        <p:spPr>
          <a:xfrm>
            <a:off x="9111475" y="5985892"/>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Trở</a:t>
            </a:r>
            <a:r>
              <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a:t>
            </a: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về</a:t>
            </a:r>
            <a:endPar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 name="Flowchart: Connector 10"/>
          <p:cNvSpPr/>
          <p:nvPr/>
        </p:nvSpPr>
        <p:spPr>
          <a:xfrm>
            <a:off x="9285176" y="490897"/>
            <a:ext cx="948713" cy="92818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owchart: Connector 11"/>
          <p:cNvSpPr/>
          <p:nvPr/>
        </p:nvSpPr>
        <p:spPr>
          <a:xfrm>
            <a:off x="9437576" y="612087"/>
            <a:ext cx="643066" cy="685801"/>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9600714"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a:t>
            </a:r>
          </a:p>
        </p:txBody>
      </p:sp>
      <p:sp>
        <p:nvSpPr>
          <p:cNvPr id="14" name="Rectangle 13"/>
          <p:cNvSpPr/>
          <p:nvPr/>
        </p:nvSpPr>
        <p:spPr>
          <a:xfrm>
            <a:off x="9583726"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a:t>
            </a:r>
          </a:p>
        </p:txBody>
      </p:sp>
      <p:sp>
        <p:nvSpPr>
          <p:cNvPr id="15" name="Rectangle 14"/>
          <p:cNvSpPr/>
          <p:nvPr/>
        </p:nvSpPr>
        <p:spPr>
          <a:xfrm>
            <a:off x="9600714" y="676834"/>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a:t>
            </a:r>
          </a:p>
        </p:txBody>
      </p:sp>
      <p:sp>
        <p:nvSpPr>
          <p:cNvPr id="16" name="Rectangle 15"/>
          <p:cNvSpPr/>
          <p:nvPr/>
        </p:nvSpPr>
        <p:spPr>
          <a:xfrm>
            <a:off x="9574637" y="678523"/>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a:t>
            </a:r>
          </a:p>
        </p:txBody>
      </p:sp>
      <p:sp>
        <p:nvSpPr>
          <p:cNvPr id="17" name="Rectangle 16"/>
          <p:cNvSpPr/>
          <p:nvPr/>
        </p:nvSpPr>
        <p:spPr>
          <a:xfrm>
            <a:off x="9586457"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a:t>
            </a:r>
          </a:p>
        </p:txBody>
      </p:sp>
      <p:sp>
        <p:nvSpPr>
          <p:cNvPr id="18" name="Rectangle 17"/>
          <p:cNvSpPr/>
          <p:nvPr/>
        </p:nvSpPr>
        <p:spPr>
          <a:xfrm>
            <a:off x="9548982"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a:t>
            </a:r>
          </a:p>
        </p:txBody>
      </p:sp>
      <p:pic>
        <p:nvPicPr>
          <p:cNvPr id="19" name="ĐỒNG HỒ"/>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70033" y="340777"/>
            <a:ext cx="1378997" cy="1151036"/>
          </a:xfrm>
          <a:prstGeom prst="rect">
            <a:avLst/>
          </a:prstGeom>
        </p:spPr>
      </p:pic>
    </p:spTree>
    <p:extLst>
      <p:ext uri="{BB962C8B-B14F-4D97-AF65-F5344CB8AC3E}">
        <p14:creationId xmlns:p14="http://schemas.microsoft.com/office/powerpoint/2010/main" val="280112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6"/>
                                        </p:tgtEl>
                                        <p:attrNameLst>
                                          <p:attrName>r</p:attrName>
                                        </p:attrNameLst>
                                      </p:cBhvr>
                                    </p:animRot>
                                    <p:animRot by="-240000">
                                      <p:cBhvr>
                                        <p:cTn id="13" dur="600" fill="hold">
                                          <p:stCondLst>
                                            <p:cond delay="600"/>
                                          </p:stCondLst>
                                        </p:cTn>
                                        <p:tgtEl>
                                          <p:spTgt spid="6"/>
                                        </p:tgtEl>
                                        <p:attrNameLst>
                                          <p:attrName>r</p:attrName>
                                        </p:attrNameLst>
                                      </p:cBhvr>
                                    </p:animRot>
                                    <p:animRot by="240000">
                                      <p:cBhvr>
                                        <p:cTn id="14" dur="600" fill="hold">
                                          <p:stCondLst>
                                            <p:cond delay="1200"/>
                                          </p:stCondLst>
                                        </p:cTn>
                                        <p:tgtEl>
                                          <p:spTgt spid="6"/>
                                        </p:tgtEl>
                                        <p:attrNameLst>
                                          <p:attrName>r</p:attrName>
                                        </p:attrNameLst>
                                      </p:cBhvr>
                                    </p:animRot>
                                    <p:animRot by="-240000">
                                      <p:cBhvr>
                                        <p:cTn id="15" dur="600" fill="hold">
                                          <p:stCondLst>
                                            <p:cond delay="1800"/>
                                          </p:stCondLst>
                                        </p:cTn>
                                        <p:tgtEl>
                                          <p:spTgt spid="6"/>
                                        </p:tgtEl>
                                        <p:attrNameLst>
                                          <p:attrName>r</p:attrName>
                                        </p:attrNameLst>
                                      </p:cBhvr>
                                    </p:animRot>
                                    <p:animRot by="120000">
                                      <p:cBhvr>
                                        <p:cTn id="16" dur="600" fill="hold">
                                          <p:stCondLst>
                                            <p:cond delay="2400"/>
                                          </p:stCondLst>
                                        </p:cTn>
                                        <p:tgtEl>
                                          <p:spTgt spid="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9"/>
                    </p:tgtEl>
                  </p:cond>
                </p:stCondLst>
                <p:endSync evt="end" delay="0">
                  <p:rtn val="all"/>
                </p:endSync>
                <p:childTnLst>
                  <p:par>
                    <p:cTn id="32" fill="hold">
                      <p:stCondLst>
                        <p:cond delay="0"/>
                      </p:stCondLst>
                      <p:childTnLst>
                        <p:par>
                          <p:cTn id="33" fill="hold">
                            <p:stCondLst>
                              <p:cond delay="0"/>
                            </p:stCondLst>
                            <p:childTnLst>
                              <p:par>
                                <p:cTn id="34" presetID="6" presetClass="exit" presetSubtype="32" fill="hold" nodeType="clickEffect">
                                  <p:stCondLst>
                                    <p:cond delay="0"/>
                                  </p:stCondLst>
                                  <p:childTnLst>
                                    <p:animEffect transition="out" filter="circle(out)">
                                      <p:cBhvr>
                                        <p:cTn id="35" dur="2000"/>
                                        <p:tgtEl>
                                          <p:spTgt spid="19"/>
                                        </p:tgtEl>
                                      </p:cBhvr>
                                    </p:animEffect>
                                    <p:set>
                                      <p:cBhvr>
                                        <p:cTn id="36" dur="1" fill="hold">
                                          <p:stCondLst>
                                            <p:cond delay="1999"/>
                                          </p:stCondLst>
                                        </p:cTn>
                                        <p:tgtEl>
                                          <p:spTgt spid="19"/>
                                        </p:tgtEl>
                                        <p:attrNameLst>
                                          <p:attrName>style.visibility</p:attrName>
                                        </p:attrNameLst>
                                      </p:cBhvr>
                                      <p:to>
                                        <p:strVal val="hidden"/>
                                      </p:to>
                                    </p:set>
                                  </p:childTnLst>
                                </p:cTn>
                              </p:par>
                              <p:par>
                                <p:cTn id="37" presetID="21" presetClass="entr" presetSubtype="1" repeatCount="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1000"/>
                                        <p:tgtEl>
                                          <p:spTgt spid="11"/>
                                        </p:tgtEl>
                                      </p:cBhvr>
                                    </p:animEffect>
                                  </p:childTnLst>
                                </p:cTn>
                              </p:par>
                              <p:par>
                                <p:cTn id="40" presetID="21" presetClass="entr" presetSubtype="1" repeatCount="500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1000"/>
                                        <p:tgtEl>
                                          <p:spTgt spid="12"/>
                                        </p:tgtEl>
                                      </p:cBhvr>
                                    </p:animEffect>
                                  </p:childTnLst>
                                </p:cTn>
                              </p:par>
                              <p:par>
                                <p:cTn id="43" presetID="1" presetClass="entr"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xit" presetSubtype="0" fill="hold" grpId="0" nodeType="withEffect">
                                  <p:stCondLst>
                                    <p:cond delay="1000"/>
                                  </p:stCondLst>
                                  <p:childTnLst>
                                    <p:set>
                                      <p:cBhvr>
                                        <p:cTn id="46" dur="1" fill="hold">
                                          <p:stCondLst>
                                            <p:cond delay="0"/>
                                          </p:stCondLst>
                                        </p:cTn>
                                        <p:tgtEl>
                                          <p:spTgt spid="13"/>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2" name="click.wav"/>
                                        </p:tgtEl>
                                      </p:cMediaNode>
                                    </p:audio>
                                  </p:subTnLst>
                                </p:cTn>
                              </p:par>
                              <p:par>
                                <p:cTn id="47" presetID="1" presetClass="entr" presetSubtype="0" fill="hold" grpId="1" nodeType="withEffect">
                                  <p:stCondLst>
                                    <p:cond delay="100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xit" presetSubtype="0" fill="hold" grpId="0" nodeType="withEffect">
                                  <p:stCondLst>
                                    <p:cond delay="2000"/>
                                  </p:stCondLst>
                                  <p:childTnLst>
                                    <p:set>
                                      <p:cBhvr>
                                        <p:cTn id="50"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2" name="click.wav"/>
                                        </p:tgtEl>
                                      </p:cMediaNode>
                                    </p:audio>
                                  </p:subTnLst>
                                </p:cTn>
                              </p:par>
                              <p:par>
                                <p:cTn id="51" presetID="1" presetClass="entr" presetSubtype="0" fill="hold" grpId="1" nodeType="withEffect">
                                  <p:stCondLst>
                                    <p:cond delay="200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xit" presetSubtype="0" fill="hold" grpId="0" nodeType="withEffect">
                                  <p:stCondLst>
                                    <p:cond delay="3000"/>
                                  </p:stCondLst>
                                  <p:childTnLst>
                                    <p:set>
                                      <p:cBhvr>
                                        <p:cTn id="54" dur="1" fill="hold">
                                          <p:stCondLst>
                                            <p:cond delay="0"/>
                                          </p:stCondLst>
                                        </p:cTn>
                                        <p:tgtEl>
                                          <p:spTgt spid="15"/>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5" presetID="1" presetClass="entr" presetSubtype="0" fill="hold" grpId="1" nodeType="withEffect">
                                  <p:stCondLst>
                                    <p:cond delay="300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xit" presetSubtype="0" fill="hold" grpId="0" nodeType="withEffect">
                                  <p:stCondLst>
                                    <p:cond delay="4000"/>
                                  </p:stCondLst>
                                  <p:childTnLst>
                                    <p:set>
                                      <p:cBhvr>
                                        <p:cTn id="58" dur="1" fill="hold">
                                          <p:stCondLst>
                                            <p:cond delay="0"/>
                                          </p:stCondLst>
                                        </p:cTn>
                                        <p:tgtEl>
                                          <p:spTgt spid="16"/>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2" name="click.wav"/>
                                        </p:tgtEl>
                                      </p:cMediaNode>
                                    </p:audio>
                                  </p:subTnLst>
                                </p:cTn>
                              </p:par>
                              <p:par>
                                <p:cTn id="59" presetID="1" presetClass="entr" presetSubtype="0" fill="hold" grpId="1" nodeType="withEffect">
                                  <p:stCondLst>
                                    <p:cond delay="400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xit" presetSubtype="0" fill="hold" grpId="0" nodeType="withEffect">
                                  <p:stCondLst>
                                    <p:cond delay="5000"/>
                                  </p:stCondLst>
                                  <p:childTnLst>
                                    <p:set>
                                      <p:cBhvr>
                                        <p:cTn id="62" dur="1" fill="hold">
                                          <p:stCondLst>
                                            <p:cond delay="0"/>
                                          </p:stCondLst>
                                        </p:cTn>
                                        <p:tgtEl>
                                          <p:spTgt spid="17"/>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2" name="click.wav"/>
                                        </p:tgtEl>
                                      </p:cMediaNode>
                                    </p:audio>
                                  </p:subTnLst>
                                </p:cTn>
                              </p:par>
                              <p:par>
                                <p:cTn id="63" presetID="1" presetClass="entr" presetSubtype="0" fill="hold" grpId="0" nodeType="withEffect">
                                  <p:stCondLst>
                                    <p:cond delay="500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8" grpId="0" animBg="1"/>
      <p:bldP spid="9" grpId="0" animBg="1"/>
      <p:bldP spid="11" grpId="0" animBg="1"/>
      <p:bldP spid="12" grpId="0" animBg="1"/>
      <p:bldP spid="13" grpId="0"/>
      <p:bldP spid="13" grpId="1"/>
      <p:bldP spid="14" grpId="0"/>
      <p:bldP spid="14" grpId="1"/>
      <p:bldP spid="15" grpId="0"/>
      <p:bldP spid="15" grpId="1"/>
      <p:bldP spid="16" grpId="0"/>
      <p:bldP spid="16" grpId="1"/>
      <p:bldP spid="17" grpId="0"/>
      <p:bldP spid="17" grpId="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6" name="Picture 7"/>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2144771" y="2819401"/>
            <a:ext cx="1464336" cy="265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8305800" y="2290350"/>
            <a:ext cx="1998722" cy="31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loud Callout 7"/>
          <p:cNvSpPr/>
          <p:nvPr/>
        </p:nvSpPr>
        <p:spPr>
          <a:xfrm>
            <a:off x="2847393" y="1"/>
            <a:ext cx="6161029" cy="2436845"/>
          </a:xfrm>
          <a:prstGeom prst="cloudCallout">
            <a:avLst>
              <a:gd name="adj1" fmla="val -43368"/>
              <a:gd name="adj2" fmla="val 8117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Chuyển</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động</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xuống</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nhịp</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nhàng</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9" name="Cloud Callout 8"/>
          <p:cNvSpPr/>
          <p:nvPr/>
        </p:nvSpPr>
        <p:spPr>
          <a:xfrm>
            <a:off x="4099106" y="3276600"/>
            <a:ext cx="3657601" cy="1826925"/>
          </a:xfrm>
          <a:prstGeom prst="cloudCallout">
            <a:avLst>
              <a:gd name="adj1" fmla="val 68618"/>
              <a:gd name="adj2" fmla="val -1701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Đáp</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án</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Dập</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dờn</a:t>
            </a:r>
            <a:endPar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Right Arrow 9">
            <a:hlinkClick r:id="rId8" action="ppaction://hlinksldjump"/>
          </p:cNvPr>
          <p:cNvSpPr/>
          <p:nvPr/>
        </p:nvSpPr>
        <p:spPr>
          <a:xfrm>
            <a:off x="9111475" y="5985892"/>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Trở</a:t>
            </a:r>
            <a:r>
              <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a:t>
            </a: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về</a:t>
            </a:r>
            <a:endPar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 name="Flowchart: Connector 10"/>
          <p:cNvSpPr/>
          <p:nvPr/>
        </p:nvSpPr>
        <p:spPr>
          <a:xfrm>
            <a:off x="9285176" y="490897"/>
            <a:ext cx="948713" cy="92818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owchart: Connector 11"/>
          <p:cNvSpPr/>
          <p:nvPr/>
        </p:nvSpPr>
        <p:spPr>
          <a:xfrm>
            <a:off x="9437576" y="612087"/>
            <a:ext cx="643066" cy="685801"/>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9600714"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a:t>
            </a:r>
          </a:p>
        </p:txBody>
      </p:sp>
      <p:sp>
        <p:nvSpPr>
          <p:cNvPr id="14" name="Rectangle 13"/>
          <p:cNvSpPr/>
          <p:nvPr/>
        </p:nvSpPr>
        <p:spPr>
          <a:xfrm>
            <a:off x="9583726"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a:t>
            </a:r>
          </a:p>
        </p:txBody>
      </p:sp>
      <p:sp>
        <p:nvSpPr>
          <p:cNvPr id="15" name="Rectangle 14"/>
          <p:cNvSpPr/>
          <p:nvPr/>
        </p:nvSpPr>
        <p:spPr>
          <a:xfrm>
            <a:off x="9600714" y="676834"/>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a:t>
            </a:r>
          </a:p>
        </p:txBody>
      </p:sp>
      <p:sp>
        <p:nvSpPr>
          <p:cNvPr id="16" name="Rectangle 15"/>
          <p:cNvSpPr/>
          <p:nvPr/>
        </p:nvSpPr>
        <p:spPr>
          <a:xfrm>
            <a:off x="9574637" y="678523"/>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a:t>
            </a:r>
          </a:p>
        </p:txBody>
      </p:sp>
      <p:sp>
        <p:nvSpPr>
          <p:cNvPr id="17" name="Rectangle 16"/>
          <p:cNvSpPr/>
          <p:nvPr/>
        </p:nvSpPr>
        <p:spPr>
          <a:xfrm>
            <a:off x="9586457"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a:t>
            </a:r>
          </a:p>
        </p:txBody>
      </p:sp>
      <p:sp>
        <p:nvSpPr>
          <p:cNvPr id="18" name="Rectangle 17"/>
          <p:cNvSpPr/>
          <p:nvPr/>
        </p:nvSpPr>
        <p:spPr>
          <a:xfrm>
            <a:off x="9548982"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a:t>
            </a:r>
          </a:p>
        </p:txBody>
      </p:sp>
      <p:pic>
        <p:nvPicPr>
          <p:cNvPr id="19" name="ĐỒNG HỒ"/>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70033" y="340777"/>
            <a:ext cx="1378997" cy="1151036"/>
          </a:xfrm>
          <a:prstGeom prst="rect">
            <a:avLst/>
          </a:prstGeom>
        </p:spPr>
      </p:pic>
    </p:spTree>
    <p:extLst>
      <p:ext uri="{BB962C8B-B14F-4D97-AF65-F5344CB8AC3E}">
        <p14:creationId xmlns:p14="http://schemas.microsoft.com/office/powerpoint/2010/main" val="112986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6"/>
                                        </p:tgtEl>
                                        <p:attrNameLst>
                                          <p:attrName>r</p:attrName>
                                        </p:attrNameLst>
                                      </p:cBhvr>
                                    </p:animRot>
                                    <p:animRot by="-240000">
                                      <p:cBhvr>
                                        <p:cTn id="13" dur="600" fill="hold">
                                          <p:stCondLst>
                                            <p:cond delay="600"/>
                                          </p:stCondLst>
                                        </p:cTn>
                                        <p:tgtEl>
                                          <p:spTgt spid="6"/>
                                        </p:tgtEl>
                                        <p:attrNameLst>
                                          <p:attrName>r</p:attrName>
                                        </p:attrNameLst>
                                      </p:cBhvr>
                                    </p:animRot>
                                    <p:animRot by="240000">
                                      <p:cBhvr>
                                        <p:cTn id="14" dur="600" fill="hold">
                                          <p:stCondLst>
                                            <p:cond delay="1200"/>
                                          </p:stCondLst>
                                        </p:cTn>
                                        <p:tgtEl>
                                          <p:spTgt spid="6"/>
                                        </p:tgtEl>
                                        <p:attrNameLst>
                                          <p:attrName>r</p:attrName>
                                        </p:attrNameLst>
                                      </p:cBhvr>
                                    </p:animRot>
                                    <p:animRot by="-240000">
                                      <p:cBhvr>
                                        <p:cTn id="15" dur="600" fill="hold">
                                          <p:stCondLst>
                                            <p:cond delay="1800"/>
                                          </p:stCondLst>
                                        </p:cTn>
                                        <p:tgtEl>
                                          <p:spTgt spid="6"/>
                                        </p:tgtEl>
                                        <p:attrNameLst>
                                          <p:attrName>r</p:attrName>
                                        </p:attrNameLst>
                                      </p:cBhvr>
                                    </p:animRot>
                                    <p:animRot by="120000">
                                      <p:cBhvr>
                                        <p:cTn id="16" dur="600" fill="hold">
                                          <p:stCondLst>
                                            <p:cond delay="2400"/>
                                          </p:stCondLst>
                                        </p:cTn>
                                        <p:tgtEl>
                                          <p:spTgt spid="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9"/>
                    </p:tgtEl>
                  </p:cond>
                </p:stCondLst>
                <p:endSync evt="end" delay="0">
                  <p:rtn val="all"/>
                </p:endSync>
                <p:childTnLst>
                  <p:par>
                    <p:cTn id="32" fill="hold">
                      <p:stCondLst>
                        <p:cond delay="0"/>
                      </p:stCondLst>
                      <p:childTnLst>
                        <p:par>
                          <p:cTn id="33" fill="hold">
                            <p:stCondLst>
                              <p:cond delay="0"/>
                            </p:stCondLst>
                            <p:childTnLst>
                              <p:par>
                                <p:cTn id="34" presetID="6" presetClass="exit" presetSubtype="32" fill="hold" nodeType="clickEffect">
                                  <p:stCondLst>
                                    <p:cond delay="0"/>
                                  </p:stCondLst>
                                  <p:childTnLst>
                                    <p:animEffect transition="out" filter="circle(out)">
                                      <p:cBhvr>
                                        <p:cTn id="35" dur="2000"/>
                                        <p:tgtEl>
                                          <p:spTgt spid="19"/>
                                        </p:tgtEl>
                                      </p:cBhvr>
                                    </p:animEffect>
                                    <p:set>
                                      <p:cBhvr>
                                        <p:cTn id="36" dur="1" fill="hold">
                                          <p:stCondLst>
                                            <p:cond delay="1999"/>
                                          </p:stCondLst>
                                        </p:cTn>
                                        <p:tgtEl>
                                          <p:spTgt spid="19"/>
                                        </p:tgtEl>
                                        <p:attrNameLst>
                                          <p:attrName>style.visibility</p:attrName>
                                        </p:attrNameLst>
                                      </p:cBhvr>
                                      <p:to>
                                        <p:strVal val="hidden"/>
                                      </p:to>
                                    </p:set>
                                  </p:childTnLst>
                                </p:cTn>
                              </p:par>
                              <p:par>
                                <p:cTn id="37" presetID="21" presetClass="entr" presetSubtype="1" repeatCount="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1000"/>
                                        <p:tgtEl>
                                          <p:spTgt spid="11"/>
                                        </p:tgtEl>
                                      </p:cBhvr>
                                    </p:animEffect>
                                  </p:childTnLst>
                                </p:cTn>
                              </p:par>
                              <p:par>
                                <p:cTn id="40" presetID="21" presetClass="entr" presetSubtype="1" repeatCount="500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1000"/>
                                        <p:tgtEl>
                                          <p:spTgt spid="12"/>
                                        </p:tgtEl>
                                      </p:cBhvr>
                                    </p:animEffect>
                                  </p:childTnLst>
                                </p:cTn>
                              </p:par>
                              <p:par>
                                <p:cTn id="43" presetID="1" presetClass="entr"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xit" presetSubtype="0" fill="hold" grpId="0" nodeType="withEffect">
                                  <p:stCondLst>
                                    <p:cond delay="1000"/>
                                  </p:stCondLst>
                                  <p:childTnLst>
                                    <p:set>
                                      <p:cBhvr>
                                        <p:cTn id="46" dur="1" fill="hold">
                                          <p:stCondLst>
                                            <p:cond delay="0"/>
                                          </p:stCondLst>
                                        </p:cTn>
                                        <p:tgtEl>
                                          <p:spTgt spid="13"/>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2" name="click.wav"/>
                                        </p:tgtEl>
                                      </p:cMediaNode>
                                    </p:audio>
                                  </p:subTnLst>
                                </p:cTn>
                              </p:par>
                              <p:par>
                                <p:cTn id="47" presetID="1" presetClass="entr" presetSubtype="0" fill="hold" grpId="1" nodeType="withEffect">
                                  <p:stCondLst>
                                    <p:cond delay="100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xit" presetSubtype="0" fill="hold" grpId="0" nodeType="withEffect">
                                  <p:stCondLst>
                                    <p:cond delay="2000"/>
                                  </p:stCondLst>
                                  <p:childTnLst>
                                    <p:set>
                                      <p:cBhvr>
                                        <p:cTn id="50"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2" name="click.wav"/>
                                        </p:tgtEl>
                                      </p:cMediaNode>
                                    </p:audio>
                                  </p:subTnLst>
                                </p:cTn>
                              </p:par>
                              <p:par>
                                <p:cTn id="51" presetID="1" presetClass="entr" presetSubtype="0" fill="hold" grpId="1" nodeType="withEffect">
                                  <p:stCondLst>
                                    <p:cond delay="200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xit" presetSubtype="0" fill="hold" grpId="0" nodeType="withEffect">
                                  <p:stCondLst>
                                    <p:cond delay="3000"/>
                                  </p:stCondLst>
                                  <p:childTnLst>
                                    <p:set>
                                      <p:cBhvr>
                                        <p:cTn id="54" dur="1" fill="hold">
                                          <p:stCondLst>
                                            <p:cond delay="0"/>
                                          </p:stCondLst>
                                        </p:cTn>
                                        <p:tgtEl>
                                          <p:spTgt spid="15"/>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5" presetID="1" presetClass="entr" presetSubtype="0" fill="hold" grpId="1" nodeType="withEffect">
                                  <p:stCondLst>
                                    <p:cond delay="300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xit" presetSubtype="0" fill="hold" grpId="0" nodeType="withEffect">
                                  <p:stCondLst>
                                    <p:cond delay="4000"/>
                                  </p:stCondLst>
                                  <p:childTnLst>
                                    <p:set>
                                      <p:cBhvr>
                                        <p:cTn id="58" dur="1" fill="hold">
                                          <p:stCondLst>
                                            <p:cond delay="0"/>
                                          </p:stCondLst>
                                        </p:cTn>
                                        <p:tgtEl>
                                          <p:spTgt spid="16"/>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2" name="click.wav"/>
                                        </p:tgtEl>
                                      </p:cMediaNode>
                                    </p:audio>
                                  </p:subTnLst>
                                </p:cTn>
                              </p:par>
                              <p:par>
                                <p:cTn id="59" presetID="1" presetClass="entr" presetSubtype="0" fill="hold" grpId="1" nodeType="withEffect">
                                  <p:stCondLst>
                                    <p:cond delay="400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xit" presetSubtype="0" fill="hold" grpId="0" nodeType="withEffect">
                                  <p:stCondLst>
                                    <p:cond delay="5000"/>
                                  </p:stCondLst>
                                  <p:childTnLst>
                                    <p:set>
                                      <p:cBhvr>
                                        <p:cTn id="62" dur="1" fill="hold">
                                          <p:stCondLst>
                                            <p:cond delay="0"/>
                                          </p:stCondLst>
                                        </p:cTn>
                                        <p:tgtEl>
                                          <p:spTgt spid="17"/>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2" name="click.wav"/>
                                        </p:tgtEl>
                                      </p:cMediaNode>
                                    </p:audio>
                                  </p:subTnLst>
                                </p:cTn>
                              </p:par>
                              <p:par>
                                <p:cTn id="63" presetID="1" presetClass="entr" presetSubtype="0" fill="hold" grpId="0" nodeType="withEffect">
                                  <p:stCondLst>
                                    <p:cond delay="500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8" grpId="0" animBg="1"/>
      <p:bldP spid="9" grpId="0" animBg="1"/>
      <p:bldP spid="11" grpId="0" animBg="1"/>
      <p:bldP spid="12" grpId="0" animBg="1"/>
      <p:bldP spid="13" grpId="0"/>
      <p:bldP spid="13" grpId="1"/>
      <p:bldP spid="14" grpId="0"/>
      <p:bldP spid="14" grpId="1"/>
      <p:bldP spid="15" grpId="0"/>
      <p:bldP spid="15" grpId="1"/>
      <p:bldP spid="16" grpId="0"/>
      <p:bldP spid="16" grpId="1"/>
      <p:bldP spid="17" grpId="0"/>
      <p:bldP spid="17" grpId="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6" name="Picture 7"/>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2144771" y="2819401"/>
            <a:ext cx="1464336" cy="265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8305800" y="2290350"/>
            <a:ext cx="1998722" cy="31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loud Callout 7"/>
          <p:cNvSpPr/>
          <p:nvPr/>
        </p:nvSpPr>
        <p:spPr>
          <a:xfrm>
            <a:off x="2847393" y="1"/>
            <a:ext cx="6161029" cy="2436845"/>
          </a:xfrm>
          <a:prstGeom prst="cloudCallout">
            <a:avLst>
              <a:gd name="adj1" fmla="val -43368"/>
              <a:gd name="adj2" fmla="val 8117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Gieo</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hạt</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cây</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non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9" name="Cloud Callout 8"/>
          <p:cNvSpPr/>
          <p:nvPr/>
        </p:nvSpPr>
        <p:spPr>
          <a:xfrm>
            <a:off x="3609108" y="3276600"/>
            <a:ext cx="4147599" cy="1905001"/>
          </a:xfrm>
          <a:prstGeom prst="cloudCallout">
            <a:avLst>
              <a:gd name="adj1" fmla="val 68618"/>
              <a:gd name="adj2" fmla="val -1701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Đáp</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án</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Ươm</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mầm</a:t>
            </a:r>
            <a:endPar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Right Arrow 9">
            <a:hlinkClick r:id="rId8" action="ppaction://hlinksldjump"/>
          </p:cNvPr>
          <p:cNvSpPr/>
          <p:nvPr/>
        </p:nvSpPr>
        <p:spPr>
          <a:xfrm>
            <a:off x="9111475" y="5985892"/>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Trở</a:t>
            </a:r>
            <a:r>
              <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a:t>
            </a: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về</a:t>
            </a:r>
            <a:endPar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 name="Flowchart: Connector 10"/>
          <p:cNvSpPr/>
          <p:nvPr/>
        </p:nvSpPr>
        <p:spPr>
          <a:xfrm>
            <a:off x="9285176" y="490897"/>
            <a:ext cx="948713" cy="92818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owchart: Connector 11"/>
          <p:cNvSpPr/>
          <p:nvPr/>
        </p:nvSpPr>
        <p:spPr>
          <a:xfrm>
            <a:off x="9437576" y="612087"/>
            <a:ext cx="643066" cy="685801"/>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9600714"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a:t>
            </a:r>
          </a:p>
        </p:txBody>
      </p:sp>
      <p:sp>
        <p:nvSpPr>
          <p:cNvPr id="14" name="Rectangle 13"/>
          <p:cNvSpPr/>
          <p:nvPr/>
        </p:nvSpPr>
        <p:spPr>
          <a:xfrm>
            <a:off x="9583726"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a:t>
            </a:r>
          </a:p>
        </p:txBody>
      </p:sp>
      <p:sp>
        <p:nvSpPr>
          <p:cNvPr id="15" name="Rectangle 14"/>
          <p:cNvSpPr/>
          <p:nvPr/>
        </p:nvSpPr>
        <p:spPr>
          <a:xfrm>
            <a:off x="9600714" y="676834"/>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a:t>
            </a:r>
          </a:p>
        </p:txBody>
      </p:sp>
      <p:sp>
        <p:nvSpPr>
          <p:cNvPr id="16" name="Rectangle 15"/>
          <p:cNvSpPr/>
          <p:nvPr/>
        </p:nvSpPr>
        <p:spPr>
          <a:xfrm>
            <a:off x="9574637" y="678523"/>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a:t>
            </a:r>
          </a:p>
        </p:txBody>
      </p:sp>
      <p:sp>
        <p:nvSpPr>
          <p:cNvPr id="17" name="Rectangle 16"/>
          <p:cNvSpPr/>
          <p:nvPr/>
        </p:nvSpPr>
        <p:spPr>
          <a:xfrm>
            <a:off x="9586457"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a:t>
            </a:r>
          </a:p>
        </p:txBody>
      </p:sp>
      <p:sp>
        <p:nvSpPr>
          <p:cNvPr id="18" name="Rectangle 17"/>
          <p:cNvSpPr/>
          <p:nvPr/>
        </p:nvSpPr>
        <p:spPr>
          <a:xfrm>
            <a:off x="9548982"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a:t>
            </a:r>
          </a:p>
        </p:txBody>
      </p:sp>
      <p:pic>
        <p:nvPicPr>
          <p:cNvPr id="19" name="ĐỒNG HỒ"/>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70033" y="340777"/>
            <a:ext cx="1378997" cy="1151036"/>
          </a:xfrm>
          <a:prstGeom prst="rect">
            <a:avLst/>
          </a:prstGeom>
        </p:spPr>
      </p:pic>
    </p:spTree>
    <p:extLst>
      <p:ext uri="{BB962C8B-B14F-4D97-AF65-F5344CB8AC3E}">
        <p14:creationId xmlns:p14="http://schemas.microsoft.com/office/powerpoint/2010/main" val="356498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6"/>
                                        </p:tgtEl>
                                        <p:attrNameLst>
                                          <p:attrName>r</p:attrName>
                                        </p:attrNameLst>
                                      </p:cBhvr>
                                    </p:animRot>
                                    <p:animRot by="-240000">
                                      <p:cBhvr>
                                        <p:cTn id="13" dur="600" fill="hold">
                                          <p:stCondLst>
                                            <p:cond delay="600"/>
                                          </p:stCondLst>
                                        </p:cTn>
                                        <p:tgtEl>
                                          <p:spTgt spid="6"/>
                                        </p:tgtEl>
                                        <p:attrNameLst>
                                          <p:attrName>r</p:attrName>
                                        </p:attrNameLst>
                                      </p:cBhvr>
                                    </p:animRot>
                                    <p:animRot by="240000">
                                      <p:cBhvr>
                                        <p:cTn id="14" dur="600" fill="hold">
                                          <p:stCondLst>
                                            <p:cond delay="1200"/>
                                          </p:stCondLst>
                                        </p:cTn>
                                        <p:tgtEl>
                                          <p:spTgt spid="6"/>
                                        </p:tgtEl>
                                        <p:attrNameLst>
                                          <p:attrName>r</p:attrName>
                                        </p:attrNameLst>
                                      </p:cBhvr>
                                    </p:animRot>
                                    <p:animRot by="-240000">
                                      <p:cBhvr>
                                        <p:cTn id="15" dur="600" fill="hold">
                                          <p:stCondLst>
                                            <p:cond delay="1800"/>
                                          </p:stCondLst>
                                        </p:cTn>
                                        <p:tgtEl>
                                          <p:spTgt spid="6"/>
                                        </p:tgtEl>
                                        <p:attrNameLst>
                                          <p:attrName>r</p:attrName>
                                        </p:attrNameLst>
                                      </p:cBhvr>
                                    </p:animRot>
                                    <p:animRot by="120000">
                                      <p:cBhvr>
                                        <p:cTn id="16" dur="600" fill="hold">
                                          <p:stCondLst>
                                            <p:cond delay="2400"/>
                                          </p:stCondLst>
                                        </p:cTn>
                                        <p:tgtEl>
                                          <p:spTgt spid="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9"/>
                    </p:tgtEl>
                  </p:cond>
                </p:stCondLst>
                <p:endSync evt="end" delay="0">
                  <p:rtn val="all"/>
                </p:endSync>
                <p:childTnLst>
                  <p:par>
                    <p:cTn id="32" fill="hold">
                      <p:stCondLst>
                        <p:cond delay="0"/>
                      </p:stCondLst>
                      <p:childTnLst>
                        <p:par>
                          <p:cTn id="33" fill="hold">
                            <p:stCondLst>
                              <p:cond delay="0"/>
                            </p:stCondLst>
                            <p:childTnLst>
                              <p:par>
                                <p:cTn id="34" presetID="6" presetClass="exit" presetSubtype="32" fill="hold" nodeType="clickEffect">
                                  <p:stCondLst>
                                    <p:cond delay="0"/>
                                  </p:stCondLst>
                                  <p:childTnLst>
                                    <p:animEffect transition="out" filter="circle(out)">
                                      <p:cBhvr>
                                        <p:cTn id="35" dur="2000"/>
                                        <p:tgtEl>
                                          <p:spTgt spid="19"/>
                                        </p:tgtEl>
                                      </p:cBhvr>
                                    </p:animEffect>
                                    <p:set>
                                      <p:cBhvr>
                                        <p:cTn id="36" dur="1" fill="hold">
                                          <p:stCondLst>
                                            <p:cond delay="1999"/>
                                          </p:stCondLst>
                                        </p:cTn>
                                        <p:tgtEl>
                                          <p:spTgt spid="19"/>
                                        </p:tgtEl>
                                        <p:attrNameLst>
                                          <p:attrName>style.visibility</p:attrName>
                                        </p:attrNameLst>
                                      </p:cBhvr>
                                      <p:to>
                                        <p:strVal val="hidden"/>
                                      </p:to>
                                    </p:set>
                                  </p:childTnLst>
                                </p:cTn>
                              </p:par>
                              <p:par>
                                <p:cTn id="37" presetID="21" presetClass="entr" presetSubtype="1" repeatCount="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1000"/>
                                        <p:tgtEl>
                                          <p:spTgt spid="11"/>
                                        </p:tgtEl>
                                      </p:cBhvr>
                                    </p:animEffect>
                                  </p:childTnLst>
                                </p:cTn>
                              </p:par>
                              <p:par>
                                <p:cTn id="40" presetID="21" presetClass="entr" presetSubtype="1" repeatCount="500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1000"/>
                                        <p:tgtEl>
                                          <p:spTgt spid="12"/>
                                        </p:tgtEl>
                                      </p:cBhvr>
                                    </p:animEffect>
                                  </p:childTnLst>
                                </p:cTn>
                              </p:par>
                              <p:par>
                                <p:cTn id="43" presetID="1" presetClass="entr"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xit" presetSubtype="0" fill="hold" grpId="0" nodeType="withEffect">
                                  <p:stCondLst>
                                    <p:cond delay="1000"/>
                                  </p:stCondLst>
                                  <p:childTnLst>
                                    <p:set>
                                      <p:cBhvr>
                                        <p:cTn id="46" dur="1" fill="hold">
                                          <p:stCondLst>
                                            <p:cond delay="0"/>
                                          </p:stCondLst>
                                        </p:cTn>
                                        <p:tgtEl>
                                          <p:spTgt spid="13"/>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2" name="click.wav"/>
                                        </p:tgtEl>
                                      </p:cMediaNode>
                                    </p:audio>
                                  </p:subTnLst>
                                </p:cTn>
                              </p:par>
                              <p:par>
                                <p:cTn id="47" presetID="1" presetClass="entr" presetSubtype="0" fill="hold" grpId="1" nodeType="withEffect">
                                  <p:stCondLst>
                                    <p:cond delay="100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xit" presetSubtype="0" fill="hold" grpId="0" nodeType="withEffect">
                                  <p:stCondLst>
                                    <p:cond delay="2000"/>
                                  </p:stCondLst>
                                  <p:childTnLst>
                                    <p:set>
                                      <p:cBhvr>
                                        <p:cTn id="50"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2" name="click.wav"/>
                                        </p:tgtEl>
                                      </p:cMediaNode>
                                    </p:audio>
                                  </p:subTnLst>
                                </p:cTn>
                              </p:par>
                              <p:par>
                                <p:cTn id="51" presetID="1" presetClass="entr" presetSubtype="0" fill="hold" grpId="1" nodeType="withEffect">
                                  <p:stCondLst>
                                    <p:cond delay="200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xit" presetSubtype="0" fill="hold" grpId="0" nodeType="withEffect">
                                  <p:stCondLst>
                                    <p:cond delay="3000"/>
                                  </p:stCondLst>
                                  <p:childTnLst>
                                    <p:set>
                                      <p:cBhvr>
                                        <p:cTn id="54" dur="1" fill="hold">
                                          <p:stCondLst>
                                            <p:cond delay="0"/>
                                          </p:stCondLst>
                                        </p:cTn>
                                        <p:tgtEl>
                                          <p:spTgt spid="15"/>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5" presetID="1" presetClass="entr" presetSubtype="0" fill="hold" grpId="1" nodeType="withEffect">
                                  <p:stCondLst>
                                    <p:cond delay="300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xit" presetSubtype="0" fill="hold" grpId="0" nodeType="withEffect">
                                  <p:stCondLst>
                                    <p:cond delay="4000"/>
                                  </p:stCondLst>
                                  <p:childTnLst>
                                    <p:set>
                                      <p:cBhvr>
                                        <p:cTn id="58" dur="1" fill="hold">
                                          <p:stCondLst>
                                            <p:cond delay="0"/>
                                          </p:stCondLst>
                                        </p:cTn>
                                        <p:tgtEl>
                                          <p:spTgt spid="16"/>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2" name="click.wav"/>
                                        </p:tgtEl>
                                      </p:cMediaNode>
                                    </p:audio>
                                  </p:subTnLst>
                                </p:cTn>
                              </p:par>
                              <p:par>
                                <p:cTn id="59" presetID="1" presetClass="entr" presetSubtype="0" fill="hold" grpId="1" nodeType="withEffect">
                                  <p:stCondLst>
                                    <p:cond delay="400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xit" presetSubtype="0" fill="hold" grpId="0" nodeType="withEffect">
                                  <p:stCondLst>
                                    <p:cond delay="5000"/>
                                  </p:stCondLst>
                                  <p:childTnLst>
                                    <p:set>
                                      <p:cBhvr>
                                        <p:cTn id="62" dur="1" fill="hold">
                                          <p:stCondLst>
                                            <p:cond delay="0"/>
                                          </p:stCondLst>
                                        </p:cTn>
                                        <p:tgtEl>
                                          <p:spTgt spid="17"/>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2" name="click.wav"/>
                                        </p:tgtEl>
                                      </p:cMediaNode>
                                    </p:audio>
                                  </p:subTnLst>
                                </p:cTn>
                              </p:par>
                              <p:par>
                                <p:cTn id="63" presetID="1" presetClass="entr" presetSubtype="0" fill="hold" grpId="0" nodeType="withEffect">
                                  <p:stCondLst>
                                    <p:cond delay="500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8" grpId="0" animBg="1"/>
      <p:bldP spid="9" grpId="0" animBg="1"/>
      <p:bldP spid="11" grpId="0" animBg="1"/>
      <p:bldP spid="12" grpId="0" animBg="1"/>
      <p:bldP spid="13" grpId="0"/>
      <p:bldP spid="13" grpId="1"/>
      <p:bldP spid="14" grpId="0"/>
      <p:bldP spid="14" grpId="1"/>
      <p:bldP spid="15" grpId="0"/>
      <p:bldP spid="15" grpId="1"/>
      <p:bldP spid="16" grpId="0"/>
      <p:bldP spid="16" grpId="1"/>
      <p:bldP spid="17" grpId="0"/>
      <p:bldP spid="17" grpId="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6" name="Picture 7"/>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167" b="79167" l="11500" r="56200">
                        <a14:foregroundMark x1="32400" y1="33519" x2="29400" y2="66759"/>
                        <a14:foregroundMark x1="42400" y1="43981" x2="47000" y2="48241"/>
                        <a14:foregroundMark x1="20300" y1="42037" x2="12700" y2="49352"/>
                      </a14:backgroundRemoval>
                    </a14:imgEffect>
                  </a14:imgLayer>
                </a14:imgProps>
              </a:ext>
              <a:ext uri="{28A0092B-C50C-407E-A947-70E740481C1C}">
                <a14:useLocalDpi xmlns:a14="http://schemas.microsoft.com/office/drawing/2010/main" val="0"/>
              </a:ext>
            </a:extLst>
          </a:blip>
          <a:srcRect l="11067" t="9162" r="46758" b="19983"/>
          <a:stretch/>
        </p:blipFill>
        <p:spPr bwMode="auto">
          <a:xfrm>
            <a:off x="2144771" y="2819401"/>
            <a:ext cx="1464336" cy="265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7963" b="84537" l="49500" r="97500"/>
                    </a14:imgEffect>
                  </a14:imgLayer>
                </a14:imgProps>
              </a:ext>
              <a:ext uri="{28A0092B-C50C-407E-A947-70E740481C1C}">
                <a14:useLocalDpi xmlns:a14="http://schemas.microsoft.com/office/drawing/2010/main" val="0"/>
              </a:ext>
            </a:extLst>
          </a:blip>
          <a:srcRect l="50000" t="6084" b="20229"/>
          <a:stretch/>
        </p:blipFill>
        <p:spPr bwMode="auto">
          <a:xfrm>
            <a:off x="8305800" y="2290350"/>
            <a:ext cx="1998722" cy="31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loud Callout 7"/>
          <p:cNvSpPr/>
          <p:nvPr/>
        </p:nvSpPr>
        <p:spPr>
          <a:xfrm>
            <a:off x="2438401" y="1"/>
            <a:ext cx="6570021" cy="2436845"/>
          </a:xfrm>
          <a:prstGeom prst="cloudCallout">
            <a:avLst>
              <a:gd name="adj1" fmla="val -43368"/>
              <a:gd name="adj2" fmla="val 8117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Hạt</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nho</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trắng</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ngoài</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vàng</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Xay</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giã</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dần</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sàng</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Nấu</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cơm</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dẻo</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9" name="Cloud Callout 8"/>
          <p:cNvSpPr/>
          <p:nvPr/>
        </p:nvSpPr>
        <p:spPr>
          <a:xfrm>
            <a:off x="4099106" y="3276600"/>
            <a:ext cx="3657601" cy="1826925"/>
          </a:xfrm>
          <a:prstGeom prst="cloudCallout">
            <a:avLst>
              <a:gd name="adj1" fmla="val 68618"/>
              <a:gd name="adj2" fmla="val -1701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Đáp</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án</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hạt</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thóc</a:t>
            </a:r>
            <a:endPar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Right Arrow 9">
            <a:hlinkClick r:id="rId8" action="ppaction://hlinksldjump"/>
          </p:cNvPr>
          <p:cNvSpPr/>
          <p:nvPr/>
        </p:nvSpPr>
        <p:spPr>
          <a:xfrm>
            <a:off x="9111475" y="5985892"/>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Trở</a:t>
            </a:r>
            <a:r>
              <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a:t>
            </a:r>
            <a:r>
              <a:rPr kumimoji="0" lang="en-US" sz="18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về</a:t>
            </a:r>
            <a:endParaRPr kumimoji="0" lang="en-US" sz="18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 name="Flowchart: Connector 10"/>
          <p:cNvSpPr/>
          <p:nvPr/>
        </p:nvSpPr>
        <p:spPr>
          <a:xfrm>
            <a:off x="9285176" y="490897"/>
            <a:ext cx="948713" cy="92818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owchart: Connector 11"/>
          <p:cNvSpPr/>
          <p:nvPr/>
        </p:nvSpPr>
        <p:spPr>
          <a:xfrm>
            <a:off x="9437576" y="612087"/>
            <a:ext cx="643066" cy="685801"/>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9600714"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a:t>
            </a:r>
          </a:p>
        </p:txBody>
      </p:sp>
      <p:sp>
        <p:nvSpPr>
          <p:cNvPr id="14" name="Rectangle 13"/>
          <p:cNvSpPr/>
          <p:nvPr/>
        </p:nvSpPr>
        <p:spPr>
          <a:xfrm>
            <a:off x="9583726"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a:t>
            </a:r>
          </a:p>
        </p:txBody>
      </p:sp>
      <p:sp>
        <p:nvSpPr>
          <p:cNvPr id="15" name="Rectangle 14"/>
          <p:cNvSpPr/>
          <p:nvPr/>
        </p:nvSpPr>
        <p:spPr>
          <a:xfrm>
            <a:off x="9600714" y="676834"/>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a:t>
            </a:r>
          </a:p>
        </p:txBody>
      </p:sp>
      <p:sp>
        <p:nvSpPr>
          <p:cNvPr id="16" name="Rectangle 15"/>
          <p:cNvSpPr/>
          <p:nvPr/>
        </p:nvSpPr>
        <p:spPr>
          <a:xfrm>
            <a:off x="9574637" y="678523"/>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a:t>
            </a:r>
          </a:p>
        </p:txBody>
      </p:sp>
      <p:sp>
        <p:nvSpPr>
          <p:cNvPr id="17" name="Rectangle 16"/>
          <p:cNvSpPr/>
          <p:nvPr/>
        </p:nvSpPr>
        <p:spPr>
          <a:xfrm>
            <a:off x="9586457" y="703981"/>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a:t>
            </a:r>
          </a:p>
        </p:txBody>
      </p:sp>
      <p:sp>
        <p:nvSpPr>
          <p:cNvPr id="18" name="Rectangle 17"/>
          <p:cNvSpPr/>
          <p:nvPr/>
        </p:nvSpPr>
        <p:spPr>
          <a:xfrm>
            <a:off x="9548982" y="663395"/>
            <a:ext cx="351611"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a:t>
            </a:r>
          </a:p>
        </p:txBody>
      </p:sp>
      <p:pic>
        <p:nvPicPr>
          <p:cNvPr id="19" name="ĐỒNG HỒ"/>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70033" y="340777"/>
            <a:ext cx="1378997" cy="1151036"/>
          </a:xfrm>
          <a:prstGeom prst="rect">
            <a:avLst/>
          </a:prstGeom>
        </p:spPr>
      </p:pic>
    </p:spTree>
    <p:extLst>
      <p:ext uri="{BB962C8B-B14F-4D97-AF65-F5344CB8AC3E}">
        <p14:creationId xmlns:p14="http://schemas.microsoft.com/office/powerpoint/2010/main" val="98709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200"/>
                                  </p:stCondLst>
                                  <p:childTnLst>
                                    <p:animRot by="120000">
                                      <p:cBhvr>
                                        <p:cTn id="12" dur="300" fill="hold">
                                          <p:stCondLst>
                                            <p:cond delay="0"/>
                                          </p:stCondLst>
                                        </p:cTn>
                                        <p:tgtEl>
                                          <p:spTgt spid="6"/>
                                        </p:tgtEl>
                                        <p:attrNameLst>
                                          <p:attrName>r</p:attrName>
                                        </p:attrNameLst>
                                      </p:cBhvr>
                                    </p:animRot>
                                    <p:animRot by="-240000">
                                      <p:cBhvr>
                                        <p:cTn id="13" dur="600" fill="hold">
                                          <p:stCondLst>
                                            <p:cond delay="600"/>
                                          </p:stCondLst>
                                        </p:cTn>
                                        <p:tgtEl>
                                          <p:spTgt spid="6"/>
                                        </p:tgtEl>
                                        <p:attrNameLst>
                                          <p:attrName>r</p:attrName>
                                        </p:attrNameLst>
                                      </p:cBhvr>
                                    </p:animRot>
                                    <p:animRot by="240000">
                                      <p:cBhvr>
                                        <p:cTn id="14" dur="600" fill="hold">
                                          <p:stCondLst>
                                            <p:cond delay="1200"/>
                                          </p:stCondLst>
                                        </p:cTn>
                                        <p:tgtEl>
                                          <p:spTgt spid="6"/>
                                        </p:tgtEl>
                                        <p:attrNameLst>
                                          <p:attrName>r</p:attrName>
                                        </p:attrNameLst>
                                      </p:cBhvr>
                                    </p:animRot>
                                    <p:animRot by="-240000">
                                      <p:cBhvr>
                                        <p:cTn id="15" dur="600" fill="hold">
                                          <p:stCondLst>
                                            <p:cond delay="1800"/>
                                          </p:stCondLst>
                                        </p:cTn>
                                        <p:tgtEl>
                                          <p:spTgt spid="6"/>
                                        </p:tgtEl>
                                        <p:attrNameLst>
                                          <p:attrName>r</p:attrName>
                                        </p:attrNameLst>
                                      </p:cBhvr>
                                    </p:animRot>
                                    <p:animRot by="120000">
                                      <p:cBhvr>
                                        <p:cTn id="16" dur="600" fill="hold">
                                          <p:stCondLst>
                                            <p:cond delay="2400"/>
                                          </p:stCondLst>
                                        </p:cTn>
                                        <p:tgtEl>
                                          <p:spTgt spid="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9"/>
                    </p:tgtEl>
                  </p:cond>
                </p:stCondLst>
                <p:endSync evt="end" delay="0">
                  <p:rtn val="all"/>
                </p:endSync>
                <p:childTnLst>
                  <p:par>
                    <p:cTn id="32" fill="hold">
                      <p:stCondLst>
                        <p:cond delay="0"/>
                      </p:stCondLst>
                      <p:childTnLst>
                        <p:par>
                          <p:cTn id="33" fill="hold">
                            <p:stCondLst>
                              <p:cond delay="0"/>
                            </p:stCondLst>
                            <p:childTnLst>
                              <p:par>
                                <p:cTn id="34" presetID="6" presetClass="exit" presetSubtype="32" fill="hold" nodeType="clickEffect">
                                  <p:stCondLst>
                                    <p:cond delay="0"/>
                                  </p:stCondLst>
                                  <p:childTnLst>
                                    <p:animEffect transition="out" filter="circle(out)">
                                      <p:cBhvr>
                                        <p:cTn id="35" dur="2000"/>
                                        <p:tgtEl>
                                          <p:spTgt spid="19"/>
                                        </p:tgtEl>
                                      </p:cBhvr>
                                    </p:animEffect>
                                    <p:set>
                                      <p:cBhvr>
                                        <p:cTn id="36" dur="1" fill="hold">
                                          <p:stCondLst>
                                            <p:cond delay="1999"/>
                                          </p:stCondLst>
                                        </p:cTn>
                                        <p:tgtEl>
                                          <p:spTgt spid="19"/>
                                        </p:tgtEl>
                                        <p:attrNameLst>
                                          <p:attrName>style.visibility</p:attrName>
                                        </p:attrNameLst>
                                      </p:cBhvr>
                                      <p:to>
                                        <p:strVal val="hidden"/>
                                      </p:to>
                                    </p:set>
                                  </p:childTnLst>
                                </p:cTn>
                              </p:par>
                              <p:par>
                                <p:cTn id="37" presetID="21" presetClass="entr" presetSubtype="1" repeatCount="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1000"/>
                                        <p:tgtEl>
                                          <p:spTgt spid="11"/>
                                        </p:tgtEl>
                                      </p:cBhvr>
                                    </p:animEffect>
                                  </p:childTnLst>
                                </p:cTn>
                              </p:par>
                              <p:par>
                                <p:cTn id="40" presetID="21" presetClass="entr" presetSubtype="1" repeatCount="500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1000"/>
                                        <p:tgtEl>
                                          <p:spTgt spid="12"/>
                                        </p:tgtEl>
                                      </p:cBhvr>
                                    </p:animEffect>
                                  </p:childTnLst>
                                </p:cTn>
                              </p:par>
                              <p:par>
                                <p:cTn id="43" presetID="1" presetClass="entr"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xit" presetSubtype="0" fill="hold" grpId="0" nodeType="withEffect">
                                  <p:stCondLst>
                                    <p:cond delay="1000"/>
                                  </p:stCondLst>
                                  <p:childTnLst>
                                    <p:set>
                                      <p:cBhvr>
                                        <p:cTn id="46" dur="1" fill="hold">
                                          <p:stCondLst>
                                            <p:cond delay="0"/>
                                          </p:stCondLst>
                                        </p:cTn>
                                        <p:tgtEl>
                                          <p:spTgt spid="13"/>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2" name="click.wav"/>
                                        </p:tgtEl>
                                      </p:cMediaNode>
                                    </p:audio>
                                  </p:subTnLst>
                                </p:cTn>
                              </p:par>
                              <p:par>
                                <p:cTn id="47" presetID="1" presetClass="entr" presetSubtype="0" fill="hold" grpId="1" nodeType="withEffect">
                                  <p:stCondLst>
                                    <p:cond delay="100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xit" presetSubtype="0" fill="hold" grpId="0" nodeType="withEffect">
                                  <p:stCondLst>
                                    <p:cond delay="2000"/>
                                  </p:stCondLst>
                                  <p:childTnLst>
                                    <p:set>
                                      <p:cBhvr>
                                        <p:cTn id="50"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2" name="click.wav"/>
                                        </p:tgtEl>
                                      </p:cMediaNode>
                                    </p:audio>
                                  </p:subTnLst>
                                </p:cTn>
                              </p:par>
                              <p:par>
                                <p:cTn id="51" presetID="1" presetClass="entr" presetSubtype="0" fill="hold" grpId="1" nodeType="withEffect">
                                  <p:stCondLst>
                                    <p:cond delay="200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xit" presetSubtype="0" fill="hold" grpId="0" nodeType="withEffect">
                                  <p:stCondLst>
                                    <p:cond delay="3000"/>
                                  </p:stCondLst>
                                  <p:childTnLst>
                                    <p:set>
                                      <p:cBhvr>
                                        <p:cTn id="54" dur="1" fill="hold">
                                          <p:stCondLst>
                                            <p:cond delay="0"/>
                                          </p:stCondLst>
                                        </p:cTn>
                                        <p:tgtEl>
                                          <p:spTgt spid="15"/>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2" name="click.wav"/>
                                        </p:tgtEl>
                                      </p:cMediaNode>
                                    </p:audio>
                                  </p:subTnLst>
                                </p:cTn>
                              </p:par>
                              <p:par>
                                <p:cTn id="55" presetID="1" presetClass="entr" presetSubtype="0" fill="hold" grpId="1" nodeType="withEffect">
                                  <p:stCondLst>
                                    <p:cond delay="300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xit" presetSubtype="0" fill="hold" grpId="0" nodeType="withEffect">
                                  <p:stCondLst>
                                    <p:cond delay="4000"/>
                                  </p:stCondLst>
                                  <p:childTnLst>
                                    <p:set>
                                      <p:cBhvr>
                                        <p:cTn id="58" dur="1" fill="hold">
                                          <p:stCondLst>
                                            <p:cond delay="0"/>
                                          </p:stCondLst>
                                        </p:cTn>
                                        <p:tgtEl>
                                          <p:spTgt spid="16"/>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2" name="click.wav"/>
                                        </p:tgtEl>
                                      </p:cMediaNode>
                                    </p:audio>
                                  </p:subTnLst>
                                </p:cTn>
                              </p:par>
                              <p:par>
                                <p:cTn id="59" presetID="1" presetClass="entr" presetSubtype="0" fill="hold" grpId="1" nodeType="withEffect">
                                  <p:stCondLst>
                                    <p:cond delay="400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xit" presetSubtype="0" fill="hold" grpId="0" nodeType="withEffect">
                                  <p:stCondLst>
                                    <p:cond delay="5000"/>
                                  </p:stCondLst>
                                  <p:childTnLst>
                                    <p:set>
                                      <p:cBhvr>
                                        <p:cTn id="62" dur="1" fill="hold">
                                          <p:stCondLst>
                                            <p:cond delay="0"/>
                                          </p:stCondLst>
                                        </p:cTn>
                                        <p:tgtEl>
                                          <p:spTgt spid="17"/>
                                        </p:tgtEl>
                                        <p:attrNameLst>
                                          <p:attrName>style.visibility</p:attrName>
                                        </p:attrNameLst>
                                      </p:cBhvr>
                                      <p:to>
                                        <p:strVal val="hidden"/>
                                      </p:to>
                                    </p:set>
                                  </p:childTnLst>
                                  <p:subTnLst>
                                    <p:audio>
                                      <p:cMediaNode>
                                        <p:cTn display="0" masterRel="sameClick">
                                          <p:stCondLst>
                                            <p:cond evt="begin" delay="0">
                                              <p:tn val="61"/>
                                            </p:cond>
                                          </p:stCondLst>
                                          <p:endCondLst>
                                            <p:cond evt="onStopAudio" delay="0">
                                              <p:tgtEl>
                                                <p:sldTgt/>
                                              </p:tgtEl>
                                            </p:cond>
                                          </p:endCondLst>
                                        </p:cTn>
                                        <p:tgtEl>
                                          <p:sndTgt r:embed="rId2" name="click.wav"/>
                                        </p:tgtEl>
                                      </p:cMediaNode>
                                    </p:audio>
                                  </p:subTnLst>
                                </p:cTn>
                              </p:par>
                              <p:par>
                                <p:cTn id="63" presetID="1" presetClass="entr" presetSubtype="0" fill="hold" grpId="0" nodeType="withEffect">
                                  <p:stCondLst>
                                    <p:cond delay="500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8" grpId="0" animBg="1"/>
      <p:bldP spid="9" grpId="0" animBg="1"/>
      <p:bldP spid="11" grpId="0" animBg="1"/>
      <p:bldP spid="12" grpId="0" animBg="1"/>
      <p:bldP spid="13" grpId="0"/>
      <p:bldP spid="13" grpId="1"/>
      <p:bldP spid="14" grpId="0"/>
      <p:bldP spid="14" grpId="1"/>
      <p:bldP spid="15" grpId="0"/>
      <p:bldP spid="15" grpId="1"/>
      <p:bldP spid="16" grpId="0"/>
      <p:bldP spid="16" grpId="1"/>
      <p:bldP spid="17" grpId="0"/>
      <p:bldP spid="17" grpId="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Document 17"/>
          <p:cNvSpPr/>
          <p:nvPr/>
        </p:nvSpPr>
        <p:spPr>
          <a:xfrm>
            <a:off x="1524001" y="-13855"/>
            <a:ext cx="9252641" cy="194355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7322"/>
              <a:gd name="connsiteX1" fmla="*/ 21600 w 21600"/>
              <a:gd name="connsiteY1" fmla="*/ 0 h 17322"/>
              <a:gd name="connsiteX2" fmla="*/ 21600 w 21600"/>
              <a:gd name="connsiteY2" fmla="*/ 17322 h 17322"/>
              <a:gd name="connsiteX3" fmla="*/ 50 w 21600"/>
              <a:gd name="connsiteY3" fmla="*/ 13503 h 17322"/>
              <a:gd name="connsiteX4" fmla="*/ 0 w 21600"/>
              <a:gd name="connsiteY4" fmla="*/ 0 h 17322"/>
              <a:gd name="connsiteX0" fmla="*/ 0 w 21600"/>
              <a:gd name="connsiteY0" fmla="*/ 0 h 18888"/>
              <a:gd name="connsiteX1" fmla="*/ 21600 w 21600"/>
              <a:gd name="connsiteY1" fmla="*/ 0 h 18888"/>
              <a:gd name="connsiteX2" fmla="*/ 21600 w 21600"/>
              <a:gd name="connsiteY2" fmla="*/ 17322 h 18888"/>
              <a:gd name="connsiteX3" fmla="*/ 50 w 21600"/>
              <a:gd name="connsiteY3" fmla="*/ 13503 h 18888"/>
              <a:gd name="connsiteX4" fmla="*/ 0 w 21600"/>
              <a:gd name="connsiteY4" fmla="*/ 0 h 18888"/>
              <a:gd name="connsiteX0" fmla="*/ 0 w 21600"/>
              <a:gd name="connsiteY0" fmla="*/ 0 h 18322"/>
              <a:gd name="connsiteX1" fmla="*/ 21600 w 21600"/>
              <a:gd name="connsiteY1" fmla="*/ 0 h 18322"/>
              <a:gd name="connsiteX2" fmla="*/ 21600 w 21600"/>
              <a:gd name="connsiteY2" fmla="*/ 17322 h 18322"/>
              <a:gd name="connsiteX3" fmla="*/ 15726 w 21600"/>
              <a:gd name="connsiteY3" fmla="*/ 14955 h 18322"/>
              <a:gd name="connsiteX4" fmla="*/ 50 w 21600"/>
              <a:gd name="connsiteY4" fmla="*/ 13503 h 18322"/>
              <a:gd name="connsiteX5" fmla="*/ 0 w 21600"/>
              <a:gd name="connsiteY5" fmla="*/ 0 h 18322"/>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499 w 21600"/>
              <a:gd name="connsiteY2" fmla="*/ 15907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955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147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50 w 21600"/>
              <a:gd name="connsiteY5" fmla="*/ 1350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20417"/>
              <a:gd name="connsiteX1" fmla="*/ 21600 w 21600"/>
              <a:gd name="connsiteY1" fmla="*/ 0 h 20417"/>
              <a:gd name="connsiteX2" fmla="*/ 21524 w 21600"/>
              <a:gd name="connsiteY2" fmla="*/ 18736 h 20417"/>
              <a:gd name="connsiteX3" fmla="*/ 15726 w 21600"/>
              <a:gd name="connsiteY3" fmla="*/ 14147 h 20417"/>
              <a:gd name="connsiteX4" fmla="*/ 8393 w 21600"/>
              <a:gd name="connsiteY4" fmla="*/ 20411 h 20417"/>
              <a:gd name="connsiteX5" fmla="*/ 25 w 21600"/>
              <a:gd name="connsiteY5" fmla="*/ 17343 h 20417"/>
              <a:gd name="connsiteX6" fmla="*/ 0 w 21600"/>
              <a:gd name="connsiteY6" fmla="*/ 0 h 20417"/>
              <a:gd name="connsiteX0" fmla="*/ 0 w 21600"/>
              <a:gd name="connsiteY0" fmla="*/ 0 h 20605"/>
              <a:gd name="connsiteX1" fmla="*/ 21600 w 21600"/>
              <a:gd name="connsiteY1" fmla="*/ 0 h 20605"/>
              <a:gd name="connsiteX2" fmla="*/ 21524 w 21600"/>
              <a:gd name="connsiteY2" fmla="*/ 18736 h 20605"/>
              <a:gd name="connsiteX3" fmla="*/ 15726 w 21600"/>
              <a:gd name="connsiteY3" fmla="*/ 14147 h 20605"/>
              <a:gd name="connsiteX4" fmla="*/ 8393 w 21600"/>
              <a:gd name="connsiteY4" fmla="*/ 20411 h 20605"/>
              <a:gd name="connsiteX5" fmla="*/ 25 w 21600"/>
              <a:gd name="connsiteY5" fmla="*/ 17343 h 20605"/>
              <a:gd name="connsiteX6" fmla="*/ 0 w 21600"/>
              <a:gd name="connsiteY6" fmla="*/ 0 h 20605"/>
              <a:gd name="connsiteX0" fmla="*/ 0 w 21600"/>
              <a:gd name="connsiteY0" fmla="*/ 0 h 20658"/>
              <a:gd name="connsiteX1" fmla="*/ 21600 w 21600"/>
              <a:gd name="connsiteY1" fmla="*/ 0 h 20658"/>
              <a:gd name="connsiteX2" fmla="*/ 21524 w 21600"/>
              <a:gd name="connsiteY2" fmla="*/ 18736 h 20658"/>
              <a:gd name="connsiteX3" fmla="*/ 15726 w 21600"/>
              <a:gd name="connsiteY3" fmla="*/ 14147 h 20658"/>
              <a:gd name="connsiteX4" fmla="*/ 8393 w 21600"/>
              <a:gd name="connsiteY4" fmla="*/ 20411 h 20658"/>
              <a:gd name="connsiteX5" fmla="*/ 101 w 21600"/>
              <a:gd name="connsiteY5" fmla="*/ 18151 h 20658"/>
              <a:gd name="connsiteX6" fmla="*/ 0 w 21600"/>
              <a:gd name="connsiteY6" fmla="*/ 0 h 20658"/>
              <a:gd name="connsiteX0" fmla="*/ 0 w 21600"/>
              <a:gd name="connsiteY0" fmla="*/ 0 h 20618"/>
              <a:gd name="connsiteX1" fmla="*/ 21600 w 21600"/>
              <a:gd name="connsiteY1" fmla="*/ 0 h 20618"/>
              <a:gd name="connsiteX2" fmla="*/ 21524 w 21600"/>
              <a:gd name="connsiteY2" fmla="*/ 18736 h 20618"/>
              <a:gd name="connsiteX3" fmla="*/ 15726 w 21600"/>
              <a:gd name="connsiteY3" fmla="*/ 14147 h 20618"/>
              <a:gd name="connsiteX4" fmla="*/ 8393 w 21600"/>
              <a:gd name="connsiteY4" fmla="*/ 20411 h 20618"/>
              <a:gd name="connsiteX5" fmla="*/ 101 w 21600"/>
              <a:gd name="connsiteY5" fmla="*/ 18151 h 20618"/>
              <a:gd name="connsiteX6" fmla="*/ 0 w 21600"/>
              <a:gd name="connsiteY6" fmla="*/ 0 h 20618"/>
              <a:gd name="connsiteX0" fmla="*/ 76 w 21676"/>
              <a:gd name="connsiteY0" fmla="*/ 0 h 20662"/>
              <a:gd name="connsiteX1" fmla="*/ 21676 w 21676"/>
              <a:gd name="connsiteY1" fmla="*/ 0 h 20662"/>
              <a:gd name="connsiteX2" fmla="*/ 21600 w 21676"/>
              <a:gd name="connsiteY2" fmla="*/ 18736 h 20662"/>
              <a:gd name="connsiteX3" fmla="*/ 15802 w 21676"/>
              <a:gd name="connsiteY3" fmla="*/ 14147 h 20662"/>
              <a:gd name="connsiteX4" fmla="*/ 8469 w 21676"/>
              <a:gd name="connsiteY4" fmla="*/ 20411 h 20662"/>
              <a:gd name="connsiteX5" fmla="*/ 1 w 21676"/>
              <a:gd name="connsiteY5" fmla="*/ 18757 h 20662"/>
              <a:gd name="connsiteX6" fmla="*/ 76 w 21676"/>
              <a:gd name="connsiteY6" fmla="*/ 0 h 20662"/>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4147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163 w 21676"/>
              <a:gd name="connsiteY3" fmla="*/ 16168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20757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225"/>
              <a:gd name="connsiteX1" fmla="*/ 21676 w 21676"/>
              <a:gd name="connsiteY1" fmla="*/ 0 h 23225"/>
              <a:gd name="connsiteX2" fmla="*/ 21625 w 21676"/>
              <a:gd name="connsiteY2" fmla="*/ 18938 h 23225"/>
              <a:gd name="connsiteX3" fmla="*/ 17591 w 21676"/>
              <a:gd name="connsiteY3" fmla="*/ 19806 h 23225"/>
              <a:gd name="connsiteX4" fmla="*/ 8469 w 21676"/>
              <a:gd name="connsiteY4" fmla="*/ 23038 h 23225"/>
              <a:gd name="connsiteX5" fmla="*/ 1 w 21676"/>
              <a:gd name="connsiteY5" fmla="*/ 20416 h 23225"/>
              <a:gd name="connsiteX6" fmla="*/ 76 w 21676"/>
              <a:gd name="connsiteY6" fmla="*/ 0 h 23225"/>
              <a:gd name="connsiteX0" fmla="*/ 76 w 21676"/>
              <a:gd name="connsiteY0" fmla="*/ 0 h 23225"/>
              <a:gd name="connsiteX1" fmla="*/ 21676 w 21676"/>
              <a:gd name="connsiteY1" fmla="*/ 0 h 23225"/>
              <a:gd name="connsiteX2" fmla="*/ 21625 w 21676"/>
              <a:gd name="connsiteY2" fmla="*/ 18938 h 23225"/>
              <a:gd name="connsiteX3" fmla="*/ 17591 w 21676"/>
              <a:gd name="connsiteY3" fmla="*/ 19806 h 23225"/>
              <a:gd name="connsiteX4" fmla="*/ 8290 w 21676"/>
              <a:gd name="connsiteY4" fmla="*/ 23038 h 23225"/>
              <a:gd name="connsiteX5" fmla="*/ 1 w 21676"/>
              <a:gd name="connsiteY5" fmla="*/ 20416 h 23225"/>
              <a:gd name="connsiteX6" fmla="*/ 76 w 21676"/>
              <a:gd name="connsiteY6" fmla="*/ 0 h 23225"/>
              <a:gd name="connsiteX0" fmla="*/ 76 w 21676"/>
              <a:gd name="connsiteY0" fmla="*/ 0 h 23054"/>
              <a:gd name="connsiteX1" fmla="*/ 21676 w 21676"/>
              <a:gd name="connsiteY1" fmla="*/ 0 h 23054"/>
              <a:gd name="connsiteX2" fmla="*/ 21625 w 21676"/>
              <a:gd name="connsiteY2" fmla="*/ 18938 h 23054"/>
              <a:gd name="connsiteX3" fmla="*/ 17591 w 21676"/>
              <a:gd name="connsiteY3" fmla="*/ 19806 h 23054"/>
              <a:gd name="connsiteX4" fmla="*/ 8290 w 21676"/>
              <a:gd name="connsiteY4" fmla="*/ 23038 h 23054"/>
              <a:gd name="connsiteX5" fmla="*/ 1 w 21676"/>
              <a:gd name="connsiteY5" fmla="*/ 20416 h 23054"/>
              <a:gd name="connsiteX6" fmla="*/ 76 w 21676"/>
              <a:gd name="connsiteY6" fmla="*/ 0 h 23054"/>
              <a:gd name="connsiteX0" fmla="*/ 76 w 21676"/>
              <a:gd name="connsiteY0" fmla="*/ 0 h 23038"/>
              <a:gd name="connsiteX1" fmla="*/ 21676 w 21676"/>
              <a:gd name="connsiteY1" fmla="*/ 0 h 23038"/>
              <a:gd name="connsiteX2" fmla="*/ 21625 w 21676"/>
              <a:gd name="connsiteY2" fmla="*/ 18938 h 23038"/>
              <a:gd name="connsiteX3" fmla="*/ 17591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38"/>
              <a:gd name="connsiteX1" fmla="*/ 21676 w 21676"/>
              <a:gd name="connsiteY1" fmla="*/ 0 h 23038"/>
              <a:gd name="connsiteX2" fmla="*/ 21625 w 21676"/>
              <a:gd name="connsiteY2" fmla="*/ 18938 h 23038"/>
              <a:gd name="connsiteX3" fmla="*/ 18037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38"/>
              <a:gd name="connsiteX1" fmla="*/ 21676 w 21676"/>
              <a:gd name="connsiteY1" fmla="*/ 0 h 23038"/>
              <a:gd name="connsiteX2" fmla="*/ 21625 w 21676"/>
              <a:gd name="connsiteY2" fmla="*/ 19390 h 23038"/>
              <a:gd name="connsiteX3" fmla="*/ 18037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38"/>
              <a:gd name="connsiteX1" fmla="*/ 21676 w 21676"/>
              <a:gd name="connsiteY1" fmla="*/ 0 h 23038"/>
              <a:gd name="connsiteX2" fmla="*/ 21625 w 21676"/>
              <a:gd name="connsiteY2" fmla="*/ 19390 h 23038"/>
              <a:gd name="connsiteX3" fmla="*/ 18037 w 21676"/>
              <a:gd name="connsiteY3" fmla="*/ 19806 h 23038"/>
              <a:gd name="connsiteX4" fmla="*/ 8290 w 21676"/>
              <a:gd name="connsiteY4" fmla="*/ 23038 h 23038"/>
              <a:gd name="connsiteX5" fmla="*/ 1 w 21676"/>
              <a:gd name="connsiteY5" fmla="*/ 20416 h 23038"/>
              <a:gd name="connsiteX6" fmla="*/ 76 w 21676"/>
              <a:gd name="connsiteY6" fmla="*/ 0 h 23038"/>
              <a:gd name="connsiteX0" fmla="*/ 76 w 21676"/>
              <a:gd name="connsiteY0" fmla="*/ 0 h 23075"/>
              <a:gd name="connsiteX1" fmla="*/ 21676 w 21676"/>
              <a:gd name="connsiteY1" fmla="*/ 0 h 23075"/>
              <a:gd name="connsiteX2" fmla="*/ 21625 w 21676"/>
              <a:gd name="connsiteY2" fmla="*/ 19390 h 23075"/>
              <a:gd name="connsiteX3" fmla="*/ 18037 w 21676"/>
              <a:gd name="connsiteY3" fmla="*/ 19806 h 23075"/>
              <a:gd name="connsiteX4" fmla="*/ 8290 w 21676"/>
              <a:gd name="connsiteY4" fmla="*/ 23038 h 23075"/>
              <a:gd name="connsiteX5" fmla="*/ 1 w 21676"/>
              <a:gd name="connsiteY5" fmla="*/ 20416 h 23075"/>
              <a:gd name="connsiteX6" fmla="*/ 76 w 21676"/>
              <a:gd name="connsiteY6" fmla="*/ 0 h 2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76" h="23075">
                <a:moveTo>
                  <a:pt x="76" y="0"/>
                </a:moveTo>
                <a:lnTo>
                  <a:pt x="21676" y="0"/>
                </a:lnTo>
                <a:cubicBezTo>
                  <a:pt x="21642" y="5302"/>
                  <a:pt x="21659" y="14088"/>
                  <a:pt x="21625" y="19390"/>
                </a:cubicBezTo>
                <a:cubicBezTo>
                  <a:pt x="19315" y="19388"/>
                  <a:pt x="20217" y="19028"/>
                  <a:pt x="18037" y="19806"/>
                </a:cubicBezTo>
                <a:cubicBezTo>
                  <a:pt x="15320" y="20859"/>
                  <a:pt x="10963" y="22677"/>
                  <a:pt x="8290" y="23038"/>
                </a:cubicBezTo>
                <a:cubicBezTo>
                  <a:pt x="5677" y="23406"/>
                  <a:pt x="1035" y="20921"/>
                  <a:pt x="1" y="20416"/>
                </a:cubicBezTo>
                <a:cubicBezTo>
                  <a:pt x="-16" y="15915"/>
                  <a:pt x="93" y="4501"/>
                  <a:pt x="76" y="0"/>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lowchart: Document 17"/>
          <p:cNvSpPr/>
          <p:nvPr/>
        </p:nvSpPr>
        <p:spPr>
          <a:xfrm>
            <a:off x="1524001" y="-20782"/>
            <a:ext cx="9252641" cy="1777224"/>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7322"/>
              <a:gd name="connsiteX1" fmla="*/ 21600 w 21600"/>
              <a:gd name="connsiteY1" fmla="*/ 0 h 17322"/>
              <a:gd name="connsiteX2" fmla="*/ 21600 w 21600"/>
              <a:gd name="connsiteY2" fmla="*/ 17322 h 17322"/>
              <a:gd name="connsiteX3" fmla="*/ 50 w 21600"/>
              <a:gd name="connsiteY3" fmla="*/ 13503 h 17322"/>
              <a:gd name="connsiteX4" fmla="*/ 0 w 21600"/>
              <a:gd name="connsiteY4" fmla="*/ 0 h 17322"/>
              <a:gd name="connsiteX0" fmla="*/ 0 w 21600"/>
              <a:gd name="connsiteY0" fmla="*/ 0 h 18888"/>
              <a:gd name="connsiteX1" fmla="*/ 21600 w 21600"/>
              <a:gd name="connsiteY1" fmla="*/ 0 h 18888"/>
              <a:gd name="connsiteX2" fmla="*/ 21600 w 21600"/>
              <a:gd name="connsiteY2" fmla="*/ 17322 h 18888"/>
              <a:gd name="connsiteX3" fmla="*/ 50 w 21600"/>
              <a:gd name="connsiteY3" fmla="*/ 13503 h 18888"/>
              <a:gd name="connsiteX4" fmla="*/ 0 w 21600"/>
              <a:gd name="connsiteY4" fmla="*/ 0 h 18888"/>
              <a:gd name="connsiteX0" fmla="*/ 0 w 21600"/>
              <a:gd name="connsiteY0" fmla="*/ 0 h 18322"/>
              <a:gd name="connsiteX1" fmla="*/ 21600 w 21600"/>
              <a:gd name="connsiteY1" fmla="*/ 0 h 18322"/>
              <a:gd name="connsiteX2" fmla="*/ 21600 w 21600"/>
              <a:gd name="connsiteY2" fmla="*/ 17322 h 18322"/>
              <a:gd name="connsiteX3" fmla="*/ 15726 w 21600"/>
              <a:gd name="connsiteY3" fmla="*/ 14955 h 18322"/>
              <a:gd name="connsiteX4" fmla="*/ 50 w 21600"/>
              <a:gd name="connsiteY4" fmla="*/ 13503 h 18322"/>
              <a:gd name="connsiteX5" fmla="*/ 0 w 21600"/>
              <a:gd name="connsiteY5" fmla="*/ 0 h 18322"/>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600 w 21600"/>
              <a:gd name="connsiteY2" fmla="*/ 17322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400"/>
              <a:gd name="connsiteX1" fmla="*/ 21600 w 21600"/>
              <a:gd name="connsiteY1" fmla="*/ 0 h 18400"/>
              <a:gd name="connsiteX2" fmla="*/ 21499 w 21600"/>
              <a:gd name="connsiteY2" fmla="*/ 15907 h 18400"/>
              <a:gd name="connsiteX3" fmla="*/ 15726 w 21600"/>
              <a:gd name="connsiteY3" fmla="*/ 14955 h 18400"/>
              <a:gd name="connsiteX4" fmla="*/ 5570 w 21600"/>
              <a:gd name="connsiteY4" fmla="*/ 18390 h 18400"/>
              <a:gd name="connsiteX5" fmla="*/ 50 w 21600"/>
              <a:gd name="connsiteY5" fmla="*/ 13503 h 18400"/>
              <a:gd name="connsiteX6" fmla="*/ 0 w 21600"/>
              <a:gd name="connsiteY6" fmla="*/ 0 h 18400"/>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955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8736"/>
              <a:gd name="connsiteX1" fmla="*/ 21600 w 21600"/>
              <a:gd name="connsiteY1" fmla="*/ 0 h 18736"/>
              <a:gd name="connsiteX2" fmla="*/ 21524 w 21600"/>
              <a:gd name="connsiteY2" fmla="*/ 18736 h 18736"/>
              <a:gd name="connsiteX3" fmla="*/ 15726 w 21600"/>
              <a:gd name="connsiteY3" fmla="*/ 14147 h 18736"/>
              <a:gd name="connsiteX4" fmla="*/ 5570 w 21600"/>
              <a:gd name="connsiteY4" fmla="*/ 18390 h 18736"/>
              <a:gd name="connsiteX5" fmla="*/ 50 w 21600"/>
              <a:gd name="connsiteY5" fmla="*/ 13503 h 18736"/>
              <a:gd name="connsiteX6" fmla="*/ 0 w 21600"/>
              <a:gd name="connsiteY6" fmla="*/ 0 h 18736"/>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50 w 21600"/>
              <a:gd name="connsiteY5" fmla="*/ 1350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19811"/>
              <a:gd name="connsiteX1" fmla="*/ 21600 w 21600"/>
              <a:gd name="connsiteY1" fmla="*/ 0 h 19811"/>
              <a:gd name="connsiteX2" fmla="*/ 21524 w 21600"/>
              <a:gd name="connsiteY2" fmla="*/ 18736 h 19811"/>
              <a:gd name="connsiteX3" fmla="*/ 15726 w 21600"/>
              <a:gd name="connsiteY3" fmla="*/ 14147 h 19811"/>
              <a:gd name="connsiteX4" fmla="*/ 5545 w 21600"/>
              <a:gd name="connsiteY4" fmla="*/ 19805 h 19811"/>
              <a:gd name="connsiteX5" fmla="*/ 25 w 21600"/>
              <a:gd name="connsiteY5" fmla="*/ 17343 h 19811"/>
              <a:gd name="connsiteX6" fmla="*/ 0 w 21600"/>
              <a:gd name="connsiteY6" fmla="*/ 0 h 19811"/>
              <a:gd name="connsiteX0" fmla="*/ 0 w 21600"/>
              <a:gd name="connsiteY0" fmla="*/ 0 h 20417"/>
              <a:gd name="connsiteX1" fmla="*/ 21600 w 21600"/>
              <a:gd name="connsiteY1" fmla="*/ 0 h 20417"/>
              <a:gd name="connsiteX2" fmla="*/ 21524 w 21600"/>
              <a:gd name="connsiteY2" fmla="*/ 18736 h 20417"/>
              <a:gd name="connsiteX3" fmla="*/ 15726 w 21600"/>
              <a:gd name="connsiteY3" fmla="*/ 14147 h 20417"/>
              <a:gd name="connsiteX4" fmla="*/ 8393 w 21600"/>
              <a:gd name="connsiteY4" fmla="*/ 20411 h 20417"/>
              <a:gd name="connsiteX5" fmla="*/ 25 w 21600"/>
              <a:gd name="connsiteY5" fmla="*/ 17343 h 20417"/>
              <a:gd name="connsiteX6" fmla="*/ 0 w 21600"/>
              <a:gd name="connsiteY6" fmla="*/ 0 h 20417"/>
              <a:gd name="connsiteX0" fmla="*/ 0 w 21600"/>
              <a:gd name="connsiteY0" fmla="*/ 0 h 20605"/>
              <a:gd name="connsiteX1" fmla="*/ 21600 w 21600"/>
              <a:gd name="connsiteY1" fmla="*/ 0 h 20605"/>
              <a:gd name="connsiteX2" fmla="*/ 21524 w 21600"/>
              <a:gd name="connsiteY2" fmla="*/ 18736 h 20605"/>
              <a:gd name="connsiteX3" fmla="*/ 15726 w 21600"/>
              <a:gd name="connsiteY3" fmla="*/ 14147 h 20605"/>
              <a:gd name="connsiteX4" fmla="*/ 8393 w 21600"/>
              <a:gd name="connsiteY4" fmla="*/ 20411 h 20605"/>
              <a:gd name="connsiteX5" fmla="*/ 25 w 21600"/>
              <a:gd name="connsiteY5" fmla="*/ 17343 h 20605"/>
              <a:gd name="connsiteX6" fmla="*/ 0 w 21600"/>
              <a:gd name="connsiteY6" fmla="*/ 0 h 20605"/>
              <a:gd name="connsiteX0" fmla="*/ 0 w 21600"/>
              <a:gd name="connsiteY0" fmla="*/ 0 h 20658"/>
              <a:gd name="connsiteX1" fmla="*/ 21600 w 21600"/>
              <a:gd name="connsiteY1" fmla="*/ 0 h 20658"/>
              <a:gd name="connsiteX2" fmla="*/ 21524 w 21600"/>
              <a:gd name="connsiteY2" fmla="*/ 18736 h 20658"/>
              <a:gd name="connsiteX3" fmla="*/ 15726 w 21600"/>
              <a:gd name="connsiteY3" fmla="*/ 14147 h 20658"/>
              <a:gd name="connsiteX4" fmla="*/ 8393 w 21600"/>
              <a:gd name="connsiteY4" fmla="*/ 20411 h 20658"/>
              <a:gd name="connsiteX5" fmla="*/ 101 w 21600"/>
              <a:gd name="connsiteY5" fmla="*/ 18151 h 20658"/>
              <a:gd name="connsiteX6" fmla="*/ 0 w 21600"/>
              <a:gd name="connsiteY6" fmla="*/ 0 h 20658"/>
              <a:gd name="connsiteX0" fmla="*/ 0 w 21600"/>
              <a:gd name="connsiteY0" fmla="*/ 0 h 20618"/>
              <a:gd name="connsiteX1" fmla="*/ 21600 w 21600"/>
              <a:gd name="connsiteY1" fmla="*/ 0 h 20618"/>
              <a:gd name="connsiteX2" fmla="*/ 21524 w 21600"/>
              <a:gd name="connsiteY2" fmla="*/ 18736 h 20618"/>
              <a:gd name="connsiteX3" fmla="*/ 15726 w 21600"/>
              <a:gd name="connsiteY3" fmla="*/ 14147 h 20618"/>
              <a:gd name="connsiteX4" fmla="*/ 8393 w 21600"/>
              <a:gd name="connsiteY4" fmla="*/ 20411 h 20618"/>
              <a:gd name="connsiteX5" fmla="*/ 101 w 21600"/>
              <a:gd name="connsiteY5" fmla="*/ 18151 h 20618"/>
              <a:gd name="connsiteX6" fmla="*/ 0 w 21600"/>
              <a:gd name="connsiteY6" fmla="*/ 0 h 20618"/>
              <a:gd name="connsiteX0" fmla="*/ 76 w 21676"/>
              <a:gd name="connsiteY0" fmla="*/ 0 h 20662"/>
              <a:gd name="connsiteX1" fmla="*/ 21676 w 21676"/>
              <a:gd name="connsiteY1" fmla="*/ 0 h 20662"/>
              <a:gd name="connsiteX2" fmla="*/ 21600 w 21676"/>
              <a:gd name="connsiteY2" fmla="*/ 18736 h 20662"/>
              <a:gd name="connsiteX3" fmla="*/ 15802 w 21676"/>
              <a:gd name="connsiteY3" fmla="*/ 14147 h 20662"/>
              <a:gd name="connsiteX4" fmla="*/ 8469 w 21676"/>
              <a:gd name="connsiteY4" fmla="*/ 20411 h 20662"/>
              <a:gd name="connsiteX5" fmla="*/ 1 w 21676"/>
              <a:gd name="connsiteY5" fmla="*/ 18757 h 20662"/>
              <a:gd name="connsiteX6" fmla="*/ 76 w 21676"/>
              <a:gd name="connsiteY6" fmla="*/ 0 h 20662"/>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4147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5802 w 21676"/>
              <a:gd name="connsiteY3" fmla="*/ 15764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163 w 21676"/>
              <a:gd name="connsiteY3" fmla="*/ 16168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18736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793 w 21676"/>
              <a:gd name="connsiteY3" fmla="*/ 17785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00 w 21676"/>
              <a:gd name="connsiteY2" fmla="*/ 20353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20757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50 w 21676"/>
              <a:gd name="connsiteY2" fmla="*/ 1792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 name="connsiteX0" fmla="*/ 76 w 21676"/>
              <a:gd name="connsiteY0" fmla="*/ 0 h 23168"/>
              <a:gd name="connsiteX1" fmla="*/ 21676 w 21676"/>
              <a:gd name="connsiteY1" fmla="*/ 0 h 23168"/>
              <a:gd name="connsiteX2" fmla="*/ 21625 w 21676"/>
              <a:gd name="connsiteY2" fmla="*/ 18938 h 23168"/>
              <a:gd name="connsiteX3" fmla="*/ 17591 w 21676"/>
              <a:gd name="connsiteY3" fmla="*/ 19806 h 23168"/>
              <a:gd name="connsiteX4" fmla="*/ 8469 w 21676"/>
              <a:gd name="connsiteY4" fmla="*/ 23038 h 23168"/>
              <a:gd name="connsiteX5" fmla="*/ 1 w 21676"/>
              <a:gd name="connsiteY5" fmla="*/ 18757 h 23168"/>
              <a:gd name="connsiteX6" fmla="*/ 76 w 21676"/>
              <a:gd name="connsiteY6" fmla="*/ 0 h 2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76" h="23168">
                <a:moveTo>
                  <a:pt x="76" y="0"/>
                </a:moveTo>
                <a:lnTo>
                  <a:pt x="21676" y="0"/>
                </a:lnTo>
                <a:cubicBezTo>
                  <a:pt x="21642" y="5302"/>
                  <a:pt x="21659" y="13636"/>
                  <a:pt x="21625" y="18938"/>
                </a:cubicBezTo>
                <a:cubicBezTo>
                  <a:pt x="19315" y="18936"/>
                  <a:pt x="19771" y="19028"/>
                  <a:pt x="17591" y="19806"/>
                </a:cubicBezTo>
                <a:cubicBezTo>
                  <a:pt x="14874" y="20859"/>
                  <a:pt x="11082" y="23280"/>
                  <a:pt x="8469" y="23038"/>
                </a:cubicBezTo>
                <a:cubicBezTo>
                  <a:pt x="5856" y="24009"/>
                  <a:pt x="1035" y="19262"/>
                  <a:pt x="1" y="18757"/>
                </a:cubicBezTo>
                <a:cubicBezTo>
                  <a:pt x="-16" y="14256"/>
                  <a:pt x="93" y="4501"/>
                  <a:pt x="7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3373030" y="378591"/>
            <a:ext cx="6172200" cy="923281"/>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3175">
                  <a:solidFill>
                    <a:prstClr val="white"/>
                  </a:solidFill>
                </a:ln>
                <a:solidFill>
                  <a:prstClr val="white"/>
                </a:solidFill>
                <a:effectLst/>
                <a:uLnTx/>
                <a:uFillTx/>
                <a:latin typeface="Arial-Rounded" pitchFamily="34" charset="0"/>
                <a:ea typeface="Arial-Rounded" pitchFamily="34" charset="0"/>
                <a:cs typeface="Arial-Rounded" pitchFamily="34" charset="0"/>
              </a:rPr>
              <a:t>Vẻ</a:t>
            </a:r>
            <a:r>
              <a:rPr kumimoji="0" lang="en-US" sz="5400" b="1" i="0" u="none" strike="noStrike" kern="1200" cap="none" spc="0" normalizeH="0" baseline="0" noProof="0" dirty="0">
                <a:ln w="3175">
                  <a:solidFill>
                    <a:prstClr val="white"/>
                  </a:solidFill>
                </a:ln>
                <a:solidFill>
                  <a:prstClr val="white"/>
                </a:solidFill>
                <a:effectLst/>
                <a:uLnTx/>
                <a:uFillTx/>
                <a:latin typeface="Arial-Rounded" pitchFamily="34" charset="0"/>
                <a:ea typeface="Arial-Rounded" pitchFamily="34" charset="0"/>
                <a:cs typeface="Arial-Rounded" pitchFamily="34" charset="0"/>
              </a:rPr>
              <a:t> </a:t>
            </a:r>
            <a:r>
              <a:rPr kumimoji="0" lang="en-US" sz="5400" b="1" i="0" u="none" strike="noStrike" kern="1200" cap="none" spc="0" normalizeH="0" baseline="0" noProof="0" dirty="0" err="1">
                <a:ln w="3175">
                  <a:solidFill>
                    <a:prstClr val="white"/>
                  </a:solidFill>
                </a:ln>
                <a:solidFill>
                  <a:prstClr val="white"/>
                </a:solidFill>
                <a:effectLst/>
                <a:uLnTx/>
                <a:uFillTx/>
                <a:latin typeface="Arial-Rounded" pitchFamily="34" charset="0"/>
                <a:ea typeface="Arial-Rounded" pitchFamily="34" charset="0"/>
                <a:cs typeface="Arial-Rounded" pitchFamily="34" charset="0"/>
              </a:rPr>
              <a:t>đẹp</a:t>
            </a:r>
            <a:r>
              <a:rPr kumimoji="0" lang="en-US" sz="5400" b="1" i="0" u="none" strike="noStrike" kern="1200" cap="none" spc="0" normalizeH="0" baseline="0" noProof="0" dirty="0">
                <a:ln w="3175">
                  <a:solidFill>
                    <a:prstClr val="white"/>
                  </a:solidFill>
                </a:ln>
                <a:solidFill>
                  <a:prstClr val="white"/>
                </a:solidFill>
                <a:effectLst/>
                <a:uLnTx/>
                <a:uFillTx/>
                <a:latin typeface="Arial-Rounded" pitchFamily="34" charset="0"/>
                <a:ea typeface="Arial-Rounded" pitchFamily="34" charset="0"/>
                <a:cs typeface="Arial-Rounded" pitchFamily="34" charset="0"/>
              </a:rPr>
              <a:t> </a:t>
            </a:r>
            <a:r>
              <a:rPr kumimoji="0" lang="en-US" sz="5400" b="1" i="0" u="none" strike="noStrike" kern="1200" cap="none" spc="0" normalizeH="0" baseline="0" noProof="0" dirty="0" err="1">
                <a:ln w="3175">
                  <a:solidFill>
                    <a:prstClr val="white"/>
                  </a:solidFill>
                </a:ln>
                <a:solidFill>
                  <a:prstClr val="white"/>
                </a:solidFill>
                <a:effectLst/>
                <a:uLnTx/>
                <a:uFillTx/>
                <a:latin typeface="Arial-Rounded" pitchFamily="34" charset="0"/>
                <a:ea typeface="Arial-Rounded" pitchFamily="34" charset="0"/>
                <a:cs typeface="Arial-Rounded" pitchFamily="34" charset="0"/>
              </a:rPr>
              <a:t>quanh</a:t>
            </a:r>
            <a:r>
              <a:rPr kumimoji="0" lang="en-US" sz="5400" b="1" i="0" u="none" strike="noStrike" kern="1200" cap="none" spc="0" normalizeH="0" baseline="0" noProof="0" dirty="0">
                <a:ln w="3175">
                  <a:solidFill>
                    <a:prstClr val="white"/>
                  </a:solidFill>
                </a:ln>
                <a:solidFill>
                  <a:prstClr val="white"/>
                </a:solidFill>
                <a:effectLst/>
                <a:uLnTx/>
                <a:uFillTx/>
                <a:latin typeface="Arial-Rounded" pitchFamily="34" charset="0"/>
                <a:ea typeface="Arial-Rounded" pitchFamily="34" charset="0"/>
                <a:cs typeface="Arial-Rounded" pitchFamily="34" charset="0"/>
              </a:rPr>
              <a:t> </a:t>
            </a:r>
            <a:r>
              <a:rPr kumimoji="0" lang="en-US" sz="5400" b="1" i="0" u="none" strike="noStrike" kern="1200" cap="none" spc="0" normalizeH="0" baseline="0" noProof="0" dirty="0" err="1">
                <a:ln w="3175">
                  <a:solidFill>
                    <a:prstClr val="white"/>
                  </a:solidFill>
                </a:ln>
                <a:solidFill>
                  <a:prstClr val="white"/>
                </a:solidFill>
                <a:effectLst/>
                <a:uLnTx/>
                <a:uFillTx/>
                <a:latin typeface="Arial-Rounded" pitchFamily="34" charset="0"/>
                <a:ea typeface="Arial-Rounded" pitchFamily="34" charset="0"/>
                <a:cs typeface="Arial-Rounded" pitchFamily="34" charset="0"/>
              </a:rPr>
              <a:t>em</a:t>
            </a:r>
            <a:endParaRPr kumimoji="0" lang="en-US" sz="5400" b="1" i="0" u="none" strike="noStrike" kern="1200" cap="none" spc="0" normalizeH="0" baseline="0" noProof="0" dirty="0">
              <a:ln w="3175">
                <a:solidFill>
                  <a:prstClr val="white"/>
                </a:solidFill>
              </a:ln>
              <a:solidFill>
                <a:prstClr val="white"/>
              </a:solidFill>
              <a:effectLst/>
              <a:uLnTx/>
              <a:uFillTx/>
              <a:latin typeface="Arial-Rounded" pitchFamily="34" charset="0"/>
              <a:ea typeface="Arial-Rounded" pitchFamily="34" charset="0"/>
              <a:cs typeface="Arial-Rounded" pitchFamily="34" charset="0"/>
            </a:endParaRPr>
          </a:p>
        </p:txBody>
      </p:sp>
      <p:grpSp>
        <p:nvGrpSpPr>
          <p:cNvPr id="12" name="Group 11"/>
          <p:cNvGrpSpPr/>
          <p:nvPr/>
        </p:nvGrpSpPr>
        <p:grpSpPr>
          <a:xfrm>
            <a:off x="903398" y="-574925"/>
            <a:ext cx="2469633" cy="2296731"/>
            <a:chOff x="-2957976" y="-1125796"/>
            <a:chExt cx="2469633" cy="2296731"/>
          </a:xfrm>
        </p:grpSpPr>
        <p:sp>
          <p:nvSpPr>
            <p:cNvPr id="13" name="Oval 12"/>
            <p:cNvSpPr/>
            <p:nvPr/>
          </p:nvSpPr>
          <p:spPr>
            <a:xfrm rot="9814622">
              <a:off x="-2957976" y="-1125796"/>
              <a:ext cx="2469633" cy="22967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p:cNvSpPr/>
            <p:nvPr/>
          </p:nvSpPr>
          <p:spPr>
            <a:xfrm rot="968493">
              <a:off x="-2721155" y="-827037"/>
              <a:ext cx="2069022" cy="193101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Oval 14"/>
            <p:cNvSpPr/>
            <p:nvPr/>
          </p:nvSpPr>
          <p:spPr>
            <a:xfrm rot="2150288">
              <a:off x="-2540893" y="-528917"/>
              <a:ext cx="1825297" cy="15837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p:cNvSpPr txBox="1"/>
          <p:nvPr/>
        </p:nvSpPr>
        <p:spPr>
          <a:xfrm>
            <a:off x="1503964" y="124730"/>
            <a:ext cx="1341530" cy="1107947"/>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8064A2"/>
                </a:solidFill>
                <a:effectLst/>
                <a:uLnTx/>
                <a:uFillTx/>
                <a:latin typeface="Arial Rounded MT Bold" pitchFamily="34" charset="0"/>
                <a:ea typeface="Arial-Rounded" pitchFamily="34" charset="0"/>
                <a:cs typeface="Times New Roman" pitchFamily="18" charset="0"/>
              </a:rPr>
              <a:t>22</a:t>
            </a:r>
          </a:p>
        </p:txBody>
      </p:sp>
      <p:grpSp>
        <p:nvGrpSpPr>
          <p:cNvPr id="22" name="Group 21"/>
          <p:cNvGrpSpPr/>
          <p:nvPr/>
        </p:nvGrpSpPr>
        <p:grpSpPr>
          <a:xfrm>
            <a:off x="4572000" y="2581318"/>
            <a:ext cx="5422018" cy="971720"/>
            <a:chOff x="9590210" y="966823"/>
            <a:chExt cx="5422018" cy="695802"/>
          </a:xfrm>
        </p:grpSpPr>
        <p:sp>
          <p:nvSpPr>
            <p:cNvPr id="23" name="Rectangle 10"/>
            <p:cNvSpPr/>
            <p:nvPr/>
          </p:nvSpPr>
          <p:spPr>
            <a:xfrm rot="416356">
              <a:off x="13066912" y="966823"/>
              <a:ext cx="1945316" cy="695802"/>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 fmla="*/ 0 w 5334002"/>
                <a:gd name="connsiteY0" fmla="*/ 0 h 724766"/>
                <a:gd name="connsiteX1" fmla="*/ 5334000 w 5334002"/>
                <a:gd name="connsiteY1" fmla="*/ 0 h 724766"/>
                <a:gd name="connsiteX2" fmla="*/ 4869873 w 5334002"/>
                <a:gd name="connsiteY2" fmla="*/ 506124 h 724766"/>
                <a:gd name="connsiteX3" fmla="*/ 5334000 w 5334002"/>
                <a:gd name="connsiteY3" fmla="*/ 724766 h 724766"/>
                <a:gd name="connsiteX4" fmla="*/ 0 w 5334002"/>
                <a:gd name="connsiteY4" fmla="*/ 724766 h 724766"/>
                <a:gd name="connsiteX5" fmla="*/ 0 w 5334002"/>
                <a:gd name="connsiteY5" fmla="*/ 0 h 724766"/>
                <a:gd name="connsiteX0" fmla="*/ 0 w 5334002"/>
                <a:gd name="connsiteY0" fmla="*/ 0 h 724766"/>
                <a:gd name="connsiteX1" fmla="*/ 5334000 w 5334002"/>
                <a:gd name="connsiteY1" fmla="*/ 0 h 724766"/>
                <a:gd name="connsiteX2" fmla="*/ 4849092 w 5334002"/>
                <a:gd name="connsiteY2" fmla="*/ 454170 h 724766"/>
                <a:gd name="connsiteX3" fmla="*/ 5334000 w 5334002"/>
                <a:gd name="connsiteY3" fmla="*/ 724766 h 724766"/>
                <a:gd name="connsiteX4" fmla="*/ 0 w 5334002"/>
                <a:gd name="connsiteY4" fmla="*/ 724766 h 724766"/>
                <a:gd name="connsiteX5" fmla="*/ 0 w 5334002"/>
                <a:gd name="connsiteY5" fmla="*/ 0 h 724766"/>
                <a:gd name="connsiteX0" fmla="*/ 0 w 5333999"/>
                <a:gd name="connsiteY0" fmla="*/ 0 h 724766"/>
                <a:gd name="connsiteX1" fmla="*/ 5334000 w 5333999"/>
                <a:gd name="connsiteY1" fmla="*/ 0 h 724766"/>
                <a:gd name="connsiteX2" fmla="*/ 3970191 w 5333999"/>
                <a:gd name="connsiteY2" fmla="*/ 513468 h 724766"/>
                <a:gd name="connsiteX3" fmla="*/ 5334000 w 5333999"/>
                <a:gd name="connsiteY3" fmla="*/ 724766 h 724766"/>
                <a:gd name="connsiteX4" fmla="*/ 0 w 5333999"/>
                <a:gd name="connsiteY4" fmla="*/ 724766 h 724766"/>
                <a:gd name="connsiteX5" fmla="*/ 0 w 5333999"/>
                <a:gd name="connsiteY5" fmla="*/ 0 h 724766"/>
                <a:gd name="connsiteX0" fmla="*/ 0 w 5334002"/>
                <a:gd name="connsiteY0" fmla="*/ 0 h 724766"/>
                <a:gd name="connsiteX1" fmla="*/ 5334000 w 5334002"/>
                <a:gd name="connsiteY1" fmla="*/ 0 h 724766"/>
                <a:gd name="connsiteX2" fmla="*/ 4572681 w 5334002"/>
                <a:gd name="connsiteY2" fmla="*/ 409907 h 724766"/>
                <a:gd name="connsiteX3" fmla="*/ 5334000 w 5334002"/>
                <a:gd name="connsiteY3" fmla="*/ 724766 h 724766"/>
                <a:gd name="connsiteX4" fmla="*/ 0 w 5334002"/>
                <a:gd name="connsiteY4" fmla="*/ 724766 h 724766"/>
                <a:gd name="connsiteX5" fmla="*/ 0 w 5334002"/>
                <a:gd name="connsiteY5" fmla="*/ 0 h 724766"/>
                <a:gd name="connsiteX0" fmla="*/ 0 w 5649495"/>
                <a:gd name="connsiteY0" fmla="*/ 0 h 724766"/>
                <a:gd name="connsiteX1" fmla="*/ 5649496 w 5649495"/>
                <a:gd name="connsiteY1" fmla="*/ 27302 h 724766"/>
                <a:gd name="connsiteX2" fmla="*/ 4572681 w 5649495"/>
                <a:gd name="connsiteY2" fmla="*/ 409907 h 724766"/>
                <a:gd name="connsiteX3" fmla="*/ 5334000 w 5649495"/>
                <a:gd name="connsiteY3" fmla="*/ 724766 h 724766"/>
                <a:gd name="connsiteX4" fmla="*/ 0 w 5649495"/>
                <a:gd name="connsiteY4" fmla="*/ 724766 h 724766"/>
                <a:gd name="connsiteX5" fmla="*/ 0 w 5649495"/>
                <a:gd name="connsiteY5" fmla="*/ 0 h 724766"/>
                <a:gd name="connsiteX0" fmla="*/ -1 w 5673840"/>
                <a:gd name="connsiteY0" fmla="*/ 152873 h 697464"/>
                <a:gd name="connsiteX1" fmla="*/ 5673841 w 5673840"/>
                <a:gd name="connsiteY1" fmla="*/ 0 h 697464"/>
                <a:gd name="connsiteX2" fmla="*/ 4597026 w 5673840"/>
                <a:gd name="connsiteY2" fmla="*/ 382605 h 697464"/>
                <a:gd name="connsiteX3" fmla="*/ 5358345 w 5673840"/>
                <a:gd name="connsiteY3" fmla="*/ 697464 h 697464"/>
                <a:gd name="connsiteX4" fmla="*/ 24345 w 5673840"/>
                <a:gd name="connsiteY4" fmla="*/ 697464 h 697464"/>
                <a:gd name="connsiteX5" fmla="*/ -1 w 5673840"/>
                <a:gd name="connsiteY5" fmla="*/ 152873 h 697464"/>
                <a:gd name="connsiteX0" fmla="*/ -1 w 5673840"/>
                <a:gd name="connsiteY0" fmla="*/ 152873 h 697464"/>
                <a:gd name="connsiteX1" fmla="*/ 5673841 w 5673840"/>
                <a:gd name="connsiteY1" fmla="*/ 0 h 697464"/>
                <a:gd name="connsiteX2" fmla="*/ 4597026 w 5673840"/>
                <a:gd name="connsiteY2" fmla="*/ 382605 h 697464"/>
                <a:gd name="connsiteX3" fmla="*/ 5358345 w 5673840"/>
                <a:gd name="connsiteY3" fmla="*/ 697464 h 697464"/>
                <a:gd name="connsiteX4" fmla="*/ 6831 w 5673840"/>
                <a:gd name="connsiteY4" fmla="*/ 568730 h 697464"/>
                <a:gd name="connsiteX5" fmla="*/ -1 w 5673840"/>
                <a:gd name="connsiteY5" fmla="*/ 152873 h 697464"/>
                <a:gd name="connsiteX0" fmla="*/ -1 w 5673840"/>
                <a:gd name="connsiteY0" fmla="*/ 152873 h 661803"/>
                <a:gd name="connsiteX1" fmla="*/ 5673841 w 5673840"/>
                <a:gd name="connsiteY1" fmla="*/ 0 h 661803"/>
                <a:gd name="connsiteX2" fmla="*/ 4597026 w 5673840"/>
                <a:gd name="connsiteY2" fmla="*/ 382605 h 661803"/>
                <a:gd name="connsiteX3" fmla="*/ 5253439 w 5673840"/>
                <a:gd name="connsiteY3" fmla="*/ 661803 h 661803"/>
                <a:gd name="connsiteX4" fmla="*/ 6831 w 5673840"/>
                <a:gd name="connsiteY4" fmla="*/ 568730 h 661803"/>
                <a:gd name="connsiteX5" fmla="*/ -1 w 5673840"/>
                <a:gd name="connsiteY5" fmla="*/ 152873 h 66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3840" h="661803">
                  <a:moveTo>
                    <a:pt x="-1" y="152873"/>
                  </a:moveTo>
                  <a:lnTo>
                    <a:pt x="5673841" y="0"/>
                  </a:lnTo>
                  <a:cubicBezTo>
                    <a:pt x="5674995" y="102899"/>
                    <a:pt x="4595872" y="279706"/>
                    <a:pt x="4597026" y="382605"/>
                  </a:cubicBezTo>
                  <a:lnTo>
                    <a:pt x="5253439" y="661803"/>
                  </a:lnTo>
                  <a:lnTo>
                    <a:pt x="6831" y="568730"/>
                  </a:lnTo>
                  <a:lnTo>
                    <a:pt x="-1" y="15287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10"/>
            <p:cNvSpPr/>
            <p:nvPr/>
          </p:nvSpPr>
          <p:spPr>
            <a:xfrm>
              <a:off x="9590210" y="971722"/>
              <a:ext cx="5195199" cy="646524"/>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 fmla="*/ 0 w 5334002"/>
                <a:gd name="connsiteY0" fmla="*/ 0 h 724766"/>
                <a:gd name="connsiteX1" fmla="*/ 5334000 w 5334002"/>
                <a:gd name="connsiteY1" fmla="*/ 0 h 724766"/>
                <a:gd name="connsiteX2" fmla="*/ 4869873 w 5334002"/>
                <a:gd name="connsiteY2" fmla="*/ 506124 h 724766"/>
                <a:gd name="connsiteX3" fmla="*/ 5334000 w 5334002"/>
                <a:gd name="connsiteY3" fmla="*/ 724766 h 724766"/>
                <a:gd name="connsiteX4" fmla="*/ 0 w 5334002"/>
                <a:gd name="connsiteY4" fmla="*/ 724766 h 724766"/>
                <a:gd name="connsiteX5" fmla="*/ 0 w 5334002"/>
                <a:gd name="connsiteY5" fmla="*/ 0 h 724766"/>
                <a:gd name="connsiteX0" fmla="*/ 0 w 5334002"/>
                <a:gd name="connsiteY0" fmla="*/ 0 h 724766"/>
                <a:gd name="connsiteX1" fmla="*/ 5334000 w 5334002"/>
                <a:gd name="connsiteY1" fmla="*/ 0 h 724766"/>
                <a:gd name="connsiteX2" fmla="*/ 4849092 w 5334002"/>
                <a:gd name="connsiteY2" fmla="*/ 454170 h 724766"/>
                <a:gd name="connsiteX3" fmla="*/ 5334000 w 5334002"/>
                <a:gd name="connsiteY3" fmla="*/ 724766 h 724766"/>
                <a:gd name="connsiteX4" fmla="*/ 0 w 5334002"/>
                <a:gd name="connsiteY4" fmla="*/ 724766 h 724766"/>
                <a:gd name="connsiteX5" fmla="*/ 0 w 5334002"/>
                <a:gd name="connsiteY5" fmla="*/ 0 h 7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tangle 10"/>
            <p:cNvSpPr/>
            <p:nvPr/>
          </p:nvSpPr>
          <p:spPr>
            <a:xfrm>
              <a:off x="9662817" y="1003095"/>
              <a:ext cx="4705817" cy="543791"/>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 fmla="*/ 0 w 5334002"/>
                <a:gd name="connsiteY0" fmla="*/ 0 h 724766"/>
                <a:gd name="connsiteX1" fmla="*/ 5334000 w 5334002"/>
                <a:gd name="connsiteY1" fmla="*/ 0 h 724766"/>
                <a:gd name="connsiteX2" fmla="*/ 4869873 w 5334002"/>
                <a:gd name="connsiteY2" fmla="*/ 506124 h 724766"/>
                <a:gd name="connsiteX3" fmla="*/ 5334000 w 5334002"/>
                <a:gd name="connsiteY3" fmla="*/ 724766 h 724766"/>
                <a:gd name="connsiteX4" fmla="*/ 0 w 5334002"/>
                <a:gd name="connsiteY4" fmla="*/ 724766 h 724766"/>
                <a:gd name="connsiteX5" fmla="*/ 0 w 5334002"/>
                <a:gd name="connsiteY5" fmla="*/ 0 h 724766"/>
                <a:gd name="connsiteX0" fmla="*/ 0 w 5334002"/>
                <a:gd name="connsiteY0" fmla="*/ 0 h 724766"/>
                <a:gd name="connsiteX1" fmla="*/ 5334000 w 5334002"/>
                <a:gd name="connsiteY1" fmla="*/ 0 h 724766"/>
                <a:gd name="connsiteX2" fmla="*/ 4849092 w 5334002"/>
                <a:gd name="connsiteY2" fmla="*/ 454170 h 724766"/>
                <a:gd name="connsiteX3" fmla="*/ 5334000 w 5334002"/>
                <a:gd name="connsiteY3" fmla="*/ 724766 h 724766"/>
                <a:gd name="connsiteX4" fmla="*/ 0 w 5334002"/>
                <a:gd name="connsiteY4" fmla="*/ 724766 h 724766"/>
                <a:gd name="connsiteX5" fmla="*/ 0 w 5334002"/>
                <a:gd name="connsiteY5" fmla="*/ 0 h 7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1" name="Rectangle 30"/>
          <p:cNvSpPr/>
          <p:nvPr/>
        </p:nvSpPr>
        <p:spPr>
          <a:xfrm>
            <a:off x="3703113" y="2560353"/>
            <a:ext cx="1884770" cy="1013650"/>
          </a:xfrm>
          <a:custGeom>
            <a:avLst/>
            <a:gdLst>
              <a:gd name="connsiteX0" fmla="*/ 0 w 2264961"/>
              <a:gd name="connsiteY0" fmla="*/ 0 h 980416"/>
              <a:gd name="connsiteX1" fmla="*/ 2264961 w 2264961"/>
              <a:gd name="connsiteY1" fmla="*/ 0 h 980416"/>
              <a:gd name="connsiteX2" fmla="*/ 2264961 w 2264961"/>
              <a:gd name="connsiteY2" fmla="*/ 980416 h 980416"/>
              <a:gd name="connsiteX3" fmla="*/ 0 w 2264961"/>
              <a:gd name="connsiteY3" fmla="*/ 980416 h 980416"/>
              <a:gd name="connsiteX4" fmla="*/ 0 w 2264961"/>
              <a:gd name="connsiteY4" fmla="*/ 0 h 980416"/>
              <a:gd name="connsiteX0" fmla="*/ 0 w 2264961"/>
              <a:gd name="connsiteY0" fmla="*/ 0 h 980416"/>
              <a:gd name="connsiteX1" fmla="*/ 2264961 w 2264961"/>
              <a:gd name="connsiteY1" fmla="*/ 0 h 980416"/>
              <a:gd name="connsiteX2" fmla="*/ 2264961 w 2264961"/>
              <a:gd name="connsiteY2" fmla="*/ 980416 h 980416"/>
              <a:gd name="connsiteX3" fmla="*/ 0 w 2264961"/>
              <a:gd name="connsiteY3" fmla="*/ 980416 h 980416"/>
              <a:gd name="connsiteX4" fmla="*/ 0 w 2264961"/>
              <a:gd name="connsiteY4" fmla="*/ 0 h 980416"/>
              <a:gd name="connsiteX0" fmla="*/ 0 w 2264961"/>
              <a:gd name="connsiteY0" fmla="*/ 0 h 981726"/>
              <a:gd name="connsiteX1" fmla="*/ 2264961 w 2264961"/>
              <a:gd name="connsiteY1" fmla="*/ 0 h 981726"/>
              <a:gd name="connsiteX2" fmla="*/ 2264961 w 2264961"/>
              <a:gd name="connsiteY2" fmla="*/ 980416 h 981726"/>
              <a:gd name="connsiteX3" fmla="*/ 1066800 w 2264961"/>
              <a:gd name="connsiteY3" fmla="*/ 963477 h 981726"/>
              <a:gd name="connsiteX4" fmla="*/ 0 w 2264961"/>
              <a:gd name="connsiteY4" fmla="*/ 980416 h 981726"/>
              <a:gd name="connsiteX5" fmla="*/ 0 w 2264961"/>
              <a:gd name="connsiteY5" fmla="*/ 0 h 981726"/>
              <a:gd name="connsiteX0" fmla="*/ 0 w 2264961"/>
              <a:gd name="connsiteY0" fmla="*/ 0 h 981726"/>
              <a:gd name="connsiteX1" fmla="*/ 2264961 w 2264961"/>
              <a:gd name="connsiteY1" fmla="*/ 0 h 981726"/>
              <a:gd name="connsiteX2" fmla="*/ 2264961 w 2264961"/>
              <a:gd name="connsiteY2" fmla="*/ 980416 h 981726"/>
              <a:gd name="connsiteX3" fmla="*/ 1066800 w 2264961"/>
              <a:gd name="connsiteY3" fmla="*/ 963477 h 981726"/>
              <a:gd name="connsiteX4" fmla="*/ 0 w 2264961"/>
              <a:gd name="connsiteY4" fmla="*/ 980416 h 981726"/>
              <a:gd name="connsiteX5" fmla="*/ 0 w 2264961"/>
              <a:gd name="connsiteY5" fmla="*/ 547841 h 981726"/>
              <a:gd name="connsiteX6" fmla="*/ 0 w 2264961"/>
              <a:gd name="connsiteY6" fmla="*/ 0 h 981726"/>
              <a:gd name="connsiteX0" fmla="*/ 0 w 2264961"/>
              <a:gd name="connsiteY0" fmla="*/ 0 h 981726"/>
              <a:gd name="connsiteX1" fmla="*/ 2264961 w 2264961"/>
              <a:gd name="connsiteY1" fmla="*/ 0 h 981726"/>
              <a:gd name="connsiteX2" fmla="*/ 2264961 w 2264961"/>
              <a:gd name="connsiteY2" fmla="*/ 980416 h 981726"/>
              <a:gd name="connsiteX3" fmla="*/ 1066800 w 2264961"/>
              <a:gd name="connsiteY3" fmla="*/ 963477 h 981726"/>
              <a:gd name="connsiteX4" fmla="*/ 0 w 2264961"/>
              <a:gd name="connsiteY4" fmla="*/ 980416 h 981726"/>
              <a:gd name="connsiteX5" fmla="*/ 0 w 2264961"/>
              <a:gd name="connsiteY5" fmla="*/ 547841 h 981726"/>
              <a:gd name="connsiteX6" fmla="*/ 0 w 2264961"/>
              <a:gd name="connsiteY6" fmla="*/ 0 h 981726"/>
              <a:gd name="connsiteX0" fmla="*/ 1094509 w 3359470"/>
              <a:gd name="connsiteY0" fmla="*/ 0 h 981726"/>
              <a:gd name="connsiteX1" fmla="*/ 3359470 w 3359470"/>
              <a:gd name="connsiteY1" fmla="*/ 0 h 981726"/>
              <a:gd name="connsiteX2" fmla="*/ 3359470 w 3359470"/>
              <a:gd name="connsiteY2" fmla="*/ 980416 h 981726"/>
              <a:gd name="connsiteX3" fmla="*/ 2161309 w 3359470"/>
              <a:gd name="connsiteY3" fmla="*/ 963477 h 981726"/>
              <a:gd name="connsiteX4" fmla="*/ 1094509 w 3359470"/>
              <a:gd name="connsiteY4" fmla="*/ 980416 h 981726"/>
              <a:gd name="connsiteX5" fmla="*/ 1094509 w 3359470"/>
              <a:gd name="connsiteY5" fmla="*/ 547841 h 981726"/>
              <a:gd name="connsiteX6" fmla="*/ 0 w 3359470"/>
              <a:gd name="connsiteY6" fmla="*/ 90641 h 981726"/>
              <a:gd name="connsiteX7" fmla="*/ 1094509 w 3359470"/>
              <a:gd name="connsiteY7" fmla="*/ 0 h 981726"/>
              <a:gd name="connsiteX0" fmla="*/ 1094509 w 3359470"/>
              <a:gd name="connsiteY0" fmla="*/ 0 h 981726"/>
              <a:gd name="connsiteX1" fmla="*/ 3359470 w 3359470"/>
              <a:gd name="connsiteY1" fmla="*/ 0 h 981726"/>
              <a:gd name="connsiteX2" fmla="*/ 3359470 w 3359470"/>
              <a:gd name="connsiteY2" fmla="*/ 980416 h 981726"/>
              <a:gd name="connsiteX3" fmla="*/ 2161309 w 3359470"/>
              <a:gd name="connsiteY3" fmla="*/ 963477 h 981726"/>
              <a:gd name="connsiteX4" fmla="*/ 1094509 w 3359470"/>
              <a:gd name="connsiteY4" fmla="*/ 980416 h 981726"/>
              <a:gd name="connsiteX5" fmla="*/ 1108364 w 3359470"/>
              <a:gd name="connsiteY5" fmla="*/ 589405 h 981726"/>
              <a:gd name="connsiteX6" fmla="*/ 0 w 3359470"/>
              <a:gd name="connsiteY6" fmla="*/ 90641 h 981726"/>
              <a:gd name="connsiteX7" fmla="*/ 1094509 w 3359470"/>
              <a:gd name="connsiteY7" fmla="*/ 0 h 981726"/>
              <a:gd name="connsiteX0" fmla="*/ 1253072 w 3518033"/>
              <a:gd name="connsiteY0" fmla="*/ 0 h 1014633"/>
              <a:gd name="connsiteX1" fmla="*/ 3518033 w 3518033"/>
              <a:gd name="connsiteY1" fmla="*/ 0 h 1014633"/>
              <a:gd name="connsiteX2" fmla="*/ 3518033 w 3518033"/>
              <a:gd name="connsiteY2" fmla="*/ 980416 h 1014633"/>
              <a:gd name="connsiteX3" fmla="*/ 2319872 w 3518033"/>
              <a:gd name="connsiteY3" fmla="*/ 963477 h 1014633"/>
              <a:gd name="connsiteX4" fmla="*/ 1253072 w 3518033"/>
              <a:gd name="connsiteY4" fmla="*/ 980416 h 1014633"/>
              <a:gd name="connsiteX5" fmla="*/ 1266927 w 3518033"/>
              <a:gd name="connsiteY5" fmla="*/ 589405 h 1014633"/>
              <a:gd name="connsiteX6" fmla="*/ 158563 w 3518033"/>
              <a:gd name="connsiteY6" fmla="*/ 90641 h 1014633"/>
              <a:gd name="connsiteX7" fmla="*/ 1253072 w 3518033"/>
              <a:gd name="connsiteY7" fmla="*/ 0 h 1014633"/>
              <a:gd name="connsiteX0" fmla="*/ 1288475 w 3553436"/>
              <a:gd name="connsiteY0" fmla="*/ 0 h 999796"/>
              <a:gd name="connsiteX1" fmla="*/ 3553436 w 3553436"/>
              <a:gd name="connsiteY1" fmla="*/ 0 h 999796"/>
              <a:gd name="connsiteX2" fmla="*/ 3553436 w 3553436"/>
              <a:gd name="connsiteY2" fmla="*/ 980416 h 999796"/>
              <a:gd name="connsiteX3" fmla="*/ 2355275 w 3553436"/>
              <a:gd name="connsiteY3" fmla="*/ 963477 h 999796"/>
              <a:gd name="connsiteX4" fmla="*/ 1288475 w 3553436"/>
              <a:gd name="connsiteY4" fmla="*/ 980416 h 999796"/>
              <a:gd name="connsiteX5" fmla="*/ 3 w 3553436"/>
              <a:gd name="connsiteY5" fmla="*/ 977332 h 999796"/>
              <a:gd name="connsiteX6" fmla="*/ 1302330 w 3553436"/>
              <a:gd name="connsiteY6" fmla="*/ 589405 h 999796"/>
              <a:gd name="connsiteX7" fmla="*/ 193966 w 3553436"/>
              <a:gd name="connsiteY7" fmla="*/ 90641 h 999796"/>
              <a:gd name="connsiteX8" fmla="*/ 1288475 w 3553436"/>
              <a:gd name="connsiteY8" fmla="*/ 0 h 999796"/>
              <a:gd name="connsiteX0" fmla="*/ 1288475 w 3553436"/>
              <a:gd name="connsiteY0" fmla="*/ 0 h 999796"/>
              <a:gd name="connsiteX1" fmla="*/ 3553436 w 3553436"/>
              <a:gd name="connsiteY1" fmla="*/ 0 h 999796"/>
              <a:gd name="connsiteX2" fmla="*/ 3553436 w 3553436"/>
              <a:gd name="connsiteY2" fmla="*/ 980416 h 999796"/>
              <a:gd name="connsiteX3" fmla="*/ 2355275 w 3553436"/>
              <a:gd name="connsiteY3" fmla="*/ 963477 h 999796"/>
              <a:gd name="connsiteX4" fmla="*/ 1288475 w 3553436"/>
              <a:gd name="connsiteY4" fmla="*/ 980416 h 999796"/>
              <a:gd name="connsiteX5" fmla="*/ 3 w 3553436"/>
              <a:gd name="connsiteY5" fmla="*/ 977332 h 999796"/>
              <a:gd name="connsiteX6" fmla="*/ 983675 w 3553436"/>
              <a:gd name="connsiteY6" fmla="*/ 547842 h 999796"/>
              <a:gd name="connsiteX7" fmla="*/ 193966 w 3553436"/>
              <a:gd name="connsiteY7" fmla="*/ 90641 h 999796"/>
              <a:gd name="connsiteX8" fmla="*/ 1288475 w 3553436"/>
              <a:gd name="connsiteY8" fmla="*/ 0 h 999796"/>
              <a:gd name="connsiteX0" fmla="*/ 1288475 w 3553436"/>
              <a:gd name="connsiteY0" fmla="*/ 13854 h 1013650"/>
              <a:gd name="connsiteX1" fmla="*/ 2680600 w 3553436"/>
              <a:gd name="connsiteY1" fmla="*/ 0 h 1013650"/>
              <a:gd name="connsiteX2" fmla="*/ 3553436 w 3553436"/>
              <a:gd name="connsiteY2" fmla="*/ 994270 h 1013650"/>
              <a:gd name="connsiteX3" fmla="*/ 2355275 w 3553436"/>
              <a:gd name="connsiteY3" fmla="*/ 977331 h 1013650"/>
              <a:gd name="connsiteX4" fmla="*/ 1288475 w 3553436"/>
              <a:gd name="connsiteY4" fmla="*/ 994270 h 1013650"/>
              <a:gd name="connsiteX5" fmla="*/ 3 w 3553436"/>
              <a:gd name="connsiteY5" fmla="*/ 991186 h 1013650"/>
              <a:gd name="connsiteX6" fmla="*/ 983675 w 3553436"/>
              <a:gd name="connsiteY6" fmla="*/ 561696 h 1013650"/>
              <a:gd name="connsiteX7" fmla="*/ 193966 w 3553436"/>
              <a:gd name="connsiteY7" fmla="*/ 104495 h 1013650"/>
              <a:gd name="connsiteX8" fmla="*/ 1288475 w 3553436"/>
              <a:gd name="connsiteY8" fmla="*/ 13854 h 1013650"/>
              <a:gd name="connsiteX0" fmla="*/ 1288475 w 2680600"/>
              <a:gd name="connsiteY0" fmla="*/ 13854 h 1013650"/>
              <a:gd name="connsiteX1" fmla="*/ 2680600 w 2680600"/>
              <a:gd name="connsiteY1" fmla="*/ 0 h 1013650"/>
              <a:gd name="connsiteX2" fmla="*/ 2348091 w 2680600"/>
              <a:gd name="connsiteY2" fmla="*/ 1008125 h 1013650"/>
              <a:gd name="connsiteX3" fmla="*/ 2355275 w 2680600"/>
              <a:gd name="connsiteY3" fmla="*/ 977331 h 1013650"/>
              <a:gd name="connsiteX4" fmla="*/ 1288475 w 2680600"/>
              <a:gd name="connsiteY4" fmla="*/ 994270 h 1013650"/>
              <a:gd name="connsiteX5" fmla="*/ 3 w 2680600"/>
              <a:gd name="connsiteY5" fmla="*/ 991186 h 1013650"/>
              <a:gd name="connsiteX6" fmla="*/ 983675 w 2680600"/>
              <a:gd name="connsiteY6" fmla="*/ 561696 h 1013650"/>
              <a:gd name="connsiteX7" fmla="*/ 193966 w 2680600"/>
              <a:gd name="connsiteY7" fmla="*/ 104495 h 1013650"/>
              <a:gd name="connsiteX8" fmla="*/ 1288475 w 2680600"/>
              <a:gd name="connsiteY8" fmla="*/ 13854 h 1013650"/>
              <a:gd name="connsiteX0" fmla="*/ 1288475 w 2459082"/>
              <a:gd name="connsiteY0" fmla="*/ 13854 h 1013650"/>
              <a:gd name="connsiteX1" fmla="*/ 2431219 w 2459082"/>
              <a:gd name="connsiteY1" fmla="*/ 0 h 1013650"/>
              <a:gd name="connsiteX2" fmla="*/ 2348091 w 2459082"/>
              <a:gd name="connsiteY2" fmla="*/ 1008125 h 1013650"/>
              <a:gd name="connsiteX3" fmla="*/ 2355275 w 2459082"/>
              <a:gd name="connsiteY3" fmla="*/ 977331 h 1013650"/>
              <a:gd name="connsiteX4" fmla="*/ 1288475 w 2459082"/>
              <a:gd name="connsiteY4" fmla="*/ 994270 h 1013650"/>
              <a:gd name="connsiteX5" fmla="*/ 3 w 2459082"/>
              <a:gd name="connsiteY5" fmla="*/ 991186 h 1013650"/>
              <a:gd name="connsiteX6" fmla="*/ 983675 w 2459082"/>
              <a:gd name="connsiteY6" fmla="*/ 561696 h 1013650"/>
              <a:gd name="connsiteX7" fmla="*/ 193966 w 2459082"/>
              <a:gd name="connsiteY7" fmla="*/ 104495 h 1013650"/>
              <a:gd name="connsiteX8" fmla="*/ 1288475 w 2459082"/>
              <a:gd name="connsiteY8" fmla="*/ 13854 h 101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9082" h="1013650">
                <a:moveTo>
                  <a:pt x="1288475" y="13854"/>
                </a:moveTo>
                <a:lnTo>
                  <a:pt x="2431219" y="0"/>
                </a:lnTo>
                <a:lnTo>
                  <a:pt x="2348091" y="1008125"/>
                </a:lnTo>
                <a:cubicBezTo>
                  <a:pt x="1985649" y="1016333"/>
                  <a:pt x="2717717" y="969123"/>
                  <a:pt x="2355275" y="977331"/>
                </a:cubicBezTo>
                <a:lnTo>
                  <a:pt x="1288475" y="994270"/>
                </a:lnTo>
                <a:cubicBezTo>
                  <a:pt x="1009075" y="955016"/>
                  <a:pt x="-2306" y="1056354"/>
                  <a:pt x="3" y="991186"/>
                </a:cubicBezTo>
                <a:cubicBezTo>
                  <a:pt x="2312" y="926018"/>
                  <a:pt x="1064493" y="667914"/>
                  <a:pt x="983675" y="561696"/>
                </a:cubicBezTo>
                <a:cubicBezTo>
                  <a:pt x="983675" y="445727"/>
                  <a:pt x="193966" y="195802"/>
                  <a:pt x="193966" y="104495"/>
                </a:cubicBezTo>
                <a:cubicBezTo>
                  <a:pt x="193966" y="13188"/>
                  <a:pt x="910982" y="61288"/>
                  <a:pt x="1288475" y="13854"/>
                </a:cubicBezTo>
                <a:close/>
              </a:path>
            </a:pathLst>
          </a:cu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0"/>
          <p:cNvSpPr/>
          <p:nvPr/>
        </p:nvSpPr>
        <p:spPr>
          <a:xfrm>
            <a:off x="4176894" y="2560451"/>
            <a:ext cx="1354228" cy="1013650"/>
          </a:xfrm>
          <a:custGeom>
            <a:avLst/>
            <a:gdLst>
              <a:gd name="connsiteX0" fmla="*/ 0 w 2264961"/>
              <a:gd name="connsiteY0" fmla="*/ 0 h 980416"/>
              <a:gd name="connsiteX1" fmla="*/ 2264961 w 2264961"/>
              <a:gd name="connsiteY1" fmla="*/ 0 h 980416"/>
              <a:gd name="connsiteX2" fmla="*/ 2264961 w 2264961"/>
              <a:gd name="connsiteY2" fmla="*/ 980416 h 980416"/>
              <a:gd name="connsiteX3" fmla="*/ 0 w 2264961"/>
              <a:gd name="connsiteY3" fmla="*/ 980416 h 980416"/>
              <a:gd name="connsiteX4" fmla="*/ 0 w 2264961"/>
              <a:gd name="connsiteY4" fmla="*/ 0 h 980416"/>
              <a:gd name="connsiteX0" fmla="*/ 0 w 2264961"/>
              <a:gd name="connsiteY0" fmla="*/ 0 h 980416"/>
              <a:gd name="connsiteX1" fmla="*/ 2264961 w 2264961"/>
              <a:gd name="connsiteY1" fmla="*/ 0 h 980416"/>
              <a:gd name="connsiteX2" fmla="*/ 2264961 w 2264961"/>
              <a:gd name="connsiteY2" fmla="*/ 980416 h 980416"/>
              <a:gd name="connsiteX3" fmla="*/ 0 w 2264961"/>
              <a:gd name="connsiteY3" fmla="*/ 980416 h 980416"/>
              <a:gd name="connsiteX4" fmla="*/ 0 w 2264961"/>
              <a:gd name="connsiteY4" fmla="*/ 0 h 980416"/>
              <a:gd name="connsiteX0" fmla="*/ 0 w 2264961"/>
              <a:gd name="connsiteY0" fmla="*/ 0 h 981726"/>
              <a:gd name="connsiteX1" fmla="*/ 2264961 w 2264961"/>
              <a:gd name="connsiteY1" fmla="*/ 0 h 981726"/>
              <a:gd name="connsiteX2" fmla="*/ 2264961 w 2264961"/>
              <a:gd name="connsiteY2" fmla="*/ 980416 h 981726"/>
              <a:gd name="connsiteX3" fmla="*/ 1066800 w 2264961"/>
              <a:gd name="connsiteY3" fmla="*/ 963477 h 981726"/>
              <a:gd name="connsiteX4" fmla="*/ 0 w 2264961"/>
              <a:gd name="connsiteY4" fmla="*/ 980416 h 981726"/>
              <a:gd name="connsiteX5" fmla="*/ 0 w 2264961"/>
              <a:gd name="connsiteY5" fmla="*/ 0 h 981726"/>
              <a:gd name="connsiteX0" fmla="*/ 0 w 2264961"/>
              <a:gd name="connsiteY0" fmla="*/ 0 h 981726"/>
              <a:gd name="connsiteX1" fmla="*/ 2264961 w 2264961"/>
              <a:gd name="connsiteY1" fmla="*/ 0 h 981726"/>
              <a:gd name="connsiteX2" fmla="*/ 2264961 w 2264961"/>
              <a:gd name="connsiteY2" fmla="*/ 980416 h 981726"/>
              <a:gd name="connsiteX3" fmla="*/ 1066800 w 2264961"/>
              <a:gd name="connsiteY3" fmla="*/ 963477 h 981726"/>
              <a:gd name="connsiteX4" fmla="*/ 0 w 2264961"/>
              <a:gd name="connsiteY4" fmla="*/ 980416 h 981726"/>
              <a:gd name="connsiteX5" fmla="*/ 0 w 2264961"/>
              <a:gd name="connsiteY5" fmla="*/ 547841 h 981726"/>
              <a:gd name="connsiteX6" fmla="*/ 0 w 2264961"/>
              <a:gd name="connsiteY6" fmla="*/ 0 h 981726"/>
              <a:gd name="connsiteX0" fmla="*/ 0 w 2264961"/>
              <a:gd name="connsiteY0" fmla="*/ 0 h 981726"/>
              <a:gd name="connsiteX1" fmla="*/ 2264961 w 2264961"/>
              <a:gd name="connsiteY1" fmla="*/ 0 h 981726"/>
              <a:gd name="connsiteX2" fmla="*/ 2264961 w 2264961"/>
              <a:gd name="connsiteY2" fmla="*/ 980416 h 981726"/>
              <a:gd name="connsiteX3" fmla="*/ 1066800 w 2264961"/>
              <a:gd name="connsiteY3" fmla="*/ 963477 h 981726"/>
              <a:gd name="connsiteX4" fmla="*/ 0 w 2264961"/>
              <a:gd name="connsiteY4" fmla="*/ 980416 h 981726"/>
              <a:gd name="connsiteX5" fmla="*/ 0 w 2264961"/>
              <a:gd name="connsiteY5" fmla="*/ 547841 h 981726"/>
              <a:gd name="connsiteX6" fmla="*/ 0 w 2264961"/>
              <a:gd name="connsiteY6" fmla="*/ 0 h 981726"/>
              <a:gd name="connsiteX0" fmla="*/ 1094509 w 3359470"/>
              <a:gd name="connsiteY0" fmla="*/ 0 h 981726"/>
              <a:gd name="connsiteX1" fmla="*/ 3359470 w 3359470"/>
              <a:gd name="connsiteY1" fmla="*/ 0 h 981726"/>
              <a:gd name="connsiteX2" fmla="*/ 3359470 w 3359470"/>
              <a:gd name="connsiteY2" fmla="*/ 980416 h 981726"/>
              <a:gd name="connsiteX3" fmla="*/ 2161309 w 3359470"/>
              <a:gd name="connsiteY3" fmla="*/ 963477 h 981726"/>
              <a:gd name="connsiteX4" fmla="*/ 1094509 w 3359470"/>
              <a:gd name="connsiteY4" fmla="*/ 980416 h 981726"/>
              <a:gd name="connsiteX5" fmla="*/ 1094509 w 3359470"/>
              <a:gd name="connsiteY5" fmla="*/ 547841 h 981726"/>
              <a:gd name="connsiteX6" fmla="*/ 0 w 3359470"/>
              <a:gd name="connsiteY6" fmla="*/ 90641 h 981726"/>
              <a:gd name="connsiteX7" fmla="*/ 1094509 w 3359470"/>
              <a:gd name="connsiteY7" fmla="*/ 0 h 981726"/>
              <a:gd name="connsiteX0" fmla="*/ 1094509 w 3359470"/>
              <a:gd name="connsiteY0" fmla="*/ 0 h 981726"/>
              <a:gd name="connsiteX1" fmla="*/ 3359470 w 3359470"/>
              <a:gd name="connsiteY1" fmla="*/ 0 h 981726"/>
              <a:gd name="connsiteX2" fmla="*/ 3359470 w 3359470"/>
              <a:gd name="connsiteY2" fmla="*/ 980416 h 981726"/>
              <a:gd name="connsiteX3" fmla="*/ 2161309 w 3359470"/>
              <a:gd name="connsiteY3" fmla="*/ 963477 h 981726"/>
              <a:gd name="connsiteX4" fmla="*/ 1094509 w 3359470"/>
              <a:gd name="connsiteY4" fmla="*/ 980416 h 981726"/>
              <a:gd name="connsiteX5" fmla="*/ 1108364 w 3359470"/>
              <a:gd name="connsiteY5" fmla="*/ 589405 h 981726"/>
              <a:gd name="connsiteX6" fmla="*/ 0 w 3359470"/>
              <a:gd name="connsiteY6" fmla="*/ 90641 h 981726"/>
              <a:gd name="connsiteX7" fmla="*/ 1094509 w 3359470"/>
              <a:gd name="connsiteY7" fmla="*/ 0 h 981726"/>
              <a:gd name="connsiteX0" fmla="*/ 1253072 w 3518033"/>
              <a:gd name="connsiteY0" fmla="*/ 0 h 1014633"/>
              <a:gd name="connsiteX1" fmla="*/ 3518033 w 3518033"/>
              <a:gd name="connsiteY1" fmla="*/ 0 h 1014633"/>
              <a:gd name="connsiteX2" fmla="*/ 3518033 w 3518033"/>
              <a:gd name="connsiteY2" fmla="*/ 980416 h 1014633"/>
              <a:gd name="connsiteX3" fmla="*/ 2319872 w 3518033"/>
              <a:gd name="connsiteY3" fmla="*/ 963477 h 1014633"/>
              <a:gd name="connsiteX4" fmla="*/ 1253072 w 3518033"/>
              <a:gd name="connsiteY4" fmla="*/ 980416 h 1014633"/>
              <a:gd name="connsiteX5" fmla="*/ 1266927 w 3518033"/>
              <a:gd name="connsiteY5" fmla="*/ 589405 h 1014633"/>
              <a:gd name="connsiteX6" fmla="*/ 158563 w 3518033"/>
              <a:gd name="connsiteY6" fmla="*/ 90641 h 1014633"/>
              <a:gd name="connsiteX7" fmla="*/ 1253072 w 3518033"/>
              <a:gd name="connsiteY7" fmla="*/ 0 h 1014633"/>
              <a:gd name="connsiteX0" fmla="*/ 1288475 w 3553436"/>
              <a:gd name="connsiteY0" fmla="*/ 0 h 999796"/>
              <a:gd name="connsiteX1" fmla="*/ 3553436 w 3553436"/>
              <a:gd name="connsiteY1" fmla="*/ 0 h 999796"/>
              <a:gd name="connsiteX2" fmla="*/ 3553436 w 3553436"/>
              <a:gd name="connsiteY2" fmla="*/ 980416 h 999796"/>
              <a:gd name="connsiteX3" fmla="*/ 2355275 w 3553436"/>
              <a:gd name="connsiteY3" fmla="*/ 963477 h 999796"/>
              <a:gd name="connsiteX4" fmla="*/ 1288475 w 3553436"/>
              <a:gd name="connsiteY4" fmla="*/ 980416 h 999796"/>
              <a:gd name="connsiteX5" fmla="*/ 3 w 3553436"/>
              <a:gd name="connsiteY5" fmla="*/ 977332 h 999796"/>
              <a:gd name="connsiteX6" fmla="*/ 1302330 w 3553436"/>
              <a:gd name="connsiteY6" fmla="*/ 589405 h 999796"/>
              <a:gd name="connsiteX7" fmla="*/ 193966 w 3553436"/>
              <a:gd name="connsiteY7" fmla="*/ 90641 h 999796"/>
              <a:gd name="connsiteX8" fmla="*/ 1288475 w 3553436"/>
              <a:gd name="connsiteY8" fmla="*/ 0 h 999796"/>
              <a:gd name="connsiteX0" fmla="*/ 1288475 w 3553436"/>
              <a:gd name="connsiteY0" fmla="*/ 0 h 999796"/>
              <a:gd name="connsiteX1" fmla="*/ 3553436 w 3553436"/>
              <a:gd name="connsiteY1" fmla="*/ 0 h 999796"/>
              <a:gd name="connsiteX2" fmla="*/ 3553436 w 3553436"/>
              <a:gd name="connsiteY2" fmla="*/ 980416 h 999796"/>
              <a:gd name="connsiteX3" fmla="*/ 2355275 w 3553436"/>
              <a:gd name="connsiteY3" fmla="*/ 963477 h 999796"/>
              <a:gd name="connsiteX4" fmla="*/ 1288475 w 3553436"/>
              <a:gd name="connsiteY4" fmla="*/ 980416 h 999796"/>
              <a:gd name="connsiteX5" fmla="*/ 3 w 3553436"/>
              <a:gd name="connsiteY5" fmla="*/ 977332 h 999796"/>
              <a:gd name="connsiteX6" fmla="*/ 983675 w 3553436"/>
              <a:gd name="connsiteY6" fmla="*/ 547842 h 999796"/>
              <a:gd name="connsiteX7" fmla="*/ 193966 w 3553436"/>
              <a:gd name="connsiteY7" fmla="*/ 90641 h 999796"/>
              <a:gd name="connsiteX8" fmla="*/ 1288475 w 3553436"/>
              <a:gd name="connsiteY8" fmla="*/ 0 h 999796"/>
              <a:gd name="connsiteX0" fmla="*/ 1288475 w 3553436"/>
              <a:gd name="connsiteY0" fmla="*/ 13854 h 1013650"/>
              <a:gd name="connsiteX1" fmla="*/ 2680600 w 3553436"/>
              <a:gd name="connsiteY1" fmla="*/ 0 h 1013650"/>
              <a:gd name="connsiteX2" fmla="*/ 3553436 w 3553436"/>
              <a:gd name="connsiteY2" fmla="*/ 994270 h 1013650"/>
              <a:gd name="connsiteX3" fmla="*/ 2355275 w 3553436"/>
              <a:gd name="connsiteY3" fmla="*/ 977331 h 1013650"/>
              <a:gd name="connsiteX4" fmla="*/ 1288475 w 3553436"/>
              <a:gd name="connsiteY4" fmla="*/ 994270 h 1013650"/>
              <a:gd name="connsiteX5" fmla="*/ 3 w 3553436"/>
              <a:gd name="connsiteY5" fmla="*/ 991186 h 1013650"/>
              <a:gd name="connsiteX6" fmla="*/ 983675 w 3553436"/>
              <a:gd name="connsiteY6" fmla="*/ 561696 h 1013650"/>
              <a:gd name="connsiteX7" fmla="*/ 193966 w 3553436"/>
              <a:gd name="connsiteY7" fmla="*/ 104495 h 1013650"/>
              <a:gd name="connsiteX8" fmla="*/ 1288475 w 3553436"/>
              <a:gd name="connsiteY8" fmla="*/ 13854 h 1013650"/>
              <a:gd name="connsiteX0" fmla="*/ 1288475 w 2680600"/>
              <a:gd name="connsiteY0" fmla="*/ 13854 h 1013650"/>
              <a:gd name="connsiteX1" fmla="*/ 2680600 w 2680600"/>
              <a:gd name="connsiteY1" fmla="*/ 0 h 1013650"/>
              <a:gd name="connsiteX2" fmla="*/ 2348091 w 2680600"/>
              <a:gd name="connsiteY2" fmla="*/ 1008125 h 1013650"/>
              <a:gd name="connsiteX3" fmla="*/ 2355275 w 2680600"/>
              <a:gd name="connsiteY3" fmla="*/ 977331 h 1013650"/>
              <a:gd name="connsiteX4" fmla="*/ 1288475 w 2680600"/>
              <a:gd name="connsiteY4" fmla="*/ 994270 h 1013650"/>
              <a:gd name="connsiteX5" fmla="*/ 3 w 2680600"/>
              <a:gd name="connsiteY5" fmla="*/ 991186 h 1013650"/>
              <a:gd name="connsiteX6" fmla="*/ 983675 w 2680600"/>
              <a:gd name="connsiteY6" fmla="*/ 561696 h 1013650"/>
              <a:gd name="connsiteX7" fmla="*/ 193966 w 2680600"/>
              <a:gd name="connsiteY7" fmla="*/ 104495 h 1013650"/>
              <a:gd name="connsiteX8" fmla="*/ 1288475 w 2680600"/>
              <a:gd name="connsiteY8" fmla="*/ 13854 h 1013650"/>
              <a:gd name="connsiteX0" fmla="*/ 1288475 w 2459082"/>
              <a:gd name="connsiteY0" fmla="*/ 13854 h 1013650"/>
              <a:gd name="connsiteX1" fmla="*/ 2431219 w 2459082"/>
              <a:gd name="connsiteY1" fmla="*/ 0 h 1013650"/>
              <a:gd name="connsiteX2" fmla="*/ 2348091 w 2459082"/>
              <a:gd name="connsiteY2" fmla="*/ 1008125 h 1013650"/>
              <a:gd name="connsiteX3" fmla="*/ 2355275 w 2459082"/>
              <a:gd name="connsiteY3" fmla="*/ 977331 h 1013650"/>
              <a:gd name="connsiteX4" fmla="*/ 1288475 w 2459082"/>
              <a:gd name="connsiteY4" fmla="*/ 994270 h 1013650"/>
              <a:gd name="connsiteX5" fmla="*/ 3 w 2459082"/>
              <a:gd name="connsiteY5" fmla="*/ 991186 h 1013650"/>
              <a:gd name="connsiteX6" fmla="*/ 983675 w 2459082"/>
              <a:gd name="connsiteY6" fmla="*/ 561696 h 1013650"/>
              <a:gd name="connsiteX7" fmla="*/ 193966 w 2459082"/>
              <a:gd name="connsiteY7" fmla="*/ 104495 h 1013650"/>
              <a:gd name="connsiteX8" fmla="*/ 1288475 w 2459082"/>
              <a:gd name="connsiteY8" fmla="*/ 13854 h 101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9082" h="1013650">
                <a:moveTo>
                  <a:pt x="1288475" y="13854"/>
                </a:moveTo>
                <a:lnTo>
                  <a:pt x="2431219" y="0"/>
                </a:lnTo>
                <a:lnTo>
                  <a:pt x="2348091" y="1008125"/>
                </a:lnTo>
                <a:cubicBezTo>
                  <a:pt x="1985649" y="1016333"/>
                  <a:pt x="2717717" y="969123"/>
                  <a:pt x="2355275" y="977331"/>
                </a:cubicBezTo>
                <a:lnTo>
                  <a:pt x="1288475" y="994270"/>
                </a:lnTo>
                <a:cubicBezTo>
                  <a:pt x="1009075" y="955016"/>
                  <a:pt x="-2306" y="1056354"/>
                  <a:pt x="3" y="991186"/>
                </a:cubicBezTo>
                <a:cubicBezTo>
                  <a:pt x="2312" y="926018"/>
                  <a:pt x="1064493" y="667914"/>
                  <a:pt x="983675" y="561696"/>
                </a:cubicBezTo>
                <a:cubicBezTo>
                  <a:pt x="983675" y="445727"/>
                  <a:pt x="193966" y="195802"/>
                  <a:pt x="193966" y="104495"/>
                </a:cubicBezTo>
                <a:cubicBezTo>
                  <a:pt x="193966" y="13188"/>
                  <a:pt x="910982" y="61288"/>
                  <a:pt x="1288475" y="13854"/>
                </a:cubicBezTo>
                <a:close/>
              </a:path>
            </a:pathLst>
          </a:cu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5076948" y="2608291"/>
            <a:ext cx="914400" cy="914400"/>
          </a:xfrm>
          <a:prstGeom prst="ellipse">
            <a:avLst/>
          </a:prstGeom>
          <a:solidFill>
            <a:schemeClr val="accent4"/>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5059842" y="2593853"/>
            <a:ext cx="5121462" cy="923281"/>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srgbClr val="F68426"/>
                </a:solidFill>
                <a:effectLst/>
                <a:uLnTx/>
                <a:uFillTx/>
                <a:latin typeface="Arial-Rounded" pitchFamily="34" charset="0"/>
                <a:ea typeface="Arial-Rounded" pitchFamily="34" charset="0"/>
                <a:cs typeface="Arial-Rounded" pitchFamily="34" charset="0"/>
              </a:rPr>
              <a:t>Hạt</a:t>
            </a:r>
            <a:r>
              <a:rPr kumimoji="0" lang="en-US" sz="5400" b="1" i="0" u="none" strike="noStrike" kern="1200" cap="none" spc="0" normalizeH="0" baseline="0" noProof="0" dirty="0">
                <a:ln>
                  <a:noFill/>
                </a:ln>
                <a:solidFill>
                  <a:srgbClr val="F68426"/>
                </a:solidFill>
                <a:effectLst/>
                <a:uLnTx/>
                <a:uFillTx/>
                <a:latin typeface="Arial-Rounded" pitchFamily="34" charset="0"/>
                <a:ea typeface="Arial-Rounded" pitchFamily="34" charset="0"/>
                <a:cs typeface="Arial-Rounded" pitchFamily="34" charset="0"/>
              </a:rPr>
              <a:t> </a:t>
            </a:r>
            <a:r>
              <a:rPr kumimoji="0" lang="en-US" sz="5400" b="1" i="0" u="none" strike="noStrike" kern="1200" cap="none" spc="0" normalizeH="0" baseline="0" noProof="0" dirty="0" err="1">
                <a:ln>
                  <a:noFill/>
                </a:ln>
                <a:solidFill>
                  <a:srgbClr val="F68426"/>
                </a:solidFill>
                <a:effectLst/>
                <a:uLnTx/>
                <a:uFillTx/>
                <a:latin typeface="Arial-Rounded" pitchFamily="34" charset="0"/>
                <a:ea typeface="Arial-Rounded" pitchFamily="34" charset="0"/>
                <a:cs typeface="Arial-Rounded" pitchFamily="34" charset="0"/>
              </a:rPr>
              <a:t>thóc</a:t>
            </a:r>
            <a:endParaRPr kumimoji="0" lang="en-US" sz="5400" b="1" i="0" u="none" strike="noStrike" kern="1200" cap="none" spc="0" normalizeH="0" baseline="0" noProof="0" dirty="0">
              <a:ln>
                <a:noFill/>
              </a:ln>
              <a:solidFill>
                <a:srgbClr val="F68426"/>
              </a:solidFill>
              <a:effectLst/>
              <a:uLnTx/>
              <a:uFillTx/>
              <a:latin typeface="Arial-Rounded" pitchFamily="34" charset="0"/>
              <a:ea typeface="Arial-Rounded" pitchFamily="34" charset="0"/>
              <a:cs typeface="Arial-Rounded" pitchFamily="34" charset="0"/>
            </a:endParaRPr>
          </a:p>
        </p:txBody>
      </p:sp>
      <p:sp>
        <p:nvSpPr>
          <p:cNvPr id="35" name="TextBox 34"/>
          <p:cNvSpPr txBox="1"/>
          <p:nvPr/>
        </p:nvSpPr>
        <p:spPr>
          <a:xfrm>
            <a:off x="4723835" y="2607474"/>
            <a:ext cx="1462307" cy="954059"/>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Rounded" pitchFamily="34" charset="0"/>
                <a:ea typeface="Arial-Rounded" pitchFamily="34" charset="0"/>
                <a:cs typeface="Arial-Rounded" pitchFamily="34" charset="0"/>
              </a:rPr>
              <a:t>Bài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Rounded MT Bold" pitchFamily="34" charset="0"/>
                <a:ea typeface="Arial-Rounded" pitchFamily="34" charset="0"/>
                <a:cs typeface="Times New Roman" pitchFamily="18" charset="0"/>
              </a:rPr>
              <a:t>7</a:t>
            </a:r>
          </a:p>
        </p:txBody>
      </p:sp>
    </p:spTree>
    <p:extLst>
      <p:ext uri="{BB962C8B-B14F-4D97-AF65-F5344CB8AC3E}">
        <p14:creationId xmlns:p14="http://schemas.microsoft.com/office/powerpoint/2010/main" val="3504629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3202444" y="1262456"/>
            <a:ext cx="5457462" cy="2875220"/>
            <a:chOff x="2118480" y="1316166"/>
            <a:chExt cx="1512168" cy="2156521"/>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208337" y="1556684"/>
              <a:ext cx="1378326" cy="1916003"/>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err="1">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rPr>
                <a:t>Tiết</a:t>
              </a: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rPr>
                <a:t> 1 + 2</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nvGrpSpPr>
          <p:cNvPr id="5" name="135">
            <a:extLst>
              <a:ext uri="{FF2B5EF4-FFF2-40B4-BE49-F238E27FC236}">
                <a16:creationId xmlns:a16="http://schemas.microsoft.com/office/drawing/2014/main" id="{835916E1-3EC8-49F0-A643-915A82461DE0}"/>
              </a:ext>
            </a:extLst>
          </p:cNvPr>
          <p:cNvGrpSpPr/>
          <p:nvPr/>
        </p:nvGrpSpPr>
        <p:grpSpPr>
          <a:xfrm>
            <a:off x="868680" y="39356"/>
            <a:ext cx="1695411" cy="707886"/>
            <a:chOff x="2470108" y="1864944"/>
            <a:chExt cx="2704644" cy="1129272"/>
          </a:xfrm>
        </p:grpSpPr>
        <p:sp>
          <p:nvSpPr>
            <p:cNvPr id="7" name="23">
              <a:extLst>
                <a:ext uri="{FF2B5EF4-FFF2-40B4-BE49-F238E27FC236}">
                  <a16:creationId xmlns:a16="http://schemas.microsoft.com/office/drawing/2014/main" id="{171ACA6A-3677-4982-9EF3-A41A4020501B}"/>
                </a:ext>
              </a:extLst>
            </p:cNvPr>
            <p:cNvSpPr/>
            <p:nvPr/>
          </p:nvSpPr>
          <p:spPr>
            <a:xfrm>
              <a:off x="2470108" y="2002067"/>
              <a:ext cx="2297849" cy="966897"/>
            </a:xfrm>
            <a:prstGeom prst="roundRect">
              <a:avLst>
                <a:gd name="adj" fmla="val 50000"/>
              </a:avLst>
            </a:prstGeom>
            <a:noFill/>
            <a:ln w="38100">
              <a:solidFill>
                <a:srgbClr val="F15A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lumMod val="75000"/>
                    <a:lumOff val="25000"/>
                  </a:prstClr>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8" name="137">
              <a:extLst>
                <a:ext uri="{FF2B5EF4-FFF2-40B4-BE49-F238E27FC236}">
                  <a16:creationId xmlns:a16="http://schemas.microsoft.com/office/drawing/2014/main" id="{D0DCA77A-83BB-4959-8249-E4AD05A53C89}"/>
                </a:ext>
              </a:extLst>
            </p:cNvPr>
            <p:cNvSpPr txBox="1"/>
            <p:nvPr/>
          </p:nvSpPr>
          <p:spPr>
            <a:xfrm>
              <a:off x="2722742" y="1864944"/>
              <a:ext cx="2452010" cy="11292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ĐỌC</a:t>
              </a:r>
              <a:endParaRPr kumimoji="0" lang="zh-CN" altLang="en-US"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grpSp>
      <p:grpSp>
        <p:nvGrpSpPr>
          <p:cNvPr id="9" name="139">
            <a:extLst>
              <a:ext uri="{FF2B5EF4-FFF2-40B4-BE49-F238E27FC236}">
                <a16:creationId xmlns:a16="http://schemas.microsoft.com/office/drawing/2014/main" id="{BE942117-73E3-49AC-BC4E-92D5B6F19489}"/>
              </a:ext>
            </a:extLst>
          </p:cNvPr>
          <p:cNvGrpSpPr/>
          <p:nvPr/>
        </p:nvGrpSpPr>
        <p:grpSpPr>
          <a:xfrm>
            <a:off x="86756" y="51066"/>
            <a:ext cx="893632" cy="781688"/>
            <a:chOff x="1353570" y="1860082"/>
            <a:chExt cx="1425587" cy="1247005"/>
          </a:xfrm>
        </p:grpSpPr>
        <p:sp>
          <p:nvSpPr>
            <p:cNvPr id="10" name="16">
              <a:extLst>
                <a:ext uri="{FF2B5EF4-FFF2-40B4-BE49-F238E27FC236}">
                  <a16:creationId xmlns:a16="http://schemas.microsoft.com/office/drawing/2014/main" id="{913F2B3C-459B-4222-B97D-5F7F67E0B5A2}"/>
                </a:ext>
              </a:extLst>
            </p:cNvPr>
            <p:cNvSpPr/>
            <p:nvPr/>
          </p:nvSpPr>
          <p:spPr>
            <a:xfrm>
              <a:off x="1353570" y="1860082"/>
              <a:ext cx="1425587" cy="1247005"/>
            </a:xfrm>
            <a:custGeom>
              <a:avLst/>
              <a:gdLst>
                <a:gd name="connsiteX0" fmla="*/ 724918 w 1425587"/>
                <a:gd name="connsiteY0" fmla="*/ 126948 h 1247005"/>
                <a:gd name="connsiteX1" fmla="*/ 698669 w 1425587"/>
                <a:gd name="connsiteY1" fmla="*/ 127403 h 1247005"/>
                <a:gd name="connsiteX2" fmla="*/ 682523 w 1425587"/>
                <a:gd name="connsiteY2" fmla="*/ 134262 h 1247005"/>
                <a:gd name="connsiteX3" fmla="*/ 682492 w 1425587"/>
                <a:gd name="connsiteY3" fmla="*/ 134241 h 1247005"/>
                <a:gd name="connsiteX4" fmla="*/ 287866 w 1425587"/>
                <a:gd name="connsiteY4" fmla="*/ 331554 h 1247005"/>
                <a:gd name="connsiteX5" fmla="*/ 278988 w 1425587"/>
                <a:gd name="connsiteY5" fmla="*/ 339062 h 1247005"/>
                <a:gd name="connsiteX6" fmla="*/ 266985 w 1425587"/>
                <a:gd name="connsiteY6" fmla="*/ 362410 h 1247005"/>
                <a:gd name="connsiteX7" fmla="*/ 265400 w 1425587"/>
                <a:gd name="connsiteY7" fmla="*/ 379880 h 1247005"/>
                <a:gd name="connsiteX8" fmla="*/ 264826 w 1425587"/>
                <a:gd name="connsiteY8" fmla="*/ 380196 h 1247005"/>
                <a:gd name="connsiteX9" fmla="*/ 264826 w 1425587"/>
                <a:gd name="connsiteY9" fmla="*/ 902103 h 1247005"/>
                <a:gd name="connsiteX10" fmla="*/ 268187 w 1425587"/>
                <a:gd name="connsiteY10" fmla="*/ 918750 h 1247005"/>
                <a:gd name="connsiteX11" fmla="*/ 282863 w 1425587"/>
                <a:gd name="connsiteY11" fmla="*/ 940517 h 1247005"/>
                <a:gd name="connsiteX12" fmla="*/ 297408 w 1425587"/>
                <a:gd name="connsiteY12" fmla="*/ 950324 h 1247005"/>
                <a:gd name="connsiteX13" fmla="*/ 297408 w 1425587"/>
                <a:gd name="connsiteY13" fmla="*/ 950681 h 1247005"/>
                <a:gd name="connsiteX14" fmla="*/ 690681 w 1425587"/>
                <a:gd name="connsiteY14" fmla="*/ 1147318 h 1247005"/>
                <a:gd name="connsiteX15" fmla="*/ 681190 w 1425587"/>
                <a:gd name="connsiteY15" fmla="*/ 1141150 h 1247005"/>
                <a:gd name="connsiteX16" fmla="*/ 701216 w 1425587"/>
                <a:gd name="connsiteY16" fmla="*/ 1149080 h 1247005"/>
                <a:gd name="connsiteX17" fmla="*/ 727465 w 1425587"/>
                <a:gd name="connsiteY17" fmla="*/ 1148636 h 1247005"/>
                <a:gd name="connsiteX18" fmla="*/ 743613 w 1425587"/>
                <a:gd name="connsiteY18" fmla="*/ 1141783 h 1247005"/>
                <a:gd name="connsiteX19" fmla="*/ 744397 w 1425587"/>
                <a:gd name="connsiteY19" fmla="*/ 1142292 h 1247005"/>
                <a:gd name="connsiteX20" fmla="*/ 741193 w 1425587"/>
                <a:gd name="connsiteY20" fmla="*/ 1144173 h 1247005"/>
                <a:gd name="connsiteX21" fmla="*/ 1137772 w 1425587"/>
                <a:gd name="connsiteY21" fmla="*/ 945884 h 1247005"/>
                <a:gd name="connsiteX22" fmla="*/ 1146771 w 1425587"/>
                <a:gd name="connsiteY22" fmla="*/ 938118 h 1247005"/>
                <a:gd name="connsiteX23" fmla="*/ 1158539 w 1425587"/>
                <a:gd name="connsiteY23" fmla="*/ 914651 h 1247005"/>
                <a:gd name="connsiteX24" fmla="*/ 1159948 w 1425587"/>
                <a:gd name="connsiteY24" fmla="*/ 897165 h 1247005"/>
                <a:gd name="connsiteX25" fmla="*/ 1160760 w 1425587"/>
                <a:gd name="connsiteY25" fmla="*/ 896708 h 1247005"/>
                <a:gd name="connsiteX26" fmla="*/ 1160760 w 1425587"/>
                <a:gd name="connsiteY26" fmla="*/ 371357 h 1247005"/>
                <a:gd name="connsiteX27" fmla="*/ 1158060 w 1425587"/>
                <a:gd name="connsiteY27" fmla="*/ 357984 h 1247005"/>
                <a:gd name="connsiteX28" fmla="*/ 1143384 w 1425587"/>
                <a:gd name="connsiteY28" fmla="*/ 336217 h 1247005"/>
                <a:gd name="connsiteX29" fmla="*/ 1132874 w 1425587"/>
                <a:gd name="connsiteY29" fmla="*/ 329132 h 1247005"/>
                <a:gd name="connsiteX30" fmla="*/ 742090 w 1425587"/>
                <a:gd name="connsiteY30" fmla="*/ 133740 h 1247005"/>
                <a:gd name="connsiteX31" fmla="*/ 341644 w 1425587"/>
                <a:gd name="connsiteY31" fmla="*/ 0 h 1247005"/>
                <a:gd name="connsiteX32" fmla="*/ 1072853 w 1425587"/>
                <a:gd name="connsiteY32" fmla="*/ 0 h 1247005"/>
                <a:gd name="connsiteX33" fmla="*/ 1073490 w 1425587"/>
                <a:gd name="connsiteY33" fmla="*/ 1130 h 1247005"/>
                <a:gd name="connsiteX34" fmla="*/ 1097827 w 1425587"/>
                <a:gd name="connsiteY34" fmla="*/ 3091 h 1247005"/>
                <a:gd name="connsiteX35" fmla="*/ 1130490 w 1425587"/>
                <a:gd name="connsiteY35" fmla="*/ 19471 h 1247005"/>
                <a:gd name="connsiteX36" fmla="*/ 1141300 w 1425587"/>
                <a:gd name="connsiteY36" fmla="*/ 31995 h 1247005"/>
                <a:gd name="connsiteX37" fmla="*/ 1417288 w 1425587"/>
                <a:gd name="connsiteY37" fmla="*/ 583973 h 1247005"/>
                <a:gd name="connsiteX38" fmla="*/ 1414670 w 1425587"/>
                <a:gd name="connsiteY38" fmla="*/ 579514 h 1247005"/>
                <a:gd name="connsiteX39" fmla="*/ 1413961 w 1425587"/>
                <a:gd name="connsiteY39" fmla="*/ 580605 h 1247005"/>
                <a:gd name="connsiteX40" fmla="*/ 1423500 w 1425587"/>
                <a:gd name="connsiteY40" fmla="*/ 603081 h 1247005"/>
                <a:gd name="connsiteX41" fmla="*/ 1424118 w 1425587"/>
                <a:gd name="connsiteY41" fmla="*/ 639616 h 1247005"/>
                <a:gd name="connsiteX42" fmla="*/ 1413081 w 1425587"/>
                <a:gd name="connsiteY42" fmla="*/ 667489 h 1247005"/>
                <a:gd name="connsiteX43" fmla="*/ 1421665 w 1425587"/>
                <a:gd name="connsiteY43" fmla="*/ 654279 h 1247005"/>
                <a:gd name="connsiteX44" fmla="*/ 1147977 w 1425587"/>
                <a:gd name="connsiteY44" fmla="*/ 1201656 h 1247005"/>
                <a:gd name="connsiteX45" fmla="*/ 1147479 w 1425587"/>
                <a:gd name="connsiteY45" fmla="*/ 1201656 h 1247005"/>
                <a:gd name="connsiteX46" fmla="*/ 1133830 w 1425587"/>
                <a:gd name="connsiteY46" fmla="*/ 1221900 h 1247005"/>
                <a:gd name="connsiteX47" fmla="*/ 1103533 w 1425587"/>
                <a:gd name="connsiteY47" fmla="*/ 1242327 h 1247005"/>
                <a:gd name="connsiteX48" fmla="*/ 1080363 w 1425587"/>
                <a:gd name="connsiteY48" fmla="*/ 1247005 h 1247005"/>
                <a:gd name="connsiteX49" fmla="*/ 353947 w 1425587"/>
                <a:gd name="connsiteY49" fmla="*/ 1247005 h 1247005"/>
                <a:gd name="connsiteX50" fmla="*/ 353507 w 1425587"/>
                <a:gd name="connsiteY50" fmla="*/ 1246206 h 1247005"/>
                <a:gd name="connsiteX51" fmla="*/ 329191 w 1425587"/>
                <a:gd name="connsiteY51" fmla="*/ 1243999 h 1247005"/>
                <a:gd name="connsiteX52" fmla="*/ 296694 w 1425587"/>
                <a:gd name="connsiteY52" fmla="*/ 1227293 h 1247005"/>
                <a:gd name="connsiteX53" fmla="*/ 286245 w 1425587"/>
                <a:gd name="connsiteY53" fmla="*/ 1214937 h 1247005"/>
                <a:gd name="connsiteX54" fmla="*/ 11615 w 1425587"/>
                <a:gd name="connsiteY54" fmla="*/ 665677 h 1247005"/>
                <a:gd name="connsiteX55" fmla="*/ 11644 w 1425587"/>
                <a:gd name="connsiteY55" fmla="*/ 665633 h 1247005"/>
                <a:gd name="connsiteX56" fmla="*/ 2097 w 1425587"/>
                <a:gd name="connsiteY56" fmla="*/ 643161 h 1247005"/>
                <a:gd name="connsiteX57" fmla="*/ 1463 w 1425587"/>
                <a:gd name="connsiteY57" fmla="*/ 606626 h 1247005"/>
                <a:gd name="connsiteX58" fmla="*/ 10917 w 1425587"/>
                <a:gd name="connsiteY58" fmla="*/ 582725 h 1247005"/>
                <a:gd name="connsiteX59" fmla="*/ 282873 w 1425587"/>
                <a:gd name="connsiteY59" fmla="*/ 38813 h 1247005"/>
                <a:gd name="connsiteX60" fmla="*/ 292735 w 1425587"/>
                <a:gd name="connsiteY60" fmla="*/ 24185 h 1247005"/>
                <a:gd name="connsiteX61" fmla="*/ 323031 w 1425587"/>
                <a:gd name="connsiteY61" fmla="*/ 3758 h 124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25587" h="1247005">
                  <a:moveTo>
                    <a:pt x="724918" y="126948"/>
                  </a:moveTo>
                  <a:cubicBezTo>
                    <a:pt x="716159" y="125392"/>
                    <a:pt x="707241" y="125579"/>
                    <a:pt x="698669" y="127403"/>
                  </a:cubicBezTo>
                  <a:lnTo>
                    <a:pt x="682523" y="134262"/>
                  </a:lnTo>
                  <a:lnTo>
                    <a:pt x="682492" y="134241"/>
                  </a:lnTo>
                  <a:lnTo>
                    <a:pt x="287866" y="331554"/>
                  </a:lnTo>
                  <a:lnTo>
                    <a:pt x="278988" y="339062"/>
                  </a:lnTo>
                  <a:cubicBezTo>
                    <a:pt x="273478" y="346046"/>
                    <a:pt x="269429" y="353994"/>
                    <a:pt x="266985" y="362410"/>
                  </a:cubicBezTo>
                  <a:lnTo>
                    <a:pt x="265400" y="379880"/>
                  </a:lnTo>
                  <a:lnTo>
                    <a:pt x="264826" y="380196"/>
                  </a:lnTo>
                  <a:lnTo>
                    <a:pt x="264826" y="902103"/>
                  </a:lnTo>
                  <a:lnTo>
                    <a:pt x="268187" y="918750"/>
                  </a:lnTo>
                  <a:cubicBezTo>
                    <a:pt x="271652" y="926943"/>
                    <a:pt x="276666" y="934321"/>
                    <a:pt x="282863" y="940517"/>
                  </a:cubicBezTo>
                  <a:lnTo>
                    <a:pt x="297408" y="950324"/>
                  </a:lnTo>
                  <a:lnTo>
                    <a:pt x="297408" y="950681"/>
                  </a:lnTo>
                  <a:lnTo>
                    <a:pt x="690681" y="1147318"/>
                  </a:lnTo>
                  <a:lnTo>
                    <a:pt x="681190" y="1141150"/>
                  </a:lnTo>
                  <a:lnTo>
                    <a:pt x="701216" y="1149080"/>
                  </a:lnTo>
                  <a:cubicBezTo>
                    <a:pt x="709974" y="1150639"/>
                    <a:pt x="718892" y="1150455"/>
                    <a:pt x="727465" y="1148636"/>
                  </a:cubicBezTo>
                  <a:lnTo>
                    <a:pt x="743613" y="1141783"/>
                  </a:lnTo>
                  <a:lnTo>
                    <a:pt x="744397" y="1142292"/>
                  </a:lnTo>
                  <a:lnTo>
                    <a:pt x="741193" y="1144173"/>
                  </a:lnTo>
                  <a:lnTo>
                    <a:pt x="1137772" y="945884"/>
                  </a:lnTo>
                  <a:lnTo>
                    <a:pt x="1146771" y="938118"/>
                  </a:lnTo>
                  <a:cubicBezTo>
                    <a:pt x="1152210" y="931079"/>
                    <a:pt x="1156179" y="923090"/>
                    <a:pt x="1158539" y="914651"/>
                  </a:cubicBezTo>
                  <a:lnTo>
                    <a:pt x="1159948" y="897165"/>
                  </a:lnTo>
                  <a:lnTo>
                    <a:pt x="1160760" y="896708"/>
                  </a:lnTo>
                  <a:lnTo>
                    <a:pt x="1160760" y="371357"/>
                  </a:lnTo>
                  <a:lnTo>
                    <a:pt x="1158060" y="357984"/>
                  </a:lnTo>
                  <a:cubicBezTo>
                    <a:pt x="1154595" y="349791"/>
                    <a:pt x="1149580" y="342413"/>
                    <a:pt x="1143384" y="336217"/>
                  </a:cubicBezTo>
                  <a:lnTo>
                    <a:pt x="1132874" y="329132"/>
                  </a:lnTo>
                  <a:lnTo>
                    <a:pt x="742090" y="133740"/>
                  </a:lnTo>
                  <a:close/>
                  <a:moveTo>
                    <a:pt x="341644" y="0"/>
                  </a:moveTo>
                  <a:lnTo>
                    <a:pt x="1072853" y="0"/>
                  </a:lnTo>
                  <a:lnTo>
                    <a:pt x="1073490" y="1130"/>
                  </a:lnTo>
                  <a:lnTo>
                    <a:pt x="1097827" y="3091"/>
                  </a:lnTo>
                  <a:cubicBezTo>
                    <a:pt x="1109574" y="6376"/>
                    <a:pt x="1120693" y="11899"/>
                    <a:pt x="1130490" y="19471"/>
                  </a:cubicBezTo>
                  <a:lnTo>
                    <a:pt x="1141300" y="31995"/>
                  </a:lnTo>
                  <a:lnTo>
                    <a:pt x="1417288" y="583973"/>
                  </a:lnTo>
                  <a:lnTo>
                    <a:pt x="1414670" y="579514"/>
                  </a:lnTo>
                  <a:lnTo>
                    <a:pt x="1413961" y="580605"/>
                  </a:lnTo>
                  <a:lnTo>
                    <a:pt x="1423500" y="603081"/>
                  </a:lnTo>
                  <a:cubicBezTo>
                    <a:pt x="1426032" y="615013"/>
                    <a:pt x="1426288" y="627426"/>
                    <a:pt x="1424118" y="639616"/>
                  </a:cubicBezTo>
                  <a:lnTo>
                    <a:pt x="1413081" y="667489"/>
                  </a:lnTo>
                  <a:lnTo>
                    <a:pt x="1421665" y="654279"/>
                  </a:lnTo>
                  <a:lnTo>
                    <a:pt x="1147977" y="1201656"/>
                  </a:lnTo>
                  <a:lnTo>
                    <a:pt x="1147479" y="1201656"/>
                  </a:lnTo>
                  <a:lnTo>
                    <a:pt x="1133830" y="1221900"/>
                  </a:lnTo>
                  <a:cubicBezTo>
                    <a:pt x="1125206" y="1230525"/>
                    <a:pt x="1114937" y="1237504"/>
                    <a:pt x="1103533" y="1242327"/>
                  </a:cubicBezTo>
                  <a:lnTo>
                    <a:pt x="1080363" y="1247005"/>
                  </a:lnTo>
                  <a:lnTo>
                    <a:pt x="353947" y="1247005"/>
                  </a:lnTo>
                  <a:lnTo>
                    <a:pt x="353507" y="1246206"/>
                  </a:lnTo>
                  <a:lnTo>
                    <a:pt x="329191" y="1243999"/>
                  </a:lnTo>
                  <a:cubicBezTo>
                    <a:pt x="317478" y="1240599"/>
                    <a:pt x="306415" y="1234962"/>
                    <a:pt x="296694" y="1227293"/>
                  </a:cubicBezTo>
                  <a:lnTo>
                    <a:pt x="286245" y="1214937"/>
                  </a:lnTo>
                  <a:lnTo>
                    <a:pt x="11615" y="665677"/>
                  </a:lnTo>
                  <a:lnTo>
                    <a:pt x="11644" y="665633"/>
                  </a:lnTo>
                  <a:lnTo>
                    <a:pt x="2097" y="643161"/>
                  </a:lnTo>
                  <a:cubicBezTo>
                    <a:pt x="-442" y="631230"/>
                    <a:pt x="-702" y="618817"/>
                    <a:pt x="1463" y="606626"/>
                  </a:cubicBezTo>
                  <a:lnTo>
                    <a:pt x="10917" y="582725"/>
                  </a:lnTo>
                  <a:lnTo>
                    <a:pt x="282873" y="38813"/>
                  </a:lnTo>
                  <a:lnTo>
                    <a:pt x="292735" y="24185"/>
                  </a:lnTo>
                  <a:cubicBezTo>
                    <a:pt x="301359" y="15560"/>
                    <a:pt x="311628" y="8581"/>
                    <a:pt x="323031" y="3758"/>
                  </a:cubicBezTo>
                  <a:close/>
                </a:path>
              </a:pathLst>
            </a:cu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1" name="24">
              <a:extLst>
                <a:ext uri="{FF2B5EF4-FFF2-40B4-BE49-F238E27FC236}">
                  <a16:creationId xmlns:a16="http://schemas.microsoft.com/office/drawing/2014/main" id="{DD8C929B-12D0-4925-8097-495BD3855ADA}"/>
                </a:ext>
              </a:extLst>
            </p:cNvPr>
            <p:cNvSpPr/>
            <p:nvPr/>
          </p:nvSpPr>
          <p:spPr>
            <a:xfrm>
              <a:off x="1530242" y="2017407"/>
              <a:ext cx="1072240" cy="937921"/>
            </a:xfrm>
            <a:custGeom>
              <a:avLst/>
              <a:gdLst>
                <a:gd name="connsiteX0" fmla="*/ 339741 w 1417646"/>
                <a:gd name="connsiteY0" fmla="*/ 0 h 1240059"/>
                <a:gd name="connsiteX1" fmla="*/ 1066877 w 1417646"/>
                <a:gd name="connsiteY1" fmla="*/ 0 h 1240059"/>
                <a:gd name="connsiteX2" fmla="*/ 1067510 w 1417646"/>
                <a:gd name="connsiteY2" fmla="*/ 1124 h 1240059"/>
                <a:gd name="connsiteX3" fmla="*/ 1091712 w 1417646"/>
                <a:gd name="connsiteY3" fmla="*/ 3074 h 1240059"/>
                <a:gd name="connsiteX4" fmla="*/ 1124193 w 1417646"/>
                <a:gd name="connsiteY4" fmla="*/ 19362 h 1240059"/>
                <a:gd name="connsiteX5" fmla="*/ 1134942 w 1417646"/>
                <a:gd name="connsiteY5" fmla="*/ 31817 h 1240059"/>
                <a:gd name="connsiteX6" fmla="*/ 1409393 w 1417646"/>
                <a:gd name="connsiteY6" fmla="*/ 580720 h 1240059"/>
                <a:gd name="connsiteX7" fmla="*/ 1406790 w 1417646"/>
                <a:gd name="connsiteY7" fmla="*/ 576286 h 1240059"/>
                <a:gd name="connsiteX8" fmla="*/ 1406085 w 1417646"/>
                <a:gd name="connsiteY8" fmla="*/ 577371 h 1240059"/>
                <a:gd name="connsiteX9" fmla="*/ 1415570 w 1417646"/>
                <a:gd name="connsiteY9" fmla="*/ 599722 h 1240059"/>
                <a:gd name="connsiteX10" fmla="*/ 1416185 w 1417646"/>
                <a:gd name="connsiteY10" fmla="*/ 636053 h 1240059"/>
                <a:gd name="connsiteX11" fmla="*/ 1405209 w 1417646"/>
                <a:gd name="connsiteY11" fmla="*/ 663771 h 1240059"/>
                <a:gd name="connsiteX12" fmla="*/ 1413746 w 1417646"/>
                <a:gd name="connsiteY12" fmla="*/ 650634 h 1240059"/>
                <a:gd name="connsiteX13" fmla="*/ 1141582 w 1417646"/>
                <a:gd name="connsiteY13" fmla="*/ 1194962 h 1240059"/>
                <a:gd name="connsiteX14" fmla="*/ 1141087 w 1417646"/>
                <a:gd name="connsiteY14" fmla="*/ 1194962 h 1240059"/>
                <a:gd name="connsiteX15" fmla="*/ 1127514 w 1417646"/>
                <a:gd name="connsiteY15" fmla="*/ 1215094 h 1240059"/>
                <a:gd name="connsiteX16" fmla="*/ 1097386 w 1417646"/>
                <a:gd name="connsiteY16" fmla="*/ 1235407 h 1240059"/>
                <a:gd name="connsiteX17" fmla="*/ 1074345 w 1417646"/>
                <a:gd name="connsiteY17" fmla="*/ 1240059 h 1240059"/>
                <a:gd name="connsiteX18" fmla="*/ 351975 w 1417646"/>
                <a:gd name="connsiteY18" fmla="*/ 1240059 h 1240059"/>
                <a:gd name="connsiteX19" fmla="*/ 351538 w 1417646"/>
                <a:gd name="connsiteY19" fmla="*/ 1239264 h 1240059"/>
                <a:gd name="connsiteX20" fmla="*/ 327357 w 1417646"/>
                <a:gd name="connsiteY20" fmla="*/ 1237070 h 1240059"/>
                <a:gd name="connsiteX21" fmla="*/ 295041 w 1417646"/>
                <a:gd name="connsiteY21" fmla="*/ 1220457 h 1240059"/>
                <a:gd name="connsiteX22" fmla="*/ 284650 w 1417646"/>
                <a:gd name="connsiteY22" fmla="*/ 1208169 h 1240059"/>
                <a:gd name="connsiteX23" fmla="*/ 11550 w 1417646"/>
                <a:gd name="connsiteY23" fmla="*/ 661969 h 1240059"/>
                <a:gd name="connsiteX24" fmla="*/ 11579 w 1417646"/>
                <a:gd name="connsiteY24" fmla="*/ 661925 h 1240059"/>
                <a:gd name="connsiteX25" fmla="*/ 2085 w 1417646"/>
                <a:gd name="connsiteY25" fmla="*/ 639578 h 1240059"/>
                <a:gd name="connsiteX26" fmla="*/ 1455 w 1417646"/>
                <a:gd name="connsiteY26" fmla="*/ 603247 h 1240059"/>
                <a:gd name="connsiteX27" fmla="*/ 10856 w 1417646"/>
                <a:gd name="connsiteY27" fmla="*/ 579479 h 1240059"/>
                <a:gd name="connsiteX28" fmla="*/ 281297 w 1417646"/>
                <a:gd name="connsiteY28" fmla="*/ 38597 h 1240059"/>
                <a:gd name="connsiteX29" fmla="*/ 291104 w 1417646"/>
                <a:gd name="connsiteY29" fmla="*/ 24050 h 1240059"/>
                <a:gd name="connsiteX30" fmla="*/ 321232 w 1417646"/>
                <a:gd name="connsiteY30" fmla="*/ 3737 h 124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17646" h="1240059">
                  <a:moveTo>
                    <a:pt x="339741" y="0"/>
                  </a:moveTo>
                  <a:lnTo>
                    <a:pt x="1066877" y="0"/>
                  </a:lnTo>
                  <a:lnTo>
                    <a:pt x="1067510" y="1124"/>
                  </a:lnTo>
                  <a:lnTo>
                    <a:pt x="1091712" y="3074"/>
                  </a:lnTo>
                  <a:cubicBezTo>
                    <a:pt x="1103393" y="6340"/>
                    <a:pt x="1114450" y="11833"/>
                    <a:pt x="1124193" y="19362"/>
                  </a:cubicBezTo>
                  <a:lnTo>
                    <a:pt x="1134942" y="31817"/>
                  </a:lnTo>
                  <a:lnTo>
                    <a:pt x="1409393" y="580720"/>
                  </a:lnTo>
                  <a:lnTo>
                    <a:pt x="1406790" y="576286"/>
                  </a:lnTo>
                  <a:lnTo>
                    <a:pt x="1406085" y="577371"/>
                  </a:lnTo>
                  <a:lnTo>
                    <a:pt x="1415570" y="599722"/>
                  </a:lnTo>
                  <a:cubicBezTo>
                    <a:pt x="1418088" y="611587"/>
                    <a:pt x="1418343" y="623931"/>
                    <a:pt x="1416185" y="636053"/>
                  </a:cubicBezTo>
                  <a:lnTo>
                    <a:pt x="1405209" y="663771"/>
                  </a:lnTo>
                  <a:lnTo>
                    <a:pt x="1413746" y="650634"/>
                  </a:lnTo>
                  <a:lnTo>
                    <a:pt x="1141582" y="1194962"/>
                  </a:lnTo>
                  <a:lnTo>
                    <a:pt x="1141087" y="1194962"/>
                  </a:lnTo>
                  <a:lnTo>
                    <a:pt x="1127514" y="1215094"/>
                  </a:lnTo>
                  <a:cubicBezTo>
                    <a:pt x="1118938" y="1223671"/>
                    <a:pt x="1108726" y="1230611"/>
                    <a:pt x="1097386" y="1235407"/>
                  </a:cubicBezTo>
                  <a:lnTo>
                    <a:pt x="1074345" y="1240059"/>
                  </a:lnTo>
                  <a:lnTo>
                    <a:pt x="351975" y="1240059"/>
                  </a:lnTo>
                  <a:lnTo>
                    <a:pt x="351538" y="1239264"/>
                  </a:lnTo>
                  <a:lnTo>
                    <a:pt x="327357" y="1237070"/>
                  </a:lnTo>
                  <a:cubicBezTo>
                    <a:pt x="315709" y="1233688"/>
                    <a:pt x="304708" y="1228083"/>
                    <a:pt x="295041" y="1220457"/>
                  </a:cubicBezTo>
                  <a:lnTo>
                    <a:pt x="284650" y="1208169"/>
                  </a:lnTo>
                  <a:lnTo>
                    <a:pt x="11550" y="661969"/>
                  </a:lnTo>
                  <a:lnTo>
                    <a:pt x="11579" y="661925"/>
                  </a:lnTo>
                  <a:lnTo>
                    <a:pt x="2085" y="639578"/>
                  </a:lnTo>
                  <a:cubicBezTo>
                    <a:pt x="-439" y="627714"/>
                    <a:pt x="-698" y="615370"/>
                    <a:pt x="1455" y="603247"/>
                  </a:cubicBezTo>
                  <a:lnTo>
                    <a:pt x="10856" y="579479"/>
                  </a:lnTo>
                  <a:lnTo>
                    <a:pt x="281297" y="38597"/>
                  </a:lnTo>
                  <a:lnTo>
                    <a:pt x="291104" y="24050"/>
                  </a:lnTo>
                  <a:cubicBezTo>
                    <a:pt x="299680" y="15473"/>
                    <a:pt x="309892" y="8533"/>
                    <a:pt x="321232" y="373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2</a:t>
              </a:r>
              <a:endParaRPr kumimoji="0" lang="zh-CN" altLang="en-US"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2" name="AutoShape 3">
              <a:extLst>
                <a:ext uri="{FF2B5EF4-FFF2-40B4-BE49-F238E27FC236}">
                  <a16:creationId xmlns:a16="http://schemas.microsoft.com/office/drawing/2014/main" id="{16E57C17-2274-4740-B61E-0EF5AF031E53}"/>
                </a:ext>
              </a:extLst>
            </p:cNvPr>
            <p:cNvSpPr>
              <a:spLocks noChangeAspect="1" noChangeArrowheads="1" noTextEdit="1"/>
            </p:cNvSpPr>
            <p:nvPr/>
          </p:nvSpPr>
          <p:spPr bwMode="auto">
            <a:xfrm>
              <a:off x="1863987" y="2224238"/>
              <a:ext cx="381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406712" y="1114176"/>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458720" y="1109664"/>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302287" y="3698811"/>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233582" y="3807960"/>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7764477" y="4011923"/>
            <a:ext cx="4429125"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3" name="Cloud 22">
            <a:extLst>
              <a:ext uri="{FF2B5EF4-FFF2-40B4-BE49-F238E27FC236}">
                <a16:creationId xmlns:a16="http://schemas.microsoft.com/office/drawing/2014/main" id="{5CA7C66C-651D-45B6-AEA6-29C91A997A9E}"/>
              </a:ext>
            </a:extLst>
          </p:cNvPr>
          <p:cNvSpPr/>
          <p:nvPr/>
        </p:nvSpPr>
        <p:spPr>
          <a:xfrm>
            <a:off x="8229601" y="245170"/>
            <a:ext cx="2782402" cy="75625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mẫu</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4077022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p:tgtEl>
                                          <p:spTgt spid="5"/>
                                        </p:tgtEl>
                                        <p:attrNameLst>
                                          <p:attrName>ppt_x</p:attrName>
                                        </p:attrNameLst>
                                      </p:cBhvr>
                                      <p:tavLst>
                                        <p:tav tm="0">
                                          <p:val>
                                            <p:strVal val="#ppt_x+#ppt_w*1.125000"/>
                                          </p:val>
                                        </p:tav>
                                        <p:tav tm="100000">
                                          <p:val>
                                            <p:strVal val="#ppt_x"/>
                                          </p:val>
                                        </p:tav>
                                      </p:tavLst>
                                    </p:anim>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22" presetClass="entr" presetSubtype="4"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fill="hold"/>
                                        <p:tgtEl>
                                          <p:spTgt spid="23"/>
                                        </p:tgtEl>
                                        <p:attrNameLst>
                                          <p:attrName>ppt_x</p:attrName>
                                        </p:attrNameLst>
                                      </p:cBhvr>
                                      <p:tavLst>
                                        <p:tav tm="0">
                                          <p:val>
                                            <p:strVal val="#ppt_x"/>
                                          </p:val>
                                        </p:tav>
                                        <p:tav tm="100000">
                                          <p:val>
                                            <p:strVal val="#ppt_x"/>
                                          </p:val>
                                        </p:tav>
                                      </p:tavLst>
                                    </p:anim>
                                    <p:anim calcmode="lin" valueType="num">
                                      <p:cBhvr additive="base">
                                        <p:cTn id="6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8" grpId="0"/>
      <p:bldP spid="20" grpId="0"/>
      <p:bldP spid="15" grpId="0"/>
      <p:bldP spid="16" grpId="0"/>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
          <p:cNvPicPr>
            <a:picLocks noChangeAspect="1"/>
          </p:cNvPicPr>
          <p:nvPr/>
        </p:nvPicPr>
        <p:blipFill>
          <a:blip r:embed="rId12"/>
          <a:stretch>
            <a:fillRect/>
          </a:stretch>
        </p:blipFill>
        <p:spPr>
          <a:xfrm>
            <a:off x="-14605" y="5208270"/>
            <a:ext cx="12197080" cy="1725295"/>
          </a:xfrm>
          <a:prstGeom prst="rect">
            <a:avLst/>
          </a:prstGeom>
        </p:spPr>
      </p:pic>
      <p:grpSp>
        <p:nvGrpSpPr>
          <p:cNvPr id="7170" name="组合 490"/>
          <p:cNvGrpSpPr/>
          <p:nvPr/>
        </p:nvGrpSpPr>
        <p:grpSpPr>
          <a:xfrm>
            <a:off x="4000254" y="1509183"/>
            <a:ext cx="742949" cy="742951"/>
            <a:chOff x="1206500" y="6161088"/>
            <a:chExt cx="1466850" cy="1465261"/>
          </a:xfrm>
        </p:grpSpPr>
        <p:sp>
          <p:nvSpPr>
            <p:cNvPr id="379" name="Freeform 328"/>
            <p:cNvSpPr>
              <a:spLocks noEditPoints="1"/>
            </p:cNvSpPr>
            <p:nvPr/>
          </p:nvSpPr>
          <p:spPr bwMode="auto">
            <a:xfrm>
              <a:off x="1244112" y="6233254"/>
              <a:ext cx="1429238" cy="1393095"/>
            </a:xfrm>
            <a:custGeom>
              <a:avLst/>
              <a:gdLst>
                <a:gd name="T0" fmla="*/ 373 w 381"/>
                <a:gd name="T1" fmla="*/ 253 h 370"/>
                <a:gd name="T2" fmla="*/ 195 w 381"/>
                <a:gd name="T3" fmla="*/ 0 h 370"/>
                <a:gd name="T4" fmla="*/ 116 w 381"/>
                <a:gd name="T5" fmla="*/ 39 h 370"/>
                <a:gd name="T6" fmla="*/ 28 w 381"/>
                <a:gd name="T7" fmla="*/ 200 h 370"/>
                <a:gd name="T8" fmla="*/ 7 w 381"/>
                <a:gd name="T9" fmla="*/ 269 h 370"/>
                <a:gd name="T10" fmla="*/ 41 w 381"/>
                <a:gd name="T11" fmla="*/ 357 h 370"/>
                <a:gd name="T12" fmla="*/ 103 w 381"/>
                <a:gd name="T13" fmla="*/ 312 h 370"/>
                <a:gd name="T14" fmla="*/ 198 w 381"/>
                <a:gd name="T15" fmla="*/ 181 h 370"/>
                <a:gd name="T16" fmla="*/ 324 w 381"/>
                <a:gd name="T17" fmla="*/ 334 h 370"/>
                <a:gd name="T18" fmla="*/ 373 w 381"/>
                <a:gd name="T19" fmla="*/ 253 h 370"/>
                <a:gd name="T20" fmla="*/ 217 w 381"/>
                <a:gd name="T21" fmla="*/ 143 h 370"/>
                <a:gd name="T22" fmla="*/ 143 w 381"/>
                <a:gd name="T23" fmla="*/ 130 h 370"/>
                <a:gd name="T24" fmla="*/ 138 w 381"/>
                <a:gd name="T25" fmla="*/ 107 h 370"/>
                <a:gd name="T26" fmla="*/ 199 w 381"/>
                <a:gd name="T27" fmla="*/ 75 h 370"/>
                <a:gd name="T28" fmla="*/ 217 w 381"/>
                <a:gd name="T29" fmla="*/ 14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1" h="370">
                  <a:moveTo>
                    <a:pt x="373" y="253"/>
                  </a:moveTo>
                  <a:cubicBezTo>
                    <a:pt x="353" y="167"/>
                    <a:pt x="307" y="0"/>
                    <a:pt x="195" y="0"/>
                  </a:cubicBezTo>
                  <a:cubicBezTo>
                    <a:pt x="164" y="0"/>
                    <a:pt x="137" y="17"/>
                    <a:pt x="116" y="39"/>
                  </a:cubicBezTo>
                  <a:cubicBezTo>
                    <a:pt x="74" y="83"/>
                    <a:pt x="47" y="143"/>
                    <a:pt x="28" y="200"/>
                  </a:cubicBezTo>
                  <a:cubicBezTo>
                    <a:pt x="22" y="218"/>
                    <a:pt x="12" y="243"/>
                    <a:pt x="7" y="269"/>
                  </a:cubicBezTo>
                  <a:cubicBezTo>
                    <a:pt x="0" y="305"/>
                    <a:pt x="3" y="342"/>
                    <a:pt x="41" y="357"/>
                  </a:cubicBezTo>
                  <a:cubicBezTo>
                    <a:pt x="74" y="370"/>
                    <a:pt x="96" y="340"/>
                    <a:pt x="103" y="312"/>
                  </a:cubicBezTo>
                  <a:cubicBezTo>
                    <a:pt x="129" y="208"/>
                    <a:pt x="146" y="189"/>
                    <a:pt x="198" y="181"/>
                  </a:cubicBezTo>
                  <a:cubicBezTo>
                    <a:pt x="292" y="165"/>
                    <a:pt x="242" y="326"/>
                    <a:pt x="324" y="334"/>
                  </a:cubicBezTo>
                  <a:cubicBezTo>
                    <a:pt x="367" y="338"/>
                    <a:pt x="381" y="287"/>
                    <a:pt x="373" y="253"/>
                  </a:cubicBezTo>
                  <a:moveTo>
                    <a:pt x="217" y="143"/>
                  </a:moveTo>
                  <a:cubicBezTo>
                    <a:pt x="197" y="146"/>
                    <a:pt x="155" y="148"/>
                    <a:pt x="143" y="130"/>
                  </a:cubicBezTo>
                  <a:cubicBezTo>
                    <a:pt x="137" y="121"/>
                    <a:pt x="136" y="114"/>
                    <a:pt x="138" y="107"/>
                  </a:cubicBezTo>
                  <a:cubicBezTo>
                    <a:pt x="145" y="87"/>
                    <a:pt x="181" y="74"/>
                    <a:pt x="199" y="75"/>
                  </a:cubicBezTo>
                  <a:cubicBezTo>
                    <a:pt x="238" y="78"/>
                    <a:pt x="270" y="136"/>
                    <a:pt x="217" y="143"/>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80" name="Freeform 329"/>
            <p:cNvSpPr/>
            <p:nvPr/>
          </p:nvSpPr>
          <p:spPr bwMode="auto">
            <a:xfrm>
              <a:off x="1266053" y="7403578"/>
              <a:ext cx="316563" cy="150605"/>
            </a:xfrm>
            <a:custGeom>
              <a:avLst/>
              <a:gdLst>
                <a:gd name="T0" fmla="*/ 84 w 84"/>
                <a:gd name="T1" fmla="*/ 0 h 40"/>
                <a:gd name="T2" fmla="*/ 0 w 84"/>
                <a:gd name="T3" fmla="*/ 5 h 40"/>
                <a:gd name="T4" fmla="*/ 10 w 84"/>
                <a:gd name="T5" fmla="*/ 27 h 40"/>
                <a:gd name="T6" fmla="*/ 40 w 84"/>
                <a:gd name="T7" fmla="*/ 40 h 40"/>
                <a:gd name="T8" fmla="*/ 47 w 84"/>
                <a:gd name="T9" fmla="*/ 39 h 40"/>
                <a:gd name="T10" fmla="*/ 84 w 84"/>
                <a:gd name="T11" fmla="*/ 0 h 40"/>
              </a:gdLst>
              <a:ahLst/>
              <a:cxnLst>
                <a:cxn ang="0">
                  <a:pos x="T0" y="T1"/>
                </a:cxn>
                <a:cxn ang="0">
                  <a:pos x="T2" y="T3"/>
                </a:cxn>
                <a:cxn ang="0">
                  <a:pos x="T4" y="T5"/>
                </a:cxn>
                <a:cxn ang="0">
                  <a:pos x="T6" y="T7"/>
                </a:cxn>
                <a:cxn ang="0">
                  <a:pos x="T8" y="T9"/>
                </a:cxn>
                <a:cxn ang="0">
                  <a:pos x="T10" y="T11"/>
                </a:cxn>
              </a:cxnLst>
              <a:rect l="0" t="0" r="r" b="b"/>
              <a:pathLst>
                <a:path w="84" h="40">
                  <a:moveTo>
                    <a:pt x="84" y="0"/>
                  </a:moveTo>
                  <a:cubicBezTo>
                    <a:pt x="56" y="3"/>
                    <a:pt x="28" y="4"/>
                    <a:pt x="0" y="5"/>
                  </a:cubicBezTo>
                  <a:cubicBezTo>
                    <a:pt x="2" y="13"/>
                    <a:pt x="5" y="21"/>
                    <a:pt x="10" y="27"/>
                  </a:cubicBezTo>
                  <a:cubicBezTo>
                    <a:pt x="18" y="34"/>
                    <a:pt x="29" y="40"/>
                    <a:pt x="40" y="40"/>
                  </a:cubicBezTo>
                  <a:cubicBezTo>
                    <a:pt x="42" y="40"/>
                    <a:pt x="45" y="40"/>
                    <a:pt x="47" y="39"/>
                  </a:cubicBezTo>
                  <a:cubicBezTo>
                    <a:pt x="68" y="34"/>
                    <a:pt x="78" y="18"/>
                    <a:pt x="84"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83" name="Freeform 332"/>
            <p:cNvSpPr>
              <a:spLocks noEditPoints="1"/>
            </p:cNvSpPr>
            <p:nvPr/>
          </p:nvSpPr>
          <p:spPr bwMode="auto">
            <a:xfrm>
              <a:off x="2351089" y="7151688"/>
              <a:ext cx="300036" cy="338139"/>
            </a:xfrm>
            <a:custGeom>
              <a:avLst/>
              <a:gdLst>
                <a:gd name="T0" fmla="*/ 2147483646 w 80"/>
                <a:gd name="T1" fmla="*/ 2147483646 h 90"/>
                <a:gd name="T2" fmla="*/ 2147483646 w 80"/>
                <a:gd name="T3" fmla="*/ 2147483646 h 90"/>
                <a:gd name="T4" fmla="*/ 2147483646 w 80"/>
                <a:gd name="T5" fmla="*/ 2147483646 h 90"/>
                <a:gd name="T6" fmla="*/ 2147483646 w 80"/>
                <a:gd name="T7" fmla="*/ 2147483646 h 90"/>
                <a:gd name="T8" fmla="*/ 2147483646 w 80"/>
                <a:gd name="T9" fmla="*/ 2147483646 h 90"/>
                <a:gd name="T10" fmla="*/ 2147483646 w 80"/>
                <a:gd name="T11" fmla="*/ 2147483646 h 90"/>
                <a:gd name="T12" fmla="*/ 0 w 80"/>
                <a:gd name="T13" fmla="*/ 2147483646 h 90"/>
                <a:gd name="T14" fmla="*/ 2147483646 w 80"/>
                <a:gd name="T15" fmla="*/ 2147483646 h 90"/>
                <a:gd name="T16" fmla="*/ 0 w 80"/>
                <a:gd name="T17" fmla="*/ 2147483646 h 90"/>
                <a:gd name="T18" fmla="*/ 0 w 80"/>
                <a:gd name="T19" fmla="*/ 2147483646 h 90"/>
                <a:gd name="T20" fmla="*/ 2147483646 w 80"/>
                <a:gd name="T21" fmla="*/ 0 h 90"/>
                <a:gd name="T22" fmla="*/ 2147483646 w 80"/>
                <a:gd name="T23" fmla="*/ 2147483646 h 90"/>
                <a:gd name="T24" fmla="*/ 2147483646 w 80"/>
                <a:gd name="T25" fmla="*/ 2147483646 h 90"/>
                <a:gd name="T26" fmla="*/ 2147483646 w 80"/>
                <a:gd name="T27" fmla="*/ 2147483646 h 90"/>
                <a:gd name="T28" fmla="*/ 2147483646 w 80"/>
                <a:gd name="T29" fmla="*/ 0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90">
                  <a:moveTo>
                    <a:pt x="28" y="90"/>
                  </a:moveTo>
                  <a:cubicBezTo>
                    <a:pt x="28" y="90"/>
                    <a:pt x="29" y="90"/>
                    <a:pt x="29" y="90"/>
                  </a:cubicBezTo>
                  <a:cubicBezTo>
                    <a:pt x="29" y="90"/>
                    <a:pt x="28" y="90"/>
                    <a:pt x="28" y="90"/>
                  </a:cubicBezTo>
                  <a:moveTo>
                    <a:pt x="28" y="90"/>
                  </a:moveTo>
                  <a:cubicBezTo>
                    <a:pt x="28" y="90"/>
                    <a:pt x="28" y="90"/>
                    <a:pt x="28" y="90"/>
                  </a:cubicBezTo>
                  <a:cubicBezTo>
                    <a:pt x="28" y="90"/>
                    <a:pt x="28" y="90"/>
                    <a:pt x="28" y="90"/>
                  </a:cubicBezTo>
                  <a:moveTo>
                    <a:pt x="0" y="77"/>
                  </a:moveTo>
                  <a:cubicBezTo>
                    <a:pt x="7" y="84"/>
                    <a:pt x="16" y="89"/>
                    <a:pt x="28" y="90"/>
                  </a:cubicBezTo>
                  <a:cubicBezTo>
                    <a:pt x="16" y="89"/>
                    <a:pt x="7" y="84"/>
                    <a:pt x="0" y="77"/>
                  </a:cubicBezTo>
                  <a:cubicBezTo>
                    <a:pt x="0" y="77"/>
                    <a:pt x="0" y="77"/>
                    <a:pt x="0" y="77"/>
                  </a:cubicBezTo>
                  <a:moveTo>
                    <a:pt x="76" y="0"/>
                  </a:moveTo>
                  <a:cubicBezTo>
                    <a:pt x="77" y="3"/>
                    <a:pt x="78" y="6"/>
                    <a:pt x="78" y="9"/>
                  </a:cubicBezTo>
                  <a:cubicBezTo>
                    <a:pt x="80" y="15"/>
                    <a:pt x="80" y="21"/>
                    <a:pt x="80" y="28"/>
                  </a:cubicBezTo>
                  <a:cubicBezTo>
                    <a:pt x="80" y="21"/>
                    <a:pt x="80" y="15"/>
                    <a:pt x="78" y="9"/>
                  </a:cubicBezTo>
                  <a:cubicBezTo>
                    <a:pt x="78" y="6"/>
                    <a:pt x="77" y="3"/>
                    <a:pt x="76" y="0"/>
                  </a:cubicBezTo>
                </a:path>
              </a:pathLst>
            </a:custGeom>
            <a:solidFill>
              <a:srgbClr val="F5A3BD"/>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84" name="Freeform 333"/>
            <p:cNvSpPr>
              <a:spLocks noEditPoints="1"/>
            </p:cNvSpPr>
            <p:nvPr/>
          </p:nvSpPr>
          <p:spPr bwMode="auto">
            <a:xfrm>
              <a:off x="2265892" y="7099232"/>
              <a:ext cx="385519" cy="389063"/>
            </a:xfrm>
            <a:custGeom>
              <a:avLst/>
              <a:gdLst>
                <a:gd name="T0" fmla="*/ 49 w 103"/>
                <a:gd name="T1" fmla="*/ 39 h 104"/>
                <a:gd name="T2" fmla="*/ 47 w 103"/>
                <a:gd name="T3" fmla="*/ 37 h 104"/>
                <a:gd name="T4" fmla="*/ 46 w 103"/>
                <a:gd name="T5" fmla="*/ 32 h 104"/>
                <a:gd name="T6" fmla="*/ 48 w 103"/>
                <a:gd name="T7" fmla="*/ 30 h 104"/>
                <a:gd name="T8" fmla="*/ 48 w 103"/>
                <a:gd name="T9" fmla="*/ 30 h 104"/>
                <a:gd name="T10" fmla="*/ 50 w 103"/>
                <a:gd name="T11" fmla="*/ 31 h 104"/>
                <a:gd name="T12" fmla="*/ 51 w 103"/>
                <a:gd name="T13" fmla="*/ 36 h 104"/>
                <a:gd name="T14" fmla="*/ 49 w 103"/>
                <a:gd name="T15" fmla="*/ 39 h 104"/>
                <a:gd name="T16" fmla="*/ 49 w 103"/>
                <a:gd name="T17" fmla="*/ 39 h 104"/>
                <a:gd name="T18" fmla="*/ 89 w 103"/>
                <a:gd name="T19" fmla="*/ 4 h 104"/>
                <a:gd name="T20" fmla="*/ 0 w 103"/>
                <a:gd name="T21" fmla="*/ 45 h 104"/>
                <a:gd name="T22" fmla="*/ 16 w 103"/>
                <a:gd name="T23" fmla="*/ 84 h 104"/>
                <a:gd name="T24" fmla="*/ 45 w 103"/>
                <a:gd name="T25" fmla="*/ 94 h 104"/>
                <a:gd name="T26" fmla="*/ 92 w 103"/>
                <a:gd name="T27" fmla="*/ 45 h 104"/>
                <a:gd name="T28" fmla="*/ 89 w 103"/>
                <a:gd name="T29" fmla="*/ 4 h 104"/>
                <a:gd name="T30" fmla="*/ 96 w 103"/>
                <a:gd name="T31" fmla="*/ 0 h 104"/>
                <a:gd name="T32" fmla="*/ 90 w 103"/>
                <a:gd name="T33" fmla="*/ 3 h 104"/>
                <a:gd name="T34" fmla="*/ 88 w 103"/>
                <a:gd name="T35" fmla="*/ 65 h 104"/>
                <a:gd name="T36" fmla="*/ 46 w 103"/>
                <a:gd name="T37" fmla="*/ 97 h 104"/>
                <a:gd name="T38" fmla="*/ 34 w 103"/>
                <a:gd name="T39" fmla="*/ 95 h 104"/>
                <a:gd name="T40" fmla="*/ 23 w 103"/>
                <a:gd name="T41" fmla="*/ 91 h 104"/>
                <a:gd name="T42" fmla="*/ 51 w 103"/>
                <a:gd name="T43" fmla="*/ 104 h 104"/>
                <a:gd name="T44" fmla="*/ 51 w 103"/>
                <a:gd name="T45" fmla="*/ 104 h 104"/>
                <a:gd name="T46" fmla="*/ 51 w 103"/>
                <a:gd name="T47" fmla="*/ 104 h 104"/>
                <a:gd name="T48" fmla="*/ 51 w 103"/>
                <a:gd name="T49" fmla="*/ 104 h 104"/>
                <a:gd name="T50" fmla="*/ 52 w 103"/>
                <a:gd name="T51" fmla="*/ 104 h 104"/>
                <a:gd name="T52" fmla="*/ 52 w 103"/>
                <a:gd name="T53" fmla="*/ 104 h 104"/>
                <a:gd name="T54" fmla="*/ 57 w 103"/>
                <a:gd name="T55" fmla="*/ 104 h 104"/>
                <a:gd name="T56" fmla="*/ 103 w 103"/>
                <a:gd name="T57" fmla="*/ 42 h 104"/>
                <a:gd name="T58" fmla="*/ 101 w 103"/>
                <a:gd name="T59" fmla="*/ 23 h 104"/>
                <a:gd name="T60" fmla="*/ 99 w 103"/>
                <a:gd name="T61" fmla="*/ 14 h 104"/>
                <a:gd name="T62" fmla="*/ 96 w 103"/>
                <a:gd name="T6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104">
                  <a:moveTo>
                    <a:pt x="49" y="39"/>
                  </a:moveTo>
                  <a:cubicBezTo>
                    <a:pt x="48" y="39"/>
                    <a:pt x="47" y="38"/>
                    <a:pt x="47" y="37"/>
                  </a:cubicBezTo>
                  <a:cubicBezTo>
                    <a:pt x="47" y="37"/>
                    <a:pt x="47" y="35"/>
                    <a:pt x="46" y="32"/>
                  </a:cubicBezTo>
                  <a:cubicBezTo>
                    <a:pt x="46" y="31"/>
                    <a:pt x="47" y="30"/>
                    <a:pt x="48" y="30"/>
                  </a:cubicBezTo>
                  <a:cubicBezTo>
                    <a:pt x="48" y="30"/>
                    <a:pt x="48" y="30"/>
                    <a:pt x="48" y="30"/>
                  </a:cubicBezTo>
                  <a:cubicBezTo>
                    <a:pt x="49" y="30"/>
                    <a:pt x="50" y="30"/>
                    <a:pt x="50" y="31"/>
                  </a:cubicBezTo>
                  <a:cubicBezTo>
                    <a:pt x="51" y="35"/>
                    <a:pt x="51" y="36"/>
                    <a:pt x="51" y="36"/>
                  </a:cubicBezTo>
                  <a:cubicBezTo>
                    <a:pt x="51" y="37"/>
                    <a:pt x="50" y="38"/>
                    <a:pt x="49" y="39"/>
                  </a:cubicBezTo>
                  <a:cubicBezTo>
                    <a:pt x="49" y="39"/>
                    <a:pt x="49" y="39"/>
                    <a:pt x="49" y="39"/>
                  </a:cubicBezTo>
                  <a:moveTo>
                    <a:pt x="89" y="4"/>
                  </a:moveTo>
                  <a:cubicBezTo>
                    <a:pt x="61" y="20"/>
                    <a:pt x="31" y="34"/>
                    <a:pt x="0" y="45"/>
                  </a:cubicBezTo>
                  <a:cubicBezTo>
                    <a:pt x="4" y="59"/>
                    <a:pt x="9" y="73"/>
                    <a:pt x="16" y="84"/>
                  </a:cubicBezTo>
                  <a:cubicBezTo>
                    <a:pt x="25" y="91"/>
                    <a:pt x="35" y="94"/>
                    <a:pt x="45" y="94"/>
                  </a:cubicBezTo>
                  <a:cubicBezTo>
                    <a:pt x="68" y="94"/>
                    <a:pt x="90" y="76"/>
                    <a:pt x="92" y="45"/>
                  </a:cubicBezTo>
                  <a:cubicBezTo>
                    <a:pt x="94" y="32"/>
                    <a:pt x="92" y="18"/>
                    <a:pt x="89" y="4"/>
                  </a:cubicBezTo>
                  <a:moveTo>
                    <a:pt x="96" y="0"/>
                  </a:moveTo>
                  <a:cubicBezTo>
                    <a:pt x="94" y="1"/>
                    <a:pt x="92" y="2"/>
                    <a:pt x="90" y="3"/>
                  </a:cubicBezTo>
                  <a:cubicBezTo>
                    <a:pt x="95" y="24"/>
                    <a:pt x="97" y="45"/>
                    <a:pt x="88" y="65"/>
                  </a:cubicBezTo>
                  <a:cubicBezTo>
                    <a:pt x="80" y="83"/>
                    <a:pt x="65" y="97"/>
                    <a:pt x="46" y="97"/>
                  </a:cubicBezTo>
                  <a:cubicBezTo>
                    <a:pt x="42" y="97"/>
                    <a:pt x="38" y="96"/>
                    <a:pt x="34" y="95"/>
                  </a:cubicBezTo>
                  <a:cubicBezTo>
                    <a:pt x="30" y="94"/>
                    <a:pt x="26" y="93"/>
                    <a:pt x="23" y="91"/>
                  </a:cubicBezTo>
                  <a:cubicBezTo>
                    <a:pt x="30" y="98"/>
                    <a:pt x="39" y="103"/>
                    <a:pt x="51" y="104"/>
                  </a:cubicBezTo>
                  <a:cubicBezTo>
                    <a:pt x="51" y="104"/>
                    <a:pt x="51" y="104"/>
                    <a:pt x="51" y="104"/>
                  </a:cubicBezTo>
                  <a:cubicBezTo>
                    <a:pt x="51" y="104"/>
                    <a:pt x="51" y="104"/>
                    <a:pt x="51" y="104"/>
                  </a:cubicBezTo>
                  <a:cubicBezTo>
                    <a:pt x="51" y="104"/>
                    <a:pt x="51" y="104"/>
                    <a:pt x="51" y="104"/>
                  </a:cubicBezTo>
                  <a:cubicBezTo>
                    <a:pt x="51" y="104"/>
                    <a:pt x="52" y="104"/>
                    <a:pt x="52" y="104"/>
                  </a:cubicBezTo>
                  <a:cubicBezTo>
                    <a:pt x="52" y="104"/>
                    <a:pt x="52" y="104"/>
                    <a:pt x="52" y="104"/>
                  </a:cubicBezTo>
                  <a:cubicBezTo>
                    <a:pt x="53" y="104"/>
                    <a:pt x="55" y="104"/>
                    <a:pt x="57" y="104"/>
                  </a:cubicBezTo>
                  <a:cubicBezTo>
                    <a:pt x="89" y="104"/>
                    <a:pt x="103" y="72"/>
                    <a:pt x="103" y="42"/>
                  </a:cubicBezTo>
                  <a:cubicBezTo>
                    <a:pt x="103" y="35"/>
                    <a:pt x="103" y="29"/>
                    <a:pt x="101" y="23"/>
                  </a:cubicBezTo>
                  <a:cubicBezTo>
                    <a:pt x="101" y="20"/>
                    <a:pt x="100" y="17"/>
                    <a:pt x="99" y="14"/>
                  </a:cubicBezTo>
                  <a:cubicBezTo>
                    <a:pt x="98" y="10"/>
                    <a:pt x="97" y="5"/>
                    <a:pt x="96"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85" name="Freeform 334"/>
            <p:cNvSpPr/>
            <p:nvPr/>
          </p:nvSpPr>
          <p:spPr bwMode="auto">
            <a:xfrm>
              <a:off x="1206500" y="6161088"/>
              <a:ext cx="1438642" cy="1418196"/>
            </a:xfrm>
            <a:custGeom>
              <a:avLst/>
              <a:gdLst>
                <a:gd name="T0" fmla="*/ 8 w 383"/>
                <a:gd name="T1" fmla="*/ 278 h 377"/>
                <a:gd name="T2" fmla="*/ 91 w 383"/>
                <a:gd name="T3" fmla="*/ 81 h 377"/>
                <a:gd name="T4" fmla="*/ 224 w 383"/>
                <a:gd name="T5" fmla="*/ 15 h 377"/>
                <a:gd name="T6" fmla="*/ 352 w 383"/>
                <a:gd name="T7" fmla="*/ 189 h 377"/>
                <a:gd name="T8" fmla="*/ 374 w 383"/>
                <a:gd name="T9" fmla="*/ 294 h 377"/>
                <a:gd name="T10" fmla="*/ 289 w 383"/>
                <a:gd name="T11" fmla="*/ 323 h 377"/>
                <a:gd name="T12" fmla="*/ 220 w 383"/>
                <a:gd name="T13" fmla="*/ 190 h 377"/>
                <a:gd name="T14" fmla="*/ 126 w 383"/>
                <a:gd name="T15" fmla="*/ 247 h 377"/>
                <a:gd name="T16" fmla="*/ 111 w 383"/>
                <a:gd name="T17" fmla="*/ 291 h 377"/>
                <a:gd name="T18" fmla="*/ 63 w 383"/>
                <a:gd name="T19" fmla="*/ 369 h 377"/>
                <a:gd name="T20" fmla="*/ 14 w 383"/>
                <a:gd name="T21" fmla="*/ 343 h 377"/>
                <a:gd name="T22" fmla="*/ 8 w 383"/>
                <a:gd name="T23" fmla="*/ 278 h 377"/>
                <a:gd name="T24" fmla="*/ 7 w 383"/>
                <a:gd name="T25" fmla="*/ 280 h 377"/>
                <a:gd name="T26" fmla="*/ 62 w 383"/>
                <a:gd name="T27" fmla="*/ 371 h 377"/>
                <a:gd name="T28" fmla="*/ 106 w 383"/>
                <a:gd name="T29" fmla="*/ 314 h 377"/>
                <a:gd name="T30" fmla="*/ 175 w 383"/>
                <a:gd name="T31" fmla="*/ 197 h 377"/>
                <a:gd name="T32" fmla="*/ 246 w 383"/>
                <a:gd name="T33" fmla="*/ 210 h 377"/>
                <a:gd name="T34" fmla="*/ 316 w 383"/>
                <a:gd name="T35" fmla="*/ 344 h 377"/>
                <a:gd name="T36" fmla="*/ 370 w 383"/>
                <a:gd name="T37" fmla="*/ 314 h 377"/>
                <a:gd name="T38" fmla="*/ 365 w 383"/>
                <a:gd name="T39" fmla="*/ 225 h 377"/>
                <a:gd name="T40" fmla="*/ 200 w 383"/>
                <a:gd name="T41" fmla="*/ 9 h 377"/>
                <a:gd name="T42" fmla="*/ 73 w 383"/>
                <a:gd name="T43" fmla="*/ 108 h 377"/>
                <a:gd name="T44" fmla="*/ 7 w 383"/>
                <a:gd name="T45" fmla="*/ 280 h 377"/>
                <a:gd name="T46" fmla="*/ 8 w 383"/>
                <a:gd name="T47" fmla="*/ 278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3" h="377">
                  <a:moveTo>
                    <a:pt x="8" y="278"/>
                  </a:moveTo>
                  <a:cubicBezTo>
                    <a:pt x="23" y="210"/>
                    <a:pt x="51" y="137"/>
                    <a:pt x="91" y="81"/>
                  </a:cubicBezTo>
                  <a:cubicBezTo>
                    <a:pt x="122" y="36"/>
                    <a:pt x="167" y="0"/>
                    <a:pt x="224" y="15"/>
                  </a:cubicBezTo>
                  <a:cubicBezTo>
                    <a:pt x="296" y="35"/>
                    <a:pt x="331" y="125"/>
                    <a:pt x="352" y="189"/>
                  </a:cubicBezTo>
                  <a:cubicBezTo>
                    <a:pt x="363" y="221"/>
                    <a:pt x="377" y="260"/>
                    <a:pt x="374" y="294"/>
                  </a:cubicBezTo>
                  <a:cubicBezTo>
                    <a:pt x="370" y="343"/>
                    <a:pt x="317" y="360"/>
                    <a:pt x="289" y="323"/>
                  </a:cubicBezTo>
                  <a:cubicBezTo>
                    <a:pt x="261" y="287"/>
                    <a:pt x="275" y="201"/>
                    <a:pt x="220" y="190"/>
                  </a:cubicBezTo>
                  <a:cubicBezTo>
                    <a:pt x="177" y="181"/>
                    <a:pt x="142" y="212"/>
                    <a:pt x="126" y="247"/>
                  </a:cubicBezTo>
                  <a:cubicBezTo>
                    <a:pt x="120" y="261"/>
                    <a:pt x="116" y="276"/>
                    <a:pt x="111" y="291"/>
                  </a:cubicBezTo>
                  <a:cubicBezTo>
                    <a:pt x="103" y="321"/>
                    <a:pt x="98" y="360"/>
                    <a:pt x="63" y="369"/>
                  </a:cubicBezTo>
                  <a:cubicBezTo>
                    <a:pt x="44" y="374"/>
                    <a:pt x="23" y="358"/>
                    <a:pt x="14" y="343"/>
                  </a:cubicBezTo>
                  <a:cubicBezTo>
                    <a:pt x="1" y="325"/>
                    <a:pt x="4" y="299"/>
                    <a:pt x="8" y="278"/>
                  </a:cubicBezTo>
                  <a:cubicBezTo>
                    <a:pt x="8" y="279"/>
                    <a:pt x="7" y="280"/>
                    <a:pt x="7" y="280"/>
                  </a:cubicBezTo>
                  <a:cubicBezTo>
                    <a:pt x="0" y="319"/>
                    <a:pt x="9" y="377"/>
                    <a:pt x="62" y="371"/>
                  </a:cubicBezTo>
                  <a:cubicBezTo>
                    <a:pt x="88" y="369"/>
                    <a:pt x="100" y="336"/>
                    <a:pt x="106" y="314"/>
                  </a:cubicBezTo>
                  <a:cubicBezTo>
                    <a:pt x="117" y="271"/>
                    <a:pt x="128" y="214"/>
                    <a:pt x="175" y="197"/>
                  </a:cubicBezTo>
                  <a:cubicBezTo>
                    <a:pt x="200" y="189"/>
                    <a:pt x="229" y="187"/>
                    <a:pt x="246" y="210"/>
                  </a:cubicBezTo>
                  <a:cubicBezTo>
                    <a:pt x="275" y="248"/>
                    <a:pt x="259" y="330"/>
                    <a:pt x="316" y="344"/>
                  </a:cubicBezTo>
                  <a:cubicBezTo>
                    <a:pt x="342" y="351"/>
                    <a:pt x="361" y="335"/>
                    <a:pt x="370" y="314"/>
                  </a:cubicBezTo>
                  <a:cubicBezTo>
                    <a:pt x="383" y="285"/>
                    <a:pt x="372" y="253"/>
                    <a:pt x="365" y="225"/>
                  </a:cubicBezTo>
                  <a:cubicBezTo>
                    <a:pt x="343" y="143"/>
                    <a:pt x="301" y="15"/>
                    <a:pt x="200" y="9"/>
                  </a:cubicBezTo>
                  <a:cubicBezTo>
                    <a:pt x="141" y="6"/>
                    <a:pt x="100" y="63"/>
                    <a:pt x="73" y="108"/>
                  </a:cubicBezTo>
                  <a:cubicBezTo>
                    <a:pt x="42" y="159"/>
                    <a:pt x="20" y="221"/>
                    <a:pt x="7" y="280"/>
                  </a:cubicBezTo>
                  <a:cubicBezTo>
                    <a:pt x="7" y="280"/>
                    <a:pt x="8" y="279"/>
                    <a:pt x="8" y="278"/>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86" name="Freeform 335"/>
            <p:cNvSpPr/>
            <p:nvPr/>
          </p:nvSpPr>
          <p:spPr bwMode="auto">
            <a:xfrm>
              <a:off x="1711122" y="6493674"/>
              <a:ext cx="463876" cy="288659"/>
            </a:xfrm>
            <a:custGeom>
              <a:avLst/>
              <a:gdLst>
                <a:gd name="T0" fmla="*/ 11 w 124"/>
                <a:gd name="T1" fmla="*/ 34 h 77"/>
                <a:gd name="T2" fmla="*/ 80 w 124"/>
                <a:gd name="T3" fmla="*/ 6 h 77"/>
                <a:gd name="T4" fmla="*/ 116 w 124"/>
                <a:gd name="T5" fmla="*/ 41 h 77"/>
                <a:gd name="T6" fmla="*/ 62 w 124"/>
                <a:gd name="T7" fmla="*/ 72 h 77"/>
                <a:gd name="T8" fmla="*/ 11 w 124"/>
                <a:gd name="T9" fmla="*/ 34 h 77"/>
                <a:gd name="T10" fmla="*/ 10 w 124"/>
                <a:gd name="T11" fmla="*/ 36 h 77"/>
                <a:gd name="T12" fmla="*/ 85 w 124"/>
                <a:gd name="T13" fmla="*/ 72 h 77"/>
                <a:gd name="T14" fmla="*/ 118 w 124"/>
                <a:gd name="T15" fmla="*/ 44 h 77"/>
                <a:gd name="T16" fmla="*/ 62 w 124"/>
                <a:gd name="T17" fmla="*/ 3 h 77"/>
                <a:gd name="T18" fmla="*/ 10 w 124"/>
                <a:gd name="T19" fmla="*/ 36 h 77"/>
                <a:gd name="T20" fmla="*/ 11 w 124"/>
                <a:gd name="T21" fmla="*/ 3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77">
                  <a:moveTo>
                    <a:pt x="11" y="34"/>
                  </a:moveTo>
                  <a:cubicBezTo>
                    <a:pt x="20" y="11"/>
                    <a:pt x="57" y="0"/>
                    <a:pt x="80" y="6"/>
                  </a:cubicBezTo>
                  <a:cubicBezTo>
                    <a:pt x="96" y="10"/>
                    <a:pt x="111" y="25"/>
                    <a:pt x="116" y="41"/>
                  </a:cubicBezTo>
                  <a:cubicBezTo>
                    <a:pt x="124" y="71"/>
                    <a:pt x="80" y="72"/>
                    <a:pt x="62" y="72"/>
                  </a:cubicBezTo>
                  <a:cubicBezTo>
                    <a:pt x="40" y="72"/>
                    <a:pt x="4" y="65"/>
                    <a:pt x="11" y="34"/>
                  </a:cubicBezTo>
                  <a:cubicBezTo>
                    <a:pt x="11" y="35"/>
                    <a:pt x="10" y="36"/>
                    <a:pt x="10" y="36"/>
                  </a:cubicBezTo>
                  <a:cubicBezTo>
                    <a:pt x="0" y="77"/>
                    <a:pt x="61" y="75"/>
                    <a:pt x="85" y="72"/>
                  </a:cubicBezTo>
                  <a:cubicBezTo>
                    <a:pt x="102" y="71"/>
                    <a:pt x="118" y="63"/>
                    <a:pt x="118" y="44"/>
                  </a:cubicBezTo>
                  <a:cubicBezTo>
                    <a:pt x="117" y="18"/>
                    <a:pt x="86" y="0"/>
                    <a:pt x="62" y="3"/>
                  </a:cubicBezTo>
                  <a:cubicBezTo>
                    <a:pt x="42" y="5"/>
                    <a:pt x="18" y="16"/>
                    <a:pt x="10" y="36"/>
                  </a:cubicBezTo>
                  <a:cubicBezTo>
                    <a:pt x="10" y="36"/>
                    <a:pt x="11" y="35"/>
                    <a:pt x="11" y="34"/>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87" name="Freeform 336"/>
            <p:cNvSpPr>
              <a:spLocks noEditPoints="1"/>
            </p:cNvSpPr>
            <p:nvPr/>
          </p:nvSpPr>
          <p:spPr bwMode="auto">
            <a:xfrm>
              <a:off x="1397693" y="6355619"/>
              <a:ext cx="1040586" cy="859703"/>
            </a:xfrm>
            <a:custGeom>
              <a:avLst/>
              <a:gdLst>
                <a:gd name="T0" fmla="*/ 1 w 277"/>
                <a:gd name="T1" fmla="*/ 226 h 228"/>
                <a:gd name="T2" fmla="*/ 4 w 277"/>
                <a:gd name="T3" fmla="*/ 227 h 228"/>
                <a:gd name="T4" fmla="*/ 8 w 277"/>
                <a:gd name="T5" fmla="*/ 205 h 228"/>
                <a:gd name="T6" fmla="*/ 269 w 277"/>
                <a:gd name="T7" fmla="*/ 190 h 228"/>
                <a:gd name="T8" fmla="*/ 275 w 277"/>
                <a:gd name="T9" fmla="*/ 211 h 228"/>
                <a:gd name="T10" fmla="*/ 273 w 277"/>
                <a:gd name="T11" fmla="*/ 189 h 228"/>
                <a:gd name="T12" fmla="*/ 17 w 277"/>
                <a:gd name="T13" fmla="*/ 168 h 228"/>
                <a:gd name="T14" fmla="*/ 13 w 277"/>
                <a:gd name="T15" fmla="*/ 189 h 228"/>
                <a:gd name="T16" fmla="*/ 20 w 277"/>
                <a:gd name="T17" fmla="*/ 166 h 228"/>
                <a:gd name="T18" fmla="*/ 260 w 277"/>
                <a:gd name="T19" fmla="*/ 149 h 228"/>
                <a:gd name="T20" fmla="*/ 266 w 277"/>
                <a:gd name="T21" fmla="*/ 172 h 228"/>
                <a:gd name="T22" fmla="*/ 262 w 277"/>
                <a:gd name="T23" fmla="*/ 150 h 228"/>
                <a:gd name="T24" fmla="*/ 31 w 277"/>
                <a:gd name="T25" fmla="*/ 130 h 228"/>
                <a:gd name="T26" fmla="*/ 26 w 277"/>
                <a:gd name="T27" fmla="*/ 151 h 228"/>
                <a:gd name="T28" fmla="*/ 34 w 277"/>
                <a:gd name="T29" fmla="*/ 129 h 228"/>
                <a:gd name="T30" fmla="*/ 247 w 277"/>
                <a:gd name="T31" fmla="*/ 111 h 228"/>
                <a:gd name="T32" fmla="*/ 254 w 277"/>
                <a:gd name="T33" fmla="*/ 134 h 228"/>
                <a:gd name="T34" fmla="*/ 249 w 277"/>
                <a:gd name="T35" fmla="*/ 112 h 228"/>
                <a:gd name="T36" fmla="*/ 47 w 277"/>
                <a:gd name="T37" fmla="*/ 93 h 228"/>
                <a:gd name="T38" fmla="*/ 40 w 277"/>
                <a:gd name="T39" fmla="*/ 114 h 228"/>
                <a:gd name="T40" fmla="*/ 50 w 277"/>
                <a:gd name="T41" fmla="*/ 92 h 228"/>
                <a:gd name="T42" fmla="*/ 230 w 277"/>
                <a:gd name="T43" fmla="*/ 74 h 228"/>
                <a:gd name="T44" fmla="*/ 238 w 277"/>
                <a:gd name="T45" fmla="*/ 95 h 228"/>
                <a:gd name="T46" fmla="*/ 242 w 277"/>
                <a:gd name="T47" fmla="*/ 94 h 228"/>
                <a:gd name="T48" fmla="*/ 68 w 277"/>
                <a:gd name="T49" fmla="*/ 57 h 228"/>
                <a:gd name="T50" fmla="*/ 57 w 277"/>
                <a:gd name="T51" fmla="*/ 78 h 228"/>
                <a:gd name="T52" fmla="*/ 70 w 277"/>
                <a:gd name="T53" fmla="*/ 60 h 228"/>
                <a:gd name="T54" fmla="*/ 211 w 277"/>
                <a:gd name="T55" fmla="*/ 40 h 228"/>
                <a:gd name="T56" fmla="*/ 220 w 277"/>
                <a:gd name="T57" fmla="*/ 60 h 228"/>
                <a:gd name="T58" fmla="*/ 223 w 277"/>
                <a:gd name="T59" fmla="*/ 58 h 228"/>
                <a:gd name="T60" fmla="*/ 93 w 277"/>
                <a:gd name="T61" fmla="*/ 25 h 228"/>
                <a:gd name="T62" fmla="*/ 78 w 277"/>
                <a:gd name="T63" fmla="*/ 44 h 228"/>
                <a:gd name="T64" fmla="*/ 81 w 277"/>
                <a:gd name="T65" fmla="*/ 44 h 228"/>
                <a:gd name="T66" fmla="*/ 93 w 277"/>
                <a:gd name="T67" fmla="*/ 25 h 228"/>
                <a:gd name="T68" fmla="*/ 181 w 277"/>
                <a:gd name="T69" fmla="*/ 15 h 228"/>
                <a:gd name="T70" fmla="*/ 198 w 277"/>
                <a:gd name="T71" fmla="*/ 29 h 228"/>
                <a:gd name="T72" fmla="*/ 184 w 277"/>
                <a:gd name="T73" fmla="*/ 12 h 228"/>
                <a:gd name="T74" fmla="*/ 125 w 277"/>
                <a:gd name="T75" fmla="*/ 3 h 228"/>
                <a:gd name="T76" fmla="*/ 108 w 277"/>
                <a:gd name="T77" fmla="*/ 16 h 228"/>
                <a:gd name="T78" fmla="*/ 128 w 277"/>
                <a:gd name="T79" fmla="*/ 5 h 228"/>
                <a:gd name="T80" fmla="*/ 145 w 277"/>
                <a:gd name="T81" fmla="*/ 0 h 228"/>
                <a:gd name="T82" fmla="*/ 145 w 277"/>
                <a:gd name="T83" fmla="*/ 4 h 228"/>
                <a:gd name="T84" fmla="*/ 164 w 277"/>
                <a:gd name="T85" fmla="*/ 7 h 228"/>
                <a:gd name="T86" fmla="*/ 165 w 277"/>
                <a:gd name="T87" fmla="*/ 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7" h="228">
                  <a:moveTo>
                    <a:pt x="8" y="205"/>
                  </a:moveTo>
                  <a:cubicBezTo>
                    <a:pt x="7" y="205"/>
                    <a:pt x="6" y="205"/>
                    <a:pt x="6" y="206"/>
                  </a:cubicBezTo>
                  <a:cubicBezTo>
                    <a:pt x="4" y="213"/>
                    <a:pt x="2" y="220"/>
                    <a:pt x="1" y="226"/>
                  </a:cubicBezTo>
                  <a:cubicBezTo>
                    <a:pt x="0" y="227"/>
                    <a:pt x="1" y="228"/>
                    <a:pt x="2" y="228"/>
                  </a:cubicBezTo>
                  <a:cubicBezTo>
                    <a:pt x="3" y="228"/>
                    <a:pt x="3" y="228"/>
                    <a:pt x="3" y="228"/>
                  </a:cubicBezTo>
                  <a:cubicBezTo>
                    <a:pt x="3" y="228"/>
                    <a:pt x="4" y="227"/>
                    <a:pt x="4" y="227"/>
                  </a:cubicBezTo>
                  <a:cubicBezTo>
                    <a:pt x="6" y="221"/>
                    <a:pt x="8" y="214"/>
                    <a:pt x="10" y="207"/>
                  </a:cubicBezTo>
                  <a:cubicBezTo>
                    <a:pt x="10" y="206"/>
                    <a:pt x="9" y="205"/>
                    <a:pt x="8" y="205"/>
                  </a:cubicBezTo>
                  <a:cubicBezTo>
                    <a:pt x="8" y="205"/>
                    <a:pt x="8" y="205"/>
                    <a:pt x="8" y="205"/>
                  </a:cubicBezTo>
                  <a:moveTo>
                    <a:pt x="271" y="188"/>
                  </a:moveTo>
                  <a:cubicBezTo>
                    <a:pt x="271" y="188"/>
                    <a:pt x="270" y="188"/>
                    <a:pt x="270" y="188"/>
                  </a:cubicBezTo>
                  <a:cubicBezTo>
                    <a:pt x="269" y="188"/>
                    <a:pt x="269" y="189"/>
                    <a:pt x="269" y="190"/>
                  </a:cubicBezTo>
                  <a:cubicBezTo>
                    <a:pt x="269" y="190"/>
                    <a:pt x="269" y="190"/>
                    <a:pt x="269" y="190"/>
                  </a:cubicBezTo>
                  <a:cubicBezTo>
                    <a:pt x="271" y="197"/>
                    <a:pt x="272" y="204"/>
                    <a:pt x="273" y="210"/>
                  </a:cubicBezTo>
                  <a:cubicBezTo>
                    <a:pt x="274" y="210"/>
                    <a:pt x="274" y="211"/>
                    <a:pt x="275" y="211"/>
                  </a:cubicBezTo>
                  <a:cubicBezTo>
                    <a:pt x="276" y="211"/>
                    <a:pt x="276" y="211"/>
                    <a:pt x="276" y="211"/>
                  </a:cubicBezTo>
                  <a:cubicBezTo>
                    <a:pt x="277" y="211"/>
                    <a:pt x="277" y="210"/>
                    <a:pt x="277" y="209"/>
                  </a:cubicBezTo>
                  <a:cubicBezTo>
                    <a:pt x="276" y="203"/>
                    <a:pt x="275" y="196"/>
                    <a:pt x="273" y="189"/>
                  </a:cubicBezTo>
                  <a:cubicBezTo>
                    <a:pt x="273" y="188"/>
                    <a:pt x="272" y="188"/>
                    <a:pt x="271" y="188"/>
                  </a:cubicBezTo>
                  <a:moveTo>
                    <a:pt x="19" y="166"/>
                  </a:moveTo>
                  <a:cubicBezTo>
                    <a:pt x="18" y="166"/>
                    <a:pt x="18" y="167"/>
                    <a:pt x="17" y="168"/>
                  </a:cubicBezTo>
                  <a:cubicBezTo>
                    <a:pt x="15" y="174"/>
                    <a:pt x="13" y="181"/>
                    <a:pt x="11" y="187"/>
                  </a:cubicBezTo>
                  <a:cubicBezTo>
                    <a:pt x="11" y="188"/>
                    <a:pt x="12" y="189"/>
                    <a:pt x="13" y="189"/>
                  </a:cubicBezTo>
                  <a:cubicBezTo>
                    <a:pt x="13" y="189"/>
                    <a:pt x="13" y="189"/>
                    <a:pt x="13" y="189"/>
                  </a:cubicBezTo>
                  <a:cubicBezTo>
                    <a:pt x="14" y="189"/>
                    <a:pt x="15" y="189"/>
                    <a:pt x="15" y="188"/>
                  </a:cubicBezTo>
                  <a:cubicBezTo>
                    <a:pt x="17" y="182"/>
                    <a:pt x="19" y="175"/>
                    <a:pt x="21" y="169"/>
                  </a:cubicBezTo>
                  <a:cubicBezTo>
                    <a:pt x="22" y="168"/>
                    <a:pt x="21" y="167"/>
                    <a:pt x="20" y="166"/>
                  </a:cubicBezTo>
                  <a:cubicBezTo>
                    <a:pt x="20" y="166"/>
                    <a:pt x="20" y="166"/>
                    <a:pt x="19" y="166"/>
                  </a:cubicBezTo>
                  <a:moveTo>
                    <a:pt x="260" y="149"/>
                  </a:moveTo>
                  <a:cubicBezTo>
                    <a:pt x="260" y="149"/>
                    <a:pt x="260" y="149"/>
                    <a:pt x="260" y="149"/>
                  </a:cubicBezTo>
                  <a:cubicBezTo>
                    <a:pt x="259" y="149"/>
                    <a:pt x="258" y="150"/>
                    <a:pt x="258" y="151"/>
                  </a:cubicBezTo>
                  <a:cubicBezTo>
                    <a:pt x="260" y="158"/>
                    <a:pt x="262" y="164"/>
                    <a:pt x="264" y="171"/>
                  </a:cubicBezTo>
                  <a:cubicBezTo>
                    <a:pt x="264" y="172"/>
                    <a:pt x="265" y="172"/>
                    <a:pt x="266" y="172"/>
                  </a:cubicBezTo>
                  <a:cubicBezTo>
                    <a:pt x="266" y="172"/>
                    <a:pt x="266" y="172"/>
                    <a:pt x="266" y="172"/>
                  </a:cubicBezTo>
                  <a:cubicBezTo>
                    <a:pt x="267" y="172"/>
                    <a:pt x="268" y="171"/>
                    <a:pt x="268" y="170"/>
                  </a:cubicBezTo>
                  <a:cubicBezTo>
                    <a:pt x="266" y="163"/>
                    <a:pt x="264" y="157"/>
                    <a:pt x="262" y="150"/>
                  </a:cubicBezTo>
                  <a:cubicBezTo>
                    <a:pt x="262" y="149"/>
                    <a:pt x="261" y="149"/>
                    <a:pt x="260" y="149"/>
                  </a:cubicBezTo>
                  <a:moveTo>
                    <a:pt x="33" y="129"/>
                  </a:moveTo>
                  <a:cubicBezTo>
                    <a:pt x="32" y="129"/>
                    <a:pt x="31" y="129"/>
                    <a:pt x="31" y="130"/>
                  </a:cubicBezTo>
                  <a:cubicBezTo>
                    <a:pt x="29" y="136"/>
                    <a:pt x="26" y="142"/>
                    <a:pt x="24" y="149"/>
                  </a:cubicBezTo>
                  <a:cubicBezTo>
                    <a:pt x="24" y="150"/>
                    <a:pt x="24" y="151"/>
                    <a:pt x="25" y="151"/>
                  </a:cubicBezTo>
                  <a:cubicBezTo>
                    <a:pt x="26" y="151"/>
                    <a:pt x="26" y="151"/>
                    <a:pt x="26" y="151"/>
                  </a:cubicBezTo>
                  <a:cubicBezTo>
                    <a:pt x="27" y="151"/>
                    <a:pt x="27" y="151"/>
                    <a:pt x="28" y="150"/>
                  </a:cubicBezTo>
                  <a:cubicBezTo>
                    <a:pt x="30" y="144"/>
                    <a:pt x="32" y="138"/>
                    <a:pt x="35" y="131"/>
                  </a:cubicBezTo>
                  <a:cubicBezTo>
                    <a:pt x="35" y="130"/>
                    <a:pt x="35" y="129"/>
                    <a:pt x="34" y="129"/>
                  </a:cubicBezTo>
                  <a:cubicBezTo>
                    <a:pt x="33" y="129"/>
                    <a:pt x="33" y="129"/>
                    <a:pt x="33" y="129"/>
                  </a:cubicBezTo>
                  <a:moveTo>
                    <a:pt x="247" y="111"/>
                  </a:moveTo>
                  <a:cubicBezTo>
                    <a:pt x="247" y="111"/>
                    <a:pt x="247" y="111"/>
                    <a:pt x="247" y="111"/>
                  </a:cubicBezTo>
                  <a:cubicBezTo>
                    <a:pt x="246" y="111"/>
                    <a:pt x="245" y="113"/>
                    <a:pt x="246" y="114"/>
                  </a:cubicBezTo>
                  <a:cubicBezTo>
                    <a:pt x="248" y="120"/>
                    <a:pt x="250" y="126"/>
                    <a:pt x="252" y="132"/>
                  </a:cubicBezTo>
                  <a:cubicBezTo>
                    <a:pt x="253" y="133"/>
                    <a:pt x="253" y="134"/>
                    <a:pt x="254" y="134"/>
                  </a:cubicBezTo>
                  <a:cubicBezTo>
                    <a:pt x="255" y="134"/>
                    <a:pt x="255" y="134"/>
                    <a:pt x="255" y="134"/>
                  </a:cubicBezTo>
                  <a:cubicBezTo>
                    <a:pt x="256" y="133"/>
                    <a:pt x="256" y="132"/>
                    <a:pt x="256" y="131"/>
                  </a:cubicBezTo>
                  <a:cubicBezTo>
                    <a:pt x="254" y="125"/>
                    <a:pt x="252" y="118"/>
                    <a:pt x="249" y="112"/>
                  </a:cubicBezTo>
                  <a:cubicBezTo>
                    <a:pt x="249" y="111"/>
                    <a:pt x="248" y="111"/>
                    <a:pt x="247" y="111"/>
                  </a:cubicBezTo>
                  <a:moveTo>
                    <a:pt x="49" y="92"/>
                  </a:moveTo>
                  <a:cubicBezTo>
                    <a:pt x="48" y="92"/>
                    <a:pt x="47" y="92"/>
                    <a:pt x="47" y="93"/>
                  </a:cubicBezTo>
                  <a:cubicBezTo>
                    <a:pt x="44" y="99"/>
                    <a:pt x="41" y="105"/>
                    <a:pt x="39" y="111"/>
                  </a:cubicBezTo>
                  <a:cubicBezTo>
                    <a:pt x="38" y="112"/>
                    <a:pt x="39" y="113"/>
                    <a:pt x="40" y="114"/>
                  </a:cubicBezTo>
                  <a:cubicBezTo>
                    <a:pt x="40" y="114"/>
                    <a:pt x="40" y="114"/>
                    <a:pt x="40" y="114"/>
                  </a:cubicBezTo>
                  <a:cubicBezTo>
                    <a:pt x="41" y="114"/>
                    <a:pt x="42" y="114"/>
                    <a:pt x="42" y="113"/>
                  </a:cubicBezTo>
                  <a:cubicBezTo>
                    <a:pt x="45" y="107"/>
                    <a:pt x="48" y="101"/>
                    <a:pt x="51" y="95"/>
                  </a:cubicBezTo>
                  <a:cubicBezTo>
                    <a:pt x="51" y="94"/>
                    <a:pt x="51" y="93"/>
                    <a:pt x="50" y="92"/>
                  </a:cubicBezTo>
                  <a:cubicBezTo>
                    <a:pt x="49" y="92"/>
                    <a:pt x="49" y="92"/>
                    <a:pt x="49" y="92"/>
                  </a:cubicBezTo>
                  <a:moveTo>
                    <a:pt x="231" y="74"/>
                  </a:moveTo>
                  <a:cubicBezTo>
                    <a:pt x="231" y="74"/>
                    <a:pt x="231" y="74"/>
                    <a:pt x="230" y="74"/>
                  </a:cubicBezTo>
                  <a:cubicBezTo>
                    <a:pt x="229" y="75"/>
                    <a:pt x="229" y="76"/>
                    <a:pt x="230" y="77"/>
                  </a:cubicBezTo>
                  <a:cubicBezTo>
                    <a:pt x="230" y="77"/>
                    <a:pt x="230" y="77"/>
                    <a:pt x="230" y="77"/>
                  </a:cubicBezTo>
                  <a:cubicBezTo>
                    <a:pt x="233" y="83"/>
                    <a:pt x="235" y="89"/>
                    <a:pt x="238" y="95"/>
                  </a:cubicBezTo>
                  <a:cubicBezTo>
                    <a:pt x="238" y="96"/>
                    <a:pt x="239" y="96"/>
                    <a:pt x="240" y="96"/>
                  </a:cubicBezTo>
                  <a:cubicBezTo>
                    <a:pt x="241" y="96"/>
                    <a:pt x="241" y="96"/>
                    <a:pt x="241" y="96"/>
                  </a:cubicBezTo>
                  <a:cubicBezTo>
                    <a:pt x="242" y="96"/>
                    <a:pt x="242" y="95"/>
                    <a:pt x="242" y="94"/>
                  </a:cubicBezTo>
                  <a:cubicBezTo>
                    <a:pt x="239" y="87"/>
                    <a:pt x="236" y="81"/>
                    <a:pt x="233" y="75"/>
                  </a:cubicBezTo>
                  <a:cubicBezTo>
                    <a:pt x="233" y="75"/>
                    <a:pt x="232" y="74"/>
                    <a:pt x="231" y="74"/>
                  </a:cubicBezTo>
                  <a:moveTo>
                    <a:pt x="68" y="57"/>
                  </a:moveTo>
                  <a:cubicBezTo>
                    <a:pt x="68" y="57"/>
                    <a:pt x="67" y="57"/>
                    <a:pt x="67" y="58"/>
                  </a:cubicBezTo>
                  <a:cubicBezTo>
                    <a:pt x="63" y="63"/>
                    <a:pt x="60" y="69"/>
                    <a:pt x="56" y="75"/>
                  </a:cubicBezTo>
                  <a:cubicBezTo>
                    <a:pt x="56" y="76"/>
                    <a:pt x="56" y="77"/>
                    <a:pt x="57" y="78"/>
                  </a:cubicBezTo>
                  <a:cubicBezTo>
                    <a:pt x="58" y="78"/>
                    <a:pt x="58" y="78"/>
                    <a:pt x="58" y="78"/>
                  </a:cubicBezTo>
                  <a:cubicBezTo>
                    <a:pt x="59" y="78"/>
                    <a:pt x="59" y="78"/>
                    <a:pt x="60" y="77"/>
                  </a:cubicBezTo>
                  <a:cubicBezTo>
                    <a:pt x="63" y="71"/>
                    <a:pt x="66" y="65"/>
                    <a:pt x="70" y="60"/>
                  </a:cubicBezTo>
                  <a:cubicBezTo>
                    <a:pt x="70" y="59"/>
                    <a:pt x="70" y="58"/>
                    <a:pt x="69" y="57"/>
                  </a:cubicBezTo>
                  <a:cubicBezTo>
                    <a:pt x="69" y="57"/>
                    <a:pt x="69" y="57"/>
                    <a:pt x="68" y="57"/>
                  </a:cubicBezTo>
                  <a:moveTo>
                    <a:pt x="211" y="40"/>
                  </a:moveTo>
                  <a:cubicBezTo>
                    <a:pt x="210" y="40"/>
                    <a:pt x="210" y="40"/>
                    <a:pt x="209" y="40"/>
                  </a:cubicBezTo>
                  <a:cubicBezTo>
                    <a:pt x="209" y="41"/>
                    <a:pt x="208" y="42"/>
                    <a:pt x="209" y="43"/>
                  </a:cubicBezTo>
                  <a:cubicBezTo>
                    <a:pt x="213" y="48"/>
                    <a:pt x="217" y="54"/>
                    <a:pt x="220" y="60"/>
                  </a:cubicBezTo>
                  <a:cubicBezTo>
                    <a:pt x="220" y="60"/>
                    <a:pt x="221" y="61"/>
                    <a:pt x="222" y="61"/>
                  </a:cubicBezTo>
                  <a:cubicBezTo>
                    <a:pt x="223" y="60"/>
                    <a:pt x="223" y="60"/>
                    <a:pt x="223" y="60"/>
                  </a:cubicBezTo>
                  <a:cubicBezTo>
                    <a:pt x="224" y="60"/>
                    <a:pt x="224" y="59"/>
                    <a:pt x="223" y="58"/>
                  </a:cubicBezTo>
                  <a:cubicBezTo>
                    <a:pt x="220" y="52"/>
                    <a:pt x="216" y="46"/>
                    <a:pt x="212" y="41"/>
                  </a:cubicBezTo>
                  <a:cubicBezTo>
                    <a:pt x="212" y="40"/>
                    <a:pt x="211" y="40"/>
                    <a:pt x="211" y="40"/>
                  </a:cubicBezTo>
                  <a:moveTo>
                    <a:pt x="93" y="25"/>
                  </a:moveTo>
                  <a:cubicBezTo>
                    <a:pt x="92" y="25"/>
                    <a:pt x="92" y="26"/>
                    <a:pt x="91" y="26"/>
                  </a:cubicBezTo>
                  <a:cubicBezTo>
                    <a:pt x="87" y="31"/>
                    <a:pt x="82" y="36"/>
                    <a:pt x="78" y="41"/>
                  </a:cubicBezTo>
                  <a:cubicBezTo>
                    <a:pt x="77" y="42"/>
                    <a:pt x="78" y="43"/>
                    <a:pt x="78" y="44"/>
                  </a:cubicBezTo>
                  <a:cubicBezTo>
                    <a:pt x="79" y="44"/>
                    <a:pt x="79" y="44"/>
                    <a:pt x="80" y="44"/>
                  </a:cubicBezTo>
                  <a:cubicBezTo>
                    <a:pt x="80" y="44"/>
                    <a:pt x="81" y="44"/>
                    <a:pt x="81" y="44"/>
                  </a:cubicBezTo>
                  <a:cubicBezTo>
                    <a:pt x="81" y="44"/>
                    <a:pt x="81" y="44"/>
                    <a:pt x="81" y="44"/>
                  </a:cubicBezTo>
                  <a:cubicBezTo>
                    <a:pt x="85" y="38"/>
                    <a:pt x="90" y="33"/>
                    <a:pt x="94" y="29"/>
                  </a:cubicBezTo>
                  <a:cubicBezTo>
                    <a:pt x="95" y="28"/>
                    <a:pt x="95" y="27"/>
                    <a:pt x="94" y="26"/>
                  </a:cubicBezTo>
                  <a:cubicBezTo>
                    <a:pt x="94" y="26"/>
                    <a:pt x="93" y="25"/>
                    <a:pt x="93" y="25"/>
                  </a:cubicBezTo>
                  <a:moveTo>
                    <a:pt x="182" y="12"/>
                  </a:moveTo>
                  <a:cubicBezTo>
                    <a:pt x="182" y="12"/>
                    <a:pt x="181" y="12"/>
                    <a:pt x="181" y="13"/>
                  </a:cubicBezTo>
                  <a:cubicBezTo>
                    <a:pt x="180" y="14"/>
                    <a:pt x="180" y="15"/>
                    <a:pt x="181" y="15"/>
                  </a:cubicBezTo>
                  <a:cubicBezTo>
                    <a:pt x="187" y="19"/>
                    <a:pt x="192" y="23"/>
                    <a:pt x="196" y="28"/>
                  </a:cubicBezTo>
                  <a:cubicBezTo>
                    <a:pt x="197" y="29"/>
                    <a:pt x="197" y="29"/>
                    <a:pt x="198" y="29"/>
                  </a:cubicBezTo>
                  <a:cubicBezTo>
                    <a:pt x="198" y="29"/>
                    <a:pt x="198" y="29"/>
                    <a:pt x="198" y="29"/>
                  </a:cubicBezTo>
                  <a:cubicBezTo>
                    <a:pt x="198" y="29"/>
                    <a:pt x="199" y="29"/>
                    <a:pt x="199" y="28"/>
                  </a:cubicBezTo>
                  <a:cubicBezTo>
                    <a:pt x="200" y="27"/>
                    <a:pt x="200" y="26"/>
                    <a:pt x="199" y="25"/>
                  </a:cubicBezTo>
                  <a:cubicBezTo>
                    <a:pt x="194" y="20"/>
                    <a:pt x="189" y="16"/>
                    <a:pt x="184" y="12"/>
                  </a:cubicBezTo>
                  <a:cubicBezTo>
                    <a:pt x="183" y="12"/>
                    <a:pt x="183" y="12"/>
                    <a:pt x="182" y="12"/>
                  </a:cubicBezTo>
                  <a:moveTo>
                    <a:pt x="126" y="3"/>
                  </a:moveTo>
                  <a:cubicBezTo>
                    <a:pt x="125" y="3"/>
                    <a:pt x="125" y="3"/>
                    <a:pt x="125" y="3"/>
                  </a:cubicBezTo>
                  <a:cubicBezTo>
                    <a:pt x="119" y="6"/>
                    <a:pt x="113" y="9"/>
                    <a:pt x="107" y="13"/>
                  </a:cubicBezTo>
                  <a:cubicBezTo>
                    <a:pt x="106" y="13"/>
                    <a:pt x="106" y="15"/>
                    <a:pt x="106" y="16"/>
                  </a:cubicBezTo>
                  <a:cubicBezTo>
                    <a:pt x="107" y="16"/>
                    <a:pt x="107" y="16"/>
                    <a:pt x="108" y="16"/>
                  </a:cubicBezTo>
                  <a:cubicBezTo>
                    <a:pt x="108" y="16"/>
                    <a:pt x="109" y="16"/>
                    <a:pt x="109" y="16"/>
                  </a:cubicBezTo>
                  <a:cubicBezTo>
                    <a:pt x="115" y="12"/>
                    <a:pt x="120" y="9"/>
                    <a:pt x="126" y="7"/>
                  </a:cubicBezTo>
                  <a:cubicBezTo>
                    <a:pt x="127" y="7"/>
                    <a:pt x="128" y="6"/>
                    <a:pt x="128" y="5"/>
                  </a:cubicBezTo>
                  <a:cubicBezTo>
                    <a:pt x="127" y="4"/>
                    <a:pt x="127" y="3"/>
                    <a:pt x="126" y="3"/>
                  </a:cubicBezTo>
                  <a:moveTo>
                    <a:pt x="146" y="0"/>
                  </a:moveTo>
                  <a:cubicBezTo>
                    <a:pt x="145" y="0"/>
                    <a:pt x="145" y="0"/>
                    <a:pt x="145" y="0"/>
                  </a:cubicBezTo>
                  <a:cubicBezTo>
                    <a:pt x="144" y="0"/>
                    <a:pt x="143" y="1"/>
                    <a:pt x="143" y="2"/>
                  </a:cubicBezTo>
                  <a:cubicBezTo>
                    <a:pt x="143" y="3"/>
                    <a:pt x="144" y="4"/>
                    <a:pt x="145" y="4"/>
                  </a:cubicBezTo>
                  <a:cubicBezTo>
                    <a:pt x="145" y="4"/>
                    <a:pt x="145" y="4"/>
                    <a:pt x="145" y="4"/>
                  </a:cubicBezTo>
                  <a:cubicBezTo>
                    <a:pt x="145" y="4"/>
                    <a:pt x="145" y="4"/>
                    <a:pt x="145" y="4"/>
                  </a:cubicBezTo>
                  <a:cubicBezTo>
                    <a:pt x="146" y="4"/>
                    <a:pt x="146" y="4"/>
                    <a:pt x="146" y="4"/>
                  </a:cubicBezTo>
                  <a:cubicBezTo>
                    <a:pt x="152" y="4"/>
                    <a:pt x="158" y="5"/>
                    <a:pt x="164" y="7"/>
                  </a:cubicBezTo>
                  <a:cubicBezTo>
                    <a:pt x="165" y="7"/>
                    <a:pt x="165" y="7"/>
                    <a:pt x="165" y="7"/>
                  </a:cubicBezTo>
                  <a:cubicBezTo>
                    <a:pt x="166" y="7"/>
                    <a:pt x="166" y="6"/>
                    <a:pt x="167" y="6"/>
                  </a:cubicBezTo>
                  <a:cubicBezTo>
                    <a:pt x="167" y="4"/>
                    <a:pt x="166" y="3"/>
                    <a:pt x="165" y="3"/>
                  </a:cubicBezTo>
                  <a:cubicBezTo>
                    <a:pt x="159" y="1"/>
                    <a:pt x="153" y="0"/>
                    <a:pt x="146"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4" name="Text Box 4"/>
          <p:cNvSpPr txBox="1">
            <a:spLocks noChangeArrowheads="1"/>
          </p:cNvSpPr>
          <p:nvPr>
            <p:custDataLst>
              <p:tags r:id="rId1"/>
            </p:custDataLst>
          </p:nvPr>
        </p:nvSpPr>
        <p:spPr bwMode="auto">
          <a:xfrm>
            <a:off x="474980" y="412750"/>
            <a:ext cx="6295390" cy="62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err="1">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altLang="zh-CN" sz="4800" b="1" i="0" u="none" strike="noStrike" kern="1200" cap="none" spc="0" normalizeH="0" baseline="0" noProof="0" dirty="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4800" b="1" i="0" u="none" strike="noStrike" kern="1200" cap="none" spc="0" normalizeH="0" baseline="0" noProof="0" dirty="0" err="1">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altLang="zh-CN" sz="4800" b="1" i="0" u="none" strike="noStrike" kern="1200" cap="none" spc="0" normalizeH="0" baseline="0" noProof="0" dirty="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4800" b="1" i="0" u="none" strike="noStrike" kern="1200" cap="none" spc="0" normalizeH="0" baseline="0" noProof="0" dirty="0" err="1">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altLang="zh-CN" sz="4800" b="1" i="0" u="none" strike="noStrike" kern="1200" cap="none" spc="0" normalizeH="0" baseline="0" noProof="0" dirty="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4800" b="1" i="0" u="none" strike="noStrike" kern="1200" cap="none" spc="0" normalizeH="0" baseline="0" noProof="0" dirty="0" err="1">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khó</a:t>
            </a:r>
            <a:endParaRPr kumimoji="0" lang="zh-CN" altLang="en-US" sz="4800" b="1" i="0" u="none" strike="noStrike" kern="1200" cap="none" spc="0" normalizeH="0" baseline="0" noProof="0" dirty="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53" name="Line 13"/>
          <p:cNvSpPr>
            <a:spLocks noChangeShapeType="1"/>
          </p:cNvSpPr>
          <p:nvPr>
            <p:custDataLst>
              <p:tags r:id="rId2"/>
            </p:custDataLst>
          </p:nvPr>
        </p:nvSpPr>
        <p:spPr bwMode="auto">
          <a:xfrm>
            <a:off x="4834221" y="1875367"/>
            <a:ext cx="709084"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7173" name="AutoShape 14"/>
          <p:cNvSpPr/>
          <p:nvPr>
            <p:custDataLst>
              <p:tags r:id="rId3"/>
            </p:custDataLst>
          </p:nvPr>
        </p:nvSpPr>
        <p:spPr>
          <a:xfrm>
            <a:off x="5543304" y="1657350"/>
            <a:ext cx="3467100" cy="448733"/>
          </a:xfrm>
          <a:prstGeom prst="homePlate">
            <a:avLst>
              <a:gd name="adj" fmla="val 137465"/>
            </a:avLst>
          </a:prstGeom>
          <a:noFill/>
          <a:ln w="9525" cap="rnd" cmpd="sng">
            <a:solidFill>
              <a:srgbClr val="808080"/>
            </a:solidFill>
            <a:prstDash val="sysDot"/>
            <a:miter/>
            <a:headEnd type="none" w="med" len="med"/>
            <a:tailEnd type="none" w="med" len="me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a:t>
            </a: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ão</a:t>
            </a: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dông</a:t>
            </a: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endParaRPr kumimoji="0" lang="zh-CN" alt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5" name="Line 13"/>
          <p:cNvSpPr>
            <a:spLocks noChangeShapeType="1"/>
          </p:cNvSpPr>
          <p:nvPr>
            <p:custDataLst>
              <p:tags r:id="rId4"/>
            </p:custDataLst>
          </p:nvPr>
        </p:nvSpPr>
        <p:spPr bwMode="auto">
          <a:xfrm>
            <a:off x="5168654" y="2925234"/>
            <a:ext cx="709084"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6" name="AutoShape 14"/>
          <p:cNvSpPr>
            <a:spLocks noChangeArrowheads="1"/>
          </p:cNvSpPr>
          <p:nvPr>
            <p:custDataLst>
              <p:tags r:id="rId5"/>
            </p:custDataLst>
          </p:nvPr>
        </p:nvSpPr>
        <p:spPr bwMode="auto">
          <a:xfrm>
            <a:off x="5877737" y="2709334"/>
            <a:ext cx="3467100" cy="446617"/>
          </a:xfrm>
          <a:prstGeom prst="homePlate">
            <a:avLst>
              <a:gd name="adj" fmla="val 137778"/>
            </a:avLst>
          </a:prstGeom>
          <a:noFill/>
          <a:ln w="9525" cap="rnd">
            <a:solidFill>
              <a:srgbClr val="808080"/>
            </a:solidFill>
            <a:prstDash val="sysDot"/>
            <a:miter lim="800000"/>
          </a:ln>
          <a:effectLst/>
        </p:spPr>
        <p:txBody>
          <a:bodyPr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sương</a:t>
            </a: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mai</a:t>
            </a:r>
            <a:endParaRPr kumimoji="0" lang="zh-CN" alt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9" name="Line 13"/>
          <p:cNvSpPr>
            <a:spLocks noChangeShapeType="1"/>
          </p:cNvSpPr>
          <p:nvPr>
            <p:custDataLst>
              <p:tags r:id="rId6"/>
            </p:custDataLst>
          </p:nvPr>
        </p:nvSpPr>
        <p:spPr bwMode="auto">
          <a:xfrm>
            <a:off x="5503088" y="3977217"/>
            <a:ext cx="709084"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0" name="AutoShape 14"/>
          <p:cNvSpPr>
            <a:spLocks noChangeArrowheads="1"/>
          </p:cNvSpPr>
          <p:nvPr>
            <p:custDataLst>
              <p:tags r:id="rId7"/>
            </p:custDataLst>
          </p:nvPr>
        </p:nvSpPr>
        <p:spPr bwMode="auto">
          <a:xfrm>
            <a:off x="6212170" y="3759201"/>
            <a:ext cx="3467100" cy="448733"/>
          </a:xfrm>
          <a:prstGeom prst="homePlate">
            <a:avLst>
              <a:gd name="adj" fmla="val 137778"/>
            </a:avLst>
          </a:prstGeom>
          <a:noFill/>
          <a:ln w="9525" cap="rnd">
            <a:solidFill>
              <a:srgbClr val="808080"/>
            </a:solidFill>
            <a:prstDash val="sysDot"/>
            <a:miter lim="800000"/>
          </a:ln>
          <a:effectLst/>
        </p:spPr>
        <p:txBody>
          <a:bodyPr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t>
            </a: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hiên</a:t>
            </a: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tai</a:t>
            </a:r>
            <a:endParaRPr kumimoji="0" lang="zh-CN" alt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3" name="Line 13"/>
          <p:cNvSpPr>
            <a:spLocks noChangeShapeType="1"/>
          </p:cNvSpPr>
          <p:nvPr>
            <p:custDataLst>
              <p:tags r:id="rId8"/>
            </p:custDataLst>
          </p:nvPr>
        </p:nvSpPr>
        <p:spPr bwMode="auto">
          <a:xfrm>
            <a:off x="5835404" y="5027083"/>
            <a:ext cx="709084"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4" name="AutoShape 14"/>
          <p:cNvSpPr>
            <a:spLocks noChangeArrowheads="1"/>
          </p:cNvSpPr>
          <p:nvPr>
            <p:custDataLst>
              <p:tags r:id="rId9"/>
            </p:custDataLst>
          </p:nvPr>
        </p:nvSpPr>
        <p:spPr bwMode="auto">
          <a:xfrm>
            <a:off x="6544488" y="4811183"/>
            <a:ext cx="3467100" cy="446617"/>
          </a:xfrm>
          <a:prstGeom prst="homePlate">
            <a:avLst>
              <a:gd name="adj" fmla="val 137778"/>
            </a:avLst>
          </a:prstGeom>
          <a:noFill/>
          <a:ln w="9525" cap="rnd">
            <a:solidFill>
              <a:srgbClr val="808080"/>
            </a:solidFill>
            <a:prstDash val="sysDot"/>
            <a:miter lim="800000"/>
          </a:ln>
          <a:effectLst/>
        </p:spPr>
        <p:txBody>
          <a:bodyPr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nắng</a:t>
            </a:r>
            <a:r>
              <a:rPr kumimoji="0" lang="en-US" altLang="zh-CN"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sớm</a:t>
            </a:r>
            <a:endParaRPr kumimoji="0" lang="zh-CN" alt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7180" name="组合 2"/>
          <p:cNvGrpSpPr/>
          <p:nvPr/>
        </p:nvGrpSpPr>
        <p:grpSpPr>
          <a:xfrm>
            <a:off x="4487088" y="2556934"/>
            <a:ext cx="556683" cy="755649"/>
            <a:chOff x="1912093" y="3035874"/>
            <a:chExt cx="556574" cy="754146"/>
          </a:xfrm>
        </p:grpSpPr>
        <p:sp>
          <p:nvSpPr>
            <p:cNvPr id="403" name="Freeform 352"/>
            <p:cNvSpPr>
              <a:spLocks noEditPoints="1"/>
            </p:cNvSpPr>
            <p:nvPr/>
          </p:nvSpPr>
          <p:spPr bwMode="auto">
            <a:xfrm>
              <a:off x="1918436" y="3066040"/>
              <a:ext cx="550231" cy="712865"/>
            </a:xfrm>
            <a:custGeom>
              <a:avLst/>
              <a:gdLst>
                <a:gd name="T0" fmla="*/ 241 w 290"/>
                <a:gd name="T1" fmla="*/ 170 h 374"/>
                <a:gd name="T2" fmla="*/ 272 w 290"/>
                <a:gd name="T3" fmla="*/ 130 h 374"/>
                <a:gd name="T4" fmla="*/ 266 w 290"/>
                <a:gd name="T5" fmla="*/ 67 h 374"/>
                <a:gd name="T6" fmla="*/ 147 w 290"/>
                <a:gd name="T7" fmla="*/ 3 h 374"/>
                <a:gd name="T8" fmla="*/ 50 w 290"/>
                <a:gd name="T9" fmla="*/ 66 h 374"/>
                <a:gd name="T10" fmla="*/ 23 w 290"/>
                <a:gd name="T11" fmla="*/ 152 h 374"/>
                <a:gd name="T12" fmla="*/ 109 w 290"/>
                <a:gd name="T13" fmla="*/ 364 h 374"/>
                <a:gd name="T14" fmla="*/ 239 w 290"/>
                <a:gd name="T15" fmla="*/ 327 h 374"/>
                <a:gd name="T16" fmla="*/ 263 w 290"/>
                <a:gd name="T17" fmla="*/ 209 h 374"/>
                <a:gd name="T18" fmla="*/ 241 w 290"/>
                <a:gd name="T19" fmla="*/ 170 h 374"/>
                <a:gd name="T20" fmla="*/ 186 w 290"/>
                <a:gd name="T21" fmla="*/ 273 h 374"/>
                <a:gd name="T22" fmla="*/ 92 w 290"/>
                <a:gd name="T23" fmla="*/ 253 h 374"/>
                <a:gd name="T24" fmla="*/ 133 w 290"/>
                <a:gd name="T25" fmla="*/ 201 h 374"/>
                <a:gd name="T26" fmla="*/ 186 w 290"/>
                <a:gd name="T27" fmla="*/ 273 h 374"/>
                <a:gd name="T28" fmla="*/ 186 w 290"/>
                <a:gd name="T29" fmla="*/ 141 h 374"/>
                <a:gd name="T30" fmla="*/ 100 w 290"/>
                <a:gd name="T31" fmla="*/ 101 h 374"/>
                <a:gd name="T32" fmla="*/ 150 w 290"/>
                <a:gd name="T33" fmla="*/ 59 h 374"/>
                <a:gd name="T34" fmla="*/ 186 w 290"/>
                <a:gd name="T35" fmla="*/ 14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374">
                  <a:moveTo>
                    <a:pt x="241" y="170"/>
                  </a:moveTo>
                  <a:cubicBezTo>
                    <a:pt x="246" y="155"/>
                    <a:pt x="266" y="145"/>
                    <a:pt x="272" y="130"/>
                  </a:cubicBezTo>
                  <a:cubicBezTo>
                    <a:pt x="281" y="109"/>
                    <a:pt x="280" y="86"/>
                    <a:pt x="266" y="67"/>
                  </a:cubicBezTo>
                  <a:cubicBezTo>
                    <a:pt x="243" y="35"/>
                    <a:pt x="193" y="5"/>
                    <a:pt x="147" y="3"/>
                  </a:cubicBezTo>
                  <a:cubicBezTo>
                    <a:pt x="99" y="0"/>
                    <a:pt x="68" y="31"/>
                    <a:pt x="50" y="66"/>
                  </a:cubicBezTo>
                  <a:cubicBezTo>
                    <a:pt x="35" y="94"/>
                    <a:pt x="27" y="127"/>
                    <a:pt x="23" y="152"/>
                  </a:cubicBezTo>
                  <a:cubicBezTo>
                    <a:pt x="12" y="221"/>
                    <a:pt x="0" y="343"/>
                    <a:pt x="109" y="364"/>
                  </a:cubicBezTo>
                  <a:cubicBezTo>
                    <a:pt x="159" y="374"/>
                    <a:pt x="205" y="359"/>
                    <a:pt x="239" y="327"/>
                  </a:cubicBezTo>
                  <a:cubicBezTo>
                    <a:pt x="269" y="299"/>
                    <a:pt x="290" y="245"/>
                    <a:pt x="263" y="209"/>
                  </a:cubicBezTo>
                  <a:cubicBezTo>
                    <a:pt x="251" y="194"/>
                    <a:pt x="233" y="189"/>
                    <a:pt x="241" y="170"/>
                  </a:cubicBezTo>
                  <a:moveTo>
                    <a:pt x="186" y="273"/>
                  </a:moveTo>
                  <a:cubicBezTo>
                    <a:pt x="152" y="295"/>
                    <a:pt x="88" y="324"/>
                    <a:pt x="92" y="253"/>
                  </a:cubicBezTo>
                  <a:cubicBezTo>
                    <a:pt x="92" y="253"/>
                    <a:pt x="99" y="205"/>
                    <a:pt x="133" y="201"/>
                  </a:cubicBezTo>
                  <a:cubicBezTo>
                    <a:pt x="167" y="198"/>
                    <a:pt x="220" y="251"/>
                    <a:pt x="186" y="273"/>
                  </a:cubicBezTo>
                  <a:moveTo>
                    <a:pt x="186" y="141"/>
                  </a:moveTo>
                  <a:cubicBezTo>
                    <a:pt x="148" y="155"/>
                    <a:pt x="80" y="170"/>
                    <a:pt x="100" y="101"/>
                  </a:cubicBezTo>
                  <a:cubicBezTo>
                    <a:pt x="100" y="101"/>
                    <a:pt x="116" y="56"/>
                    <a:pt x="150" y="59"/>
                  </a:cubicBezTo>
                  <a:cubicBezTo>
                    <a:pt x="185" y="63"/>
                    <a:pt x="224" y="126"/>
                    <a:pt x="186" y="141"/>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05" name="Freeform 354"/>
            <p:cNvSpPr>
              <a:spLocks noEditPoints="1"/>
            </p:cNvSpPr>
            <p:nvPr/>
          </p:nvSpPr>
          <p:spPr bwMode="auto">
            <a:xfrm>
              <a:off x="2007234" y="3569333"/>
              <a:ext cx="431305" cy="195284"/>
            </a:xfrm>
            <a:custGeom>
              <a:avLst/>
              <a:gdLst>
                <a:gd name="T0" fmla="*/ 59 w 227"/>
                <a:gd name="T1" fmla="*/ 59 h 103"/>
                <a:gd name="T2" fmla="*/ 59 w 227"/>
                <a:gd name="T3" fmla="*/ 55 h 103"/>
                <a:gd name="T4" fmla="*/ 79 w 227"/>
                <a:gd name="T5" fmla="*/ 57 h 103"/>
                <a:gd name="T6" fmla="*/ 79 w 227"/>
                <a:gd name="T7" fmla="*/ 61 h 103"/>
                <a:gd name="T8" fmla="*/ 117 w 227"/>
                <a:gd name="T9" fmla="*/ 50 h 103"/>
                <a:gd name="T10" fmla="*/ 120 w 227"/>
                <a:gd name="T11" fmla="*/ 51 h 103"/>
                <a:gd name="T12" fmla="*/ 100 w 227"/>
                <a:gd name="T13" fmla="*/ 59 h 103"/>
                <a:gd name="T14" fmla="*/ 97 w 227"/>
                <a:gd name="T15" fmla="*/ 58 h 103"/>
                <a:gd name="T16" fmla="*/ 117 w 227"/>
                <a:gd name="T17" fmla="*/ 50 h 103"/>
                <a:gd name="T18" fmla="*/ 215 w 227"/>
                <a:gd name="T19" fmla="*/ 5 h 103"/>
                <a:gd name="T20" fmla="*/ 153 w 227"/>
                <a:gd name="T21" fmla="*/ 28 h 103"/>
                <a:gd name="T22" fmla="*/ 137 w 227"/>
                <a:gd name="T23" fmla="*/ 44 h 103"/>
                <a:gd name="T24" fmla="*/ 134 w 227"/>
                <a:gd name="T25" fmla="*/ 43 h 103"/>
                <a:gd name="T26" fmla="*/ 149 w 227"/>
                <a:gd name="T27" fmla="*/ 29 h 103"/>
                <a:gd name="T28" fmla="*/ 0 w 227"/>
                <a:gd name="T29" fmla="*/ 63 h 103"/>
                <a:gd name="T30" fmla="*/ 174 w 227"/>
                <a:gd name="T31" fmla="*/ 61 h 103"/>
                <a:gd name="T32" fmla="*/ 215 w 227"/>
                <a:gd name="T33" fmla="*/ 5 h 103"/>
                <a:gd name="T34" fmla="*/ 215 w 227"/>
                <a:gd name="T35" fmla="*/ 5 h 103"/>
                <a:gd name="T36" fmla="*/ 168 w 227"/>
                <a:gd name="T37" fmla="*/ 67 h 103"/>
                <a:gd name="T38" fmla="*/ 0 w 227"/>
                <a:gd name="T39" fmla="*/ 66 h 103"/>
                <a:gd name="T40" fmla="*/ 61 w 227"/>
                <a:gd name="T41" fmla="*/ 100 h 103"/>
                <a:gd name="T42" fmla="*/ 62 w 227"/>
                <a:gd name="T43" fmla="*/ 100 h 103"/>
                <a:gd name="T44" fmla="*/ 62 w 227"/>
                <a:gd name="T45" fmla="*/ 100 h 103"/>
                <a:gd name="T46" fmla="*/ 92 w 227"/>
                <a:gd name="T47" fmla="*/ 103 h 103"/>
                <a:gd name="T48" fmla="*/ 192 w 227"/>
                <a:gd name="T49" fmla="*/ 63 h 103"/>
                <a:gd name="T50" fmla="*/ 192 w 227"/>
                <a:gd name="T51" fmla="*/ 63 h 103"/>
                <a:gd name="T52" fmla="*/ 192 w 227"/>
                <a:gd name="T53" fmla="*/ 63 h 103"/>
                <a:gd name="T54" fmla="*/ 193 w 227"/>
                <a:gd name="T55" fmla="*/ 63 h 103"/>
                <a:gd name="T56" fmla="*/ 193 w 227"/>
                <a:gd name="T57" fmla="*/ 62 h 103"/>
                <a:gd name="T58" fmla="*/ 193 w 227"/>
                <a:gd name="T59" fmla="*/ 62 h 103"/>
                <a:gd name="T60" fmla="*/ 193 w 227"/>
                <a:gd name="T61" fmla="*/ 62 h 103"/>
                <a:gd name="T62" fmla="*/ 227 w 227"/>
                <a:gd name="T6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03">
                  <a:moveTo>
                    <a:pt x="79" y="61"/>
                  </a:moveTo>
                  <a:cubicBezTo>
                    <a:pt x="73" y="61"/>
                    <a:pt x="66" y="60"/>
                    <a:pt x="59" y="59"/>
                  </a:cubicBezTo>
                  <a:cubicBezTo>
                    <a:pt x="58" y="59"/>
                    <a:pt x="57" y="58"/>
                    <a:pt x="57" y="57"/>
                  </a:cubicBezTo>
                  <a:cubicBezTo>
                    <a:pt x="58" y="56"/>
                    <a:pt x="58" y="55"/>
                    <a:pt x="59" y="55"/>
                  </a:cubicBezTo>
                  <a:cubicBezTo>
                    <a:pt x="60" y="55"/>
                    <a:pt x="60" y="55"/>
                    <a:pt x="60" y="55"/>
                  </a:cubicBezTo>
                  <a:cubicBezTo>
                    <a:pt x="66" y="56"/>
                    <a:pt x="73" y="57"/>
                    <a:pt x="79" y="57"/>
                  </a:cubicBezTo>
                  <a:cubicBezTo>
                    <a:pt x="80" y="57"/>
                    <a:pt x="81" y="58"/>
                    <a:pt x="81" y="59"/>
                  </a:cubicBezTo>
                  <a:cubicBezTo>
                    <a:pt x="81" y="60"/>
                    <a:pt x="80" y="61"/>
                    <a:pt x="79" y="61"/>
                  </a:cubicBezTo>
                  <a:cubicBezTo>
                    <a:pt x="79" y="61"/>
                    <a:pt x="79" y="61"/>
                    <a:pt x="79" y="61"/>
                  </a:cubicBezTo>
                  <a:moveTo>
                    <a:pt x="117" y="50"/>
                  </a:moveTo>
                  <a:cubicBezTo>
                    <a:pt x="118" y="49"/>
                    <a:pt x="118" y="49"/>
                    <a:pt x="118" y="49"/>
                  </a:cubicBezTo>
                  <a:cubicBezTo>
                    <a:pt x="119" y="49"/>
                    <a:pt x="120" y="50"/>
                    <a:pt x="120" y="51"/>
                  </a:cubicBezTo>
                  <a:cubicBezTo>
                    <a:pt x="121" y="52"/>
                    <a:pt x="120" y="53"/>
                    <a:pt x="119" y="53"/>
                  </a:cubicBezTo>
                  <a:cubicBezTo>
                    <a:pt x="113" y="56"/>
                    <a:pt x="106" y="58"/>
                    <a:pt x="100" y="59"/>
                  </a:cubicBezTo>
                  <a:cubicBezTo>
                    <a:pt x="99" y="59"/>
                    <a:pt x="99" y="59"/>
                    <a:pt x="99" y="59"/>
                  </a:cubicBezTo>
                  <a:cubicBezTo>
                    <a:pt x="98" y="59"/>
                    <a:pt x="97" y="59"/>
                    <a:pt x="97" y="58"/>
                  </a:cubicBezTo>
                  <a:cubicBezTo>
                    <a:pt x="97" y="57"/>
                    <a:pt x="98" y="55"/>
                    <a:pt x="99" y="55"/>
                  </a:cubicBezTo>
                  <a:cubicBezTo>
                    <a:pt x="105" y="54"/>
                    <a:pt x="111" y="52"/>
                    <a:pt x="117" y="50"/>
                  </a:cubicBezTo>
                  <a:cubicBezTo>
                    <a:pt x="117" y="50"/>
                    <a:pt x="117" y="50"/>
                    <a:pt x="117" y="50"/>
                  </a:cubicBezTo>
                  <a:moveTo>
                    <a:pt x="215" y="5"/>
                  </a:moveTo>
                  <a:cubicBezTo>
                    <a:pt x="194" y="13"/>
                    <a:pt x="173" y="21"/>
                    <a:pt x="153" y="28"/>
                  </a:cubicBezTo>
                  <a:cubicBezTo>
                    <a:pt x="153" y="28"/>
                    <a:pt x="153" y="28"/>
                    <a:pt x="153" y="28"/>
                  </a:cubicBezTo>
                  <a:cubicBezTo>
                    <a:pt x="154" y="29"/>
                    <a:pt x="154" y="30"/>
                    <a:pt x="153" y="31"/>
                  </a:cubicBezTo>
                  <a:cubicBezTo>
                    <a:pt x="148" y="36"/>
                    <a:pt x="143" y="40"/>
                    <a:pt x="137" y="44"/>
                  </a:cubicBezTo>
                  <a:cubicBezTo>
                    <a:pt x="137" y="44"/>
                    <a:pt x="136" y="44"/>
                    <a:pt x="136" y="44"/>
                  </a:cubicBezTo>
                  <a:cubicBezTo>
                    <a:pt x="135" y="44"/>
                    <a:pt x="135" y="44"/>
                    <a:pt x="134" y="43"/>
                  </a:cubicBezTo>
                  <a:cubicBezTo>
                    <a:pt x="134" y="42"/>
                    <a:pt x="134" y="41"/>
                    <a:pt x="135" y="40"/>
                  </a:cubicBezTo>
                  <a:cubicBezTo>
                    <a:pt x="140" y="37"/>
                    <a:pt x="145" y="33"/>
                    <a:pt x="149" y="29"/>
                  </a:cubicBezTo>
                  <a:cubicBezTo>
                    <a:pt x="145" y="30"/>
                    <a:pt x="140" y="32"/>
                    <a:pt x="136" y="33"/>
                  </a:cubicBezTo>
                  <a:cubicBezTo>
                    <a:pt x="90" y="47"/>
                    <a:pt x="45" y="56"/>
                    <a:pt x="0" y="63"/>
                  </a:cubicBezTo>
                  <a:cubicBezTo>
                    <a:pt x="23" y="83"/>
                    <a:pt x="53" y="93"/>
                    <a:pt x="84" y="93"/>
                  </a:cubicBezTo>
                  <a:cubicBezTo>
                    <a:pt x="116" y="93"/>
                    <a:pt x="149" y="82"/>
                    <a:pt x="174" y="61"/>
                  </a:cubicBezTo>
                  <a:cubicBezTo>
                    <a:pt x="188" y="50"/>
                    <a:pt x="201" y="34"/>
                    <a:pt x="210" y="17"/>
                  </a:cubicBezTo>
                  <a:cubicBezTo>
                    <a:pt x="212" y="13"/>
                    <a:pt x="213" y="9"/>
                    <a:pt x="215" y="5"/>
                  </a:cubicBezTo>
                  <a:moveTo>
                    <a:pt x="227" y="0"/>
                  </a:moveTo>
                  <a:cubicBezTo>
                    <a:pt x="223" y="2"/>
                    <a:pt x="219" y="3"/>
                    <a:pt x="215" y="5"/>
                  </a:cubicBezTo>
                  <a:cubicBezTo>
                    <a:pt x="213" y="9"/>
                    <a:pt x="212" y="13"/>
                    <a:pt x="210" y="17"/>
                  </a:cubicBezTo>
                  <a:cubicBezTo>
                    <a:pt x="200" y="37"/>
                    <a:pt x="186" y="54"/>
                    <a:pt x="168" y="67"/>
                  </a:cubicBezTo>
                  <a:cubicBezTo>
                    <a:pt x="142" y="85"/>
                    <a:pt x="111" y="94"/>
                    <a:pt x="81" y="94"/>
                  </a:cubicBezTo>
                  <a:cubicBezTo>
                    <a:pt x="51" y="94"/>
                    <a:pt x="22" y="85"/>
                    <a:pt x="0" y="66"/>
                  </a:cubicBezTo>
                  <a:cubicBezTo>
                    <a:pt x="14" y="82"/>
                    <a:pt x="34" y="94"/>
                    <a:pt x="61" y="100"/>
                  </a:cubicBezTo>
                  <a:cubicBezTo>
                    <a:pt x="61" y="100"/>
                    <a:pt x="61" y="100"/>
                    <a:pt x="61" y="100"/>
                  </a:cubicBezTo>
                  <a:cubicBezTo>
                    <a:pt x="61" y="100"/>
                    <a:pt x="61" y="100"/>
                    <a:pt x="62" y="100"/>
                  </a:cubicBezTo>
                  <a:cubicBezTo>
                    <a:pt x="62" y="100"/>
                    <a:pt x="62" y="100"/>
                    <a:pt x="62" y="100"/>
                  </a:cubicBezTo>
                  <a:cubicBezTo>
                    <a:pt x="62" y="100"/>
                    <a:pt x="62" y="100"/>
                    <a:pt x="62" y="100"/>
                  </a:cubicBezTo>
                  <a:cubicBezTo>
                    <a:pt x="62" y="100"/>
                    <a:pt x="62" y="100"/>
                    <a:pt x="62" y="100"/>
                  </a:cubicBezTo>
                  <a:cubicBezTo>
                    <a:pt x="62" y="100"/>
                    <a:pt x="62" y="100"/>
                    <a:pt x="62" y="100"/>
                  </a:cubicBezTo>
                  <a:cubicBezTo>
                    <a:pt x="72" y="102"/>
                    <a:pt x="82" y="103"/>
                    <a:pt x="92" y="103"/>
                  </a:cubicBezTo>
                  <a:cubicBezTo>
                    <a:pt x="130" y="103"/>
                    <a:pt x="165" y="88"/>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3" y="63"/>
                    <a:pt x="193" y="63"/>
                  </a:cubicBezTo>
                  <a:cubicBezTo>
                    <a:pt x="193" y="63"/>
                    <a:pt x="193" y="63"/>
                    <a:pt x="193" y="63"/>
                  </a:cubicBezTo>
                  <a:cubicBezTo>
                    <a:pt x="193" y="63"/>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209" y="46"/>
                    <a:pt x="223" y="23"/>
                    <a:pt x="227" y="0"/>
                  </a:cubicBezTo>
                </a:path>
              </a:pathLst>
            </a:custGeom>
            <a:solidFill>
              <a:schemeClr val="accent2">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06" name="Freeform 355"/>
            <p:cNvSpPr/>
            <p:nvPr/>
          </p:nvSpPr>
          <p:spPr bwMode="auto">
            <a:xfrm>
              <a:off x="1912093" y="3035874"/>
              <a:ext cx="528032" cy="754146"/>
            </a:xfrm>
            <a:custGeom>
              <a:avLst/>
              <a:gdLst>
                <a:gd name="T0" fmla="*/ 44 w 278"/>
                <a:gd name="T1" fmla="*/ 73 h 396"/>
                <a:gd name="T2" fmla="*/ 177 w 278"/>
                <a:gd name="T3" fmla="*/ 17 h 396"/>
                <a:gd name="T4" fmla="*/ 270 w 278"/>
                <a:gd name="T5" fmla="*/ 119 h 396"/>
                <a:gd name="T6" fmla="*/ 237 w 278"/>
                <a:gd name="T7" fmla="*/ 172 h 396"/>
                <a:gd name="T8" fmla="*/ 235 w 278"/>
                <a:gd name="T9" fmla="*/ 196 h 396"/>
                <a:gd name="T10" fmla="*/ 252 w 278"/>
                <a:gd name="T11" fmla="*/ 213 h 396"/>
                <a:gd name="T12" fmla="*/ 267 w 278"/>
                <a:gd name="T13" fmla="*/ 242 h 396"/>
                <a:gd name="T14" fmla="*/ 224 w 278"/>
                <a:gd name="T15" fmla="*/ 341 h 396"/>
                <a:gd name="T16" fmla="*/ 22 w 278"/>
                <a:gd name="T17" fmla="*/ 302 h 396"/>
                <a:gd name="T18" fmla="*/ 12 w 278"/>
                <a:gd name="T19" fmla="*/ 203 h 396"/>
                <a:gd name="T20" fmla="*/ 44 w 278"/>
                <a:gd name="T21" fmla="*/ 73 h 396"/>
                <a:gd name="T22" fmla="*/ 43 w 278"/>
                <a:gd name="T23" fmla="*/ 73 h 396"/>
                <a:gd name="T24" fmla="*/ 16 w 278"/>
                <a:gd name="T25" fmla="*/ 288 h 396"/>
                <a:gd name="T26" fmla="*/ 218 w 278"/>
                <a:gd name="T27" fmla="*/ 347 h 396"/>
                <a:gd name="T28" fmla="*/ 267 w 278"/>
                <a:gd name="T29" fmla="*/ 277 h 396"/>
                <a:gd name="T30" fmla="*/ 260 w 278"/>
                <a:gd name="T31" fmla="*/ 220 h 396"/>
                <a:gd name="T32" fmla="*/ 239 w 278"/>
                <a:gd name="T33" fmla="*/ 197 h 396"/>
                <a:gd name="T34" fmla="*/ 257 w 278"/>
                <a:gd name="T35" fmla="*/ 150 h 396"/>
                <a:gd name="T36" fmla="*/ 258 w 278"/>
                <a:gd name="T37" fmla="*/ 69 h 396"/>
                <a:gd name="T38" fmla="*/ 124 w 278"/>
                <a:gd name="T39" fmla="*/ 9 h 396"/>
                <a:gd name="T40" fmla="*/ 43 w 278"/>
                <a:gd name="T41" fmla="*/ 73 h 396"/>
                <a:gd name="T42" fmla="*/ 44 w 278"/>
                <a:gd name="T43" fmla="*/ 7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8" h="396">
                  <a:moveTo>
                    <a:pt x="44" y="73"/>
                  </a:moveTo>
                  <a:cubicBezTo>
                    <a:pt x="72" y="20"/>
                    <a:pt x="120" y="0"/>
                    <a:pt x="177" y="17"/>
                  </a:cubicBezTo>
                  <a:cubicBezTo>
                    <a:pt x="221" y="31"/>
                    <a:pt x="274" y="68"/>
                    <a:pt x="270" y="119"/>
                  </a:cubicBezTo>
                  <a:cubicBezTo>
                    <a:pt x="269" y="144"/>
                    <a:pt x="248" y="154"/>
                    <a:pt x="237" y="172"/>
                  </a:cubicBezTo>
                  <a:cubicBezTo>
                    <a:pt x="232" y="180"/>
                    <a:pt x="231" y="188"/>
                    <a:pt x="235" y="196"/>
                  </a:cubicBezTo>
                  <a:cubicBezTo>
                    <a:pt x="239" y="202"/>
                    <a:pt x="247" y="208"/>
                    <a:pt x="252" y="213"/>
                  </a:cubicBezTo>
                  <a:cubicBezTo>
                    <a:pt x="260" y="221"/>
                    <a:pt x="265" y="231"/>
                    <a:pt x="267" y="242"/>
                  </a:cubicBezTo>
                  <a:cubicBezTo>
                    <a:pt x="277" y="279"/>
                    <a:pt x="251" y="319"/>
                    <a:pt x="224" y="341"/>
                  </a:cubicBezTo>
                  <a:cubicBezTo>
                    <a:pt x="161" y="393"/>
                    <a:pt x="53" y="382"/>
                    <a:pt x="22" y="302"/>
                  </a:cubicBezTo>
                  <a:cubicBezTo>
                    <a:pt x="10" y="271"/>
                    <a:pt x="10" y="236"/>
                    <a:pt x="12" y="203"/>
                  </a:cubicBezTo>
                  <a:cubicBezTo>
                    <a:pt x="15" y="158"/>
                    <a:pt x="24" y="113"/>
                    <a:pt x="44" y="73"/>
                  </a:cubicBezTo>
                  <a:cubicBezTo>
                    <a:pt x="45" y="71"/>
                    <a:pt x="43" y="73"/>
                    <a:pt x="43" y="73"/>
                  </a:cubicBezTo>
                  <a:cubicBezTo>
                    <a:pt x="12" y="135"/>
                    <a:pt x="0" y="220"/>
                    <a:pt x="16" y="288"/>
                  </a:cubicBezTo>
                  <a:cubicBezTo>
                    <a:pt x="37" y="380"/>
                    <a:pt x="147" y="396"/>
                    <a:pt x="218" y="347"/>
                  </a:cubicBezTo>
                  <a:cubicBezTo>
                    <a:pt x="242" y="330"/>
                    <a:pt x="259" y="305"/>
                    <a:pt x="267" y="277"/>
                  </a:cubicBezTo>
                  <a:cubicBezTo>
                    <a:pt x="273" y="258"/>
                    <a:pt x="270" y="237"/>
                    <a:pt x="260" y="220"/>
                  </a:cubicBezTo>
                  <a:cubicBezTo>
                    <a:pt x="255" y="211"/>
                    <a:pt x="246" y="204"/>
                    <a:pt x="239" y="197"/>
                  </a:cubicBezTo>
                  <a:cubicBezTo>
                    <a:pt x="223" y="181"/>
                    <a:pt x="246" y="162"/>
                    <a:pt x="257" y="150"/>
                  </a:cubicBezTo>
                  <a:cubicBezTo>
                    <a:pt x="278" y="128"/>
                    <a:pt x="275" y="92"/>
                    <a:pt x="258" y="69"/>
                  </a:cubicBezTo>
                  <a:cubicBezTo>
                    <a:pt x="229" y="30"/>
                    <a:pt x="172" y="4"/>
                    <a:pt x="124" y="9"/>
                  </a:cubicBezTo>
                  <a:cubicBezTo>
                    <a:pt x="87" y="13"/>
                    <a:pt x="60" y="42"/>
                    <a:pt x="43" y="73"/>
                  </a:cubicBezTo>
                  <a:cubicBezTo>
                    <a:pt x="42" y="75"/>
                    <a:pt x="43" y="73"/>
                    <a:pt x="44" y="73"/>
                  </a:cubicBezTo>
                </a:path>
              </a:pathLst>
            </a:custGeom>
            <a:solidFill>
              <a:schemeClr val="accent2">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07" name="Freeform 356"/>
            <p:cNvSpPr>
              <a:spLocks noEditPoints="1"/>
            </p:cNvSpPr>
            <p:nvPr/>
          </p:nvSpPr>
          <p:spPr bwMode="auto">
            <a:xfrm>
              <a:off x="1981863" y="3115258"/>
              <a:ext cx="374220" cy="508056"/>
            </a:xfrm>
            <a:custGeom>
              <a:avLst/>
              <a:gdLst>
                <a:gd name="T0" fmla="*/ 162 w 197"/>
                <a:gd name="T1" fmla="*/ 267 h 267"/>
                <a:gd name="T2" fmla="*/ 13 w 197"/>
                <a:gd name="T3" fmla="*/ 245 h 267"/>
                <a:gd name="T4" fmla="*/ 21 w 197"/>
                <a:gd name="T5" fmla="*/ 266 h 267"/>
                <a:gd name="T6" fmla="*/ 24 w 197"/>
                <a:gd name="T7" fmla="*/ 263 h 267"/>
                <a:gd name="T8" fmla="*/ 13 w 197"/>
                <a:gd name="T9" fmla="*/ 245 h 267"/>
                <a:gd name="T10" fmla="*/ 176 w 197"/>
                <a:gd name="T11" fmla="*/ 251 h 267"/>
                <a:gd name="T12" fmla="*/ 179 w 197"/>
                <a:gd name="T13" fmla="*/ 253 h 267"/>
                <a:gd name="T14" fmla="*/ 187 w 197"/>
                <a:gd name="T15" fmla="*/ 233 h 267"/>
                <a:gd name="T16" fmla="*/ 1 w 197"/>
                <a:gd name="T17" fmla="*/ 209 h 267"/>
                <a:gd name="T18" fmla="*/ 7 w 197"/>
                <a:gd name="T19" fmla="*/ 230 h 267"/>
                <a:gd name="T20" fmla="*/ 3 w 197"/>
                <a:gd name="T21" fmla="*/ 206 h 267"/>
                <a:gd name="T22" fmla="*/ 192 w 197"/>
                <a:gd name="T23" fmla="*/ 196 h 267"/>
                <a:gd name="T24" fmla="*/ 191 w 197"/>
                <a:gd name="T25" fmla="*/ 215 h 267"/>
                <a:gd name="T26" fmla="*/ 195 w 197"/>
                <a:gd name="T27" fmla="*/ 216 h 267"/>
                <a:gd name="T28" fmla="*/ 194 w 197"/>
                <a:gd name="T29" fmla="*/ 194 h 267"/>
                <a:gd name="T30" fmla="*/ 0 w 197"/>
                <a:gd name="T31" fmla="*/ 183 h 267"/>
                <a:gd name="T32" fmla="*/ 2 w 197"/>
                <a:gd name="T33" fmla="*/ 191 h 267"/>
                <a:gd name="T34" fmla="*/ 4 w 197"/>
                <a:gd name="T35" fmla="*/ 183 h 267"/>
                <a:gd name="T36" fmla="*/ 2 w 197"/>
                <a:gd name="T37" fmla="*/ 167 h 267"/>
                <a:gd name="T38" fmla="*/ 175 w 197"/>
                <a:gd name="T39" fmla="*/ 162 h 267"/>
                <a:gd name="T40" fmla="*/ 189 w 197"/>
                <a:gd name="T41" fmla="*/ 179 h 267"/>
                <a:gd name="T42" fmla="*/ 186 w 197"/>
                <a:gd name="T43" fmla="*/ 168 h 267"/>
                <a:gd name="T44" fmla="*/ 6 w 197"/>
                <a:gd name="T45" fmla="*/ 127 h 267"/>
                <a:gd name="T46" fmla="*/ 4 w 197"/>
                <a:gd name="T47" fmla="*/ 151 h 267"/>
                <a:gd name="T48" fmla="*/ 8 w 197"/>
                <a:gd name="T49" fmla="*/ 129 h 267"/>
                <a:gd name="T50" fmla="*/ 175 w 197"/>
                <a:gd name="T51" fmla="*/ 124 h 267"/>
                <a:gd name="T52" fmla="*/ 166 w 197"/>
                <a:gd name="T53" fmla="*/ 137 h 267"/>
                <a:gd name="T54" fmla="*/ 167 w 197"/>
                <a:gd name="T55" fmla="*/ 146 h 267"/>
                <a:gd name="T56" fmla="*/ 177 w 197"/>
                <a:gd name="T57" fmla="*/ 128 h 267"/>
                <a:gd name="T58" fmla="*/ 195 w 197"/>
                <a:gd name="T59" fmla="*/ 90 h 267"/>
                <a:gd name="T60" fmla="*/ 187 w 197"/>
                <a:gd name="T61" fmla="*/ 110 h 267"/>
                <a:gd name="T62" fmla="*/ 190 w 197"/>
                <a:gd name="T63" fmla="*/ 112 h 267"/>
                <a:gd name="T64" fmla="*/ 195 w 197"/>
                <a:gd name="T65" fmla="*/ 91 h 267"/>
                <a:gd name="T66" fmla="*/ 12 w 197"/>
                <a:gd name="T67" fmla="*/ 89 h 267"/>
                <a:gd name="T68" fmla="*/ 9 w 197"/>
                <a:gd name="T69" fmla="*/ 111 h 267"/>
                <a:gd name="T70" fmla="*/ 14 w 197"/>
                <a:gd name="T71" fmla="*/ 88 h 267"/>
                <a:gd name="T72" fmla="*/ 186 w 197"/>
                <a:gd name="T73" fmla="*/ 53 h 267"/>
                <a:gd name="T74" fmla="*/ 193 w 197"/>
                <a:gd name="T75" fmla="*/ 73 h 267"/>
                <a:gd name="T76" fmla="*/ 197 w 197"/>
                <a:gd name="T77" fmla="*/ 72 h 267"/>
                <a:gd name="T78" fmla="*/ 187 w 197"/>
                <a:gd name="T79" fmla="*/ 52 h 267"/>
                <a:gd name="T80" fmla="*/ 25 w 197"/>
                <a:gd name="T81" fmla="*/ 53 h 267"/>
                <a:gd name="T82" fmla="*/ 20 w 197"/>
                <a:gd name="T83" fmla="*/ 72 h 267"/>
                <a:gd name="T84" fmla="*/ 38 w 197"/>
                <a:gd name="T85" fmla="*/ 38 h 267"/>
                <a:gd name="T86" fmla="*/ 159 w 197"/>
                <a:gd name="T87" fmla="*/ 24 h 267"/>
                <a:gd name="T88" fmla="*/ 173 w 197"/>
                <a:gd name="T89" fmla="*/ 40 h 267"/>
                <a:gd name="T90" fmla="*/ 176 w 197"/>
                <a:gd name="T91" fmla="*/ 37 h 267"/>
                <a:gd name="T92" fmla="*/ 66 w 197"/>
                <a:gd name="T93" fmla="*/ 8 h 267"/>
                <a:gd name="T94" fmla="*/ 48 w 197"/>
                <a:gd name="T95" fmla="*/ 23 h 267"/>
                <a:gd name="T96" fmla="*/ 66 w 197"/>
                <a:gd name="T97" fmla="*/ 11 h 267"/>
                <a:gd name="T98" fmla="*/ 124 w 197"/>
                <a:gd name="T99" fmla="*/ 5 h 267"/>
                <a:gd name="T100" fmla="*/ 141 w 197"/>
                <a:gd name="T101" fmla="*/ 17 h 267"/>
                <a:gd name="T102" fmla="*/ 143 w 197"/>
                <a:gd name="T103" fmla="*/ 13 h 267"/>
                <a:gd name="T104" fmla="*/ 95 w 197"/>
                <a:gd name="T105" fmla="*/ 0 h 267"/>
                <a:gd name="T106" fmla="*/ 84 w 197"/>
                <a:gd name="T107" fmla="*/ 5 h 267"/>
                <a:gd name="T108" fmla="*/ 99 w 197"/>
                <a:gd name="T109" fmla="*/ 4 h 267"/>
                <a:gd name="T110" fmla="*/ 106 w 197"/>
                <a:gd name="T111" fmla="*/ 3 h 267"/>
                <a:gd name="T112" fmla="*/ 96 w 197"/>
                <a:gd name="T11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 h="267">
                  <a:moveTo>
                    <a:pt x="164" y="265"/>
                  </a:moveTo>
                  <a:cubicBezTo>
                    <a:pt x="164" y="265"/>
                    <a:pt x="163" y="266"/>
                    <a:pt x="163" y="266"/>
                  </a:cubicBezTo>
                  <a:cubicBezTo>
                    <a:pt x="163" y="266"/>
                    <a:pt x="162" y="267"/>
                    <a:pt x="162" y="267"/>
                  </a:cubicBezTo>
                  <a:cubicBezTo>
                    <a:pt x="163" y="267"/>
                    <a:pt x="164" y="266"/>
                    <a:pt x="166" y="266"/>
                  </a:cubicBezTo>
                  <a:cubicBezTo>
                    <a:pt x="165" y="266"/>
                    <a:pt x="165" y="265"/>
                    <a:pt x="164" y="265"/>
                  </a:cubicBezTo>
                  <a:moveTo>
                    <a:pt x="13" y="245"/>
                  </a:moveTo>
                  <a:cubicBezTo>
                    <a:pt x="13" y="245"/>
                    <a:pt x="12" y="245"/>
                    <a:pt x="12" y="245"/>
                  </a:cubicBezTo>
                  <a:cubicBezTo>
                    <a:pt x="11" y="246"/>
                    <a:pt x="11" y="247"/>
                    <a:pt x="11" y="248"/>
                  </a:cubicBezTo>
                  <a:cubicBezTo>
                    <a:pt x="14" y="254"/>
                    <a:pt x="17" y="260"/>
                    <a:pt x="21" y="266"/>
                  </a:cubicBezTo>
                  <a:cubicBezTo>
                    <a:pt x="21" y="266"/>
                    <a:pt x="22" y="267"/>
                    <a:pt x="23" y="267"/>
                  </a:cubicBezTo>
                  <a:cubicBezTo>
                    <a:pt x="23" y="267"/>
                    <a:pt x="23" y="266"/>
                    <a:pt x="24" y="266"/>
                  </a:cubicBezTo>
                  <a:cubicBezTo>
                    <a:pt x="25" y="266"/>
                    <a:pt x="25" y="264"/>
                    <a:pt x="24" y="263"/>
                  </a:cubicBezTo>
                  <a:cubicBezTo>
                    <a:pt x="24" y="263"/>
                    <a:pt x="24" y="263"/>
                    <a:pt x="24" y="263"/>
                  </a:cubicBezTo>
                  <a:cubicBezTo>
                    <a:pt x="20" y="258"/>
                    <a:pt x="17" y="252"/>
                    <a:pt x="15" y="246"/>
                  </a:cubicBezTo>
                  <a:cubicBezTo>
                    <a:pt x="14" y="246"/>
                    <a:pt x="14" y="245"/>
                    <a:pt x="13" y="245"/>
                  </a:cubicBezTo>
                  <a:moveTo>
                    <a:pt x="187" y="233"/>
                  </a:moveTo>
                  <a:cubicBezTo>
                    <a:pt x="186" y="233"/>
                    <a:pt x="185" y="233"/>
                    <a:pt x="185" y="234"/>
                  </a:cubicBezTo>
                  <a:cubicBezTo>
                    <a:pt x="182" y="240"/>
                    <a:pt x="179" y="246"/>
                    <a:pt x="176" y="251"/>
                  </a:cubicBezTo>
                  <a:cubicBezTo>
                    <a:pt x="175" y="252"/>
                    <a:pt x="175" y="253"/>
                    <a:pt x="176" y="254"/>
                  </a:cubicBezTo>
                  <a:cubicBezTo>
                    <a:pt x="177" y="254"/>
                    <a:pt x="177" y="254"/>
                    <a:pt x="177" y="254"/>
                  </a:cubicBezTo>
                  <a:cubicBezTo>
                    <a:pt x="178" y="254"/>
                    <a:pt x="179" y="254"/>
                    <a:pt x="179" y="253"/>
                  </a:cubicBezTo>
                  <a:cubicBezTo>
                    <a:pt x="183" y="248"/>
                    <a:pt x="186" y="242"/>
                    <a:pt x="189" y="235"/>
                  </a:cubicBezTo>
                  <a:cubicBezTo>
                    <a:pt x="189" y="234"/>
                    <a:pt x="189" y="233"/>
                    <a:pt x="188" y="233"/>
                  </a:cubicBezTo>
                  <a:cubicBezTo>
                    <a:pt x="187" y="233"/>
                    <a:pt x="187" y="233"/>
                    <a:pt x="187" y="233"/>
                  </a:cubicBezTo>
                  <a:moveTo>
                    <a:pt x="3" y="206"/>
                  </a:moveTo>
                  <a:cubicBezTo>
                    <a:pt x="3" y="206"/>
                    <a:pt x="3" y="206"/>
                    <a:pt x="3" y="206"/>
                  </a:cubicBezTo>
                  <a:cubicBezTo>
                    <a:pt x="2" y="207"/>
                    <a:pt x="1" y="208"/>
                    <a:pt x="1" y="209"/>
                  </a:cubicBezTo>
                  <a:cubicBezTo>
                    <a:pt x="2" y="215"/>
                    <a:pt x="3" y="222"/>
                    <a:pt x="5" y="229"/>
                  </a:cubicBezTo>
                  <a:cubicBezTo>
                    <a:pt x="5" y="230"/>
                    <a:pt x="6" y="230"/>
                    <a:pt x="7" y="230"/>
                  </a:cubicBezTo>
                  <a:cubicBezTo>
                    <a:pt x="7" y="230"/>
                    <a:pt x="7" y="230"/>
                    <a:pt x="7" y="230"/>
                  </a:cubicBezTo>
                  <a:cubicBezTo>
                    <a:pt x="8" y="230"/>
                    <a:pt x="9" y="229"/>
                    <a:pt x="9" y="228"/>
                  </a:cubicBezTo>
                  <a:cubicBezTo>
                    <a:pt x="7" y="221"/>
                    <a:pt x="6" y="215"/>
                    <a:pt x="5" y="208"/>
                  </a:cubicBezTo>
                  <a:cubicBezTo>
                    <a:pt x="5" y="207"/>
                    <a:pt x="4" y="206"/>
                    <a:pt x="3" y="206"/>
                  </a:cubicBezTo>
                  <a:moveTo>
                    <a:pt x="194" y="194"/>
                  </a:moveTo>
                  <a:cubicBezTo>
                    <a:pt x="194" y="194"/>
                    <a:pt x="194" y="194"/>
                    <a:pt x="194" y="194"/>
                  </a:cubicBezTo>
                  <a:cubicBezTo>
                    <a:pt x="193" y="194"/>
                    <a:pt x="192" y="195"/>
                    <a:pt x="192" y="196"/>
                  </a:cubicBezTo>
                  <a:cubicBezTo>
                    <a:pt x="192" y="196"/>
                    <a:pt x="192" y="196"/>
                    <a:pt x="192" y="196"/>
                  </a:cubicBezTo>
                  <a:cubicBezTo>
                    <a:pt x="192" y="198"/>
                    <a:pt x="192" y="200"/>
                    <a:pt x="192" y="201"/>
                  </a:cubicBezTo>
                  <a:cubicBezTo>
                    <a:pt x="192" y="206"/>
                    <a:pt x="192" y="211"/>
                    <a:pt x="191" y="215"/>
                  </a:cubicBezTo>
                  <a:cubicBezTo>
                    <a:pt x="191" y="216"/>
                    <a:pt x="191" y="217"/>
                    <a:pt x="192" y="218"/>
                  </a:cubicBezTo>
                  <a:cubicBezTo>
                    <a:pt x="193" y="218"/>
                    <a:pt x="193" y="218"/>
                    <a:pt x="193" y="218"/>
                  </a:cubicBezTo>
                  <a:cubicBezTo>
                    <a:pt x="194" y="218"/>
                    <a:pt x="195" y="217"/>
                    <a:pt x="195" y="216"/>
                  </a:cubicBezTo>
                  <a:cubicBezTo>
                    <a:pt x="196" y="211"/>
                    <a:pt x="196" y="206"/>
                    <a:pt x="196" y="201"/>
                  </a:cubicBezTo>
                  <a:cubicBezTo>
                    <a:pt x="196" y="200"/>
                    <a:pt x="196" y="198"/>
                    <a:pt x="196" y="196"/>
                  </a:cubicBezTo>
                  <a:cubicBezTo>
                    <a:pt x="196" y="195"/>
                    <a:pt x="195" y="194"/>
                    <a:pt x="194" y="194"/>
                  </a:cubicBezTo>
                  <a:moveTo>
                    <a:pt x="2" y="167"/>
                  </a:moveTo>
                  <a:cubicBezTo>
                    <a:pt x="1" y="167"/>
                    <a:pt x="0" y="167"/>
                    <a:pt x="0" y="168"/>
                  </a:cubicBezTo>
                  <a:cubicBezTo>
                    <a:pt x="0" y="173"/>
                    <a:pt x="0" y="178"/>
                    <a:pt x="0" y="183"/>
                  </a:cubicBezTo>
                  <a:cubicBezTo>
                    <a:pt x="0" y="185"/>
                    <a:pt x="0" y="187"/>
                    <a:pt x="0" y="189"/>
                  </a:cubicBezTo>
                  <a:cubicBezTo>
                    <a:pt x="0" y="190"/>
                    <a:pt x="1" y="191"/>
                    <a:pt x="2" y="191"/>
                  </a:cubicBezTo>
                  <a:cubicBezTo>
                    <a:pt x="2" y="191"/>
                    <a:pt x="2" y="191"/>
                    <a:pt x="2" y="191"/>
                  </a:cubicBezTo>
                  <a:cubicBezTo>
                    <a:pt x="3" y="190"/>
                    <a:pt x="4" y="190"/>
                    <a:pt x="4" y="188"/>
                  </a:cubicBezTo>
                  <a:cubicBezTo>
                    <a:pt x="4" y="188"/>
                    <a:pt x="4" y="188"/>
                    <a:pt x="4" y="188"/>
                  </a:cubicBezTo>
                  <a:cubicBezTo>
                    <a:pt x="4" y="187"/>
                    <a:pt x="4" y="185"/>
                    <a:pt x="4" y="183"/>
                  </a:cubicBezTo>
                  <a:cubicBezTo>
                    <a:pt x="4" y="178"/>
                    <a:pt x="4" y="173"/>
                    <a:pt x="4" y="169"/>
                  </a:cubicBezTo>
                  <a:cubicBezTo>
                    <a:pt x="4" y="167"/>
                    <a:pt x="3" y="167"/>
                    <a:pt x="2" y="167"/>
                  </a:cubicBezTo>
                  <a:cubicBezTo>
                    <a:pt x="2" y="167"/>
                    <a:pt x="2" y="167"/>
                    <a:pt x="2" y="167"/>
                  </a:cubicBezTo>
                  <a:moveTo>
                    <a:pt x="177" y="159"/>
                  </a:moveTo>
                  <a:cubicBezTo>
                    <a:pt x="176" y="159"/>
                    <a:pt x="176" y="159"/>
                    <a:pt x="175" y="159"/>
                  </a:cubicBezTo>
                  <a:cubicBezTo>
                    <a:pt x="175" y="160"/>
                    <a:pt x="175" y="161"/>
                    <a:pt x="175" y="162"/>
                  </a:cubicBezTo>
                  <a:cubicBezTo>
                    <a:pt x="178" y="165"/>
                    <a:pt x="181" y="167"/>
                    <a:pt x="183" y="171"/>
                  </a:cubicBezTo>
                  <a:cubicBezTo>
                    <a:pt x="185" y="173"/>
                    <a:pt x="186" y="175"/>
                    <a:pt x="187" y="177"/>
                  </a:cubicBezTo>
                  <a:cubicBezTo>
                    <a:pt x="187" y="178"/>
                    <a:pt x="188" y="179"/>
                    <a:pt x="189" y="179"/>
                  </a:cubicBezTo>
                  <a:cubicBezTo>
                    <a:pt x="190" y="178"/>
                    <a:pt x="190" y="178"/>
                    <a:pt x="190" y="178"/>
                  </a:cubicBezTo>
                  <a:cubicBezTo>
                    <a:pt x="191" y="178"/>
                    <a:pt x="191" y="177"/>
                    <a:pt x="191" y="176"/>
                  </a:cubicBezTo>
                  <a:cubicBezTo>
                    <a:pt x="189" y="173"/>
                    <a:pt x="188" y="171"/>
                    <a:pt x="186" y="168"/>
                  </a:cubicBezTo>
                  <a:cubicBezTo>
                    <a:pt x="184" y="165"/>
                    <a:pt x="181" y="162"/>
                    <a:pt x="178" y="159"/>
                  </a:cubicBezTo>
                  <a:cubicBezTo>
                    <a:pt x="178" y="159"/>
                    <a:pt x="177" y="159"/>
                    <a:pt x="177" y="159"/>
                  </a:cubicBezTo>
                  <a:moveTo>
                    <a:pt x="6" y="127"/>
                  </a:moveTo>
                  <a:cubicBezTo>
                    <a:pt x="5" y="127"/>
                    <a:pt x="4" y="127"/>
                    <a:pt x="4" y="128"/>
                  </a:cubicBezTo>
                  <a:cubicBezTo>
                    <a:pt x="3" y="135"/>
                    <a:pt x="2" y="141"/>
                    <a:pt x="2" y="148"/>
                  </a:cubicBezTo>
                  <a:cubicBezTo>
                    <a:pt x="2" y="149"/>
                    <a:pt x="2" y="150"/>
                    <a:pt x="4" y="151"/>
                  </a:cubicBezTo>
                  <a:cubicBezTo>
                    <a:pt x="4" y="151"/>
                    <a:pt x="4" y="151"/>
                    <a:pt x="4" y="151"/>
                  </a:cubicBezTo>
                  <a:cubicBezTo>
                    <a:pt x="5" y="151"/>
                    <a:pt x="6" y="150"/>
                    <a:pt x="6" y="149"/>
                  </a:cubicBezTo>
                  <a:cubicBezTo>
                    <a:pt x="6" y="142"/>
                    <a:pt x="7" y="135"/>
                    <a:pt x="8" y="129"/>
                  </a:cubicBezTo>
                  <a:cubicBezTo>
                    <a:pt x="8" y="128"/>
                    <a:pt x="7" y="127"/>
                    <a:pt x="6" y="127"/>
                  </a:cubicBezTo>
                  <a:cubicBezTo>
                    <a:pt x="6" y="127"/>
                    <a:pt x="6" y="127"/>
                    <a:pt x="6" y="127"/>
                  </a:cubicBezTo>
                  <a:moveTo>
                    <a:pt x="175" y="124"/>
                  </a:moveTo>
                  <a:cubicBezTo>
                    <a:pt x="175" y="124"/>
                    <a:pt x="174" y="125"/>
                    <a:pt x="174" y="125"/>
                  </a:cubicBezTo>
                  <a:cubicBezTo>
                    <a:pt x="174" y="125"/>
                    <a:pt x="174" y="125"/>
                    <a:pt x="174" y="125"/>
                  </a:cubicBezTo>
                  <a:cubicBezTo>
                    <a:pt x="171" y="129"/>
                    <a:pt x="168" y="133"/>
                    <a:pt x="166" y="137"/>
                  </a:cubicBezTo>
                  <a:cubicBezTo>
                    <a:pt x="165" y="140"/>
                    <a:pt x="165" y="142"/>
                    <a:pt x="165" y="144"/>
                  </a:cubicBezTo>
                  <a:cubicBezTo>
                    <a:pt x="165" y="145"/>
                    <a:pt x="166" y="146"/>
                    <a:pt x="167" y="146"/>
                  </a:cubicBezTo>
                  <a:cubicBezTo>
                    <a:pt x="167" y="146"/>
                    <a:pt x="167" y="146"/>
                    <a:pt x="167" y="146"/>
                  </a:cubicBezTo>
                  <a:cubicBezTo>
                    <a:pt x="168" y="146"/>
                    <a:pt x="169" y="145"/>
                    <a:pt x="169" y="144"/>
                  </a:cubicBezTo>
                  <a:cubicBezTo>
                    <a:pt x="169" y="142"/>
                    <a:pt x="169" y="141"/>
                    <a:pt x="170" y="138"/>
                  </a:cubicBezTo>
                  <a:cubicBezTo>
                    <a:pt x="171" y="135"/>
                    <a:pt x="174" y="131"/>
                    <a:pt x="177" y="128"/>
                  </a:cubicBezTo>
                  <a:cubicBezTo>
                    <a:pt x="178" y="127"/>
                    <a:pt x="178" y="126"/>
                    <a:pt x="177" y="125"/>
                  </a:cubicBezTo>
                  <a:cubicBezTo>
                    <a:pt x="176" y="125"/>
                    <a:pt x="176" y="124"/>
                    <a:pt x="175" y="124"/>
                  </a:cubicBezTo>
                  <a:moveTo>
                    <a:pt x="195" y="90"/>
                  </a:moveTo>
                  <a:cubicBezTo>
                    <a:pt x="194" y="90"/>
                    <a:pt x="193" y="91"/>
                    <a:pt x="193" y="92"/>
                  </a:cubicBezTo>
                  <a:cubicBezTo>
                    <a:pt x="192" y="96"/>
                    <a:pt x="191" y="100"/>
                    <a:pt x="190" y="105"/>
                  </a:cubicBezTo>
                  <a:cubicBezTo>
                    <a:pt x="189" y="106"/>
                    <a:pt x="188" y="108"/>
                    <a:pt x="187" y="110"/>
                  </a:cubicBezTo>
                  <a:cubicBezTo>
                    <a:pt x="186" y="111"/>
                    <a:pt x="186" y="112"/>
                    <a:pt x="187" y="113"/>
                  </a:cubicBezTo>
                  <a:cubicBezTo>
                    <a:pt x="188" y="113"/>
                    <a:pt x="188" y="113"/>
                    <a:pt x="188" y="113"/>
                  </a:cubicBezTo>
                  <a:cubicBezTo>
                    <a:pt x="189" y="113"/>
                    <a:pt x="190" y="113"/>
                    <a:pt x="190" y="112"/>
                  </a:cubicBezTo>
                  <a:cubicBezTo>
                    <a:pt x="191" y="110"/>
                    <a:pt x="193" y="108"/>
                    <a:pt x="193" y="106"/>
                  </a:cubicBezTo>
                  <a:cubicBezTo>
                    <a:pt x="195" y="102"/>
                    <a:pt x="196" y="97"/>
                    <a:pt x="197" y="93"/>
                  </a:cubicBezTo>
                  <a:cubicBezTo>
                    <a:pt x="197" y="92"/>
                    <a:pt x="196" y="91"/>
                    <a:pt x="195" y="91"/>
                  </a:cubicBezTo>
                  <a:cubicBezTo>
                    <a:pt x="195" y="90"/>
                    <a:pt x="195" y="90"/>
                    <a:pt x="195" y="90"/>
                  </a:cubicBezTo>
                  <a:moveTo>
                    <a:pt x="14" y="87"/>
                  </a:moveTo>
                  <a:cubicBezTo>
                    <a:pt x="13" y="87"/>
                    <a:pt x="12" y="88"/>
                    <a:pt x="12" y="89"/>
                  </a:cubicBezTo>
                  <a:cubicBezTo>
                    <a:pt x="10" y="96"/>
                    <a:pt x="8" y="102"/>
                    <a:pt x="7" y="109"/>
                  </a:cubicBezTo>
                  <a:cubicBezTo>
                    <a:pt x="7" y="110"/>
                    <a:pt x="8" y="111"/>
                    <a:pt x="9" y="111"/>
                  </a:cubicBezTo>
                  <a:cubicBezTo>
                    <a:pt x="9" y="111"/>
                    <a:pt x="9" y="111"/>
                    <a:pt x="9" y="111"/>
                  </a:cubicBezTo>
                  <a:cubicBezTo>
                    <a:pt x="10" y="111"/>
                    <a:pt x="11" y="110"/>
                    <a:pt x="11" y="109"/>
                  </a:cubicBezTo>
                  <a:cubicBezTo>
                    <a:pt x="12" y="103"/>
                    <a:pt x="14" y="97"/>
                    <a:pt x="16" y="90"/>
                  </a:cubicBezTo>
                  <a:cubicBezTo>
                    <a:pt x="16" y="89"/>
                    <a:pt x="15" y="88"/>
                    <a:pt x="14" y="88"/>
                  </a:cubicBezTo>
                  <a:cubicBezTo>
                    <a:pt x="14" y="87"/>
                    <a:pt x="14" y="87"/>
                    <a:pt x="14" y="87"/>
                  </a:cubicBezTo>
                  <a:moveTo>
                    <a:pt x="187" y="52"/>
                  </a:moveTo>
                  <a:cubicBezTo>
                    <a:pt x="187" y="52"/>
                    <a:pt x="186" y="52"/>
                    <a:pt x="186" y="53"/>
                  </a:cubicBezTo>
                  <a:cubicBezTo>
                    <a:pt x="185" y="53"/>
                    <a:pt x="185" y="54"/>
                    <a:pt x="185" y="55"/>
                  </a:cubicBezTo>
                  <a:cubicBezTo>
                    <a:pt x="186" y="56"/>
                    <a:pt x="186" y="56"/>
                    <a:pt x="186" y="56"/>
                  </a:cubicBezTo>
                  <a:cubicBezTo>
                    <a:pt x="189" y="61"/>
                    <a:pt x="191" y="67"/>
                    <a:pt x="193" y="73"/>
                  </a:cubicBezTo>
                  <a:cubicBezTo>
                    <a:pt x="193" y="74"/>
                    <a:pt x="194" y="75"/>
                    <a:pt x="195" y="75"/>
                  </a:cubicBezTo>
                  <a:cubicBezTo>
                    <a:pt x="195" y="75"/>
                    <a:pt x="195" y="75"/>
                    <a:pt x="195" y="75"/>
                  </a:cubicBezTo>
                  <a:cubicBezTo>
                    <a:pt x="196" y="74"/>
                    <a:pt x="197" y="73"/>
                    <a:pt x="197" y="72"/>
                  </a:cubicBezTo>
                  <a:cubicBezTo>
                    <a:pt x="195" y="66"/>
                    <a:pt x="193" y="60"/>
                    <a:pt x="189" y="54"/>
                  </a:cubicBezTo>
                  <a:cubicBezTo>
                    <a:pt x="189" y="53"/>
                    <a:pt x="189" y="53"/>
                    <a:pt x="189" y="53"/>
                  </a:cubicBezTo>
                  <a:cubicBezTo>
                    <a:pt x="188" y="53"/>
                    <a:pt x="188" y="52"/>
                    <a:pt x="187" y="52"/>
                  </a:cubicBezTo>
                  <a:moveTo>
                    <a:pt x="37" y="34"/>
                  </a:moveTo>
                  <a:cubicBezTo>
                    <a:pt x="36" y="34"/>
                    <a:pt x="35" y="35"/>
                    <a:pt x="35" y="35"/>
                  </a:cubicBezTo>
                  <a:cubicBezTo>
                    <a:pt x="31" y="41"/>
                    <a:pt x="28" y="47"/>
                    <a:pt x="25" y="53"/>
                  </a:cubicBezTo>
                  <a:cubicBezTo>
                    <a:pt x="22" y="58"/>
                    <a:pt x="20" y="64"/>
                    <a:pt x="18" y="70"/>
                  </a:cubicBezTo>
                  <a:cubicBezTo>
                    <a:pt x="17" y="71"/>
                    <a:pt x="18" y="72"/>
                    <a:pt x="19" y="72"/>
                  </a:cubicBezTo>
                  <a:cubicBezTo>
                    <a:pt x="20" y="72"/>
                    <a:pt x="20" y="72"/>
                    <a:pt x="20" y="72"/>
                  </a:cubicBezTo>
                  <a:cubicBezTo>
                    <a:pt x="20" y="72"/>
                    <a:pt x="21" y="72"/>
                    <a:pt x="22" y="71"/>
                  </a:cubicBezTo>
                  <a:cubicBezTo>
                    <a:pt x="24" y="65"/>
                    <a:pt x="26" y="60"/>
                    <a:pt x="28" y="55"/>
                  </a:cubicBezTo>
                  <a:cubicBezTo>
                    <a:pt x="31" y="49"/>
                    <a:pt x="34" y="43"/>
                    <a:pt x="38" y="38"/>
                  </a:cubicBezTo>
                  <a:cubicBezTo>
                    <a:pt x="39" y="37"/>
                    <a:pt x="39" y="35"/>
                    <a:pt x="38" y="35"/>
                  </a:cubicBezTo>
                  <a:cubicBezTo>
                    <a:pt x="37" y="35"/>
                    <a:pt x="37" y="34"/>
                    <a:pt x="37" y="34"/>
                  </a:cubicBezTo>
                  <a:moveTo>
                    <a:pt x="159" y="24"/>
                  </a:moveTo>
                  <a:cubicBezTo>
                    <a:pt x="159" y="24"/>
                    <a:pt x="158" y="24"/>
                    <a:pt x="158" y="25"/>
                  </a:cubicBezTo>
                  <a:cubicBezTo>
                    <a:pt x="157" y="25"/>
                    <a:pt x="157" y="27"/>
                    <a:pt x="158" y="27"/>
                  </a:cubicBezTo>
                  <a:cubicBezTo>
                    <a:pt x="163" y="31"/>
                    <a:pt x="168" y="36"/>
                    <a:pt x="173" y="40"/>
                  </a:cubicBezTo>
                  <a:cubicBezTo>
                    <a:pt x="173" y="41"/>
                    <a:pt x="174" y="41"/>
                    <a:pt x="174" y="41"/>
                  </a:cubicBezTo>
                  <a:cubicBezTo>
                    <a:pt x="175" y="41"/>
                    <a:pt x="175" y="41"/>
                    <a:pt x="176" y="40"/>
                  </a:cubicBezTo>
                  <a:cubicBezTo>
                    <a:pt x="177" y="39"/>
                    <a:pt x="177" y="38"/>
                    <a:pt x="176" y="37"/>
                  </a:cubicBezTo>
                  <a:cubicBezTo>
                    <a:pt x="171" y="33"/>
                    <a:pt x="166" y="28"/>
                    <a:pt x="160" y="24"/>
                  </a:cubicBezTo>
                  <a:cubicBezTo>
                    <a:pt x="160" y="24"/>
                    <a:pt x="160" y="24"/>
                    <a:pt x="159" y="24"/>
                  </a:cubicBezTo>
                  <a:moveTo>
                    <a:pt x="66" y="8"/>
                  </a:moveTo>
                  <a:cubicBezTo>
                    <a:pt x="65" y="8"/>
                    <a:pt x="65" y="8"/>
                    <a:pt x="65" y="8"/>
                  </a:cubicBezTo>
                  <a:cubicBezTo>
                    <a:pt x="59" y="11"/>
                    <a:pt x="53" y="15"/>
                    <a:pt x="48" y="20"/>
                  </a:cubicBezTo>
                  <a:cubicBezTo>
                    <a:pt x="47" y="20"/>
                    <a:pt x="47" y="22"/>
                    <a:pt x="48" y="23"/>
                  </a:cubicBezTo>
                  <a:cubicBezTo>
                    <a:pt x="48" y="23"/>
                    <a:pt x="49" y="23"/>
                    <a:pt x="49" y="23"/>
                  </a:cubicBezTo>
                  <a:cubicBezTo>
                    <a:pt x="50" y="23"/>
                    <a:pt x="50" y="23"/>
                    <a:pt x="51" y="23"/>
                  </a:cubicBezTo>
                  <a:cubicBezTo>
                    <a:pt x="56" y="18"/>
                    <a:pt x="61" y="14"/>
                    <a:pt x="66" y="11"/>
                  </a:cubicBezTo>
                  <a:cubicBezTo>
                    <a:pt x="67" y="11"/>
                    <a:pt x="68" y="10"/>
                    <a:pt x="67" y="9"/>
                  </a:cubicBezTo>
                  <a:cubicBezTo>
                    <a:pt x="67" y="8"/>
                    <a:pt x="66" y="8"/>
                    <a:pt x="66" y="8"/>
                  </a:cubicBezTo>
                  <a:moveTo>
                    <a:pt x="124" y="5"/>
                  </a:moveTo>
                  <a:cubicBezTo>
                    <a:pt x="123" y="5"/>
                    <a:pt x="122" y="6"/>
                    <a:pt x="122" y="7"/>
                  </a:cubicBezTo>
                  <a:cubicBezTo>
                    <a:pt x="122" y="8"/>
                    <a:pt x="122" y="9"/>
                    <a:pt x="123" y="9"/>
                  </a:cubicBezTo>
                  <a:cubicBezTo>
                    <a:pt x="129" y="11"/>
                    <a:pt x="135" y="14"/>
                    <a:pt x="141" y="17"/>
                  </a:cubicBezTo>
                  <a:cubicBezTo>
                    <a:pt x="142" y="17"/>
                    <a:pt x="142" y="17"/>
                    <a:pt x="142" y="17"/>
                  </a:cubicBezTo>
                  <a:cubicBezTo>
                    <a:pt x="143" y="17"/>
                    <a:pt x="144" y="17"/>
                    <a:pt x="144" y="16"/>
                  </a:cubicBezTo>
                  <a:cubicBezTo>
                    <a:pt x="144" y="15"/>
                    <a:pt x="144" y="14"/>
                    <a:pt x="143" y="13"/>
                  </a:cubicBezTo>
                  <a:cubicBezTo>
                    <a:pt x="137" y="10"/>
                    <a:pt x="131" y="7"/>
                    <a:pt x="124" y="5"/>
                  </a:cubicBezTo>
                  <a:cubicBezTo>
                    <a:pt x="124" y="5"/>
                    <a:pt x="124" y="5"/>
                    <a:pt x="124" y="5"/>
                  </a:cubicBezTo>
                  <a:moveTo>
                    <a:pt x="95" y="0"/>
                  </a:moveTo>
                  <a:cubicBezTo>
                    <a:pt x="91" y="0"/>
                    <a:pt x="88" y="1"/>
                    <a:pt x="84" y="1"/>
                  </a:cubicBezTo>
                  <a:cubicBezTo>
                    <a:pt x="83" y="1"/>
                    <a:pt x="82" y="2"/>
                    <a:pt x="82" y="4"/>
                  </a:cubicBezTo>
                  <a:cubicBezTo>
                    <a:pt x="83" y="5"/>
                    <a:pt x="83" y="5"/>
                    <a:pt x="84" y="5"/>
                  </a:cubicBezTo>
                  <a:cubicBezTo>
                    <a:pt x="85" y="5"/>
                    <a:pt x="85" y="5"/>
                    <a:pt x="85" y="5"/>
                  </a:cubicBezTo>
                  <a:cubicBezTo>
                    <a:pt x="88" y="5"/>
                    <a:pt x="92" y="4"/>
                    <a:pt x="96" y="4"/>
                  </a:cubicBezTo>
                  <a:cubicBezTo>
                    <a:pt x="97" y="4"/>
                    <a:pt x="98" y="4"/>
                    <a:pt x="99" y="4"/>
                  </a:cubicBezTo>
                  <a:cubicBezTo>
                    <a:pt x="101" y="5"/>
                    <a:pt x="102" y="5"/>
                    <a:pt x="104" y="5"/>
                  </a:cubicBezTo>
                  <a:cubicBezTo>
                    <a:pt x="104" y="5"/>
                    <a:pt x="104" y="5"/>
                    <a:pt x="104" y="5"/>
                  </a:cubicBezTo>
                  <a:cubicBezTo>
                    <a:pt x="105" y="5"/>
                    <a:pt x="106" y="4"/>
                    <a:pt x="106" y="3"/>
                  </a:cubicBezTo>
                  <a:cubicBezTo>
                    <a:pt x="106" y="2"/>
                    <a:pt x="106" y="1"/>
                    <a:pt x="105" y="1"/>
                  </a:cubicBezTo>
                  <a:cubicBezTo>
                    <a:pt x="103" y="1"/>
                    <a:pt x="101" y="1"/>
                    <a:pt x="99" y="0"/>
                  </a:cubicBezTo>
                  <a:cubicBezTo>
                    <a:pt x="98" y="0"/>
                    <a:pt x="97" y="0"/>
                    <a:pt x="96" y="0"/>
                  </a:cubicBezTo>
                  <a:cubicBezTo>
                    <a:pt x="95" y="0"/>
                    <a:pt x="95" y="0"/>
                    <a:pt x="95" y="0"/>
                  </a:cubicBezTo>
                </a:path>
              </a:pathLst>
            </a:custGeom>
            <a:solidFill>
              <a:schemeClr val="accent2">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11" name="Freeform 360"/>
            <p:cNvSpPr/>
            <p:nvPr/>
          </p:nvSpPr>
          <p:spPr bwMode="auto">
            <a:xfrm>
              <a:off x="2083346" y="3064452"/>
              <a:ext cx="253709" cy="288957"/>
            </a:xfrm>
            <a:custGeom>
              <a:avLst/>
              <a:gdLst>
                <a:gd name="T0" fmla="*/ 8 w 134"/>
                <a:gd name="T1" fmla="*/ 96 h 152"/>
                <a:gd name="T2" fmla="*/ 101 w 134"/>
                <a:gd name="T3" fmla="*/ 132 h 152"/>
                <a:gd name="T4" fmla="*/ 32 w 134"/>
                <a:gd name="T5" fmla="*/ 147 h 152"/>
                <a:gd name="T6" fmla="*/ 8 w 134"/>
                <a:gd name="T7" fmla="*/ 96 h 152"/>
                <a:gd name="T8" fmla="*/ 6 w 134"/>
                <a:gd name="T9" fmla="*/ 98 h 152"/>
                <a:gd name="T10" fmla="*/ 12 w 134"/>
                <a:gd name="T11" fmla="*/ 142 h 152"/>
                <a:gd name="T12" fmla="*/ 53 w 134"/>
                <a:gd name="T13" fmla="*/ 148 h 152"/>
                <a:gd name="T14" fmla="*/ 109 w 134"/>
                <a:gd name="T15" fmla="*/ 121 h 152"/>
                <a:gd name="T16" fmla="*/ 43 w 134"/>
                <a:gd name="T17" fmla="*/ 56 h 152"/>
                <a:gd name="T18" fmla="*/ 7 w 134"/>
                <a:gd name="T19" fmla="*/ 98 h 152"/>
                <a:gd name="T20" fmla="*/ 8 w 134"/>
                <a:gd name="T21"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152">
                  <a:moveTo>
                    <a:pt x="8" y="96"/>
                  </a:moveTo>
                  <a:cubicBezTo>
                    <a:pt x="43" y="0"/>
                    <a:pt x="134" y="106"/>
                    <a:pt x="101" y="132"/>
                  </a:cubicBezTo>
                  <a:cubicBezTo>
                    <a:pt x="85" y="145"/>
                    <a:pt x="52" y="149"/>
                    <a:pt x="32" y="147"/>
                  </a:cubicBezTo>
                  <a:cubicBezTo>
                    <a:pt x="4" y="145"/>
                    <a:pt x="2" y="119"/>
                    <a:pt x="8" y="96"/>
                  </a:cubicBezTo>
                  <a:cubicBezTo>
                    <a:pt x="8" y="96"/>
                    <a:pt x="7" y="97"/>
                    <a:pt x="6" y="98"/>
                  </a:cubicBezTo>
                  <a:cubicBezTo>
                    <a:pt x="3" y="112"/>
                    <a:pt x="0" y="130"/>
                    <a:pt x="12" y="142"/>
                  </a:cubicBezTo>
                  <a:cubicBezTo>
                    <a:pt x="22" y="152"/>
                    <a:pt x="40" y="150"/>
                    <a:pt x="53" y="148"/>
                  </a:cubicBezTo>
                  <a:cubicBezTo>
                    <a:pt x="70" y="146"/>
                    <a:pt x="104" y="142"/>
                    <a:pt x="109" y="121"/>
                  </a:cubicBezTo>
                  <a:cubicBezTo>
                    <a:pt x="116" y="88"/>
                    <a:pt x="76" y="46"/>
                    <a:pt x="43" y="56"/>
                  </a:cubicBezTo>
                  <a:cubicBezTo>
                    <a:pt x="26" y="61"/>
                    <a:pt x="13" y="81"/>
                    <a:pt x="7" y="98"/>
                  </a:cubicBezTo>
                  <a:cubicBezTo>
                    <a:pt x="6" y="98"/>
                    <a:pt x="7" y="96"/>
                    <a:pt x="8" y="96"/>
                  </a:cubicBezTo>
                  <a:close/>
                </a:path>
              </a:pathLst>
            </a:custGeom>
            <a:solidFill>
              <a:schemeClr val="accent2">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12" name="Freeform 361"/>
            <p:cNvSpPr/>
            <p:nvPr/>
          </p:nvSpPr>
          <p:spPr bwMode="auto">
            <a:xfrm>
              <a:off x="2080175" y="3418504"/>
              <a:ext cx="204553" cy="214336"/>
            </a:xfrm>
            <a:custGeom>
              <a:avLst/>
              <a:gdLst>
                <a:gd name="T0" fmla="*/ 2 w 107"/>
                <a:gd name="T1" fmla="*/ 61 h 113"/>
                <a:gd name="T2" fmla="*/ 55 w 107"/>
                <a:gd name="T3" fmla="*/ 13 h 113"/>
                <a:gd name="T4" fmla="*/ 104 w 107"/>
                <a:gd name="T5" fmla="*/ 68 h 113"/>
                <a:gd name="T6" fmla="*/ 38 w 107"/>
                <a:gd name="T7" fmla="*/ 106 h 113"/>
                <a:gd name="T8" fmla="*/ 2 w 107"/>
                <a:gd name="T9" fmla="*/ 61 h 113"/>
                <a:gd name="T10" fmla="*/ 0 w 107"/>
                <a:gd name="T11" fmla="*/ 63 h 113"/>
                <a:gd name="T12" fmla="*/ 15 w 107"/>
                <a:gd name="T13" fmla="*/ 105 h 113"/>
                <a:gd name="T14" fmla="*/ 60 w 107"/>
                <a:gd name="T15" fmla="*/ 102 h 113"/>
                <a:gd name="T16" fmla="*/ 106 w 107"/>
                <a:gd name="T17" fmla="*/ 60 h 113"/>
                <a:gd name="T18" fmla="*/ 27 w 107"/>
                <a:gd name="T19" fmla="*/ 15 h 113"/>
                <a:gd name="T20" fmla="*/ 0 w 107"/>
                <a:gd name="T21" fmla="*/ 63 h 113"/>
                <a:gd name="T22" fmla="*/ 2 w 107"/>
                <a:gd name="T23" fmla="*/ 6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113">
                  <a:moveTo>
                    <a:pt x="2" y="61"/>
                  </a:moveTo>
                  <a:cubicBezTo>
                    <a:pt x="5" y="33"/>
                    <a:pt x="25" y="7"/>
                    <a:pt x="55" y="13"/>
                  </a:cubicBezTo>
                  <a:cubicBezTo>
                    <a:pt x="78" y="18"/>
                    <a:pt x="106" y="43"/>
                    <a:pt x="104" y="68"/>
                  </a:cubicBezTo>
                  <a:cubicBezTo>
                    <a:pt x="103" y="89"/>
                    <a:pt x="54" y="104"/>
                    <a:pt x="38" y="106"/>
                  </a:cubicBezTo>
                  <a:cubicBezTo>
                    <a:pt x="9" y="111"/>
                    <a:pt x="0" y="86"/>
                    <a:pt x="2" y="61"/>
                  </a:cubicBezTo>
                  <a:cubicBezTo>
                    <a:pt x="2" y="62"/>
                    <a:pt x="0" y="63"/>
                    <a:pt x="0" y="63"/>
                  </a:cubicBezTo>
                  <a:cubicBezTo>
                    <a:pt x="0" y="79"/>
                    <a:pt x="0" y="96"/>
                    <a:pt x="15" y="105"/>
                  </a:cubicBezTo>
                  <a:cubicBezTo>
                    <a:pt x="28" y="113"/>
                    <a:pt x="47" y="107"/>
                    <a:pt x="60" y="102"/>
                  </a:cubicBezTo>
                  <a:cubicBezTo>
                    <a:pt x="78" y="95"/>
                    <a:pt x="107" y="83"/>
                    <a:pt x="106" y="60"/>
                  </a:cubicBezTo>
                  <a:cubicBezTo>
                    <a:pt x="104" y="27"/>
                    <a:pt x="55" y="0"/>
                    <a:pt x="27" y="15"/>
                  </a:cubicBezTo>
                  <a:cubicBezTo>
                    <a:pt x="11" y="24"/>
                    <a:pt x="3" y="47"/>
                    <a:pt x="0" y="63"/>
                  </a:cubicBezTo>
                  <a:cubicBezTo>
                    <a:pt x="0" y="63"/>
                    <a:pt x="1" y="62"/>
                    <a:pt x="2" y="61"/>
                  </a:cubicBezTo>
                  <a:close/>
                </a:path>
              </a:pathLst>
            </a:custGeom>
            <a:solidFill>
              <a:schemeClr val="accent2">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7181" name="组合 4"/>
          <p:cNvGrpSpPr/>
          <p:nvPr/>
        </p:nvGrpSpPr>
        <p:grpSpPr>
          <a:xfrm>
            <a:off x="4787654" y="3617383"/>
            <a:ext cx="626533" cy="770467"/>
            <a:chOff x="2212827" y="4096403"/>
            <a:chExt cx="624841" cy="769407"/>
          </a:xfrm>
        </p:grpSpPr>
        <p:sp>
          <p:nvSpPr>
            <p:cNvPr id="438" name="Freeform 387"/>
            <p:cNvSpPr/>
            <p:nvPr/>
          </p:nvSpPr>
          <p:spPr bwMode="auto">
            <a:xfrm>
              <a:off x="2287364" y="4118613"/>
              <a:ext cx="550304" cy="747197"/>
            </a:xfrm>
            <a:custGeom>
              <a:avLst/>
              <a:gdLst>
                <a:gd name="T0" fmla="*/ 209 w 290"/>
                <a:gd name="T1" fmla="*/ 123 h 392"/>
                <a:gd name="T2" fmla="*/ 265 w 290"/>
                <a:gd name="T3" fmla="*/ 132 h 392"/>
                <a:gd name="T4" fmla="*/ 273 w 290"/>
                <a:gd name="T5" fmla="*/ 68 h 392"/>
                <a:gd name="T6" fmla="*/ 213 w 290"/>
                <a:gd name="T7" fmla="*/ 25 h 392"/>
                <a:gd name="T8" fmla="*/ 28 w 290"/>
                <a:gd name="T9" fmla="*/ 111 h 392"/>
                <a:gd name="T10" fmla="*/ 4 w 290"/>
                <a:gd name="T11" fmla="*/ 174 h 392"/>
                <a:gd name="T12" fmla="*/ 7 w 290"/>
                <a:gd name="T13" fmla="*/ 267 h 392"/>
                <a:gd name="T14" fmla="*/ 173 w 290"/>
                <a:gd name="T15" fmla="*/ 379 h 392"/>
                <a:gd name="T16" fmla="*/ 240 w 290"/>
                <a:gd name="T17" fmla="*/ 352 h 392"/>
                <a:gd name="T18" fmla="*/ 270 w 290"/>
                <a:gd name="T19" fmla="*/ 309 h 392"/>
                <a:gd name="T20" fmla="*/ 216 w 290"/>
                <a:gd name="T21" fmla="*/ 293 h 392"/>
                <a:gd name="T22" fmla="*/ 127 w 290"/>
                <a:gd name="T23" fmla="*/ 307 h 392"/>
                <a:gd name="T24" fmla="*/ 71 w 290"/>
                <a:gd name="T25" fmla="*/ 226 h 392"/>
                <a:gd name="T26" fmla="*/ 90 w 290"/>
                <a:gd name="T27" fmla="*/ 149 h 392"/>
                <a:gd name="T28" fmla="*/ 138 w 290"/>
                <a:gd name="T29" fmla="*/ 108 h 392"/>
                <a:gd name="T30" fmla="*/ 209 w 290"/>
                <a:gd name="T31" fmla="*/ 123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0" h="392">
                  <a:moveTo>
                    <a:pt x="209" y="123"/>
                  </a:moveTo>
                  <a:cubicBezTo>
                    <a:pt x="225" y="130"/>
                    <a:pt x="248" y="141"/>
                    <a:pt x="265" y="132"/>
                  </a:cubicBezTo>
                  <a:cubicBezTo>
                    <a:pt x="290" y="120"/>
                    <a:pt x="285" y="86"/>
                    <a:pt x="273" y="68"/>
                  </a:cubicBezTo>
                  <a:cubicBezTo>
                    <a:pt x="259" y="47"/>
                    <a:pt x="237" y="33"/>
                    <a:pt x="213" y="25"/>
                  </a:cubicBezTo>
                  <a:cubicBezTo>
                    <a:pt x="141" y="0"/>
                    <a:pt x="62" y="47"/>
                    <a:pt x="28" y="111"/>
                  </a:cubicBezTo>
                  <a:cubicBezTo>
                    <a:pt x="17" y="129"/>
                    <a:pt x="8" y="153"/>
                    <a:pt x="4" y="174"/>
                  </a:cubicBezTo>
                  <a:cubicBezTo>
                    <a:pt x="0" y="203"/>
                    <a:pt x="0" y="240"/>
                    <a:pt x="7" y="267"/>
                  </a:cubicBezTo>
                  <a:cubicBezTo>
                    <a:pt x="28" y="343"/>
                    <a:pt x="93" y="392"/>
                    <a:pt x="173" y="379"/>
                  </a:cubicBezTo>
                  <a:cubicBezTo>
                    <a:pt x="197" y="375"/>
                    <a:pt x="221" y="366"/>
                    <a:pt x="240" y="352"/>
                  </a:cubicBezTo>
                  <a:cubicBezTo>
                    <a:pt x="254" y="342"/>
                    <a:pt x="272" y="328"/>
                    <a:pt x="270" y="309"/>
                  </a:cubicBezTo>
                  <a:cubicBezTo>
                    <a:pt x="267" y="282"/>
                    <a:pt x="232" y="287"/>
                    <a:pt x="216" y="293"/>
                  </a:cubicBezTo>
                  <a:cubicBezTo>
                    <a:pt x="188" y="303"/>
                    <a:pt x="157" y="313"/>
                    <a:pt x="127" y="307"/>
                  </a:cubicBezTo>
                  <a:cubicBezTo>
                    <a:pt x="93" y="299"/>
                    <a:pt x="73" y="259"/>
                    <a:pt x="71" y="226"/>
                  </a:cubicBezTo>
                  <a:cubicBezTo>
                    <a:pt x="70" y="201"/>
                    <a:pt x="78" y="171"/>
                    <a:pt x="90" y="149"/>
                  </a:cubicBezTo>
                  <a:cubicBezTo>
                    <a:pt x="100" y="131"/>
                    <a:pt x="117" y="114"/>
                    <a:pt x="138" y="108"/>
                  </a:cubicBezTo>
                  <a:cubicBezTo>
                    <a:pt x="164" y="100"/>
                    <a:pt x="186" y="111"/>
                    <a:pt x="209" y="123"/>
                  </a:cubicBezTo>
                </a:path>
              </a:pathLst>
            </a:custGeom>
            <a:solidFill>
              <a:schemeClr val="accent3">
                <a:lumMod val="60000"/>
                <a:lumOff val="40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40" name="Freeform 389"/>
            <p:cNvSpPr>
              <a:spLocks noEditPoints="1"/>
            </p:cNvSpPr>
            <p:nvPr/>
          </p:nvSpPr>
          <p:spPr bwMode="auto">
            <a:xfrm>
              <a:off x="2374588" y="4667509"/>
              <a:ext cx="428191" cy="160227"/>
            </a:xfrm>
            <a:custGeom>
              <a:avLst/>
              <a:gdLst>
                <a:gd name="T0" fmla="*/ 115 w 225"/>
                <a:gd name="T1" fmla="*/ 50 h 84"/>
                <a:gd name="T2" fmla="*/ 113 w 225"/>
                <a:gd name="T3" fmla="*/ 49 h 84"/>
                <a:gd name="T4" fmla="*/ 114 w 225"/>
                <a:gd name="T5" fmla="*/ 46 h 84"/>
                <a:gd name="T6" fmla="*/ 134 w 225"/>
                <a:gd name="T7" fmla="*/ 44 h 84"/>
                <a:gd name="T8" fmla="*/ 134 w 225"/>
                <a:gd name="T9" fmla="*/ 44 h 84"/>
                <a:gd name="T10" fmla="*/ 136 w 225"/>
                <a:gd name="T11" fmla="*/ 46 h 84"/>
                <a:gd name="T12" fmla="*/ 135 w 225"/>
                <a:gd name="T13" fmla="*/ 48 h 84"/>
                <a:gd name="T14" fmla="*/ 115 w 225"/>
                <a:gd name="T15" fmla="*/ 50 h 84"/>
                <a:gd name="T16" fmla="*/ 115 w 225"/>
                <a:gd name="T17" fmla="*/ 50 h 84"/>
                <a:gd name="T18" fmla="*/ 95 w 225"/>
                <a:gd name="T19" fmla="*/ 50 h 84"/>
                <a:gd name="T20" fmla="*/ 94 w 225"/>
                <a:gd name="T21" fmla="*/ 50 h 84"/>
                <a:gd name="T22" fmla="*/ 74 w 225"/>
                <a:gd name="T23" fmla="*/ 47 h 84"/>
                <a:gd name="T24" fmla="*/ 73 w 225"/>
                <a:gd name="T25" fmla="*/ 45 h 84"/>
                <a:gd name="T26" fmla="*/ 75 w 225"/>
                <a:gd name="T27" fmla="*/ 43 h 84"/>
                <a:gd name="T28" fmla="*/ 75 w 225"/>
                <a:gd name="T29" fmla="*/ 43 h 84"/>
                <a:gd name="T30" fmla="*/ 95 w 225"/>
                <a:gd name="T31" fmla="*/ 46 h 84"/>
                <a:gd name="T32" fmla="*/ 97 w 225"/>
                <a:gd name="T33" fmla="*/ 48 h 84"/>
                <a:gd name="T34" fmla="*/ 95 w 225"/>
                <a:gd name="T35" fmla="*/ 50 h 84"/>
                <a:gd name="T36" fmla="*/ 154 w 225"/>
                <a:gd name="T37" fmla="*/ 43 h 84"/>
                <a:gd name="T38" fmla="*/ 152 w 225"/>
                <a:gd name="T39" fmla="*/ 42 h 84"/>
                <a:gd name="T40" fmla="*/ 153 w 225"/>
                <a:gd name="T41" fmla="*/ 39 h 84"/>
                <a:gd name="T42" fmla="*/ 172 w 225"/>
                <a:gd name="T43" fmla="*/ 33 h 84"/>
                <a:gd name="T44" fmla="*/ 173 w 225"/>
                <a:gd name="T45" fmla="*/ 33 h 84"/>
                <a:gd name="T46" fmla="*/ 175 w 225"/>
                <a:gd name="T47" fmla="*/ 34 h 84"/>
                <a:gd name="T48" fmla="*/ 174 w 225"/>
                <a:gd name="T49" fmla="*/ 37 h 84"/>
                <a:gd name="T50" fmla="*/ 154 w 225"/>
                <a:gd name="T51" fmla="*/ 43 h 84"/>
                <a:gd name="T52" fmla="*/ 154 w 225"/>
                <a:gd name="T53" fmla="*/ 43 h 84"/>
                <a:gd name="T54" fmla="*/ 195 w 225"/>
                <a:gd name="T55" fmla="*/ 0 h 84"/>
                <a:gd name="T56" fmla="*/ 170 w 225"/>
                <a:gd name="T57" fmla="*/ 5 h 84"/>
                <a:gd name="T58" fmla="*/ 170 w 225"/>
                <a:gd name="T59" fmla="*/ 5 h 84"/>
                <a:gd name="T60" fmla="*/ 167 w 225"/>
                <a:gd name="T61" fmla="*/ 6 h 84"/>
                <a:gd name="T62" fmla="*/ 167 w 225"/>
                <a:gd name="T63" fmla="*/ 6 h 84"/>
                <a:gd name="T64" fmla="*/ 166 w 225"/>
                <a:gd name="T65" fmla="*/ 6 h 84"/>
                <a:gd name="T66" fmla="*/ 110 w 225"/>
                <a:gd name="T67" fmla="*/ 20 h 84"/>
                <a:gd name="T68" fmla="*/ 54 w 225"/>
                <a:gd name="T69" fmla="*/ 36 h 84"/>
                <a:gd name="T70" fmla="*/ 57 w 225"/>
                <a:gd name="T71" fmla="*/ 37 h 84"/>
                <a:gd name="T72" fmla="*/ 58 w 225"/>
                <a:gd name="T73" fmla="*/ 40 h 84"/>
                <a:gd name="T74" fmla="*/ 56 w 225"/>
                <a:gd name="T75" fmla="*/ 41 h 84"/>
                <a:gd name="T76" fmla="*/ 55 w 225"/>
                <a:gd name="T77" fmla="*/ 41 h 84"/>
                <a:gd name="T78" fmla="*/ 48 w 225"/>
                <a:gd name="T79" fmla="*/ 38 h 84"/>
                <a:gd name="T80" fmla="*/ 0 w 225"/>
                <a:gd name="T81" fmla="*/ 46 h 84"/>
                <a:gd name="T82" fmla="*/ 47 w 225"/>
                <a:gd name="T83" fmla="*/ 76 h 84"/>
                <a:gd name="T84" fmla="*/ 97 w 225"/>
                <a:gd name="T85" fmla="*/ 84 h 84"/>
                <a:gd name="T86" fmla="*/ 193 w 225"/>
                <a:gd name="T87" fmla="*/ 52 h 84"/>
                <a:gd name="T88" fmla="*/ 215 w 225"/>
                <a:gd name="T89" fmla="*/ 5 h 84"/>
                <a:gd name="T90" fmla="*/ 195 w 225"/>
                <a:gd name="T9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84">
                  <a:moveTo>
                    <a:pt x="115" y="50"/>
                  </a:moveTo>
                  <a:cubicBezTo>
                    <a:pt x="113" y="50"/>
                    <a:pt x="113" y="50"/>
                    <a:pt x="113" y="49"/>
                  </a:cubicBezTo>
                  <a:cubicBezTo>
                    <a:pt x="112" y="47"/>
                    <a:pt x="113" y="46"/>
                    <a:pt x="114" y="46"/>
                  </a:cubicBezTo>
                  <a:cubicBezTo>
                    <a:pt x="121" y="46"/>
                    <a:pt x="127" y="45"/>
                    <a:pt x="134" y="44"/>
                  </a:cubicBezTo>
                  <a:cubicBezTo>
                    <a:pt x="134" y="44"/>
                    <a:pt x="134" y="44"/>
                    <a:pt x="134" y="44"/>
                  </a:cubicBezTo>
                  <a:cubicBezTo>
                    <a:pt x="135" y="44"/>
                    <a:pt x="136" y="45"/>
                    <a:pt x="136" y="46"/>
                  </a:cubicBezTo>
                  <a:cubicBezTo>
                    <a:pt x="137" y="47"/>
                    <a:pt x="136" y="48"/>
                    <a:pt x="135" y="48"/>
                  </a:cubicBezTo>
                  <a:cubicBezTo>
                    <a:pt x="128" y="49"/>
                    <a:pt x="121" y="50"/>
                    <a:pt x="115" y="50"/>
                  </a:cubicBezTo>
                  <a:cubicBezTo>
                    <a:pt x="115" y="50"/>
                    <a:pt x="115" y="50"/>
                    <a:pt x="115" y="50"/>
                  </a:cubicBezTo>
                  <a:moveTo>
                    <a:pt x="95" y="50"/>
                  </a:moveTo>
                  <a:cubicBezTo>
                    <a:pt x="94" y="50"/>
                    <a:pt x="94" y="50"/>
                    <a:pt x="94" y="50"/>
                  </a:cubicBezTo>
                  <a:cubicBezTo>
                    <a:pt x="87" y="50"/>
                    <a:pt x="81" y="49"/>
                    <a:pt x="74" y="47"/>
                  </a:cubicBezTo>
                  <a:cubicBezTo>
                    <a:pt x="73" y="47"/>
                    <a:pt x="73" y="46"/>
                    <a:pt x="73" y="45"/>
                  </a:cubicBezTo>
                  <a:cubicBezTo>
                    <a:pt x="73" y="44"/>
                    <a:pt x="74" y="43"/>
                    <a:pt x="75" y="43"/>
                  </a:cubicBezTo>
                  <a:cubicBezTo>
                    <a:pt x="75" y="43"/>
                    <a:pt x="75" y="43"/>
                    <a:pt x="75" y="43"/>
                  </a:cubicBezTo>
                  <a:cubicBezTo>
                    <a:pt x="81" y="45"/>
                    <a:pt x="88" y="46"/>
                    <a:pt x="95" y="46"/>
                  </a:cubicBezTo>
                  <a:cubicBezTo>
                    <a:pt x="96" y="46"/>
                    <a:pt x="97" y="47"/>
                    <a:pt x="97" y="48"/>
                  </a:cubicBezTo>
                  <a:cubicBezTo>
                    <a:pt x="96" y="50"/>
                    <a:pt x="96" y="50"/>
                    <a:pt x="95" y="50"/>
                  </a:cubicBezTo>
                  <a:moveTo>
                    <a:pt x="154" y="43"/>
                  </a:moveTo>
                  <a:cubicBezTo>
                    <a:pt x="153" y="43"/>
                    <a:pt x="152" y="43"/>
                    <a:pt x="152" y="42"/>
                  </a:cubicBezTo>
                  <a:cubicBezTo>
                    <a:pt x="152" y="41"/>
                    <a:pt x="152" y="40"/>
                    <a:pt x="153" y="39"/>
                  </a:cubicBezTo>
                  <a:cubicBezTo>
                    <a:pt x="159" y="38"/>
                    <a:pt x="166" y="36"/>
                    <a:pt x="172" y="33"/>
                  </a:cubicBezTo>
                  <a:cubicBezTo>
                    <a:pt x="172" y="33"/>
                    <a:pt x="173" y="33"/>
                    <a:pt x="173" y="33"/>
                  </a:cubicBezTo>
                  <a:cubicBezTo>
                    <a:pt x="174" y="33"/>
                    <a:pt x="174" y="33"/>
                    <a:pt x="175" y="34"/>
                  </a:cubicBezTo>
                  <a:cubicBezTo>
                    <a:pt x="175" y="35"/>
                    <a:pt x="175" y="36"/>
                    <a:pt x="174" y="37"/>
                  </a:cubicBezTo>
                  <a:cubicBezTo>
                    <a:pt x="167" y="39"/>
                    <a:pt x="161" y="41"/>
                    <a:pt x="154" y="43"/>
                  </a:cubicBezTo>
                  <a:cubicBezTo>
                    <a:pt x="154" y="43"/>
                    <a:pt x="154" y="43"/>
                    <a:pt x="154" y="43"/>
                  </a:cubicBezTo>
                  <a:moveTo>
                    <a:pt x="195" y="0"/>
                  </a:moveTo>
                  <a:cubicBezTo>
                    <a:pt x="186" y="0"/>
                    <a:pt x="176" y="2"/>
                    <a:pt x="170" y="5"/>
                  </a:cubicBezTo>
                  <a:cubicBezTo>
                    <a:pt x="170" y="5"/>
                    <a:pt x="170" y="5"/>
                    <a:pt x="170" y="5"/>
                  </a:cubicBezTo>
                  <a:cubicBezTo>
                    <a:pt x="169" y="5"/>
                    <a:pt x="168" y="6"/>
                    <a:pt x="167" y="6"/>
                  </a:cubicBezTo>
                  <a:cubicBezTo>
                    <a:pt x="167" y="6"/>
                    <a:pt x="167" y="6"/>
                    <a:pt x="167" y="6"/>
                  </a:cubicBezTo>
                  <a:cubicBezTo>
                    <a:pt x="167" y="6"/>
                    <a:pt x="166" y="6"/>
                    <a:pt x="166" y="6"/>
                  </a:cubicBezTo>
                  <a:cubicBezTo>
                    <a:pt x="149" y="13"/>
                    <a:pt x="129" y="19"/>
                    <a:pt x="110" y="20"/>
                  </a:cubicBezTo>
                  <a:cubicBezTo>
                    <a:pt x="92" y="27"/>
                    <a:pt x="73" y="32"/>
                    <a:pt x="54" y="36"/>
                  </a:cubicBezTo>
                  <a:cubicBezTo>
                    <a:pt x="55" y="37"/>
                    <a:pt x="56" y="37"/>
                    <a:pt x="57" y="37"/>
                  </a:cubicBezTo>
                  <a:cubicBezTo>
                    <a:pt x="58" y="38"/>
                    <a:pt x="58" y="39"/>
                    <a:pt x="58" y="40"/>
                  </a:cubicBezTo>
                  <a:cubicBezTo>
                    <a:pt x="57" y="41"/>
                    <a:pt x="57" y="41"/>
                    <a:pt x="56" y="41"/>
                  </a:cubicBezTo>
                  <a:cubicBezTo>
                    <a:pt x="55" y="41"/>
                    <a:pt x="55" y="41"/>
                    <a:pt x="55" y="41"/>
                  </a:cubicBezTo>
                  <a:cubicBezTo>
                    <a:pt x="53" y="40"/>
                    <a:pt x="50" y="39"/>
                    <a:pt x="48" y="38"/>
                  </a:cubicBezTo>
                  <a:cubicBezTo>
                    <a:pt x="32" y="41"/>
                    <a:pt x="16" y="44"/>
                    <a:pt x="0" y="46"/>
                  </a:cubicBezTo>
                  <a:cubicBezTo>
                    <a:pt x="13" y="59"/>
                    <a:pt x="29" y="70"/>
                    <a:pt x="47" y="76"/>
                  </a:cubicBezTo>
                  <a:cubicBezTo>
                    <a:pt x="63" y="81"/>
                    <a:pt x="80" y="84"/>
                    <a:pt x="97" y="84"/>
                  </a:cubicBezTo>
                  <a:cubicBezTo>
                    <a:pt x="131" y="84"/>
                    <a:pt x="166" y="73"/>
                    <a:pt x="193" y="52"/>
                  </a:cubicBezTo>
                  <a:cubicBezTo>
                    <a:pt x="205" y="43"/>
                    <a:pt x="225" y="20"/>
                    <a:pt x="215" y="5"/>
                  </a:cubicBezTo>
                  <a:cubicBezTo>
                    <a:pt x="210" y="2"/>
                    <a:pt x="202" y="0"/>
                    <a:pt x="195" y="0"/>
                  </a:cubicBezTo>
                </a:path>
              </a:pathLst>
            </a:custGeom>
            <a:solidFill>
              <a:schemeClr val="accent3">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43" name="Freeform 392"/>
            <p:cNvSpPr/>
            <p:nvPr/>
          </p:nvSpPr>
          <p:spPr bwMode="auto">
            <a:xfrm>
              <a:off x="2212827" y="4096403"/>
              <a:ext cx="623256" cy="748783"/>
            </a:xfrm>
            <a:custGeom>
              <a:avLst/>
              <a:gdLst>
                <a:gd name="T0" fmla="*/ 241 w 328"/>
                <a:gd name="T1" fmla="*/ 128 h 393"/>
                <a:gd name="T2" fmla="*/ 313 w 328"/>
                <a:gd name="T3" fmla="*/ 119 h 393"/>
                <a:gd name="T4" fmla="*/ 247 w 328"/>
                <a:gd name="T5" fmla="*/ 28 h 393"/>
                <a:gd name="T6" fmla="*/ 54 w 328"/>
                <a:gd name="T7" fmla="*/ 127 h 393"/>
                <a:gd name="T8" fmla="*/ 113 w 328"/>
                <a:gd name="T9" fmla="*/ 370 h 393"/>
                <a:gd name="T10" fmla="*/ 244 w 328"/>
                <a:gd name="T11" fmla="*/ 373 h 393"/>
                <a:gd name="T12" fmla="*/ 303 w 328"/>
                <a:gd name="T13" fmla="*/ 313 h 393"/>
                <a:gd name="T14" fmla="*/ 249 w 328"/>
                <a:gd name="T15" fmla="*/ 296 h 393"/>
                <a:gd name="T16" fmla="*/ 133 w 328"/>
                <a:gd name="T17" fmla="*/ 295 h 393"/>
                <a:gd name="T18" fmla="*/ 108 w 328"/>
                <a:gd name="T19" fmla="*/ 193 h 393"/>
                <a:gd name="T20" fmla="*/ 177 w 328"/>
                <a:gd name="T21" fmla="*/ 112 h 393"/>
                <a:gd name="T22" fmla="*/ 241 w 328"/>
                <a:gd name="T23" fmla="*/ 128 h 393"/>
                <a:gd name="T24" fmla="*/ 242 w 328"/>
                <a:gd name="T25" fmla="*/ 126 h 393"/>
                <a:gd name="T26" fmla="*/ 165 w 328"/>
                <a:gd name="T27" fmla="*/ 113 h 393"/>
                <a:gd name="T28" fmla="*/ 126 w 328"/>
                <a:gd name="T29" fmla="*/ 148 h 393"/>
                <a:gd name="T30" fmla="*/ 105 w 328"/>
                <a:gd name="T31" fmla="*/ 246 h 393"/>
                <a:gd name="T32" fmla="*/ 136 w 328"/>
                <a:gd name="T33" fmla="*/ 301 h 393"/>
                <a:gd name="T34" fmla="*/ 214 w 328"/>
                <a:gd name="T35" fmla="*/ 309 h 393"/>
                <a:gd name="T36" fmla="*/ 274 w 328"/>
                <a:gd name="T37" fmla="*/ 294 h 393"/>
                <a:gd name="T38" fmla="*/ 295 w 328"/>
                <a:gd name="T39" fmla="*/ 300 h 393"/>
                <a:gd name="T40" fmla="*/ 278 w 328"/>
                <a:gd name="T41" fmla="*/ 352 h 393"/>
                <a:gd name="T42" fmla="*/ 132 w 328"/>
                <a:gd name="T43" fmla="*/ 376 h 393"/>
                <a:gd name="T44" fmla="*/ 46 w 328"/>
                <a:gd name="T45" fmla="*/ 286 h 393"/>
                <a:gd name="T46" fmla="*/ 217 w 328"/>
                <a:gd name="T47" fmla="*/ 24 h 393"/>
                <a:gd name="T48" fmla="*/ 307 w 328"/>
                <a:gd name="T49" fmla="*/ 77 h 393"/>
                <a:gd name="T50" fmla="*/ 293 w 328"/>
                <a:gd name="T51" fmla="*/ 137 h 393"/>
                <a:gd name="T52" fmla="*/ 242 w 328"/>
                <a:gd name="T53" fmla="*/ 126 h 393"/>
                <a:gd name="T54" fmla="*/ 241 w 328"/>
                <a:gd name="T55" fmla="*/ 12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8" h="393">
                  <a:moveTo>
                    <a:pt x="241" y="128"/>
                  </a:moveTo>
                  <a:cubicBezTo>
                    <a:pt x="263" y="139"/>
                    <a:pt x="303" y="151"/>
                    <a:pt x="313" y="119"/>
                  </a:cubicBezTo>
                  <a:cubicBezTo>
                    <a:pt x="328" y="75"/>
                    <a:pt x="283" y="42"/>
                    <a:pt x="247" y="28"/>
                  </a:cubicBezTo>
                  <a:cubicBezTo>
                    <a:pt x="169" y="0"/>
                    <a:pt x="86" y="58"/>
                    <a:pt x="54" y="127"/>
                  </a:cubicBezTo>
                  <a:cubicBezTo>
                    <a:pt x="16" y="210"/>
                    <a:pt x="28" y="321"/>
                    <a:pt x="113" y="370"/>
                  </a:cubicBezTo>
                  <a:cubicBezTo>
                    <a:pt x="152" y="392"/>
                    <a:pt x="203" y="391"/>
                    <a:pt x="244" y="373"/>
                  </a:cubicBezTo>
                  <a:cubicBezTo>
                    <a:pt x="267" y="362"/>
                    <a:pt x="303" y="343"/>
                    <a:pt x="303" y="313"/>
                  </a:cubicBezTo>
                  <a:cubicBezTo>
                    <a:pt x="303" y="286"/>
                    <a:pt x="265" y="291"/>
                    <a:pt x="249" y="296"/>
                  </a:cubicBezTo>
                  <a:cubicBezTo>
                    <a:pt x="212" y="309"/>
                    <a:pt x="167" y="324"/>
                    <a:pt x="133" y="295"/>
                  </a:cubicBezTo>
                  <a:cubicBezTo>
                    <a:pt x="104" y="270"/>
                    <a:pt x="100" y="227"/>
                    <a:pt x="108" y="193"/>
                  </a:cubicBezTo>
                  <a:cubicBezTo>
                    <a:pt x="116" y="155"/>
                    <a:pt x="139" y="120"/>
                    <a:pt x="177" y="112"/>
                  </a:cubicBezTo>
                  <a:cubicBezTo>
                    <a:pt x="199" y="106"/>
                    <a:pt x="222" y="118"/>
                    <a:pt x="241" y="128"/>
                  </a:cubicBezTo>
                  <a:cubicBezTo>
                    <a:pt x="242" y="126"/>
                    <a:pt x="242" y="126"/>
                    <a:pt x="242" y="126"/>
                  </a:cubicBezTo>
                  <a:cubicBezTo>
                    <a:pt x="217" y="113"/>
                    <a:pt x="193" y="103"/>
                    <a:pt x="165" y="113"/>
                  </a:cubicBezTo>
                  <a:cubicBezTo>
                    <a:pt x="148" y="119"/>
                    <a:pt x="136" y="134"/>
                    <a:pt x="126" y="148"/>
                  </a:cubicBezTo>
                  <a:cubicBezTo>
                    <a:pt x="107" y="176"/>
                    <a:pt x="99" y="214"/>
                    <a:pt x="105" y="246"/>
                  </a:cubicBezTo>
                  <a:cubicBezTo>
                    <a:pt x="109" y="267"/>
                    <a:pt x="120" y="287"/>
                    <a:pt x="136" y="301"/>
                  </a:cubicBezTo>
                  <a:cubicBezTo>
                    <a:pt x="157" y="319"/>
                    <a:pt x="189" y="315"/>
                    <a:pt x="214" y="309"/>
                  </a:cubicBezTo>
                  <a:cubicBezTo>
                    <a:pt x="235" y="304"/>
                    <a:pt x="253" y="294"/>
                    <a:pt x="274" y="294"/>
                  </a:cubicBezTo>
                  <a:cubicBezTo>
                    <a:pt x="282" y="293"/>
                    <a:pt x="289" y="296"/>
                    <a:pt x="295" y="300"/>
                  </a:cubicBezTo>
                  <a:cubicBezTo>
                    <a:pt x="314" y="315"/>
                    <a:pt x="291" y="341"/>
                    <a:pt x="278" y="352"/>
                  </a:cubicBezTo>
                  <a:cubicBezTo>
                    <a:pt x="237" y="384"/>
                    <a:pt x="181" y="393"/>
                    <a:pt x="132" y="376"/>
                  </a:cubicBezTo>
                  <a:cubicBezTo>
                    <a:pt x="91" y="361"/>
                    <a:pt x="61" y="326"/>
                    <a:pt x="46" y="286"/>
                  </a:cubicBezTo>
                  <a:cubicBezTo>
                    <a:pt x="0" y="172"/>
                    <a:pt x="86" y="14"/>
                    <a:pt x="217" y="24"/>
                  </a:cubicBezTo>
                  <a:cubicBezTo>
                    <a:pt x="252" y="27"/>
                    <a:pt x="289" y="47"/>
                    <a:pt x="307" y="77"/>
                  </a:cubicBezTo>
                  <a:cubicBezTo>
                    <a:pt x="320" y="97"/>
                    <a:pt x="318" y="128"/>
                    <a:pt x="293" y="137"/>
                  </a:cubicBezTo>
                  <a:cubicBezTo>
                    <a:pt x="277" y="143"/>
                    <a:pt x="256" y="133"/>
                    <a:pt x="242" y="126"/>
                  </a:cubicBezTo>
                  <a:cubicBezTo>
                    <a:pt x="241" y="128"/>
                    <a:pt x="241" y="128"/>
                    <a:pt x="241" y="128"/>
                  </a:cubicBezTo>
                </a:path>
              </a:pathLst>
            </a:custGeom>
            <a:solidFill>
              <a:schemeClr val="accent3">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44" name="Freeform 393"/>
            <p:cNvSpPr>
              <a:spLocks noEditPoints="1"/>
            </p:cNvSpPr>
            <p:nvPr/>
          </p:nvSpPr>
          <p:spPr bwMode="auto">
            <a:xfrm>
              <a:off x="2344456" y="4228075"/>
              <a:ext cx="418675" cy="512408"/>
            </a:xfrm>
            <a:custGeom>
              <a:avLst/>
              <a:gdLst>
                <a:gd name="T0" fmla="*/ 53 w 221"/>
                <a:gd name="T1" fmla="*/ 260 h 269"/>
                <a:gd name="T2" fmla="*/ 64 w 221"/>
                <a:gd name="T3" fmla="*/ 269 h 269"/>
                <a:gd name="T4" fmla="*/ 55 w 221"/>
                <a:gd name="T5" fmla="*/ 259 h 269"/>
                <a:gd name="T6" fmla="*/ 26 w 221"/>
                <a:gd name="T7" fmla="*/ 231 h 269"/>
                <a:gd name="T8" fmla="*/ 24 w 221"/>
                <a:gd name="T9" fmla="*/ 234 h 269"/>
                <a:gd name="T10" fmla="*/ 39 w 221"/>
                <a:gd name="T11" fmla="*/ 250 h 269"/>
                <a:gd name="T12" fmla="*/ 40 w 221"/>
                <a:gd name="T13" fmla="*/ 247 h 269"/>
                <a:gd name="T14" fmla="*/ 26 w 221"/>
                <a:gd name="T15" fmla="*/ 231 h 269"/>
                <a:gd name="T16" fmla="*/ 7 w 221"/>
                <a:gd name="T17" fmla="*/ 196 h 269"/>
                <a:gd name="T18" fmla="*/ 14 w 221"/>
                <a:gd name="T19" fmla="*/ 217 h 269"/>
                <a:gd name="T20" fmla="*/ 16 w 221"/>
                <a:gd name="T21" fmla="*/ 218 h 269"/>
                <a:gd name="T22" fmla="*/ 10 w 221"/>
                <a:gd name="T23" fmla="*/ 197 h 269"/>
                <a:gd name="T24" fmla="*/ 2 w 221"/>
                <a:gd name="T25" fmla="*/ 156 h 269"/>
                <a:gd name="T26" fmla="*/ 0 w 221"/>
                <a:gd name="T27" fmla="*/ 158 h 269"/>
                <a:gd name="T28" fmla="*/ 4 w 221"/>
                <a:gd name="T29" fmla="*/ 180 h 269"/>
                <a:gd name="T30" fmla="*/ 6 w 221"/>
                <a:gd name="T31" fmla="*/ 178 h 269"/>
                <a:gd name="T32" fmla="*/ 2 w 221"/>
                <a:gd name="T33" fmla="*/ 156 h 269"/>
                <a:gd name="T34" fmla="*/ 4 w 221"/>
                <a:gd name="T35" fmla="*/ 118 h 269"/>
                <a:gd name="T36" fmla="*/ 3 w 221"/>
                <a:gd name="T37" fmla="*/ 140 h 269"/>
                <a:gd name="T38" fmla="*/ 5 w 221"/>
                <a:gd name="T39" fmla="*/ 138 h 269"/>
                <a:gd name="T40" fmla="*/ 7 w 221"/>
                <a:gd name="T41" fmla="*/ 116 h 269"/>
                <a:gd name="T42" fmla="*/ 20 w 221"/>
                <a:gd name="T43" fmla="*/ 79 h 269"/>
                <a:gd name="T44" fmla="*/ 18 w 221"/>
                <a:gd name="T45" fmla="*/ 80 h 269"/>
                <a:gd name="T46" fmla="*/ 12 w 221"/>
                <a:gd name="T47" fmla="*/ 101 h 269"/>
                <a:gd name="T48" fmla="*/ 14 w 221"/>
                <a:gd name="T49" fmla="*/ 100 h 269"/>
                <a:gd name="T50" fmla="*/ 21 w 221"/>
                <a:gd name="T51" fmla="*/ 79 h 269"/>
                <a:gd name="T52" fmla="*/ 42 w 221"/>
                <a:gd name="T53" fmla="*/ 45 h 269"/>
                <a:gd name="T54" fmla="*/ 32 w 221"/>
                <a:gd name="T55" fmla="*/ 58 h 269"/>
                <a:gd name="T56" fmla="*/ 29 w 221"/>
                <a:gd name="T57" fmla="*/ 65 h 269"/>
                <a:gd name="T58" fmla="*/ 32 w 221"/>
                <a:gd name="T59" fmla="*/ 65 h 269"/>
                <a:gd name="T60" fmla="*/ 43 w 221"/>
                <a:gd name="T61" fmla="*/ 49 h 269"/>
                <a:gd name="T62" fmla="*/ 42 w 221"/>
                <a:gd name="T63" fmla="*/ 45 h 269"/>
                <a:gd name="T64" fmla="*/ 201 w 221"/>
                <a:gd name="T65" fmla="*/ 25 h 269"/>
                <a:gd name="T66" fmla="*/ 217 w 221"/>
                <a:gd name="T67" fmla="*/ 39 h 269"/>
                <a:gd name="T68" fmla="*/ 220 w 221"/>
                <a:gd name="T69" fmla="*/ 39 h 269"/>
                <a:gd name="T70" fmla="*/ 220 w 221"/>
                <a:gd name="T71" fmla="*/ 36 h 269"/>
                <a:gd name="T72" fmla="*/ 202 w 221"/>
                <a:gd name="T73" fmla="*/ 24 h 269"/>
                <a:gd name="T74" fmla="*/ 70 w 221"/>
                <a:gd name="T75" fmla="*/ 18 h 269"/>
                <a:gd name="T76" fmla="*/ 54 w 221"/>
                <a:gd name="T77" fmla="*/ 34 h 269"/>
                <a:gd name="T78" fmla="*/ 57 w 221"/>
                <a:gd name="T79" fmla="*/ 34 h 269"/>
                <a:gd name="T80" fmla="*/ 73 w 221"/>
                <a:gd name="T81" fmla="*/ 19 h 269"/>
                <a:gd name="T82" fmla="*/ 166 w 221"/>
                <a:gd name="T83" fmla="*/ 6 h 269"/>
                <a:gd name="T84" fmla="*/ 166 w 221"/>
                <a:gd name="T85" fmla="*/ 10 h 269"/>
                <a:gd name="T86" fmla="*/ 185 w 221"/>
                <a:gd name="T87" fmla="*/ 18 h 269"/>
                <a:gd name="T88" fmla="*/ 186 w 221"/>
                <a:gd name="T89" fmla="*/ 14 h 269"/>
                <a:gd name="T90" fmla="*/ 166 w 221"/>
                <a:gd name="T91" fmla="*/ 6 h 269"/>
                <a:gd name="T92" fmla="*/ 107 w 221"/>
                <a:gd name="T93" fmla="*/ 2 h 269"/>
                <a:gd name="T94" fmla="*/ 87 w 221"/>
                <a:gd name="T95" fmla="*/ 8 h 269"/>
                <a:gd name="T96" fmla="*/ 88 w 221"/>
                <a:gd name="T97" fmla="*/ 12 h 269"/>
                <a:gd name="T98" fmla="*/ 108 w 221"/>
                <a:gd name="T99" fmla="*/ 6 h 269"/>
                <a:gd name="T100" fmla="*/ 107 w 221"/>
                <a:gd name="T101" fmla="*/ 2 h 269"/>
                <a:gd name="T102" fmla="*/ 127 w 221"/>
                <a:gd name="T103" fmla="*/ 0 h 269"/>
                <a:gd name="T104" fmla="*/ 127 w 221"/>
                <a:gd name="T105" fmla="*/ 4 h 269"/>
                <a:gd name="T106" fmla="*/ 128 w 221"/>
                <a:gd name="T107" fmla="*/ 4 h 269"/>
                <a:gd name="T108" fmla="*/ 147 w 221"/>
                <a:gd name="T109" fmla="*/ 6 h 269"/>
                <a:gd name="T110" fmla="*/ 149 w 221"/>
                <a:gd name="T111" fmla="*/ 4 h 269"/>
                <a:gd name="T112" fmla="*/ 128 w 221"/>
                <a:gd name="T113"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1" h="269">
                  <a:moveTo>
                    <a:pt x="54" y="259"/>
                  </a:moveTo>
                  <a:cubicBezTo>
                    <a:pt x="54" y="259"/>
                    <a:pt x="53" y="259"/>
                    <a:pt x="53" y="260"/>
                  </a:cubicBezTo>
                  <a:cubicBezTo>
                    <a:pt x="52" y="261"/>
                    <a:pt x="52" y="262"/>
                    <a:pt x="53" y="262"/>
                  </a:cubicBezTo>
                  <a:cubicBezTo>
                    <a:pt x="57" y="265"/>
                    <a:pt x="60" y="267"/>
                    <a:pt x="64" y="269"/>
                  </a:cubicBezTo>
                  <a:cubicBezTo>
                    <a:pt x="66" y="268"/>
                    <a:pt x="68" y="268"/>
                    <a:pt x="70" y="267"/>
                  </a:cubicBezTo>
                  <a:cubicBezTo>
                    <a:pt x="65" y="265"/>
                    <a:pt x="60" y="262"/>
                    <a:pt x="55" y="259"/>
                  </a:cubicBezTo>
                  <a:cubicBezTo>
                    <a:pt x="55" y="259"/>
                    <a:pt x="55" y="259"/>
                    <a:pt x="54" y="259"/>
                  </a:cubicBezTo>
                  <a:moveTo>
                    <a:pt x="26" y="231"/>
                  </a:moveTo>
                  <a:cubicBezTo>
                    <a:pt x="25" y="231"/>
                    <a:pt x="25" y="231"/>
                    <a:pt x="24" y="232"/>
                  </a:cubicBezTo>
                  <a:cubicBezTo>
                    <a:pt x="24" y="232"/>
                    <a:pt x="23" y="233"/>
                    <a:pt x="24" y="234"/>
                  </a:cubicBezTo>
                  <a:cubicBezTo>
                    <a:pt x="28" y="240"/>
                    <a:pt x="32" y="245"/>
                    <a:pt x="37" y="250"/>
                  </a:cubicBezTo>
                  <a:cubicBezTo>
                    <a:pt x="38" y="250"/>
                    <a:pt x="38" y="250"/>
                    <a:pt x="39" y="250"/>
                  </a:cubicBezTo>
                  <a:cubicBezTo>
                    <a:pt x="39" y="250"/>
                    <a:pt x="40" y="250"/>
                    <a:pt x="40" y="250"/>
                  </a:cubicBezTo>
                  <a:cubicBezTo>
                    <a:pt x="41" y="249"/>
                    <a:pt x="41" y="248"/>
                    <a:pt x="40" y="247"/>
                  </a:cubicBezTo>
                  <a:cubicBezTo>
                    <a:pt x="35" y="242"/>
                    <a:pt x="31" y="237"/>
                    <a:pt x="27" y="232"/>
                  </a:cubicBezTo>
                  <a:cubicBezTo>
                    <a:pt x="27" y="231"/>
                    <a:pt x="26" y="231"/>
                    <a:pt x="26" y="231"/>
                  </a:cubicBezTo>
                  <a:moveTo>
                    <a:pt x="8" y="195"/>
                  </a:moveTo>
                  <a:cubicBezTo>
                    <a:pt x="8" y="195"/>
                    <a:pt x="8" y="195"/>
                    <a:pt x="7" y="196"/>
                  </a:cubicBezTo>
                  <a:cubicBezTo>
                    <a:pt x="6" y="196"/>
                    <a:pt x="6" y="197"/>
                    <a:pt x="6" y="198"/>
                  </a:cubicBezTo>
                  <a:cubicBezTo>
                    <a:pt x="8" y="205"/>
                    <a:pt x="11" y="211"/>
                    <a:pt x="14" y="217"/>
                  </a:cubicBezTo>
                  <a:cubicBezTo>
                    <a:pt x="14" y="218"/>
                    <a:pt x="15" y="218"/>
                    <a:pt x="15" y="218"/>
                  </a:cubicBezTo>
                  <a:cubicBezTo>
                    <a:pt x="16" y="218"/>
                    <a:pt x="16" y="218"/>
                    <a:pt x="16" y="218"/>
                  </a:cubicBezTo>
                  <a:cubicBezTo>
                    <a:pt x="17" y="217"/>
                    <a:pt x="18" y="216"/>
                    <a:pt x="17" y="215"/>
                  </a:cubicBezTo>
                  <a:cubicBezTo>
                    <a:pt x="14" y="209"/>
                    <a:pt x="12" y="203"/>
                    <a:pt x="10" y="197"/>
                  </a:cubicBezTo>
                  <a:cubicBezTo>
                    <a:pt x="10" y="196"/>
                    <a:pt x="9" y="195"/>
                    <a:pt x="8" y="195"/>
                  </a:cubicBezTo>
                  <a:moveTo>
                    <a:pt x="2" y="156"/>
                  </a:moveTo>
                  <a:cubicBezTo>
                    <a:pt x="2" y="156"/>
                    <a:pt x="2" y="156"/>
                    <a:pt x="2" y="156"/>
                  </a:cubicBezTo>
                  <a:cubicBezTo>
                    <a:pt x="1" y="156"/>
                    <a:pt x="0" y="157"/>
                    <a:pt x="0" y="158"/>
                  </a:cubicBezTo>
                  <a:cubicBezTo>
                    <a:pt x="0" y="165"/>
                    <a:pt x="1" y="172"/>
                    <a:pt x="2" y="178"/>
                  </a:cubicBezTo>
                  <a:cubicBezTo>
                    <a:pt x="2" y="179"/>
                    <a:pt x="3" y="180"/>
                    <a:pt x="4" y="180"/>
                  </a:cubicBezTo>
                  <a:cubicBezTo>
                    <a:pt x="4" y="180"/>
                    <a:pt x="4" y="180"/>
                    <a:pt x="4" y="180"/>
                  </a:cubicBezTo>
                  <a:cubicBezTo>
                    <a:pt x="5" y="180"/>
                    <a:pt x="6" y="179"/>
                    <a:pt x="6" y="178"/>
                  </a:cubicBezTo>
                  <a:cubicBezTo>
                    <a:pt x="5" y="171"/>
                    <a:pt x="4" y="165"/>
                    <a:pt x="4" y="158"/>
                  </a:cubicBezTo>
                  <a:cubicBezTo>
                    <a:pt x="4" y="157"/>
                    <a:pt x="3" y="156"/>
                    <a:pt x="2" y="156"/>
                  </a:cubicBezTo>
                  <a:moveTo>
                    <a:pt x="6" y="116"/>
                  </a:moveTo>
                  <a:cubicBezTo>
                    <a:pt x="6" y="116"/>
                    <a:pt x="5" y="117"/>
                    <a:pt x="4" y="118"/>
                  </a:cubicBezTo>
                  <a:cubicBezTo>
                    <a:pt x="3" y="125"/>
                    <a:pt x="2" y="131"/>
                    <a:pt x="1" y="138"/>
                  </a:cubicBezTo>
                  <a:cubicBezTo>
                    <a:pt x="1" y="139"/>
                    <a:pt x="2" y="140"/>
                    <a:pt x="3" y="140"/>
                  </a:cubicBezTo>
                  <a:cubicBezTo>
                    <a:pt x="3" y="140"/>
                    <a:pt x="3" y="140"/>
                    <a:pt x="3" y="140"/>
                  </a:cubicBezTo>
                  <a:cubicBezTo>
                    <a:pt x="4" y="140"/>
                    <a:pt x="5" y="139"/>
                    <a:pt x="5" y="138"/>
                  </a:cubicBezTo>
                  <a:cubicBezTo>
                    <a:pt x="6" y="132"/>
                    <a:pt x="7" y="125"/>
                    <a:pt x="8" y="119"/>
                  </a:cubicBezTo>
                  <a:cubicBezTo>
                    <a:pt x="9" y="118"/>
                    <a:pt x="8" y="117"/>
                    <a:pt x="7" y="116"/>
                  </a:cubicBezTo>
                  <a:cubicBezTo>
                    <a:pt x="7" y="116"/>
                    <a:pt x="7" y="116"/>
                    <a:pt x="6" y="116"/>
                  </a:cubicBezTo>
                  <a:moveTo>
                    <a:pt x="20" y="79"/>
                  </a:moveTo>
                  <a:cubicBezTo>
                    <a:pt x="19" y="79"/>
                    <a:pt x="19" y="79"/>
                    <a:pt x="18" y="80"/>
                  </a:cubicBezTo>
                  <a:cubicBezTo>
                    <a:pt x="18" y="80"/>
                    <a:pt x="18" y="80"/>
                    <a:pt x="18" y="80"/>
                  </a:cubicBezTo>
                  <a:cubicBezTo>
                    <a:pt x="15" y="86"/>
                    <a:pt x="13" y="92"/>
                    <a:pt x="10" y="99"/>
                  </a:cubicBezTo>
                  <a:cubicBezTo>
                    <a:pt x="10" y="100"/>
                    <a:pt x="11" y="101"/>
                    <a:pt x="12" y="101"/>
                  </a:cubicBezTo>
                  <a:cubicBezTo>
                    <a:pt x="12" y="101"/>
                    <a:pt x="12" y="101"/>
                    <a:pt x="12" y="101"/>
                  </a:cubicBezTo>
                  <a:cubicBezTo>
                    <a:pt x="13" y="101"/>
                    <a:pt x="14" y="101"/>
                    <a:pt x="14" y="100"/>
                  </a:cubicBezTo>
                  <a:cubicBezTo>
                    <a:pt x="16" y="94"/>
                    <a:pt x="19" y="88"/>
                    <a:pt x="22" y="82"/>
                  </a:cubicBezTo>
                  <a:cubicBezTo>
                    <a:pt x="23" y="81"/>
                    <a:pt x="22" y="80"/>
                    <a:pt x="21" y="79"/>
                  </a:cubicBezTo>
                  <a:cubicBezTo>
                    <a:pt x="21" y="79"/>
                    <a:pt x="21" y="79"/>
                    <a:pt x="20" y="79"/>
                  </a:cubicBezTo>
                  <a:moveTo>
                    <a:pt x="42" y="45"/>
                  </a:moveTo>
                  <a:cubicBezTo>
                    <a:pt x="41" y="45"/>
                    <a:pt x="41" y="46"/>
                    <a:pt x="40" y="46"/>
                  </a:cubicBezTo>
                  <a:cubicBezTo>
                    <a:pt x="37" y="50"/>
                    <a:pt x="34" y="54"/>
                    <a:pt x="32" y="58"/>
                  </a:cubicBezTo>
                  <a:cubicBezTo>
                    <a:pt x="30" y="59"/>
                    <a:pt x="29" y="61"/>
                    <a:pt x="29" y="63"/>
                  </a:cubicBezTo>
                  <a:cubicBezTo>
                    <a:pt x="28" y="63"/>
                    <a:pt x="28" y="65"/>
                    <a:pt x="29" y="65"/>
                  </a:cubicBezTo>
                  <a:cubicBezTo>
                    <a:pt x="29" y="65"/>
                    <a:pt x="30" y="66"/>
                    <a:pt x="30" y="66"/>
                  </a:cubicBezTo>
                  <a:cubicBezTo>
                    <a:pt x="31" y="66"/>
                    <a:pt x="31" y="65"/>
                    <a:pt x="32" y="65"/>
                  </a:cubicBezTo>
                  <a:cubicBezTo>
                    <a:pt x="33" y="63"/>
                    <a:pt x="34" y="62"/>
                    <a:pt x="35" y="60"/>
                  </a:cubicBezTo>
                  <a:cubicBezTo>
                    <a:pt x="38" y="56"/>
                    <a:pt x="41" y="52"/>
                    <a:pt x="43" y="49"/>
                  </a:cubicBezTo>
                  <a:cubicBezTo>
                    <a:pt x="44" y="48"/>
                    <a:pt x="44" y="47"/>
                    <a:pt x="43" y="46"/>
                  </a:cubicBezTo>
                  <a:cubicBezTo>
                    <a:pt x="43" y="46"/>
                    <a:pt x="42" y="45"/>
                    <a:pt x="42" y="45"/>
                  </a:cubicBezTo>
                  <a:moveTo>
                    <a:pt x="202" y="24"/>
                  </a:moveTo>
                  <a:cubicBezTo>
                    <a:pt x="202" y="24"/>
                    <a:pt x="201" y="24"/>
                    <a:pt x="201" y="25"/>
                  </a:cubicBezTo>
                  <a:cubicBezTo>
                    <a:pt x="200" y="26"/>
                    <a:pt x="200" y="27"/>
                    <a:pt x="201" y="27"/>
                  </a:cubicBezTo>
                  <a:cubicBezTo>
                    <a:pt x="211" y="34"/>
                    <a:pt x="217" y="39"/>
                    <a:pt x="217" y="39"/>
                  </a:cubicBezTo>
                  <a:cubicBezTo>
                    <a:pt x="218" y="39"/>
                    <a:pt x="218" y="39"/>
                    <a:pt x="219" y="39"/>
                  </a:cubicBezTo>
                  <a:cubicBezTo>
                    <a:pt x="219" y="39"/>
                    <a:pt x="220" y="39"/>
                    <a:pt x="220" y="39"/>
                  </a:cubicBezTo>
                  <a:cubicBezTo>
                    <a:pt x="221" y="38"/>
                    <a:pt x="221" y="37"/>
                    <a:pt x="220" y="36"/>
                  </a:cubicBezTo>
                  <a:cubicBezTo>
                    <a:pt x="220" y="36"/>
                    <a:pt x="220" y="36"/>
                    <a:pt x="220" y="36"/>
                  </a:cubicBezTo>
                  <a:cubicBezTo>
                    <a:pt x="220" y="36"/>
                    <a:pt x="214" y="31"/>
                    <a:pt x="203" y="24"/>
                  </a:cubicBezTo>
                  <a:cubicBezTo>
                    <a:pt x="203" y="24"/>
                    <a:pt x="203" y="24"/>
                    <a:pt x="202" y="24"/>
                  </a:cubicBezTo>
                  <a:moveTo>
                    <a:pt x="71" y="18"/>
                  </a:moveTo>
                  <a:cubicBezTo>
                    <a:pt x="70" y="18"/>
                    <a:pt x="70" y="18"/>
                    <a:pt x="70" y="18"/>
                  </a:cubicBezTo>
                  <a:cubicBezTo>
                    <a:pt x="64" y="22"/>
                    <a:pt x="59" y="26"/>
                    <a:pt x="54" y="31"/>
                  </a:cubicBezTo>
                  <a:cubicBezTo>
                    <a:pt x="53" y="32"/>
                    <a:pt x="53" y="33"/>
                    <a:pt x="54" y="34"/>
                  </a:cubicBezTo>
                  <a:cubicBezTo>
                    <a:pt x="54" y="34"/>
                    <a:pt x="55" y="35"/>
                    <a:pt x="55" y="35"/>
                  </a:cubicBezTo>
                  <a:cubicBezTo>
                    <a:pt x="56" y="35"/>
                    <a:pt x="56" y="34"/>
                    <a:pt x="57" y="34"/>
                  </a:cubicBezTo>
                  <a:cubicBezTo>
                    <a:pt x="62" y="29"/>
                    <a:pt x="67" y="25"/>
                    <a:pt x="72" y="22"/>
                  </a:cubicBezTo>
                  <a:cubicBezTo>
                    <a:pt x="73" y="21"/>
                    <a:pt x="73" y="20"/>
                    <a:pt x="73" y="19"/>
                  </a:cubicBezTo>
                  <a:cubicBezTo>
                    <a:pt x="72" y="18"/>
                    <a:pt x="72" y="18"/>
                    <a:pt x="71" y="18"/>
                  </a:cubicBezTo>
                  <a:moveTo>
                    <a:pt x="166" y="6"/>
                  </a:moveTo>
                  <a:cubicBezTo>
                    <a:pt x="166" y="6"/>
                    <a:pt x="165" y="7"/>
                    <a:pt x="164" y="8"/>
                  </a:cubicBezTo>
                  <a:cubicBezTo>
                    <a:pt x="164" y="9"/>
                    <a:pt x="165" y="10"/>
                    <a:pt x="166" y="10"/>
                  </a:cubicBezTo>
                  <a:cubicBezTo>
                    <a:pt x="172" y="13"/>
                    <a:pt x="178" y="15"/>
                    <a:pt x="184" y="18"/>
                  </a:cubicBezTo>
                  <a:cubicBezTo>
                    <a:pt x="185" y="18"/>
                    <a:pt x="185" y="18"/>
                    <a:pt x="185" y="18"/>
                  </a:cubicBezTo>
                  <a:cubicBezTo>
                    <a:pt x="186" y="18"/>
                    <a:pt x="186" y="18"/>
                    <a:pt x="187" y="17"/>
                  </a:cubicBezTo>
                  <a:cubicBezTo>
                    <a:pt x="187" y="16"/>
                    <a:pt x="187" y="15"/>
                    <a:pt x="186" y="14"/>
                  </a:cubicBezTo>
                  <a:cubicBezTo>
                    <a:pt x="180" y="11"/>
                    <a:pt x="174" y="9"/>
                    <a:pt x="167" y="7"/>
                  </a:cubicBezTo>
                  <a:cubicBezTo>
                    <a:pt x="167" y="6"/>
                    <a:pt x="167" y="6"/>
                    <a:pt x="166" y="6"/>
                  </a:cubicBezTo>
                  <a:moveTo>
                    <a:pt x="107" y="2"/>
                  </a:moveTo>
                  <a:cubicBezTo>
                    <a:pt x="107" y="2"/>
                    <a:pt x="107" y="2"/>
                    <a:pt x="107" y="2"/>
                  </a:cubicBezTo>
                  <a:cubicBezTo>
                    <a:pt x="107" y="2"/>
                    <a:pt x="107" y="2"/>
                    <a:pt x="107" y="2"/>
                  </a:cubicBezTo>
                  <a:cubicBezTo>
                    <a:pt x="100" y="4"/>
                    <a:pt x="94" y="6"/>
                    <a:pt x="87" y="8"/>
                  </a:cubicBezTo>
                  <a:cubicBezTo>
                    <a:pt x="86" y="9"/>
                    <a:pt x="86" y="10"/>
                    <a:pt x="86" y="11"/>
                  </a:cubicBezTo>
                  <a:cubicBezTo>
                    <a:pt x="87" y="12"/>
                    <a:pt x="88" y="12"/>
                    <a:pt x="88" y="12"/>
                  </a:cubicBezTo>
                  <a:cubicBezTo>
                    <a:pt x="89" y="12"/>
                    <a:pt x="89" y="12"/>
                    <a:pt x="89" y="12"/>
                  </a:cubicBezTo>
                  <a:cubicBezTo>
                    <a:pt x="95" y="9"/>
                    <a:pt x="102" y="7"/>
                    <a:pt x="108" y="6"/>
                  </a:cubicBezTo>
                  <a:cubicBezTo>
                    <a:pt x="109" y="6"/>
                    <a:pt x="109" y="5"/>
                    <a:pt x="109" y="4"/>
                  </a:cubicBezTo>
                  <a:cubicBezTo>
                    <a:pt x="109" y="3"/>
                    <a:pt x="108" y="2"/>
                    <a:pt x="107" y="2"/>
                  </a:cubicBezTo>
                  <a:moveTo>
                    <a:pt x="128" y="0"/>
                  </a:moveTo>
                  <a:cubicBezTo>
                    <a:pt x="127" y="0"/>
                    <a:pt x="127" y="0"/>
                    <a:pt x="127" y="0"/>
                  </a:cubicBezTo>
                  <a:cubicBezTo>
                    <a:pt x="126" y="0"/>
                    <a:pt x="125" y="1"/>
                    <a:pt x="125" y="2"/>
                  </a:cubicBezTo>
                  <a:cubicBezTo>
                    <a:pt x="125" y="3"/>
                    <a:pt x="126" y="4"/>
                    <a:pt x="127" y="4"/>
                  </a:cubicBezTo>
                  <a:cubicBezTo>
                    <a:pt x="127" y="4"/>
                    <a:pt x="127" y="4"/>
                    <a:pt x="127" y="4"/>
                  </a:cubicBezTo>
                  <a:cubicBezTo>
                    <a:pt x="128" y="4"/>
                    <a:pt x="128" y="4"/>
                    <a:pt x="128" y="4"/>
                  </a:cubicBezTo>
                  <a:cubicBezTo>
                    <a:pt x="128" y="4"/>
                    <a:pt x="128" y="4"/>
                    <a:pt x="128" y="4"/>
                  </a:cubicBezTo>
                  <a:cubicBezTo>
                    <a:pt x="135" y="4"/>
                    <a:pt x="141" y="5"/>
                    <a:pt x="147" y="6"/>
                  </a:cubicBezTo>
                  <a:cubicBezTo>
                    <a:pt x="147" y="6"/>
                    <a:pt x="147" y="6"/>
                    <a:pt x="147" y="6"/>
                  </a:cubicBezTo>
                  <a:cubicBezTo>
                    <a:pt x="148" y="6"/>
                    <a:pt x="149" y="5"/>
                    <a:pt x="149" y="4"/>
                  </a:cubicBezTo>
                  <a:cubicBezTo>
                    <a:pt x="149" y="3"/>
                    <a:pt x="148" y="2"/>
                    <a:pt x="147" y="2"/>
                  </a:cubicBezTo>
                  <a:cubicBezTo>
                    <a:pt x="141" y="1"/>
                    <a:pt x="135" y="0"/>
                    <a:pt x="128" y="0"/>
                  </a:cubicBezTo>
                </a:path>
              </a:pathLst>
            </a:custGeom>
            <a:solidFill>
              <a:schemeClr val="accent3">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45" name="Freeform 394"/>
            <p:cNvSpPr>
              <a:spLocks noEditPoints="1"/>
            </p:cNvSpPr>
            <p:nvPr/>
          </p:nvSpPr>
          <p:spPr bwMode="auto">
            <a:xfrm>
              <a:off x="2466570" y="4730965"/>
              <a:ext cx="239470" cy="31728"/>
            </a:xfrm>
            <a:custGeom>
              <a:avLst/>
              <a:gdLst>
                <a:gd name="T0" fmla="*/ 86 w 127"/>
                <a:gd name="T1" fmla="*/ 11 h 17"/>
                <a:gd name="T2" fmla="*/ 86 w 127"/>
                <a:gd name="T3" fmla="*/ 11 h 17"/>
                <a:gd name="T4" fmla="*/ 66 w 127"/>
                <a:gd name="T5" fmla="*/ 13 h 17"/>
                <a:gd name="T6" fmla="*/ 65 w 127"/>
                <a:gd name="T7" fmla="*/ 16 h 17"/>
                <a:gd name="T8" fmla="*/ 67 w 127"/>
                <a:gd name="T9" fmla="*/ 17 h 17"/>
                <a:gd name="T10" fmla="*/ 67 w 127"/>
                <a:gd name="T11" fmla="*/ 17 h 17"/>
                <a:gd name="T12" fmla="*/ 87 w 127"/>
                <a:gd name="T13" fmla="*/ 15 h 17"/>
                <a:gd name="T14" fmla="*/ 88 w 127"/>
                <a:gd name="T15" fmla="*/ 13 h 17"/>
                <a:gd name="T16" fmla="*/ 86 w 127"/>
                <a:gd name="T17" fmla="*/ 11 h 17"/>
                <a:gd name="T18" fmla="*/ 27 w 127"/>
                <a:gd name="T19" fmla="*/ 10 h 17"/>
                <a:gd name="T20" fmla="*/ 25 w 127"/>
                <a:gd name="T21" fmla="*/ 12 h 17"/>
                <a:gd name="T22" fmla="*/ 26 w 127"/>
                <a:gd name="T23" fmla="*/ 14 h 17"/>
                <a:gd name="T24" fmla="*/ 46 w 127"/>
                <a:gd name="T25" fmla="*/ 17 h 17"/>
                <a:gd name="T26" fmla="*/ 47 w 127"/>
                <a:gd name="T27" fmla="*/ 17 h 17"/>
                <a:gd name="T28" fmla="*/ 49 w 127"/>
                <a:gd name="T29" fmla="*/ 15 h 17"/>
                <a:gd name="T30" fmla="*/ 47 w 127"/>
                <a:gd name="T31" fmla="*/ 13 h 17"/>
                <a:gd name="T32" fmla="*/ 27 w 127"/>
                <a:gd name="T33" fmla="*/ 10 h 17"/>
                <a:gd name="T34" fmla="*/ 27 w 127"/>
                <a:gd name="T35" fmla="*/ 10 h 17"/>
                <a:gd name="T36" fmla="*/ 6 w 127"/>
                <a:gd name="T37" fmla="*/ 3 h 17"/>
                <a:gd name="T38" fmla="*/ 0 w 127"/>
                <a:gd name="T39" fmla="*/ 5 h 17"/>
                <a:gd name="T40" fmla="*/ 7 w 127"/>
                <a:gd name="T41" fmla="*/ 8 h 17"/>
                <a:gd name="T42" fmla="*/ 8 w 127"/>
                <a:gd name="T43" fmla="*/ 8 h 17"/>
                <a:gd name="T44" fmla="*/ 10 w 127"/>
                <a:gd name="T45" fmla="*/ 7 h 17"/>
                <a:gd name="T46" fmla="*/ 9 w 127"/>
                <a:gd name="T47" fmla="*/ 4 h 17"/>
                <a:gd name="T48" fmla="*/ 6 w 127"/>
                <a:gd name="T49" fmla="*/ 3 h 17"/>
                <a:gd name="T50" fmla="*/ 125 w 127"/>
                <a:gd name="T51" fmla="*/ 0 h 17"/>
                <a:gd name="T52" fmla="*/ 124 w 127"/>
                <a:gd name="T53" fmla="*/ 0 h 17"/>
                <a:gd name="T54" fmla="*/ 105 w 127"/>
                <a:gd name="T55" fmla="*/ 6 h 17"/>
                <a:gd name="T56" fmla="*/ 104 w 127"/>
                <a:gd name="T57" fmla="*/ 9 h 17"/>
                <a:gd name="T58" fmla="*/ 106 w 127"/>
                <a:gd name="T59" fmla="*/ 10 h 17"/>
                <a:gd name="T60" fmla="*/ 106 w 127"/>
                <a:gd name="T61" fmla="*/ 10 h 17"/>
                <a:gd name="T62" fmla="*/ 126 w 127"/>
                <a:gd name="T63" fmla="*/ 4 h 17"/>
                <a:gd name="T64" fmla="*/ 127 w 127"/>
                <a:gd name="T65" fmla="*/ 1 h 17"/>
                <a:gd name="T66" fmla="*/ 125 w 127"/>
                <a:gd name="T6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 h="17">
                  <a:moveTo>
                    <a:pt x="86" y="11"/>
                  </a:moveTo>
                  <a:cubicBezTo>
                    <a:pt x="86" y="11"/>
                    <a:pt x="86" y="11"/>
                    <a:pt x="86" y="11"/>
                  </a:cubicBezTo>
                  <a:cubicBezTo>
                    <a:pt x="79" y="12"/>
                    <a:pt x="73" y="13"/>
                    <a:pt x="66" y="13"/>
                  </a:cubicBezTo>
                  <a:cubicBezTo>
                    <a:pt x="65" y="13"/>
                    <a:pt x="64" y="14"/>
                    <a:pt x="65" y="16"/>
                  </a:cubicBezTo>
                  <a:cubicBezTo>
                    <a:pt x="65" y="17"/>
                    <a:pt x="65" y="17"/>
                    <a:pt x="67" y="17"/>
                  </a:cubicBezTo>
                  <a:cubicBezTo>
                    <a:pt x="67" y="17"/>
                    <a:pt x="67" y="17"/>
                    <a:pt x="67" y="17"/>
                  </a:cubicBezTo>
                  <a:cubicBezTo>
                    <a:pt x="73" y="17"/>
                    <a:pt x="80" y="16"/>
                    <a:pt x="87" y="15"/>
                  </a:cubicBezTo>
                  <a:cubicBezTo>
                    <a:pt x="88" y="15"/>
                    <a:pt x="89" y="14"/>
                    <a:pt x="88" y="13"/>
                  </a:cubicBezTo>
                  <a:cubicBezTo>
                    <a:pt x="88" y="12"/>
                    <a:pt x="87" y="11"/>
                    <a:pt x="86" y="11"/>
                  </a:cubicBezTo>
                  <a:moveTo>
                    <a:pt x="27" y="10"/>
                  </a:moveTo>
                  <a:cubicBezTo>
                    <a:pt x="26" y="10"/>
                    <a:pt x="25" y="11"/>
                    <a:pt x="25" y="12"/>
                  </a:cubicBezTo>
                  <a:cubicBezTo>
                    <a:pt x="25" y="13"/>
                    <a:pt x="25" y="14"/>
                    <a:pt x="26" y="14"/>
                  </a:cubicBezTo>
                  <a:cubicBezTo>
                    <a:pt x="33" y="16"/>
                    <a:pt x="39" y="17"/>
                    <a:pt x="46" y="17"/>
                  </a:cubicBezTo>
                  <a:cubicBezTo>
                    <a:pt x="47" y="17"/>
                    <a:pt x="47" y="17"/>
                    <a:pt x="47" y="17"/>
                  </a:cubicBezTo>
                  <a:cubicBezTo>
                    <a:pt x="48" y="17"/>
                    <a:pt x="48" y="17"/>
                    <a:pt x="49" y="15"/>
                  </a:cubicBezTo>
                  <a:cubicBezTo>
                    <a:pt x="49" y="14"/>
                    <a:pt x="48" y="13"/>
                    <a:pt x="47" y="13"/>
                  </a:cubicBezTo>
                  <a:cubicBezTo>
                    <a:pt x="40" y="13"/>
                    <a:pt x="33" y="12"/>
                    <a:pt x="27" y="10"/>
                  </a:cubicBezTo>
                  <a:cubicBezTo>
                    <a:pt x="27" y="10"/>
                    <a:pt x="27" y="10"/>
                    <a:pt x="27" y="10"/>
                  </a:cubicBezTo>
                  <a:moveTo>
                    <a:pt x="6" y="3"/>
                  </a:moveTo>
                  <a:cubicBezTo>
                    <a:pt x="4" y="4"/>
                    <a:pt x="2" y="4"/>
                    <a:pt x="0" y="5"/>
                  </a:cubicBezTo>
                  <a:cubicBezTo>
                    <a:pt x="2" y="6"/>
                    <a:pt x="5" y="7"/>
                    <a:pt x="7" y="8"/>
                  </a:cubicBezTo>
                  <a:cubicBezTo>
                    <a:pt x="8" y="8"/>
                    <a:pt x="8" y="8"/>
                    <a:pt x="8" y="8"/>
                  </a:cubicBezTo>
                  <a:cubicBezTo>
                    <a:pt x="9" y="8"/>
                    <a:pt x="9" y="8"/>
                    <a:pt x="10" y="7"/>
                  </a:cubicBezTo>
                  <a:cubicBezTo>
                    <a:pt x="10" y="6"/>
                    <a:pt x="10" y="5"/>
                    <a:pt x="9" y="4"/>
                  </a:cubicBezTo>
                  <a:cubicBezTo>
                    <a:pt x="8" y="4"/>
                    <a:pt x="7" y="4"/>
                    <a:pt x="6" y="3"/>
                  </a:cubicBezTo>
                  <a:moveTo>
                    <a:pt x="125" y="0"/>
                  </a:moveTo>
                  <a:cubicBezTo>
                    <a:pt x="125" y="0"/>
                    <a:pt x="124" y="0"/>
                    <a:pt x="124" y="0"/>
                  </a:cubicBezTo>
                  <a:cubicBezTo>
                    <a:pt x="118" y="3"/>
                    <a:pt x="111" y="5"/>
                    <a:pt x="105" y="6"/>
                  </a:cubicBezTo>
                  <a:cubicBezTo>
                    <a:pt x="104" y="7"/>
                    <a:pt x="104" y="8"/>
                    <a:pt x="104" y="9"/>
                  </a:cubicBezTo>
                  <a:cubicBezTo>
                    <a:pt x="104" y="10"/>
                    <a:pt x="105" y="10"/>
                    <a:pt x="106" y="10"/>
                  </a:cubicBezTo>
                  <a:cubicBezTo>
                    <a:pt x="106" y="10"/>
                    <a:pt x="106" y="10"/>
                    <a:pt x="106" y="10"/>
                  </a:cubicBezTo>
                  <a:cubicBezTo>
                    <a:pt x="113" y="8"/>
                    <a:pt x="119" y="6"/>
                    <a:pt x="126" y="4"/>
                  </a:cubicBezTo>
                  <a:cubicBezTo>
                    <a:pt x="127" y="3"/>
                    <a:pt x="127" y="2"/>
                    <a:pt x="127" y="1"/>
                  </a:cubicBezTo>
                  <a:cubicBezTo>
                    <a:pt x="126" y="0"/>
                    <a:pt x="126" y="0"/>
                    <a:pt x="125" y="0"/>
                  </a:cubicBezTo>
                </a:path>
              </a:pathLst>
            </a:custGeom>
            <a:solidFill>
              <a:schemeClr val="accent3">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7182" name="组合 6"/>
          <p:cNvGrpSpPr/>
          <p:nvPr/>
        </p:nvGrpSpPr>
        <p:grpSpPr>
          <a:xfrm>
            <a:off x="5155954" y="4694767"/>
            <a:ext cx="582083" cy="732367"/>
            <a:chOff x="2581827" y="5172193"/>
            <a:chExt cx="579866" cy="731658"/>
          </a:xfrm>
        </p:grpSpPr>
        <p:sp>
          <p:nvSpPr>
            <p:cNvPr id="460" name="Freeform 409"/>
            <p:cNvSpPr>
              <a:spLocks noEditPoints="1"/>
            </p:cNvSpPr>
            <p:nvPr/>
          </p:nvSpPr>
          <p:spPr bwMode="auto">
            <a:xfrm>
              <a:off x="2588164" y="5181716"/>
              <a:ext cx="573529" cy="722135"/>
            </a:xfrm>
            <a:custGeom>
              <a:avLst/>
              <a:gdLst>
                <a:gd name="T0" fmla="*/ 106 w 302"/>
                <a:gd name="T1" fmla="*/ 6 h 379"/>
                <a:gd name="T2" fmla="*/ 28 w 302"/>
                <a:gd name="T3" fmla="*/ 106 h 379"/>
                <a:gd name="T4" fmla="*/ 86 w 302"/>
                <a:gd name="T5" fmla="*/ 367 h 379"/>
                <a:gd name="T6" fmla="*/ 203 w 302"/>
                <a:gd name="T7" fmla="*/ 340 h 379"/>
                <a:gd name="T8" fmla="*/ 302 w 302"/>
                <a:gd name="T9" fmla="*/ 196 h 379"/>
                <a:gd name="T10" fmla="*/ 106 w 302"/>
                <a:gd name="T11" fmla="*/ 6 h 379"/>
                <a:gd name="T12" fmla="*/ 220 w 302"/>
                <a:gd name="T13" fmla="*/ 200 h 379"/>
                <a:gd name="T14" fmla="*/ 165 w 302"/>
                <a:gd name="T15" fmla="*/ 257 h 379"/>
                <a:gd name="T16" fmla="*/ 112 w 302"/>
                <a:gd name="T17" fmla="*/ 261 h 379"/>
                <a:gd name="T18" fmla="*/ 104 w 302"/>
                <a:gd name="T19" fmla="*/ 141 h 379"/>
                <a:gd name="T20" fmla="*/ 146 w 302"/>
                <a:gd name="T21" fmla="*/ 101 h 379"/>
                <a:gd name="T22" fmla="*/ 220 w 302"/>
                <a:gd name="T23" fmla="*/ 20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379">
                  <a:moveTo>
                    <a:pt x="106" y="6"/>
                  </a:moveTo>
                  <a:cubicBezTo>
                    <a:pt x="55" y="10"/>
                    <a:pt x="34" y="55"/>
                    <a:pt x="28" y="106"/>
                  </a:cubicBezTo>
                  <a:cubicBezTo>
                    <a:pt x="19" y="175"/>
                    <a:pt x="0" y="338"/>
                    <a:pt x="86" y="367"/>
                  </a:cubicBezTo>
                  <a:cubicBezTo>
                    <a:pt x="123" y="379"/>
                    <a:pt x="171" y="358"/>
                    <a:pt x="203" y="340"/>
                  </a:cubicBezTo>
                  <a:cubicBezTo>
                    <a:pt x="252" y="312"/>
                    <a:pt x="302" y="257"/>
                    <a:pt x="302" y="196"/>
                  </a:cubicBezTo>
                  <a:cubicBezTo>
                    <a:pt x="302" y="62"/>
                    <a:pt x="175" y="0"/>
                    <a:pt x="106" y="6"/>
                  </a:cubicBezTo>
                  <a:moveTo>
                    <a:pt x="220" y="200"/>
                  </a:moveTo>
                  <a:cubicBezTo>
                    <a:pt x="216" y="227"/>
                    <a:pt x="190" y="248"/>
                    <a:pt x="165" y="257"/>
                  </a:cubicBezTo>
                  <a:cubicBezTo>
                    <a:pt x="150" y="263"/>
                    <a:pt x="127" y="269"/>
                    <a:pt x="112" y="261"/>
                  </a:cubicBezTo>
                  <a:cubicBezTo>
                    <a:pt x="75" y="242"/>
                    <a:pt x="95" y="171"/>
                    <a:pt x="104" y="141"/>
                  </a:cubicBezTo>
                  <a:cubicBezTo>
                    <a:pt x="110" y="118"/>
                    <a:pt x="123" y="100"/>
                    <a:pt x="146" y="101"/>
                  </a:cubicBezTo>
                  <a:cubicBezTo>
                    <a:pt x="177" y="104"/>
                    <a:pt x="229" y="140"/>
                    <a:pt x="220" y="200"/>
                  </a:cubicBezTo>
                </a:path>
              </a:pathLst>
            </a:custGeom>
            <a:solidFill>
              <a:schemeClr val="accent4">
                <a:lumMod val="60000"/>
                <a:lumOff val="40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62" name="Freeform 411"/>
            <p:cNvSpPr>
              <a:spLocks noEditPoints="1"/>
            </p:cNvSpPr>
            <p:nvPr/>
          </p:nvSpPr>
          <p:spPr bwMode="auto">
            <a:xfrm>
              <a:off x="2653122" y="5708636"/>
              <a:ext cx="456288" cy="177756"/>
            </a:xfrm>
            <a:custGeom>
              <a:avLst/>
              <a:gdLst>
                <a:gd name="T0" fmla="*/ 72 w 240"/>
                <a:gd name="T1" fmla="*/ 44 h 94"/>
                <a:gd name="T2" fmla="*/ 72 w 240"/>
                <a:gd name="T3" fmla="*/ 44 h 94"/>
                <a:gd name="T4" fmla="*/ 58 w 240"/>
                <a:gd name="T5" fmla="*/ 42 h 94"/>
                <a:gd name="T6" fmla="*/ 52 w 240"/>
                <a:gd name="T7" fmla="*/ 39 h 94"/>
                <a:gd name="T8" fmla="*/ 51 w 240"/>
                <a:gd name="T9" fmla="*/ 37 h 94"/>
                <a:gd name="T10" fmla="*/ 53 w 240"/>
                <a:gd name="T11" fmla="*/ 36 h 94"/>
                <a:gd name="T12" fmla="*/ 53 w 240"/>
                <a:gd name="T13" fmla="*/ 36 h 94"/>
                <a:gd name="T14" fmla="*/ 59 w 240"/>
                <a:gd name="T15" fmla="*/ 38 h 94"/>
                <a:gd name="T16" fmla="*/ 72 w 240"/>
                <a:gd name="T17" fmla="*/ 40 h 94"/>
                <a:gd name="T18" fmla="*/ 74 w 240"/>
                <a:gd name="T19" fmla="*/ 43 h 94"/>
                <a:gd name="T20" fmla="*/ 72 w 240"/>
                <a:gd name="T21" fmla="*/ 44 h 94"/>
                <a:gd name="T22" fmla="*/ 110 w 240"/>
                <a:gd name="T23" fmla="*/ 34 h 94"/>
                <a:gd name="T24" fmla="*/ 111 w 240"/>
                <a:gd name="T25" fmla="*/ 34 h 94"/>
                <a:gd name="T26" fmla="*/ 113 w 240"/>
                <a:gd name="T27" fmla="*/ 35 h 94"/>
                <a:gd name="T28" fmla="*/ 112 w 240"/>
                <a:gd name="T29" fmla="*/ 38 h 94"/>
                <a:gd name="T30" fmla="*/ 92 w 240"/>
                <a:gd name="T31" fmla="*/ 43 h 94"/>
                <a:gd name="T32" fmla="*/ 92 w 240"/>
                <a:gd name="T33" fmla="*/ 43 h 94"/>
                <a:gd name="T34" fmla="*/ 90 w 240"/>
                <a:gd name="T35" fmla="*/ 42 h 94"/>
                <a:gd name="T36" fmla="*/ 91 w 240"/>
                <a:gd name="T37" fmla="*/ 39 h 94"/>
                <a:gd name="T38" fmla="*/ 110 w 240"/>
                <a:gd name="T39" fmla="*/ 34 h 94"/>
                <a:gd name="T40" fmla="*/ 110 w 240"/>
                <a:gd name="T41" fmla="*/ 34 h 94"/>
                <a:gd name="T42" fmla="*/ 212 w 240"/>
                <a:gd name="T43" fmla="*/ 11 h 94"/>
                <a:gd name="T44" fmla="*/ 187 w 240"/>
                <a:gd name="T45" fmla="*/ 16 h 94"/>
                <a:gd name="T46" fmla="*/ 149 w 240"/>
                <a:gd name="T47" fmla="*/ 20 h 94"/>
                <a:gd name="T48" fmla="*/ 148 w 240"/>
                <a:gd name="T49" fmla="*/ 21 h 94"/>
                <a:gd name="T50" fmla="*/ 130 w 240"/>
                <a:gd name="T51" fmla="*/ 30 h 94"/>
                <a:gd name="T52" fmla="*/ 130 w 240"/>
                <a:gd name="T53" fmla="*/ 31 h 94"/>
                <a:gd name="T54" fmla="*/ 128 w 240"/>
                <a:gd name="T55" fmla="*/ 29 h 94"/>
                <a:gd name="T56" fmla="*/ 129 w 240"/>
                <a:gd name="T57" fmla="*/ 27 h 94"/>
                <a:gd name="T58" fmla="*/ 139 w 240"/>
                <a:gd name="T59" fmla="*/ 21 h 94"/>
                <a:gd name="T60" fmla="*/ 0 w 240"/>
                <a:gd name="T61" fmla="*/ 35 h 94"/>
                <a:gd name="T62" fmla="*/ 17 w 240"/>
                <a:gd name="T63" fmla="*/ 66 h 94"/>
                <a:gd name="T64" fmla="*/ 66 w 240"/>
                <a:gd name="T65" fmla="*/ 84 h 94"/>
                <a:gd name="T66" fmla="*/ 77 w 240"/>
                <a:gd name="T67" fmla="*/ 83 h 94"/>
                <a:gd name="T68" fmla="*/ 212 w 240"/>
                <a:gd name="T69" fmla="*/ 11 h 94"/>
                <a:gd name="T70" fmla="*/ 240 w 240"/>
                <a:gd name="T71" fmla="*/ 0 h 94"/>
                <a:gd name="T72" fmla="*/ 214 w 240"/>
                <a:gd name="T73" fmla="*/ 10 h 94"/>
                <a:gd name="T74" fmla="*/ 196 w 240"/>
                <a:gd name="T75" fmla="*/ 28 h 94"/>
                <a:gd name="T76" fmla="*/ 68 w 240"/>
                <a:gd name="T77" fmla="*/ 86 h 94"/>
                <a:gd name="T78" fmla="*/ 64 w 240"/>
                <a:gd name="T79" fmla="*/ 86 h 94"/>
                <a:gd name="T80" fmla="*/ 25 w 240"/>
                <a:gd name="T81" fmla="*/ 75 h 94"/>
                <a:gd name="T82" fmla="*/ 51 w 240"/>
                <a:gd name="T83" fmla="*/ 90 h 94"/>
                <a:gd name="T84" fmla="*/ 51 w 240"/>
                <a:gd name="T85" fmla="*/ 90 h 94"/>
                <a:gd name="T86" fmla="*/ 51 w 240"/>
                <a:gd name="T87" fmla="*/ 90 h 94"/>
                <a:gd name="T88" fmla="*/ 51 w 240"/>
                <a:gd name="T89" fmla="*/ 90 h 94"/>
                <a:gd name="T90" fmla="*/ 51 w 240"/>
                <a:gd name="T91" fmla="*/ 90 h 94"/>
                <a:gd name="T92" fmla="*/ 51 w 240"/>
                <a:gd name="T93" fmla="*/ 90 h 94"/>
                <a:gd name="T94" fmla="*/ 51 w 240"/>
                <a:gd name="T95" fmla="*/ 90 h 94"/>
                <a:gd name="T96" fmla="*/ 52 w 240"/>
                <a:gd name="T97" fmla="*/ 90 h 94"/>
                <a:gd name="T98" fmla="*/ 52 w 240"/>
                <a:gd name="T99" fmla="*/ 90 h 94"/>
                <a:gd name="T100" fmla="*/ 52 w 240"/>
                <a:gd name="T101" fmla="*/ 90 h 94"/>
                <a:gd name="T102" fmla="*/ 52 w 240"/>
                <a:gd name="T103" fmla="*/ 90 h 94"/>
                <a:gd name="T104" fmla="*/ 52 w 240"/>
                <a:gd name="T105" fmla="*/ 91 h 94"/>
                <a:gd name="T106" fmla="*/ 52 w 240"/>
                <a:gd name="T107" fmla="*/ 91 h 94"/>
                <a:gd name="T108" fmla="*/ 52 w 240"/>
                <a:gd name="T109" fmla="*/ 91 h 94"/>
                <a:gd name="T110" fmla="*/ 52 w 240"/>
                <a:gd name="T111" fmla="*/ 91 h 94"/>
                <a:gd name="T112" fmla="*/ 76 w 240"/>
                <a:gd name="T113" fmla="*/ 94 h 94"/>
                <a:gd name="T114" fmla="*/ 169 w 240"/>
                <a:gd name="T115" fmla="*/ 64 h 94"/>
                <a:gd name="T116" fmla="*/ 240 w 240"/>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94">
                  <a:moveTo>
                    <a:pt x="72" y="44"/>
                  </a:moveTo>
                  <a:cubicBezTo>
                    <a:pt x="72" y="44"/>
                    <a:pt x="72" y="44"/>
                    <a:pt x="72" y="44"/>
                  </a:cubicBezTo>
                  <a:cubicBezTo>
                    <a:pt x="67" y="44"/>
                    <a:pt x="62" y="43"/>
                    <a:pt x="58" y="42"/>
                  </a:cubicBezTo>
                  <a:cubicBezTo>
                    <a:pt x="56" y="41"/>
                    <a:pt x="54" y="40"/>
                    <a:pt x="52" y="39"/>
                  </a:cubicBezTo>
                  <a:cubicBezTo>
                    <a:pt x="51" y="39"/>
                    <a:pt x="50" y="38"/>
                    <a:pt x="51" y="37"/>
                  </a:cubicBezTo>
                  <a:cubicBezTo>
                    <a:pt x="51" y="36"/>
                    <a:pt x="52" y="36"/>
                    <a:pt x="53" y="36"/>
                  </a:cubicBezTo>
                  <a:cubicBezTo>
                    <a:pt x="53" y="36"/>
                    <a:pt x="53" y="36"/>
                    <a:pt x="53" y="36"/>
                  </a:cubicBezTo>
                  <a:cubicBezTo>
                    <a:pt x="55" y="37"/>
                    <a:pt x="57" y="37"/>
                    <a:pt x="59" y="38"/>
                  </a:cubicBezTo>
                  <a:cubicBezTo>
                    <a:pt x="63" y="39"/>
                    <a:pt x="68" y="40"/>
                    <a:pt x="72" y="40"/>
                  </a:cubicBezTo>
                  <a:cubicBezTo>
                    <a:pt x="73" y="41"/>
                    <a:pt x="74" y="42"/>
                    <a:pt x="74" y="43"/>
                  </a:cubicBezTo>
                  <a:cubicBezTo>
                    <a:pt x="74" y="44"/>
                    <a:pt x="73" y="44"/>
                    <a:pt x="72" y="44"/>
                  </a:cubicBezTo>
                  <a:moveTo>
                    <a:pt x="110" y="34"/>
                  </a:moveTo>
                  <a:cubicBezTo>
                    <a:pt x="111" y="34"/>
                    <a:pt x="111" y="34"/>
                    <a:pt x="111" y="34"/>
                  </a:cubicBezTo>
                  <a:cubicBezTo>
                    <a:pt x="112" y="34"/>
                    <a:pt x="113" y="35"/>
                    <a:pt x="113" y="35"/>
                  </a:cubicBezTo>
                  <a:cubicBezTo>
                    <a:pt x="113" y="36"/>
                    <a:pt x="113" y="38"/>
                    <a:pt x="112" y="38"/>
                  </a:cubicBezTo>
                  <a:cubicBezTo>
                    <a:pt x="105" y="40"/>
                    <a:pt x="99" y="42"/>
                    <a:pt x="92" y="43"/>
                  </a:cubicBezTo>
                  <a:cubicBezTo>
                    <a:pt x="92" y="43"/>
                    <a:pt x="92" y="43"/>
                    <a:pt x="92" y="43"/>
                  </a:cubicBezTo>
                  <a:cubicBezTo>
                    <a:pt x="91" y="43"/>
                    <a:pt x="90" y="43"/>
                    <a:pt x="90" y="42"/>
                  </a:cubicBezTo>
                  <a:cubicBezTo>
                    <a:pt x="90" y="40"/>
                    <a:pt x="90" y="39"/>
                    <a:pt x="91" y="39"/>
                  </a:cubicBezTo>
                  <a:cubicBezTo>
                    <a:pt x="98" y="38"/>
                    <a:pt x="104" y="36"/>
                    <a:pt x="110" y="34"/>
                  </a:cubicBezTo>
                  <a:cubicBezTo>
                    <a:pt x="110" y="34"/>
                    <a:pt x="110" y="34"/>
                    <a:pt x="110" y="34"/>
                  </a:cubicBezTo>
                  <a:moveTo>
                    <a:pt x="212" y="11"/>
                  </a:moveTo>
                  <a:cubicBezTo>
                    <a:pt x="204" y="13"/>
                    <a:pt x="195" y="15"/>
                    <a:pt x="187" y="16"/>
                  </a:cubicBezTo>
                  <a:cubicBezTo>
                    <a:pt x="174" y="17"/>
                    <a:pt x="162" y="19"/>
                    <a:pt x="149" y="20"/>
                  </a:cubicBezTo>
                  <a:cubicBezTo>
                    <a:pt x="149" y="21"/>
                    <a:pt x="149" y="21"/>
                    <a:pt x="148" y="21"/>
                  </a:cubicBezTo>
                  <a:cubicBezTo>
                    <a:pt x="143" y="24"/>
                    <a:pt x="137" y="27"/>
                    <a:pt x="130" y="30"/>
                  </a:cubicBezTo>
                  <a:cubicBezTo>
                    <a:pt x="130" y="31"/>
                    <a:pt x="130" y="31"/>
                    <a:pt x="130" y="31"/>
                  </a:cubicBezTo>
                  <a:cubicBezTo>
                    <a:pt x="129" y="31"/>
                    <a:pt x="128" y="30"/>
                    <a:pt x="128" y="29"/>
                  </a:cubicBezTo>
                  <a:cubicBezTo>
                    <a:pt x="127" y="28"/>
                    <a:pt x="128" y="27"/>
                    <a:pt x="129" y="27"/>
                  </a:cubicBezTo>
                  <a:cubicBezTo>
                    <a:pt x="132" y="25"/>
                    <a:pt x="136" y="23"/>
                    <a:pt x="139" y="21"/>
                  </a:cubicBezTo>
                  <a:cubicBezTo>
                    <a:pt x="93" y="27"/>
                    <a:pt x="47" y="34"/>
                    <a:pt x="0" y="35"/>
                  </a:cubicBezTo>
                  <a:cubicBezTo>
                    <a:pt x="4" y="47"/>
                    <a:pt x="10" y="57"/>
                    <a:pt x="17" y="66"/>
                  </a:cubicBezTo>
                  <a:cubicBezTo>
                    <a:pt x="30" y="77"/>
                    <a:pt x="47" y="84"/>
                    <a:pt x="66" y="84"/>
                  </a:cubicBezTo>
                  <a:cubicBezTo>
                    <a:pt x="70" y="84"/>
                    <a:pt x="73" y="84"/>
                    <a:pt x="77" y="83"/>
                  </a:cubicBezTo>
                  <a:cubicBezTo>
                    <a:pt x="127" y="76"/>
                    <a:pt x="179" y="48"/>
                    <a:pt x="212" y="11"/>
                  </a:cubicBezTo>
                  <a:moveTo>
                    <a:pt x="240" y="0"/>
                  </a:moveTo>
                  <a:cubicBezTo>
                    <a:pt x="232" y="4"/>
                    <a:pt x="223" y="8"/>
                    <a:pt x="214" y="10"/>
                  </a:cubicBezTo>
                  <a:cubicBezTo>
                    <a:pt x="208" y="17"/>
                    <a:pt x="202" y="23"/>
                    <a:pt x="196" y="28"/>
                  </a:cubicBezTo>
                  <a:cubicBezTo>
                    <a:pt x="163" y="56"/>
                    <a:pt x="113" y="86"/>
                    <a:pt x="68" y="86"/>
                  </a:cubicBezTo>
                  <a:cubicBezTo>
                    <a:pt x="66" y="86"/>
                    <a:pt x="65" y="86"/>
                    <a:pt x="64" y="86"/>
                  </a:cubicBezTo>
                  <a:cubicBezTo>
                    <a:pt x="49" y="86"/>
                    <a:pt x="36" y="82"/>
                    <a:pt x="25" y="75"/>
                  </a:cubicBezTo>
                  <a:cubicBezTo>
                    <a:pt x="33" y="81"/>
                    <a:pt x="41" y="87"/>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2" y="90"/>
                    <a:pt x="52" y="90"/>
                    <a:pt x="52" y="90"/>
                  </a:cubicBezTo>
                  <a:cubicBezTo>
                    <a:pt x="52" y="90"/>
                    <a:pt x="52" y="90"/>
                    <a:pt x="52" y="90"/>
                  </a:cubicBezTo>
                  <a:cubicBezTo>
                    <a:pt x="52" y="90"/>
                    <a:pt x="52" y="90"/>
                    <a:pt x="52" y="90"/>
                  </a:cubicBezTo>
                  <a:cubicBezTo>
                    <a:pt x="52" y="90"/>
                    <a:pt x="52" y="90"/>
                    <a:pt x="52" y="90"/>
                  </a:cubicBezTo>
                  <a:cubicBezTo>
                    <a:pt x="52" y="91"/>
                    <a:pt x="52" y="91"/>
                    <a:pt x="52" y="91"/>
                  </a:cubicBezTo>
                  <a:cubicBezTo>
                    <a:pt x="52" y="91"/>
                    <a:pt x="52" y="91"/>
                    <a:pt x="52" y="91"/>
                  </a:cubicBezTo>
                  <a:cubicBezTo>
                    <a:pt x="52" y="91"/>
                    <a:pt x="52" y="91"/>
                    <a:pt x="52" y="91"/>
                  </a:cubicBezTo>
                  <a:cubicBezTo>
                    <a:pt x="52" y="91"/>
                    <a:pt x="52" y="91"/>
                    <a:pt x="52" y="91"/>
                  </a:cubicBezTo>
                  <a:cubicBezTo>
                    <a:pt x="60" y="93"/>
                    <a:pt x="68" y="94"/>
                    <a:pt x="76" y="94"/>
                  </a:cubicBezTo>
                  <a:cubicBezTo>
                    <a:pt x="108" y="94"/>
                    <a:pt x="143" y="78"/>
                    <a:pt x="169" y="64"/>
                  </a:cubicBezTo>
                  <a:cubicBezTo>
                    <a:pt x="195" y="49"/>
                    <a:pt x="221" y="27"/>
                    <a:pt x="240" y="0"/>
                  </a:cubicBezTo>
                </a:path>
              </a:pathLst>
            </a:custGeom>
            <a:solidFill>
              <a:schemeClr val="accent4">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63" name="Freeform 412"/>
            <p:cNvSpPr/>
            <p:nvPr/>
          </p:nvSpPr>
          <p:spPr bwMode="auto">
            <a:xfrm>
              <a:off x="2581827" y="5172193"/>
              <a:ext cx="579866" cy="704677"/>
            </a:xfrm>
            <a:custGeom>
              <a:avLst/>
              <a:gdLst>
                <a:gd name="T0" fmla="*/ 20 w 305"/>
                <a:gd name="T1" fmla="*/ 101 h 370"/>
                <a:gd name="T2" fmla="*/ 60 w 305"/>
                <a:gd name="T3" fmla="*/ 16 h 370"/>
                <a:gd name="T4" fmla="*/ 113 w 305"/>
                <a:gd name="T5" fmla="*/ 3 h 370"/>
                <a:gd name="T6" fmla="*/ 203 w 305"/>
                <a:gd name="T7" fmla="*/ 33 h 370"/>
                <a:gd name="T8" fmla="*/ 275 w 305"/>
                <a:gd name="T9" fmla="*/ 112 h 370"/>
                <a:gd name="T10" fmla="*/ 251 w 305"/>
                <a:gd name="T11" fmla="*/ 290 h 370"/>
                <a:gd name="T12" fmla="*/ 114 w 305"/>
                <a:gd name="T13" fmla="*/ 364 h 370"/>
                <a:gd name="T14" fmla="*/ 29 w 305"/>
                <a:gd name="T15" fmla="*/ 313 h 370"/>
                <a:gd name="T16" fmla="*/ 20 w 305"/>
                <a:gd name="T17" fmla="*/ 101 h 370"/>
                <a:gd name="T18" fmla="*/ 19 w 305"/>
                <a:gd name="T19" fmla="*/ 103 h 370"/>
                <a:gd name="T20" fmla="*/ 25 w 305"/>
                <a:gd name="T21" fmla="*/ 308 h 370"/>
                <a:gd name="T22" fmla="*/ 101 w 305"/>
                <a:gd name="T23" fmla="*/ 367 h 370"/>
                <a:gd name="T24" fmla="*/ 233 w 305"/>
                <a:gd name="T25" fmla="*/ 309 h 370"/>
                <a:gd name="T26" fmla="*/ 288 w 305"/>
                <a:gd name="T27" fmla="*/ 227 h 370"/>
                <a:gd name="T28" fmla="*/ 274 w 305"/>
                <a:gd name="T29" fmla="*/ 106 h 370"/>
                <a:gd name="T30" fmla="*/ 108 w 305"/>
                <a:gd name="T31" fmla="*/ 1 h 370"/>
                <a:gd name="T32" fmla="*/ 19 w 305"/>
                <a:gd name="T33" fmla="*/ 103 h 370"/>
                <a:gd name="T34" fmla="*/ 20 w 305"/>
                <a:gd name="T35" fmla="*/ 10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370">
                  <a:moveTo>
                    <a:pt x="20" y="101"/>
                  </a:moveTo>
                  <a:cubicBezTo>
                    <a:pt x="25" y="70"/>
                    <a:pt x="33" y="36"/>
                    <a:pt x="60" y="16"/>
                  </a:cubicBezTo>
                  <a:cubicBezTo>
                    <a:pt x="75" y="5"/>
                    <a:pt x="95" y="2"/>
                    <a:pt x="113" y="3"/>
                  </a:cubicBezTo>
                  <a:cubicBezTo>
                    <a:pt x="145" y="4"/>
                    <a:pt x="176" y="17"/>
                    <a:pt x="203" y="33"/>
                  </a:cubicBezTo>
                  <a:cubicBezTo>
                    <a:pt x="234" y="52"/>
                    <a:pt x="259" y="80"/>
                    <a:pt x="275" y="112"/>
                  </a:cubicBezTo>
                  <a:cubicBezTo>
                    <a:pt x="305" y="172"/>
                    <a:pt x="296" y="239"/>
                    <a:pt x="251" y="290"/>
                  </a:cubicBezTo>
                  <a:cubicBezTo>
                    <a:pt x="217" y="328"/>
                    <a:pt x="165" y="357"/>
                    <a:pt x="114" y="364"/>
                  </a:cubicBezTo>
                  <a:cubicBezTo>
                    <a:pt x="75" y="370"/>
                    <a:pt x="45" y="347"/>
                    <a:pt x="29" y="313"/>
                  </a:cubicBezTo>
                  <a:cubicBezTo>
                    <a:pt x="0" y="250"/>
                    <a:pt x="11" y="168"/>
                    <a:pt x="20" y="101"/>
                  </a:cubicBezTo>
                  <a:cubicBezTo>
                    <a:pt x="20" y="102"/>
                    <a:pt x="19" y="103"/>
                    <a:pt x="19" y="103"/>
                  </a:cubicBezTo>
                  <a:cubicBezTo>
                    <a:pt x="10" y="170"/>
                    <a:pt x="1" y="243"/>
                    <a:pt x="25" y="308"/>
                  </a:cubicBezTo>
                  <a:cubicBezTo>
                    <a:pt x="37" y="342"/>
                    <a:pt x="64" y="366"/>
                    <a:pt x="101" y="367"/>
                  </a:cubicBezTo>
                  <a:cubicBezTo>
                    <a:pt x="147" y="369"/>
                    <a:pt x="199" y="338"/>
                    <a:pt x="233" y="309"/>
                  </a:cubicBezTo>
                  <a:cubicBezTo>
                    <a:pt x="258" y="287"/>
                    <a:pt x="278" y="259"/>
                    <a:pt x="288" y="227"/>
                  </a:cubicBezTo>
                  <a:cubicBezTo>
                    <a:pt x="301" y="188"/>
                    <a:pt x="292" y="142"/>
                    <a:pt x="274" y="106"/>
                  </a:cubicBezTo>
                  <a:cubicBezTo>
                    <a:pt x="244" y="45"/>
                    <a:pt x="175" y="1"/>
                    <a:pt x="108" y="1"/>
                  </a:cubicBezTo>
                  <a:cubicBezTo>
                    <a:pt x="49" y="0"/>
                    <a:pt x="26" y="53"/>
                    <a:pt x="19" y="103"/>
                  </a:cubicBezTo>
                  <a:cubicBezTo>
                    <a:pt x="19" y="103"/>
                    <a:pt x="20" y="102"/>
                    <a:pt x="20" y="101"/>
                  </a:cubicBezTo>
                </a:path>
              </a:pathLst>
            </a:custGeom>
            <a:solidFill>
              <a:schemeClr val="accent4">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64" name="Freeform 413"/>
            <p:cNvSpPr>
              <a:spLocks noEditPoints="1"/>
            </p:cNvSpPr>
            <p:nvPr/>
          </p:nvSpPr>
          <p:spPr bwMode="auto">
            <a:xfrm>
              <a:off x="2662628" y="5253136"/>
              <a:ext cx="419848" cy="507875"/>
            </a:xfrm>
            <a:custGeom>
              <a:avLst/>
              <a:gdLst>
                <a:gd name="T0" fmla="*/ 134 w 221"/>
                <a:gd name="T1" fmla="*/ 260 h 267"/>
                <a:gd name="T2" fmla="*/ 142 w 221"/>
                <a:gd name="T3" fmla="*/ 256 h 267"/>
                <a:gd name="T4" fmla="*/ 17 w 221"/>
                <a:gd name="T5" fmla="*/ 250 h 267"/>
                <a:gd name="T6" fmla="*/ 33 w 221"/>
                <a:gd name="T7" fmla="*/ 267 h 267"/>
                <a:gd name="T8" fmla="*/ 19 w 221"/>
                <a:gd name="T9" fmla="*/ 247 h 267"/>
                <a:gd name="T10" fmla="*/ 173 w 221"/>
                <a:gd name="T11" fmla="*/ 233 h 267"/>
                <a:gd name="T12" fmla="*/ 159 w 221"/>
                <a:gd name="T13" fmla="*/ 250 h 267"/>
                <a:gd name="T14" fmla="*/ 176 w 221"/>
                <a:gd name="T15" fmla="*/ 234 h 267"/>
                <a:gd name="T16" fmla="*/ 6 w 221"/>
                <a:gd name="T17" fmla="*/ 210 h 267"/>
                <a:gd name="T18" fmla="*/ 11 w 221"/>
                <a:gd name="T19" fmla="*/ 233 h 267"/>
                <a:gd name="T20" fmla="*/ 8 w 221"/>
                <a:gd name="T21" fmla="*/ 211 h 267"/>
                <a:gd name="T22" fmla="*/ 199 w 221"/>
                <a:gd name="T23" fmla="*/ 203 h 267"/>
                <a:gd name="T24" fmla="*/ 189 w 221"/>
                <a:gd name="T25" fmla="*/ 223 h 267"/>
                <a:gd name="T26" fmla="*/ 202 w 221"/>
                <a:gd name="T27" fmla="*/ 203 h 267"/>
                <a:gd name="T28" fmla="*/ 2 w 221"/>
                <a:gd name="T29" fmla="*/ 170 h 267"/>
                <a:gd name="T30" fmla="*/ 3 w 221"/>
                <a:gd name="T31" fmla="*/ 194 h 267"/>
                <a:gd name="T32" fmla="*/ 4 w 221"/>
                <a:gd name="T33" fmla="*/ 172 h 267"/>
                <a:gd name="T34" fmla="*/ 214 w 221"/>
                <a:gd name="T35" fmla="*/ 168 h 267"/>
                <a:gd name="T36" fmla="*/ 210 w 221"/>
                <a:gd name="T37" fmla="*/ 189 h 267"/>
                <a:gd name="T38" fmla="*/ 217 w 221"/>
                <a:gd name="T39" fmla="*/ 166 h 267"/>
                <a:gd name="T40" fmla="*/ 1 w 221"/>
                <a:gd name="T41" fmla="*/ 132 h 267"/>
                <a:gd name="T42" fmla="*/ 2 w 221"/>
                <a:gd name="T43" fmla="*/ 154 h 267"/>
                <a:gd name="T44" fmla="*/ 3 w 221"/>
                <a:gd name="T45" fmla="*/ 130 h 267"/>
                <a:gd name="T46" fmla="*/ 217 w 221"/>
                <a:gd name="T47" fmla="*/ 126 h 267"/>
                <a:gd name="T48" fmla="*/ 217 w 221"/>
                <a:gd name="T49" fmla="*/ 148 h 267"/>
                <a:gd name="T50" fmla="*/ 221 w 221"/>
                <a:gd name="T51" fmla="*/ 148 h 267"/>
                <a:gd name="T52" fmla="*/ 217 w 221"/>
                <a:gd name="T53" fmla="*/ 126 h 267"/>
                <a:gd name="T54" fmla="*/ 3 w 221"/>
                <a:gd name="T55" fmla="*/ 112 h 267"/>
                <a:gd name="T56" fmla="*/ 7 w 221"/>
                <a:gd name="T57" fmla="*/ 112 h 267"/>
                <a:gd name="T58" fmla="*/ 7 w 221"/>
                <a:gd name="T59" fmla="*/ 90 h 267"/>
                <a:gd name="T60" fmla="*/ 205 w 221"/>
                <a:gd name="T61" fmla="*/ 91 h 267"/>
                <a:gd name="T62" fmla="*/ 214 w 221"/>
                <a:gd name="T63" fmla="*/ 111 h 267"/>
                <a:gd name="T64" fmla="*/ 207 w 221"/>
                <a:gd name="T65" fmla="*/ 88 h 267"/>
                <a:gd name="T66" fmla="*/ 6 w 221"/>
                <a:gd name="T67" fmla="*/ 79 h 267"/>
                <a:gd name="T68" fmla="*/ 10 w 221"/>
                <a:gd name="T69" fmla="*/ 80 h 267"/>
                <a:gd name="T70" fmla="*/ 12 w 221"/>
                <a:gd name="T71" fmla="*/ 58 h 267"/>
                <a:gd name="T72" fmla="*/ 184 w 221"/>
                <a:gd name="T73" fmla="*/ 57 h 267"/>
                <a:gd name="T74" fmla="*/ 197 w 221"/>
                <a:gd name="T75" fmla="*/ 74 h 267"/>
                <a:gd name="T76" fmla="*/ 187 w 221"/>
                <a:gd name="T77" fmla="*/ 55 h 267"/>
                <a:gd name="T78" fmla="*/ 154 w 221"/>
                <a:gd name="T79" fmla="*/ 28 h 267"/>
                <a:gd name="T80" fmla="*/ 170 w 221"/>
                <a:gd name="T81" fmla="*/ 43 h 267"/>
                <a:gd name="T82" fmla="*/ 173 w 221"/>
                <a:gd name="T83" fmla="*/ 40 h 267"/>
                <a:gd name="T84" fmla="*/ 28 w 221"/>
                <a:gd name="T85" fmla="*/ 21 h 267"/>
                <a:gd name="T86" fmla="*/ 18 w 221"/>
                <a:gd name="T87" fmla="*/ 43 h 267"/>
                <a:gd name="T88" fmla="*/ 30 w 221"/>
                <a:gd name="T89" fmla="*/ 25 h 267"/>
                <a:gd name="T90" fmla="*/ 121 w 221"/>
                <a:gd name="T91" fmla="*/ 9 h 267"/>
                <a:gd name="T92" fmla="*/ 138 w 221"/>
                <a:gd name="T93" fmla="*/ 21 h 267"/>
                <a:gd name="T94" fmla="*/ 140 w 221"/>
                <a:gd name="T95" fmla="*/ 17 h 267"/>
                <a:gd name="T96" fmla="*/ 62 w 221"/>
                <a:gd name="T97" fmla="*/ 1 h 267"/>
                <a:gd name="T98" fmla="*/ 41 w 221"/>
                <a:gd name="T99" fmla="*/ 11 h 267"/>
                <a:gd name="T100" fmla="*/ 62 w 221"/>
                <a:gd name="T101" fmla="*/ 5 h 267"/>
                <a:gd name="T102" fmla="*/ 82 w 221"/>
                <a:gd name="T103" fmla="*/ 0 h 267"/>
                <a:gd name="T104" fmla="*/ 101 w 221"/>
                <a:gd name="T105" fmla="*/ 7 h 267"/>
                <a:gd name="T106" fmla="*/ 102 w 221"/>
                <a:gd name="T107" fmla="*/ 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267">
                  <a:moveTo>
                    <a:pt x="142" y="256"/>
                  </a:moveTo>
                  <a:cubicBezTo>
                    <a:pt x="142" y="256"/>
                    <a:pt x="142" y="257"/>
                    <a:pt x="141" y="257"/>
                  </a:cubicBezTo>
                  <a:cubicBezTo>
                    <a:pt x="139" y="258"/>
                    <a:pt x="137" y="259"/>
                    <a:pt x="134" y="260"/>
                  </a:cubicBezTo>
                  <a:cubicBezTo>
                    <a:pt x="138" y="260"/>
                    <a:pt x="141" y="260"/>
                    <a:pt x="144" y="259"/>
                  </a:cubicBezTo>
                  <a:cubicBezTo>
                    <a:pt x="144" y="259"/>
                    <a:pt x="144" y="258"/>
                    <a:pt x="144" y="257"/>
                  </a:cubicBezTo>
                  <a:cubicBezTo>
                    <a:pt x="144" y="257"/>
                    <a:pt x="143" y="256"/>
                    <a:pt x="142" y="256"/>
                  </a:cubicBezTo>
                  <a:moveTo>
                    <a:pt x="19" y="247"/>
                  </a:moveTo>
                  <a:cubicBezTo>
                    <a:pt x="19" y="247"/>
                    <a:pt x="19" y="248"/>
                    <a:pt x="18" y="248"/>
                  </a:cubicBezTo>
                  <a:cubicBezTo>
                    <a:pt x="17" y="248"/>
                    <a:pt x="17" y="249"/>
                    <a:pt x="17" y="250"/>
                  </a:cubicBezTo>
                  <a:cubicBezTo>
                    <a:pt x="21" y="257"/>
                    <a:pt x="25" y="262"/>
                    <a:pt x="30" y="267"/>
                  </a:cubicBezTo>
                  <a:cubicBezTo>
                    <a:pt x="30" y="267"/>
                    <a:pt x="31" y="267"/>
                    <a:pt x="31" y="267"/>
                  </a:cubicBezTo>
                  <a:cubicBezTo>
                    <a:pt x="32" y="267"/>
                    <a:pt x="32" y="267"/>
                    <a:pt x="33" y="267"/>
                  </a:cubicBezTo>
                  <a:cubicBezTo>
                    <a:pt x="33" y="266"/>
                    <a:pt x="33" y="265"/>
                    <a:pt x="33" y="264"/>
                  </a:cubicBezTo>
                  <a:cubicBezTo>
                    <a:pt x="28" y="260"/>
                    <a:pt x="24" y="254"/>
                    <a:pt x="21" y="249"/>
                  </a:cubicBezTo>
                  <a:cubicBezTo>
                    <a:pt x="21" y="248"/>
                    <a:pt x="20" y="247"/>
                    <a:pt x="19" y="247"/>
                  </a:cubicBezTo>
                  <a:moveTo>
                    <a:pt x="175" y="233"/>
                  </a:moveTo>
                  <a:cubicBezTo>
                    <a:pt x="174" y="233"/>
                    <a:pt x="174" y="233"/>
                    <a:pt x="173" y="233"/>
                  </a:cubicBezTo>
                  <a:cubicBezTo>
                    <a:pt x="173" y="233"/>
                    <a:pt x="173" y="233"/>
                    <a:pt x="173" y="233"/>
                  </a:cubicBezTo>
                  <a:cubicBezTo>
                    <a:pt x="168" y="238"/>
                    <a:pt x="163" y="242"/>
                    <a:pt x="158" y="246"/>
                  </a:cubicBezTo>
                  <a:cubicBezTo>
                    <a:pt x="157" y="247"/>
                    <a:pt x="157" y="248"/>
                    <a:pt x="158" y="249"/>
                  </a:cubicBezTo>
                  <a:cubicBezTo>
                    <a:pt x="158" y="249"/>
                    <a:pt x="159" y="250"/>
                    <a:pt x="159" y="250"/>
                  </a:cubicBezTo>
                  <a:cubicBezTo>
                    <a:pt x="160" y="250"/>
                    <a:pt x="160" y="249"/>
                    <a:pt x="160" y="249"/>
                  </a:cubicBezTo>
                  <a:cubicBezTo>
                    <a:pt x="166" y="245"/>
                    <a:pt x="171" y="241"/>
                    <a:pt x="176" y="236"/>
                  </a:cubicBezTo>
                  <a:cubicBezTo>
                    <a:pt x="177" y="236"/>
                    <a:pt x="177" y="234"/>
                    <a:pt x="176" y="234"/>
                  </a:cubicBezTo>
                  <a:cubicBezTo>
                    <a:pt x="176" y="233"/>
                    <a:pt x="175" y="233"/>
                    <a:pt x="175" y="233"/>
                  </a:cubicBezTo>
                  <a:moveTo>
                    <a:pt x="6" y="210"/>
                  </a:moveTo>
                  <a:cubicBezTo>
                    <a:pt x="6" y="210"/>
                    <a:pt x="6" y="210"/>
                    <a:pt x="6" y="210"/>
                  </a:cubicBezTo>
                  <a:cubicBezTo>
                    <a:pt x="5" y="210"/>
                    <a:pt x="4" y="211"/>
                    <a:pt x="4" y="212"/>
                  </a:cubicBezTo>
                  <a:cubicBezTo>
                    <a:pt x="6" y="219"/>
                    <a:pt x="7" y="226"/>
                    <a:pt x="9" y="232"/>
                  </a:cubicBezTo>
                  <a:cubicBezTo>
                    <a:pt x="10" y="233"/>
                    <a:pt x="10" y="233"/>
                    <a:pt x="11" y="233"/>
                  </a:cubicBezTo>
                  <a:cubicBezTo>
                    <a:pt x="12" y="233"/>
                    <a:pt x="12" y="233"/>
                    <a:pt x="12" y="233"/>
                  </a:cubicBezTo>
                  <a:cubicBezTo>
                    <a:pt x="13" y="233"/>
                    <a:pt x="14" y="232"/>
                    <a:pt x="13" y="231"/>
                  </a:cubicBezTo>
                  <a:cubicBezTo>
                    <a:pt x="11" y="224"/>
                    <a:pt x="10" y="218"/>
                    <a:pt x="8" y="211"/>
                  </a:cubicBezTo>
                  <a:cubicBezTo>
                    <a:pt x="8" y="210"/>
                    <a:pt x="7" y="210"/>
                    <a:pt x="6" y="210"/>
                  </a:cubicBezTo>
                  <a:moveTo>
                    <a:pt x="201" y="203"/>
                  </a:moveTo>
                  <a:cubicBezTo>
                    <a:pt x="200" y="203"/>
                    <a:pt x="199" y="203"/>
                    <a:pt x="199" y="203"/>
                  </a:cubicBezTo>
                  <a:cubicBezTo>
                    <a:pt x="195" y="209"/>
                    <a:pt x="191" y="214"/>
                    <a:pt x="187" y="219"/>
                  </a:cubicBezTo>
                  <a:cubicBezTo>
                    <a:pt x="186" y="220"/>
                    <a:pt x="186" y="221"/>
                    <a:pt x="187" y="222"/>
                  </a:cubicBezTo>
                  <a:cubicBezTo>
                    <a:pt x="188" y="222"/>
                    <a:pt x="188" y="223"/>
                    <a:pt x="189" y="223"/>
                  </a:cubicBezTo>
                  <a:cubicBezTo>
                    <a:pt x="189" y="223"/>
                    <a:pt x="190" y="222"/>
                    <a:pt x="190" y="222"/>
                  </a:cubicBezTo>
                  <a:cubicBezTo>
                    <a:pt x="194" y="217"/>
                    <a:pt x="199" y="211"/>
                    <a:pt x="202" y="206"/>
                  </a:cubicBezTo>
                  <a:cubicBezTo>
                    <a:pt x="203" y="205"/>
                    <a:pt x="203" y="203"/>
                    <a:pt x="202" y="203"/>
                  </a:cubicBezTo>
                  <a:cubicBezTo>
                    <a:pt x="201" y="203"/>
                    <a:pt x="201" y="203"/>
                    <a:pt x="201" y="203"/>
                  </a:cubicBezTo>
                  <a:moveTo>
                    <a:pt x="2" y="170"/>
                  </a:moveTo>
                  <a:cubicBezTo>
                    <a:pt x="2" y="170"/>
                    <a:pt x="2" y="170"/>
                    <a:pt x="2" y="170"/>
                  </a:cubicBezTo>
                  <a:cubicBezTo>
                    <a:pt x="1" y="170"/>
                    <a:pt x="0" y="171"/>
                    <a:pt x="0" y="172"/>
                  </a:cubicBezTo>
                  <a:cubicBezTo>
                    <a:pt x="0" y="179"/>
                    <a:pt x="1" y="186"/>
                    <a:pt x="1" y="192"/>
                  </a:cubicBezTo>
                  <a:cubicBezTo>
                    <a:pt x="2" y="193"/>
                    <a:pt x="2" y="194"/>
                    <a:pt x="3" y="194"/>
                  </a:cubicBezTo>
                  <a:cubicBezTo>
                    <a:pt x="4" y="194"/>
                    <a:pt x="4" y="194"/>
                    <a:pt x="4" y="194"/>
                  </a:cubicBezTo>
                  <a:cubicBezTo>
                    <a:pt x="5" y="194"/>
                    <a:pt x="6" y="193"/>
                    <a:pt x="5" y="192"/>
                  </a:cubicBezTo>
                  <a:cubicBezTo>
                    <a:pt x="5" y="185"/>
                    <a:pt x="4" y="179"/>
                    <a:pt x="4" y="172"/>
                  </a:cubicBezTo>
                  <a:cubicBezTo>
                    <a:pt x="4" y="171"/>
                    <a:pt x="3" y="170"/>
                    <a:pt x="2" y="170"/>
                  </a:cubicBezTo>
                  <a:moveTo>
                    <a:pt x="216" y="166"/>
                  </a:moveTo>
                  <a:cubicBezTo>
                    <a:pt x="215" y="166"/>
                    <a:pt x="215" y="167"/>
                    <a:pt x="214" y="168"/>
                  </a:cubicBezTo>
                  <a:cubicBezTo>
                    <a:pt x="213" y="174"/>
                    <a:pt x="211" y="180"/>
                    <a:pt x="208" y="186"/>
                  </a:cubicBezTo>
                  <a:cubicBezTo>
                    <a:pt x="208" y="187"/>
                    <a:pt x="208" y="188"/>
                    <a:pt x="209" y="189"/>
                  </a:cubicBezTo>
                  <a:cubicBezTo>
                    <a:pt x="210" y="189"/>
                    <a:pt x="210" y="189"/>
                    <a:pt x="210" y="189"/>
                  </a:cubicBezTo>
                  <a:cubicBezTo>
                    <a:pt x="211" y="189"/>
                    <a:pt x="211" y="188"/>
                    <a:pt x="212" y="188"/>
                  </a:cubicBezTo>
                  <a:cubicBezTo>
                    <a:pt x="215" y="181"/>
                    <a:pt x="217" y="175"/>
                    <a:pt x="218" y="168"/>
                  </a:cubicBezTo>
                  <a:cubicBezTo>
                    <a:pt x="218" y="167"/>
                    <a:pt x="218" y="166"/>
                    <a:pt x="217" y="166"/>
                  </a:cubicBezTo>
                  <a:cubicBezTo>
                    <a:pt x="217" y="166"/>
                    <a:pt x="216" y="166"/>
                    <a:pt x="216" y="166"/>
                  </a:cubicBezTo>
                  <a:moveTo>
                    <a:pt x="3" y="130"/>
                  </a:moveTo>
                  <a:cubicBezTo>
                    <a:pt x="2" y="130"/>
                    <a:pt x="1" y="131"/>
                    <a:pt x="1" y="132"/>
                  </a:cubicBezTo>
                  <a:cubicBezTo>
                    <a:pt x="1" y="138"/>
                    <a:pt x="0" y="145"/>
                    <a:pt x="0" y="152"/>
                  </a:cubicBezTo>
                  <a:cubicBezTo>
                    <a:pt x="0" y="153"/>
                    <a:pt x="1" y="154"/>
                    <a:pt x="2" y="154"/>
                  </a:cubicBezTo>
                  <a:cubicBezTo>
                    <a:pt x="2" y="154"/>
                    <a:pt x="2" y="154"/>
                    <a:pt x="2" y="154"/>
                  </a:cubicBezTo>
                  <a:cubicBezTo>
                    <a:pt x="3" y="154"/>
                    <a:pt x="4" y="153"/>
                    <a:pt x="4" y="152"/>
                  </a:cubicBezTo>
                  <a:cubicBezTo>
                    <a:pt x="4" y="145"/>
                    <a:pt x="5" y="139"/>
                    <a:pt x="5" y="132"/>
                  </a:cubicBezTo>
                  <a:cubicBezTo>
                    <a:pt x="5" y="131"/>
                    <a:pt x="4" y="130"/>
                    <a:pt x="3" y="130"/>
                  </a:cubicBezTo>
                  <a:cubicBezTo>
                    <a:pt x="3" y="130"/>
                    <a:pt x="3" y="130"/>
                    <a:pt x="3" y="130"/>
                  </a:cubicBezTo>
                  <a:moveTo>
                    <a:pt x="217" y="126"/>
                  </a:moveTo>
                  <a:cubicBezTo>
                    <a:pt x="217" y="126"/>
                    <a:pt x="217" y="126"/>
                    <a:pt x="217" y="126"/>
                  </a:cubicBezTo>
                  <a:cubicBezTo>
                    <a:pt x="216" y="126"/>
                    <a:pt x="215" y="127"/>
                    <a:pt x="215" y="128"/>
                  </a:cubicBezTo>
                  <a:cubicBezTo>
                    <a:pt x="216" y="135"/>
                    <a:pt x="217" y="141"/>
                    <a:pt x="217" y="148"/>
                  </a:cubicBezTo>
                  <a:cubicBezTo>
                    <a:pt x="217" y="148"/>
                    <a:pt x="217" y="148"/>
                    <a:pt x="217" y="148"/>
                  </a:cubicBezTo>
                  <a:cubicBezTo>
                    <a:pt x="217" y="149"/>
                    <a:pt x="217" y="150"/>
                    <a:pt x="219" y="150"/>
                  </a:cubicBezTo>
                  <a:cubicBezTo>
                    <a:pt x="219" y="150"/>
                    <a:pt x="219" y="150"/>
                    <a:pt x="219" y="150"/>
                  </a:cubicBezTo>
                  <a:cubicBezTo>
                    <a:pt x="220" y="150"/>
                    <a:pt x="221" y="149"/>
                    <a:pt x="221" y="148"/>
                  </a:cubicBezTo>
                  <a:cubicBezTo>
                    <a:pt x="221" y="148"/>
                    <a:pt x="221" y="148"/>
                    <a:pt x="221" y="148"/>
                  </a:cubicBezTo>
                  <a:cubicBezTo>
                    <a:pt x="221" y="141"/>
                    <a:pt x="220" y="134"/>
                    <a:pt x="219" y="128"/>
                  </a:cubicBezTo>
                  <a:cubicBezTo>
                    <a:pt x="219" y="127"/>
                    <a:pt x="218" y="126"/>
                    <a:pt x="217" y="126"/>
                  </a:cubicBezTo>
                  <a:moveTo>
                    <a:pt x="7" y="90"/>
                  </a:moveTo>
                  <a:cubicBezTo>
                    <a:pt x="6" y="90"/>
                    <a:pt x="5" y="91"/>
                    <a:pt x="5" y="92"/>
                  </a:cubicBezTo>
                  <a:cubicBezTo>
                    <a:pt x="4" y="98"/>
                    <a:pt x="3" y="105"/>
                    <a:pt x="3" y="112"/>
                  </a:cubicBezTo>
                  <a:cubicBezTo>
                    <a:pt x="3" y="113"/>
                    <a:pt x="3" y="114"/>
                    <a:pt x="4" y="114"/>
                  </a:cubicBezTo>
                  <a:cubicBezTo>
                    <a:pt x="5" y="114"/>
                    <a:pt x="5" y="114"/>
                    <a:pt x="5" y="114"/>
                  </a:cubicBezTo>
                  <a:cubicBezTo>
                    <a:pt x="6" y="114"/>
                    <a:pt x="6" y="113"/>
                    <a:pt x="7" y="112"/>
                  </a:cubicBezTo>
                  <a:cubicBezTo>
                    <a:pt x="7" y="105"/>
                    <a:pt x="8" y="99"/>
                    <a:pt x="9" y="92"/>
                  </a:cubicBezTo>
                  <a:cubicBezTo>
                    <a:pt x="9" y="91"/>
                    <a:pt x="8" y="90"/>
                    <a:pt x="7" y="90"/>
                  </a:cubicBezTo>
                  <a:cubicBezTo>
                    <a:pt x="7" y="90"/>
                    <a:pt x="7" y="90"/>
                    <a:pt x="7" y="90"/>
                  </a:cubicBezTo>
                  <a:moveTo>
                    <a:pt x="207" y="88"/>
                  </a:moveTo>
                  <a:cubicBezTo>
                    <a:pt x="206" y="88"/>
                    <a:pt x="206" y="88"/>
                    <a:pt x="206" y="88"/>
                  </a:cubicBezTo>
                  <a:cubicBezTo>
                    <a:pt x="205" y="88"/>
                    <a:pt x="204" y="90"/>
                    <a:pt x="205" y="91"/>
                  </a:cubicBezTo>
                  <a:cubicBezTo>
                    <a:pt x="208" y="97"/>
                    <a:pt x="210" y="103"/>
                    <a:pt x="211" y="109"/>
                  </a:cubicBezTo>
                  <a:cubicBezTo>
                    <a:pt x="212" y="110"/>
                    <a:pt x="213" y="111"/>
                    <a:pt x="213" y="111"/>
                  </a:cubicBezTo>
                  <a:cubicBezTo>
                    <a:pt x="214" y="111"/>
                    <a:pt x="214" y="111"/>
                    <a:pt x="214" y="111"/>
                  </a:cubicBezTo>
                  <a:cubicBezTo>
                    <a:pt x="215" y="110"/>
                    <a:pt x="216" y="109"/>
                    <a:pt x="215" y="108"/>
                  </a:cubicBezTo>
                  <a:cubicBezTo>
                    <a:pt x="214" y="101"/>
                    <a:pt x="211" y="95"/>
                    <a:pt x="209" y="89"/>
                  </a:cubicBezTo>
                  <a:cubicBezTo>
                    <a:pt x="208" y="88"/>
                    <a:pt x="208" y="88"/>
                    <a:pt x="207" y="88"/>
                  </a:cubicBezTo>
                  <a:moveTo>
                    <a:pt x="12" y="58"/>
                  </a:moveTo>
                  <a:cubicBezTo>
                    <a:pt x="11" y="58"/>
                    <a:pt x="10" y="58"/>
                    <a:pt x="10" y="59"/>
                  </a:cubicBezTo>
                  <a:cubicBezTo>
                    <a:pt x="8" y="66"/>
                    <a:pt x="7" y="72"/>
                    <a:pt x="6" y="79"/>
                  </a:cubicBezTo>
                  <a:cubicBezTo>
                    <a:pt x="6" y="80"/>
                    <a:pt x="7" y="81"/>
                    <a:pt x="8" y="81"/>
                  </a:cubicBezTo>
                  <a:cubicBezTo>
                    <a:pt x="8" y="81"/>
                    <a:pt x="8" y="81"/>
                    <a:pt x="8" y="81"/>
                  </a:cubicBezTo>
                  <a:cubicBezTo>
                    <a:pt x="9" y="81"/>
                    <a:pt x="10" y="81"/>
                    <a:pt x="10" y="80"/>
                  </a:cubicBezTo>
                  <a:cubicBezTo>
                    <a:pt x="11" y="73"/>
                    <a:pt x="12" y="66"/>
                    <a:pt x="14" y="60"/>
                  </a:cubicBezTo>
                  <a:cubicBezTo>
                    <a:pt x="14" y="59"/>
                    <a:pt x="14" y="58"/>
                    <a:pt x="12" y="58"/>
                  </a:cubicBezTo>
                  <a:cubicBezTo>
                    <a:pt x="12" y="58"/>
                    <a:pt x="12" y="58"/>
                    <a:pt x="12" y="58"/>
                  </a:cubicBezTo>
                  <a:moveTo>
                    <a:pt x="186" y="54"/>
                  </a:moveTo>
                  <a:cubicBezTo>
                    <a:pt x="185" y="54"/>
                    <a:pt x="185" y="54"/>
                    <a:pt x="184" y="55"/>
                  </a:cubicBezTo>
                  <a:cubicBezTo>
                    <a:pt x="183" y="55"/>
                    <a:pt x="183" y="57"/>
                    <a:pt x="184" y="57"/>
                  </a:cubicBezTo>
                  <a:cubicBezTo>
                    <a:pt x="184" y="57"/>
                    <a:pt x="184" y="57"/>
                    <a:pt x="184" y="57"/>
                  </a:cubicBezTo>
                  <a:cubicBezTo>
                    <a:pt x="188" y="62"/>
                    <a:pt x="192" y="68"/>
                    <a:pt x="196" y="73"/>
                  </a:cubicBezTo>
                  <a:cubicBezTo>
                    <a:pt x="196" y="74"/>
                    <a:pt x="197" y="74"/>
                    <a:pt x="197" y="74"/>
                  </a:cubicBezTo>
                  <a:cubicBezTo>
                    <a:pt x="198" y="74"/>
                    <a:pt x="198" y="74"/>
                    <a:pt x="198" y="74"/>
                  </a:cubicBezTo>
                  <a:cubicBezTo>
                    <a:pt x="199" y="73"/>
                    <a:pt x="200" y="72"/>
                    <a:pt x="199" y="71"/>
                  </a:cubicBezTo>
                  <a:cubicBezTo>
                    <a:pt x="195" y="65"/>
                    <a:pt x="191" y="60"/>
                    <a:pt x="187" y="55"/>
                  </a:cubicBezTo>
                  <a:cubicBezTo>
                    <a:pt x="187" y="54"/>
                    <a:pt x="186" y="54"/>
                    <a:pt x="186" y="54"/>
                  </a:cubicBezTo>
                  <a:moveTo>
                    <a:pt x="156" y="27"/>
                  </a:moveTo>
                  <a:cubicBezTo>
                    <a:pt x="155" y="27"/>
                    <a:pt x="155" y="28"/>
                    <a:pt x="154" y="28"/>
                  </a:cubicBezTo>
                  <a:cubicBezTo>
                    <a:pt x="154" y="29"/>
                    <a:pt x="154" y="30"/>
                    <a:pt x="155" y="31"/>
                  </a:cubicBezTo>
                  <a:cubicBezTo>
                    <a:pt x="155" y="31"/>
                    <a:pt x="155" y="31"/>
                    <a:pt x="155" y="31"/>
                  </a:cubicBezTo>
                  <a:cubicBezTo>
                    <a:pt x="160" y="35"/>
                    <a:pt x="165" y="39"/>
                    <a:pt x="170" y="43"/>
                  </a:cubicBezTo>
                  <a:cubicBezTo>
                    <a:pt x="171" y="44"/>
                    <a:pt x="171" y="44"/>
                    <a:pt x="172" y="44"/>
                  </a:cubicBezTo>
                  <a:cubicBezTo>
                    <a:pt x="172" y="44"/>
                    <a:pt x="173" y="44"/>
                    <a:pt x="173" y="43"/>
                  </a:cubicBezTo>
                  <a:cubicBezTo>
                    <a:pt x="174" y="42"/>
                    <a:pt x="174" y="41"/>
                    <a:pt x="173" y="40"/>
                  </a:cubicBezTo>
                  <a:cubicBezTo>
                    <a:pt x="168" y="36"/>
                    <a:pt x="163" y="32"/>
                    <a:pt x="157" y="28"/>
                  </a:cubicBezTo>
                  <a:cubicBezTo>
                    <a:pt x="157" y="27"/>
                    <a:pt x="156" y="27"/>
                    <a:pt x="156" y="27"/>
                  </a:cubicBezTo>
                  <a:moveTo>
                    <a:pt x="28" y="21"/>
                  </a:moveTo>
                  <a:cubicBezTo>
                    <a:pt x="28" y="21"/>
                    <a:pt x="27" y="22"/>
                    <a:pt x="27" y="22"/>
                  </a:cubicBezTo>
                  <a:cubicBezTo>
                    <a:pt x="23" y="27"/>
                    <a:pt x="19" y="33"/>
                    <a:pt x="16" y="40"/>
                  </a:cubicBezTo>
                  <a:cubicBezTo>
                    <a:pt x="16" y="41"/>
                    <a:pt x="16" y="42"/>
                    <a:pt x="18" y="43"/>
                  </a:cubicBezTo>
                  <a:cubicBezTo>
                    <a:pt x="18" y="43"/>
                    <a:pt x="18" y="43"/>
                    <a:pt x="18" y="43"/>
                  </a:cubicBezTo>
                  <a:cubicBezTo>
                    <a:pt x="19" y="43"/>
                    <a:pt x="20" y="42"/>
                    <a:pt x="20" y="41"/>
                  </a:cubicBezTo>
                  <a:cubicBezTo>
                    <a:pt x="23" y="35"/>
                    <a:pt x="26" y="30"/>
                    <a:pt x="30" y="25"/>
                  </a:cubicBezTo>
                  <a:cubicBezTo>
                    <a:pt x="31" y="24"/>
                    <a:pt x="30" y="23"/>
                    <a:pt x="30" y="22"/>
                  </a:cubicBezTo>
                  <a:cubicBezTo>
                    <a:pt x="29" y="22"/>
                    <a:pt x="29" y="21"/>
                    <a:pt x="28" y="21"/>
                  </a:cubicBezTo>
                  <a:moveTo>
                    <a:pt x="121" y="9"/>
                  </a:moveTo>
                  <a:cubicBezTo>
                    <a:pt x="120" y="9"/>
                    <a:pt x="119" y="9"/>
                    <a:pt x="119" y="10"/>
                  </a:cubicBezTo>
                  <a:cubicBezTo>
                    <a:pt x="118" y="11"/>
                    <a:pt x="119" y="12"/>
                    <a:pt x="120" y="13"/>
                  </a:cubicBezTo>
                  <a:cubicBezTo>
                    <a:pt x="126" y="15"/>
                    <a:pt x="132" y="18"/>
                    <a:pt x="138" y="21"/>
                  </a:cubicBezTo>
                  <a:cubicBezTo>
                    <a:pt x="139" y="21"/>
                    <a:pt x="139" y="21"/>
                    <a:pt x="139" y="21"/>
                  </a:cubicBezTo>
                  <a:cubicBezTo>
                    <a:pt x="140" y="21"/>
                    <a:pt x="140" y="21"/>
                    <a:pt x="141" y="20"/>
                  </a:cubicBezTo>
                  <a:cubicBezTo>
                    <a:pt x="141" y="19"/>
                    <a:pt x="141" y="18"/>
                    <a:pt x="140" y="17"/>
                  </a:cubicBezTo>
                  <a:cubicBezTo>
                    <a:pt x="134" y="14"/>
                    <a:pt x="127" y="11"/>
                    <a:pt x="121" y="9"/>
                  </a:cubicBezTo>
                  <a:cubicBezTo>
                    <a:pt x="121" y="9"/>
                    <a:pt x="121" y="9"/>
                    <a:pt x="121" y="9"/>
                  </a:cubicBezTo>
                  <a:moveTo>
                    <a:pt x="62" y="1"/>
                  </a:moveTo>
                  <a:cubicBezTo>
                    <a:pt x="62" y="1"/>
                    <a:pt x="62" y="1"/>
                    <a:pt x="61" y="1"/>
                  </a:cubicBezTo>
                  <a:cubicBezTo>
                    <a:pt x="54" y="3"/>
                    <a:pt x="48" y="5"/>
                    <a:pt x="42" y="8"/>
                  </a:cubicBezTo>
                  <a:cubicBezTo>
                    <a:pt x="41" y="9"/>
                    <a:pt x="41" y="10"/>
                    <a:pt x="41" y="11"/>
                  </a:cubicBezTo>
                  <a:cubicBezTo>
                    <a:pt x="42" y="12"/>
                    <a:pt x="42" y="12"/>
                    <a:pt x="43" y="12"/>
                  </a:cubicBezTo>
                  <a:cubicBezTo>
                    <a:pt x="44" y="12"/>
                    <a:pt x="44" y="12"/>
                    <a:pt x="44" y="12"/>
                  </a:cubicBezTo>
                  <a:cubicBezTo>
                    <a:pt x="49" y="9"/>
                    <a:pt x="55" y="6"/>
                    <a:pt x="62" y="5"/>
                  </a:cubicBezTo>
                  <a:cubicBezTo>
                    <a:pt x="63" y="5"/>
                    <a:pt x="64" y="4"/>
                    <a:pt x="64" y="3"/>
                  </a:cubicBezTo>
                  <a:cubicBezTo>
                    <a:pt x="64" y="2"/>
                    <a:pt x="63" y="1"/>
                    <a:pt x="62" y="1"/>
                  </a:cubicBezTo>
                  <a:moveTo>
                    <a:pt x="82" y="0"/>
                  </a:moveTo>
                  <a:cubicBezTo>
                    <a:pt x="81" y="0"/>
                    <a:pt x="80" y="1"/>
                    <a:pt x="80" y="2"/>
                  </a:cubicBezTo>
                  <a:cubicBezTo>
                    <a:pt x="80" y="3"/>
                    <a:pt x="80" y="4"/>
                    <a:pt x="82" y="4"/>
                  </a:cubicBezTo>
                  <a:cubicBezTo>
                    <a:pt x="88" y="5"/>
                    <a:pt x="94" y="6"/>
                    <a:pt x="101" y="7"/>
                  </a:cubicBezTo>
                  <a:cubicBezTo>
                    <a:pt x="101" y="7"/>
                    <a:pt x="101" y="7"/>
                    <a:pt x="101" y="7"/>
                  </a:cubicBezTo>
                  <a:cubicBezTo>
                    <a:pt x="102" y="7"/>
                    <a:pt x="103" y="6"/>
                    <a:pt x="103" y="6"/>
                  </a:cubicBezTo>
                  <a:cubicBezTo>
                    <a:pt x="104" y="4"/>
                    <a:pt x="103" y="3"/>
                    <a:pt x="102" y="3"/>
                  </a:cubicBezTo>
                  <a:cubicBezTo>
                    <a:pt x="95" y="2"/>
                    <a:pt x="88" y="1"/>
                    <a:pt x="82" y="0"/>
                  </a:cubicBezTo>
                  <a:cubicBezTo>
                    <a:pt x="82" y="0"/>
                    <a:pt x="82" y="0"/>
                    <a:pt x="82" y="0"/>
                  </a:cubicBezTo>
                </a:path>
              </a:pathLst>
            </a:custGeom>
            <a:solidFill>
              <a:schemeClr val="accent4">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65" name="Freeform 414"/>
            <p:cNvSpPr>
              <a:spLocks noEditPoints="1"/>
            </p:cNvSpPr>
            <p:nvPr/>
          </p:nvSpPr>
          <p:spPr bwMode="auto">
            <a:xfrm>
              <a:off x="2746598" y="5745140"/>
              <a:ext cx="188536" cy="46026"/>
            </a:xfrm>
            <a:custGeom>
              <a:avLst/>
              <a:gdLst>
                <a:gd name="T0" fmla="*/ 3 w 99"/>
                <a:gd name="T1" fmla="*/ 16 h 24"/>
                <a:gd name="T2" fmla="*/ 1 w 99"/>
                <a:gd name="T3" fmla="*/ 17 h 24"/>
                <a:gd name="T4" fmla="*/ 2 w 99"/>
                <a:gd name="T5" fmla="*/ 19 h 24"/>
                <a:gd name="T6" fmla="*/ 8 w 99"/>
                <a:gd name="T7" fmla="*/ 22 h 24"/>
                <a:gd name="T8" fmla="*/ 22 w 99"/>
                <a:gd name="T9" fmla="*/ 24 h 24"/>
                <a:gd name="T10" fmla="*/ 22 w 99"/>
                <a:gd name="T11" fmla="*/ 24 h 24"/>
                <a:gd name="T12" fmla="*/ 24 w 99"/>
                <a:gd name="T13" fmla="*/ 23 h 24"/>
                <a:gd name="T14" fmla="*/ 22 w 99"/>
                <a:gd name="T15" fmla="*/ 20 h 24"/>
                <a:gd name="T16" fmla="*/ 9 w 99"/>
                <a:gd name="T17" fmla="*/ 18 h 24"/>
                <a:gd name="T18" fmla="*/ 3 w 99"/>
                <a:gd name="T19" fmla="*/ 16 h 24"/>
                <a:gd name="T20" fmla="*/ 3 w 99"/>
                <a:gd name="T21" fmla="*/ 16 h 24"/>
                <a:gd name="T22" fmla="*/ 61 w 99"/>
                <a:gd name="T23" fmla="*/ 14 h 24"/>
                <a:gd name="T24" fmla="*/ 60 w 99"/>
                <a:gd name="T25" fmla="*/ 14 h 24"/>
                <a:gd name="T26" fmla="*/ 60 w 99"/>
                <a:gd name="T27" fmla="*/ 14 h 24"/>
                <a:gd name="T28" fmla="*/ 41 w 99"/>
                <a:gd name="T29" fmla="*/ 19 h 24"/>
                <a:gd name="T30" fmla="*/ 40 w 99"/>
                <a:gd name="T31" fmla="*/ 22 h 24"/>
                <a:gd name="T32" fmla="*/ 42 w 99"/>
                <a:gd name="T33" fmla="*/ 23 h 24"/>
                <a:gd name="T34" fmla="*/ 42 w 99"/>
                <a:gd name="T35" fmla="*/ 23 h 24"/>
                <a:gd name="T36" fmla="*/ 62 w 99"/>
                <a:gd name="T37" fmla="*/ 18 h 24"/>
                <a:gd name="T38" fmla="*/ 63 w 99"/>
                <a:gd name="T39" fmla="*/ 15 h 24"/>
                <a:gd name="T40" fmla="*/ 61 w 99"/>
                <a:gd name="T41" fmla="*/ 14 h 24"/>
                <a:gd name="T42" fmla="*/ 99 w 99"/>
                <a:gd name="T43" fmla="*/ 0 h 24"/>
                <a:gd name="T44" fmla="*/ 89 w 99"/>
                <a:gd name="T45" fmla="*/ 1 h 24"/>
                <a:gd name="T46" fmla="*/ 79 w 99"/>
                <a:gd name="T47" fmla="*/ 7 h 24"/>
                <a:gd name="T48" fmla="*/ 78 w 99"/>
                <a:gd name="T49" fmla="*/ 9 h 24"/>
                <a:gd name="T50" fmla="*/ 80 w 99"/>
                <a:gd name="T51" fmla="*/ 11 h 24"/>
                <a:gd name="T52" fmla="*/ 80 w 99"/>
                <a:gd name="T53" fmla="*/ 10 h 24"/>
                <a:gd name="T54" fmla="*/ 98 w 99"/>
                <a:gd name="T55" fmla="*/ 1 h 24"/>
                <a:gd name="T56" fmla="*/ 99 w 99"/>
                <a:gd name="T5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24">
                  <a:moveTo>
                    <a:pt x="3" y="16"/>
                  </a:moveTo>
                  <a:cubicBezTo>
                    <a:pt x="2" y="16"/>
                    <a:pt x="1" y="16"/>
                    <a:pt x="1" y="17"/>
                  </a:cubicBezTo>
                  <a:cubicBezTo>
                    <a:pt x="0" y="18"/>
                    <a:pt x="1" y="19"/>
                    <a:pt x="2" y="19"/>
                  </a:cubicBezTo>
                  <a:cubicBezTo>
                    <a:pt x="4" y="20"/>
                    <a:pt x="6" y="21"/>
                    <a:pt x="8" y="22"/>
                  </a:cubicBezTo>
                  <a:cubicBezTo>
                    <a:pt x="12" y="23"/>
                    <a:pt x="17" y="24"/>
                    <a:pt x="22" y="24"/>
                  </a:cubicBezTo>
                  <a:cubicBezTo>
                    <a:pt x="22" y="24"/>
                    <a:pt x="22" y="24"/>
                    <a:pt x="22" y="24"/>
                  </a:cubicBezTo>
                  <a:cubicBezTo>
                    <a:pt x="23" y="24"/>
                    <a:pt x="24" y="24"/>
                    <a:pt x="24" y="23"/>
                  </a:cubicBezTo>
                  <a:cubicBezTo>
                    <a:pt x="24" y="22"/>
                    <a:pt x="23" y="21"/>
                    <a:pt x="22" y="20"/>
                  </a:cubicBezTo>
                  <a:cubicBezTo>
                    <a:pt x="18" y="20"/>
                    <a:pt x="13" y="19"/>
                    <a:pt x="9" y="18"/>
                  </a:cubicBezTo>
                  <a:cubicBezTo>
                    <a:pt x="7" y="17"/>
                    <a:pt x="5" y="17"/>
                    <a:pt x="3" y="16"/>
                  </a:cubicBezTo>
                  <a:cubicBezTo>
                    <a:pt x="3" y="16"/>
                    <a:pt x="3" y="16"/>
                    <a:pt x="3" y="16"/>
                  </a:cubicBezTo>
                  <a:moveTo>
                    <a:pt x="61" y="14"/>
                  </a:moveTo>
                  <a:cubicBezTo>
                    <a:pt x="61" y="14"/>
                    <a:pt x="61" y="14"/>
                    <a:pt x="60" y="14"/>
                  </a:cubicBezTo>
                  <a:cubicBezTo>
                    <a:pt x="60" y="14"/>
                    <a:pt x="60" y="14"/>
                    <a:pt x="60" y="14"/>
                  </a:cubicBezTo>
                  <a:cubicBezTo>
                    <a:pt x="54" y="16"/>
                    <a:pt x="48" y="18"/>
                    <a:pt x="41" y="19"/>
                  </a:cubicBezTo>
                  <a:cubicBezTo>
                    <a:pt x="40" y="19"/>
                    <a:pt x="40" y="20"/>
                    <a:pt x="40" y="22"/>
                  </a:cubicBezTo>
                  <a:cubicBezTo>
                    <a:pt x="40" y="23"/>
                    <a:pt x="41" y="23"/>
                    <a:pt x="42" y="23"/>
                  </a:cubicBezTo>
                  <a:cubicBezTo>
                    <a:pt x="42" y="23"/>
                    <a:pt x="42" y="23"/>
                    <a:pt x="42" y="23"/>
                  </a:cubicBezTo>
                  <a:cubicBezTo>
                    <a:pt x="49" y="22"/>
                    <a:pt x="55" y="20"/>
                    <a:pt x="62" y="18"/>
                  </a:cubicBezTo>
                  <a:cubicBezTo>
                    <a:pt x="63" y="18"/>
                    <a:pt x="63" y="16"/>
                    <a:pt x="63" y="15"/>
                  </a:cubicBezTo>
                  <a:cubicBezTo>
                    <a:pt x="63" y="15"/>
                    <a:pt x="62" y="14"/>
                    <a:pt x="61" y="14"/>
                  </a:cubicBezTo>
                  <a:moveTo>
                    <a:pt x="99" y="0"/>
                  </a:moveTo>
                  <a:cubicBezTo>
                    <a:pt x="96" y="1"/>
                    <a:pt x="93" y="1"/>
                    <a:pt x="89" y="1"/>
                  </a:cubicBezTo>
                  <a:cubicBezTo>
                    <a:pt x="86" y="3"/>
                    <a:pt x="82" y="5"/>
                    <a:pt x="79" y="7"/>
                  </a:cubicBezTo>
                  <a:cubicBezTo>
                    <a:pt x="78" y="7"/>
                    <a:pt x="77" y="8"/>
                    <a:pt x="78" y="9"/>
                  </a:cubicBezTo>
                  <a:cubicBezTo>
                    <a:pt x="78" y="10"/>
                    <a:pt x="79" y="11"/>
                    <a:pt x="80" y="11"/>
                  </a:cubicBezTo>
                  <a:cubicBezTo>
                    <a:pt x="80" y="10"/>
                    <a:pt x="80" y="10"/>
                    <a:pt x="80" y="10"/>
                  </a:cubicBezTo>
                  <a:cubicBezTo>
                    <a:pt x="87" y="7"/>
                    <a:pt x="93" y="4"/>
                    <a:pt x="98" y="1"/>
                  </a:cubicBezTo>
                  <a:cubicBezTo>
                    <a:pt x="99" y="1"/>
                    <a:pt x="99" y="1"/>
                    <a:pt x="99" y="0"/>
                  </a:cubicBezTo>
                </a:path>
              </a:pathLst>
            </a:custGeom>
            <a:solidFill>
              <a:schemeClr val="accent4">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66" name="Freeform 415"/>
            <p:cNvSpPr/>
            <p:nvPr/>
          </p:nvSpPr>
          <p:spPr bwMode="auto">
            <a:xfrm>
              <a:off x="2714911" y="5335666"/>
              <a:ext cx="305777" cy="355513"/>
            </a:xfrm>
            <a:custGeom>
              <a:avLst/>
              <a:gdLst>
                <a:gd name="T0" fmla="*/ 29 w 161"/>
                <a:gd name="T1" fmla="*/ 51 h 186"/>
                <a:gd name="T2" fmla="*/ 119 w 161"/>
                <a:gd name="T3" fmla="*/ 38 h 186"/>
                <a:gd name="T4" fmla="*/ 143 w 161"/>
                <a:gd name="T5" fmla="*/ 79 h 186"/>
                <a:gd name="T6" fmla="*/ 105 w 161"/>
                <a:gd name="T7" fmla="*/ 161 h 186"/>
                <a:gd name="T8" fmla="*/ 18 w 161"/>
                <a:gd name="T9" fmla="*/ 144 h 186"/>
                <a:gd name="T10" fmla="*/ 29 w 161"/>
                <a:gd name="T11" fmla="*/ 51 h 186"/>
                <a:gd name="T12" fmla="*/ 28 w 161"/>
                <a:gd name="T13" fmla="*/ 53 h 186"/>
                <a:gd name="T14" fmla="*/ 29 w 161"/>
                <a:gd name="T15" fmla="*/ 169 h 186"/>
                <a:gd name="T16" fmla="*/ 99 w 161"/>
                <a:gd name="T17" fmla="*/ 165 h 186"/>
                <a:gd name="T18" fmla="*/ 140 w 161"/>
                <a:gd name="T19" fmla="*/ 127 h 186"/>
                <a:gd name="T20" fmla="*/ 99 w 161"/>
                <a:gd name="T21" fmla="*/ 21 h 186"/>
                <a:gd name="T22" fmla="*/ 46 w 161"/>
                <a:gd name="T23" fmla="*/ 21 h 186"/>
                <a:gd name="T24" fmla="*/ 28 w 161"/>
                <a:gd name="T25" fmla="*/ 53 h 186"/>
                <a:gd name="T26" fmla="*/ 29 w 161"/>
                <a:gd name="T27" fmla="*/ 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86">
                  <a:moveTo>
                    <a:pt x="29" y="51"/>
                  </a:moveTo>
                  <a:cubicBezTo>
                    <a:pt x="46" y="0"/>
                    <a:pt x="89" y="10"/>
                    <a:pt x="119" y="38"/>
                  </a:cubicBezTo>
                  <a:cubicBezTo>
                    <a:pt x="131" y="49"/>
                    <a:pt x="139" y="64"/>
                    <a:pt x="143" y="79"/>
                  </a:cubicBezTo>
                  <a:cubicBezTo>
                    <a:pt x="152" y="113"/>
                    <a:pt x="134" y="144"/>
                    <a:pt x="105" y="161"/>
                  </a:cubicBezTo>
                  <a:cubicBezTo>
                    <a:pt x="75" y="179"/>
                    <a:pt x="29" y="185"/>
                    <a:pt x="18" y="144"/>
                  </a:cubicBezTo>
                  <a:cubicBezTo>
                    <a:pt x="10" y="114"/>
                    <a:pt x="21" y="79"/>
                    <a:pt x="29" y="51"/>
                  </a:cubicBezTo>
                  <a:cubicBezTo>
                    <a:pt x="29" y="51"/>
                    <a:pt x="28" y="52"/>
                    <a:pt x="28" y="53"/>
                  </a:cubicBezTo>
                  <a:cubicBezTo>
                    <a:pt x="18" y="86"/>
                    <a:pt x="0" y="141"/>
                    <a:pt x="29" y="169"/>
                  </a:cubicBezTo>
                  <a:cubicBezTo>
                    <a:pt x="47" y="186"/>
                    <a:pt x="80" y="174"/>
                    <a:pt x="99" y="165"/>
                  </a:cubicBezTo>
                  <a:cubicBezTo>
                    <a:pt x="117" y="157"/>
                    <a:pt x="131" y="144"/>
                    <a:pt x="140" y="127"/>
                  </a:cubicBezTo>
                  <a:cubicBezTo>
                    <a:pt x="161" y="88"/>
                    <a:pt x="134" y="40"/>
                    <a:pt x="99" y="21"/>
                  </a:cubicBezTo>
                  <a:cubicBezTo>
                    <a:pt x="82" y="11"/>
                    <a:pt x="62" y="7"/>
                    <a:pt x="46" y="21"/>
                  </a:cubicBezTo>
                  <a:cubicBezTo>
                    <a:pt x="36" y="28"/>
                    <a:pt x="32" y="42"/>
                    <a:pt x="28" y="53"/>
                  </a:cubicBezTo>
                  <a:cubicBezTo>
                    <a:pt x="28" y="53"/>
                    <a:pt x="29" y="52"/>
                    <a:pt x="29" y="51"/>
                  </a:cubicBezTo>
                  <a:close/>
                </a:path>
              </a:pathLst>
            </a:custGeom>
            <a:solidFill>
              <a:schemeClr val="accent4">
                <a:lumMod val="75000"/>
              </a:scheme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5" name="图片 4" descr="dabcd06a6544a19734e2cd66cdc765b5"/>
          <p:cNvPicPr>
            <a:picLocks noChangeAspect="1"/>
          </p:cNvPicPr>
          <p:nvPr/>
        </p:nvPicPr>
        <p:blipFill>
          <a:blip r:embed="rId13"/>
          <a:stretch>
            <a:fillRect/>
          </a:stretch>
        </p:blipFill>
        <p:spPr>
          <a:xfrm>
            <a:off x="1088390" y="2875280"/>
            <a:ext cx="3167380" cy="374523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7170"/>
                                        </p:tgtEl>
                                        <p:attrNameLst>
                                          <p:attrName>style.visibility</p:attrName>
                                        </p:attrNameLst>
                                      </p:cBhvr>
                                      <p:to>
                                        <p:strVal val="visible"/>
                                      </p:to>
                                    </p:set>
                                    <p:animEffect transition="in" filter="wipe(down)">
                                      <p:cBhvr>
                                        <p:cTn id="23" dur="580">
                                          <p:stCondLst>
                                            <p:cond delay="0"/>
                                          </p:stCondLst>
                                        </p:cTn>
                                        <p:tgtEl>
                                          <p:spTgt spid="7170"/>
                                        </p:tgtEl>
                                      </p:cBhvr>
                                    </p:animEffect>
                                    <p:anim calcmode="lin" valueType="num">
                                      <p:cBhvr>
                                        <p:cTn id="24"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29" dur="26">
                                          <p:stCondLst>
                                            <p:cond delay="650"/>
                                          </p:stCondLst>
                                        </p:cTn>
                                        <p:tgtEl>
                                          <p:spTgt spid="7170"/>
                                        </p:tgtEl>
                                      </p:cBhvr>
                                      <p:to x="100000" y="60000"/>
                                    </p:animScale>
                                    <p:animScale>
                                      <p:cBhvr>
                                        <p:cTn id="30" dur="166" decel="50000">
                                          <p:stCondLst>
                                            <p:cond delay="676"/>
                                          </p:stCondLst>
                                        </p:cTn>
                                        <p:tgtEl>
                                          <p:spTgt spid="7170"/>
                                        </p:tgtEl>
                                      </p:cBhvr>
                                      <p:to x="100000" y="100000"/>
                                    </p:animScale>
                                    <p:animScale>
                                      <p:cBhvr>
                                        <p:cTn id="31" dur="26">
                                          <p:stCondLst>
                                            <p:cond delay="1312"/>
                                          </p:stCondLst>
                                        </p:cTn>
                                        <p:tgtEl>
                                          <p:spTgt spid="7170"/>
                                        </p:tgtEl>
                                      </p:cBhvr>
                                      <p:to x="100000" y="80000"/>
                                    </p:animScale>
                                    <p:animScale>
                                      <p:cBhvr>
                                        <p:cTn id="32" dur="166" decel="50000">
                                          <p:stCondLst>
                                            <p:cond delay="1338"/>
                                          </p:stCondLst>
                                        </p:cTn>
                                        <p:tgtEl>
                                          <p:spTgt spid="7170"/>
                                        </p:tgtEl>
                                      </p:cBhvr>
                                      <p:to x="100000" y="100000"/>
                                    </p:animScale>
                                    <p:animScale>
                                      <p:cBhvr>
                                        <p:cTn id="33" dur="26">
                                          <p:stCondLst>
                                            <p:cond delay="1642"/>
                                          </p:stCondLst>
                                        </p:cTn>
                                        <p:tgtEl>
                                          <p:spTgt spid="7170"/>
                                        </p:tgtEl>
                                      </p:cBhvr>
                                      <p:to x="100000" y="90000"/>
                                    </p:animScale>
                                    <p:animScale>
                                      <p:cBhvr>
                                        <p:cTn id="34" dur="166" decel="50000">
                                          <p:stCondLst>
                                            <p:cond delay="1668"/>
                                          </p:stCondLst>
                                        </p:cTn>
                                        <p:tgtEl>
                                          <p:spTgt spid="7170"/>
                                        </p:tgtEl>
                                      </p:cBhvr>
                                      <p:to x="100000" y="100000"/>
                                    </p:animScale>
                                    <p:animScale>
                                      <p:cBhvr>
                                        <p:cTn id="35" dur="26">
                                          <p:stCondLst>
                                            <p:cond delay="1808"/>
                                          </p:stCondLst>
                                        </p:cTn>
                                        <p:tgtEl>
                                          <p:spTgt spid="7170"/>
                                        </p:tgtEl>
                                      </p:cBhvr>
                                      <p:to x="100000" y="95000"/>
                                    </p:animScale>
                                    <p:animScale>
                                      <p:cBhvr>
                                        <p:cTn id="36" dur="166" decel="50000">
                                          <p:stCondLst>
                                            <p:cond delay="1834"/>
                                          </p:stCondLst>
                                        </p:cTn>
                                        <p:tgtEl>
                                          <p:spTgt spid="7170"/>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053"/>
                                        </p:tgtEl>
                                        <p:attrNameLst>
                                          <p:attrName>style.visibility</p:attrName>
                                        </p:attrNameLst>
                                      </p:cBhvr>
                                      <p:to>
                                        <p:strVal val="visible"/>
                                      </p:to>
                                    </p:set>
                                    <p:animEffect transition="in" filter="wipe(down)">
                                      <p:cBhvr>
                                        <p:cTn id="39" dur="580">
                                          <p:stCondLst>
                                            <p:cond delay="0"/>
                                          </p:stCondLst>
                                        </p:cTn>
                                        <p:tgtEl>
                                          <p:spTgt spid="2053"/>
                                        </p:tgtEl>
                                      </p:cBhvr>
                                    </p:animEffect>
                                    <p:anim calcmode="lin" valueType="num">
                                      <p:cBhvr>
                                        <p:cTn id="40" dur="1822" tmFilter="0,0; 0.14,0.36; 0.43,0.73; 0.71,0.91; 1.0,1.0">
                                          <p:stCondLst>
                                            <p:cond delay="0"/>
                                          </p:stCondLst>
                                        </p:cTn>
                                        <p:tgtEl>
                                          <p:spTgt spid="205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05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05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05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053"/>
                                        </p:tgtEl>
                                        <p:attrNameLst>
                                          <p:attrName>ppt_y</p:attrName>
                                        </p:attrNameLst>
                                      </p:cBhvr>
                                      <p:tavLst>
                                        <p:tav tm="0" fmla="#ppt_y-sin(pi*$)/81">
                                          <p:val>
                                            <p:fltVal val="0"/>
                                          </p:val>
                                        </p:tav>
                                        <p:tav tm="100000">
                                          <p:val>
                                            <p:fltVal val="1"/>
                                          </p:val>
                                        </p:tav>
                                      </p:tavLst>
                                    </p:anim>
                                    <p:animScale>
                                      <p:cBhvr>
                                        <p:cTn id="45" dur="26">
                                          <p:stCondLst>
                                            <p:cond delay="650"/>
                                          </p:stCondLst>
                                        </p:cTn>
                                        <p:tgtEl>
                                          <p:spTgt spid="2053"/>
                                        </p:tgtEl>
                                      </p:cBhvr>
                                      <p:to x="100000" y="60000"/>
                                    </p:animScale>
                                    <p:animScale>
                                      <p:cBhvr>
                                        <p:cTn id="46" dur="166" decel="50000">
                                          <p:stCondLst>
                                            <p:cond delay="676"/>
                                          </p:stCondLst>
                                        </p:cTn>
                                        <p:tgtEl>
                                          <p:spTgt spid="2053"/>
                                        </p:tgtEl>
                                      </p:cBhvr>
                                      <p:to x="100000" y="100000"/>
                                    </p:animScale>
                                    <p:animScale>
                                      <p:cBhvr>
                                        <p:cTn id="47" dur="26">
                                          <p:stCondLst>
                                            <p:cond delay="1312"/>
                                          </p:stCondLst>
                                        </p:cTn>
                                        <p:tgtEl>
                                          <p:spTgt spid="2053"/>
                                        </p:tgtEl>
                                      </p:cBhvr>
                                      <p:to x="100000" y="80000"/>
                                    </p:animScale>
                                    <p:animScale>
                                      <p:cBhvr>
                                        <p:cTn id="48" dur="166" decel="50000">
                                          <p:stCondLst>
                                            <p:cond delay="1338"/>
                                          </p:stCondLst>
                                        </p:cTn>
                                        <p:tgtEl>
                                          <p:spTgt spid="2053"/>
                                        </p:tgtEl>
                                      </p:cBhvr>
                                      <p:to x="100000" y="100000"/>
                                    </p:animScale>
                                    <p:animScale>
                                      <p:cBhvr>
                                        <p:cTn id="49" dur="26">
                                          <p:stCondLst>
                                            <p:cond delay="1642"/>
                                          </p:stCondLst>
                                        </p:cTn>
                                        <p:tgtEl>
                                          <p:spTgt spid="2053"/>
                                        </p:tgtEl>
                                      </p:cBhvr>
                                      <p:to x="100000" y="90000"/>
                                    </p:animScale>
                                    <p:animScale>
                                      <p:cBhvr>
                                        <p:cTn id="50" dur="166" decel="50000">
                                          <p:stCondLst>
                                            <p:cond delay="1668"/>
                                          </p:stCondLst>
                                        </p:cTn>
                                        <p:tgtEl>
                                          <p:spTgt spid="2053"/>
                                        </p:tgtEl>
                                      </p:cBhvr>
                                      <p:to x="100000" y="100000"/>
                                    </p:animScale>
                                    <p:animScale>
                                      <p:cBhvr>
                                        <p:cTn id="51" dur="26">
                                          <p:stCondLst>
                                            <p:cond delay="1808"/>
                                          </p:stCondLst>
                                        </p:cTn>
                                        <p:tgtEl>
                                          <p:spTgt spid="2053"/>
                                        </p:tgtEl>
                                      </p:cBhvr>
                                      <p:to x="100000" y="95000"/>
                                    </p:animScale>
                                    <p:animScale>
                                      <p:cBhvr>
                                        <p:cTn id="52" dur="166" decel="50000">
                                          <p:stCondLst>
                                            <p:cond delay="1834"/>
                                          </p:stCondLst>
                                        </p:cTn>
                                        <p:tgtEl>
                                          <p:spTgt spid="2053"/>
                                        </p:tgtEl>
                                      </p:cBhvr>
                                      <p:to x="100000" y="100000"/>
                                    </p:animScale>
                                  </p:childTnLst>
                                </p:cTn>
                              </p:par>
                              <p:par>
                                <p:cTn id="53" presetID="26" presetClass="entr" presetSubtype="0" fill="hold" grpId="1" nodeType="withEffect">
                                  <p:stCondLst>
                                    <p:cond delay="0"/>
                                  </p:stCondLst>
                                  <p:childTnLst>
                                    <p:set>
                                      <p:cBhvr>
                                        <p:cTn id="54" dur="1" fill="hold">
                                          <p:stCondLst>
                                            <p:cond delay="0"/>
                                          </p:stCondLst>
                                        </p:cTn>
                                        <p:tgtEl>
                                          <p:spTgt spid="7173"/>
                                        </p:tgtEl>
                                        <p:attrNameLst>
                                          <p:attrName>style.visibility</p:attrName>
                                        </p:attrNameLst>
                                      </p:cBhvr>
                                      <p:to>
                                        <p:strVal val="visible"/>
                                      </p:to>
                                    </p:set>
                                    <p:animEffect transition="in" filter="wipe(down)">
                                      <p:cBhvr>
                                        <p:cTn id="55" dur="580">
                                          <p:stCondLst>
                                            <p:cond delay="0"/>
                                          </p:stCondLst>
                                        </p:cTn>
                                        <p:tgtEl>
                                          <p:spTgt spid="7173"/>
                                        </p:tgtEl>
                                      </p:cBhvr>
                                    </p:animEffect>
                                    <p:anim calcmode="lin" valueType="num">
                                      <p:cBhvr>
                                        <p:cTn id="56" dur="1822" tmFilter="0,0; 0.14,0.36; 0.43,0.73; 0.71,0.91; 1.0,1.0">
                                          <p:stCondLst>
                                            <p:cond delay="0"/>
                                          </p:stCondLst>
                                        </p:cTn>
                                        <p:tgtEl>
                                          <p:spTgt spid="717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717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717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717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7173"/>
                                        </p:tgtEl>
                                        <p:attrNameLst>
                                          <p:attrName>ppt_y</p:attrName>
                                        </p:attrNameLst>
                                      </p:cBhvr>
                                      <p:tavLst>
                                        <p:tav tm="0" fmla="#ppt_y-sin(pi*$)/81">
                                          <p:val>
                                            <p:fltVal val="0"/>
                                          </p:val>
                                        </p:tav>
                                        <p:tav tm="100000">
                                          <p:val>
                                            <p:fltVal val="1"/>
                                          </p:val>
                                        </p:tav>
                                      </p:tavLst>
                                    </p:anim>
                                    <p:animScale>
                                      <p:cBhvr>
                                        <p:cTn id="61" dur="26">
                                          <p:stCondLst>
                                            <p:cond delay="650"/>
                                          </p:stCondLst>
                                        </p:cTn>
                                        <p:tgtEl>
                                          <p:spTgt spid="7173"/>
                                        </p:tgtEl>
                                      </p:cBhvr>
                                      <p:to x="100000" y="60000"/>
                                    </p:animScale>
                                    <p:animScale>
                                      <p:cBhvr>
                                        <p:cTn id="62" dur="166" decel="50000">
                                          <p:stCondLst>
                                            <p:cond delay="676"/>
                                          </p:stCondLst>
                                        </p:cTn>
                                        <p:tgtEl>
                                          <p:spTgt spid="7173"/>
                                        </p:tgtEl>
                                      </p:cBhvr>
                                      <p:to x="100000" y="100000"/>
                                    </p:animScale>
                                    <p:animScale>
                                      <p:cBhvr>
                                        <p:cTn id="63" dur="26">
                                          <p:stCondLst>
                                            <p:cond delay="1312"/>
                                          </p:stCondLst>
                                        </p:cTn>
                                        <p:tgtEl>
                                          <p:spTgt spid="7173"/>
                                        </p:tgtEl>
                                      </p:cBhvr>
                                      <p:to x="100000" y="80000"/>
                                    </p:animScale>
                                    <p:animScale>
                                      <p:cBhvr>
                                        <p:cTn id="64" dur="166" decel="50000">
                                          <p:stCondLst>
                                            <p:cond delay="1338"/>
                                          </p:stCondLst>
                                        </p:cTn>
                                        <p:tgtEl>
                                          <p:spTgt spid="7173"/>
                                        </p:tgtEl>
                                      </p:cBhvr>
                                      <p:to x="100000" y="100000"/>
                                    </p:animScale>
                                    <p:animScale>
                                      <p:cBhvr>
                                        <p:cTn id="65" dur="26">
                                          <p:stCondLst>
                                            <p:cond delay="1642"/>
                                          </p:stCondLst>
                                        </p:cTn>
                                        <p:tgtEl>
                                          <p:spTgt spid="7173"/>
                                        </p:tgtEl>
                                      </p:cBhvr>
                                      <p:to x="100000" y="90000"/>
                                    </p:animScale>
                                    <p:animScale>
                                      <p:cBhvr>
                                        <p:cTn id="66" dur="166" decel="50000">
                                          <p:stCondLst>
                                            <p:cond delay="1668"/>
                                          </p:stCondLst>
                                        </p:cTn>
                                        <p:tgtEl>
                                          <p:spTgt spid="7173"/>
                                        </p:tgtEl>
                                      </p:cBhvr>
                                      <p:to x="100000" y="100000"/>
                                    </p:animScale>
                                    <p:animScale>
                                      <p:cBhvr>
                                        <p:cTn id="67" dur="26">
                                          <p:stCondLst>
                                            <p:cond delay="1808"/>
                                          </p:stCondLst>
                                        </p:cTn>
                                        <p:tgtEl>
                                          <p:spTgt spid="7173"/>
                                        </p:tgtEl>
                                      </p:cBhvr>
                                      <p:to x="100000" y="95000"/>
                                    </p:animScale>
                                    <p:animScale>
                                      <p:cBhvr>
                                        <p:cTn id="68" dur="166" decel="50000">
                                          <p:stCondLst>
                                            <p:cond delay="1834"/>
                                          </p:stCondLst>
                                        </p:cTn>
                                        <p:tgtEl>
                                          <p:spTgt spid="7173"/>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nodeType="clickEffect">
                                  <p:stCondLst>
                                    <p:cond delay="0"/>
                                  </p:stCondLst>
                                  <p:childTnLst>
                                    <p:set>
                                      <p:cBhvr>
                                        <p:cTn id="72" dur="1" fill="hold">
                                          <p:stCondLst>
                                            <p:cond delay="0"/>
                                          </p:stCondLst>
                                        </p:cTn>
                                        <p:tgtEl>
                                          <p:spTgt spid="7180"/>
                                        </p:tgtEl>
                                        <p:attrNameLst>
                                          <p:attrName>style.visibility</p:attrName>
                                        </p:attrNameLst>
                                      </p:cBhvr>
                                      <p:to>
                                        <p:strVal val="visible"/>
                                      </p:to>
                                    </p:set>
                                    <p:animEffect transition="in" filter="wipe(down)">
                                      <p:cBhvr>
                                        <p:cTn id="73" dur="580">
                                          <p:stCondLst>
                                            <p:cond delay="0"/>
                                          </p:stCondLst>
                                        </p:cTn>
                                        <p:tgtEl>
                                          <p:spTgt spid="7180"/>
                                        </p:tgtEl>
                                      </p:cBhvr>
                                    </p:animEffect>
                                    <p:anim calcmode="lin" valueType="num">
                                      <p:cBhvr>
                                        <p:cTn id="74" dur="1822" tmFilter="0,0; 0.14,0.36; 0.43,0.73; 0.71,0.91; 1.0,1.0">
                                          <p:stCondLst>
                                            <p:cond delay="0"/>
                                          </p:stCondLst>
                                        </p:cTn>
                                        <p:tgtEl>
                                          <p:spTgt spid="7180"/>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7180"/>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7180"/>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7180"/>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7180"/>
                                        </p:tgtEl>
                                        <p:attrNameLst>
                                          <p:attrName>ppt_y</p:attrName>
                                        </p:attrNameLst>
                                      </p:cBhvr>
                                      <p:tavLst>
                                        <p:tav tm="0" fmla="#ppt_y-sin(pi*$)/81">
                                          <p:val>
                                            <p:fltVal val="0"/>
                                          </p:val>
                                        </p:tav>
                                        <p:tav tm="100000">
                                          <p:val>
                                            <p:fltVal val="1"/>
                                          </p:val>
                                        </p:tav>
                                      </p:tavLst>
                                    </p:anim>
                                    <p:animScale>
                                      <p:cBhvr>
                                        <p:cTn id="79" dur="26">
                                          <p:stCondLst>
                                            <p:cond delay="650"/>
                                          </p:stCondLst>
                                        </p:cTn>
                                        <p:tgtEl>
                                          <p:spTgt spid="7180"/>
                                        </p:tgtEl>
                                      </p:cBhvr>
                                      <p:to x="100000" y="60000"/>
                                    </p:animScale>
                                    <p:animScale>
                                      <p:cBhvr>
                                        <p:cTn id="80" dur="166" decel="50000">
                                          <p:stCondLst>
                                            <p:cond delay="676"/>
                                          </p:stCondLst>
                                        </p:cTn>
                                        <p:tgtEl>
                                          <p:spTgt spid="7180"/>
                                        </p:tgtEl>
                                      </p:cBhvr>
                                      <p:to x="100000" y="100000"/>
                                    </p:animScale>
                                    <p:animScale>
                                      <p:cBhvr>
                                        <p:cTn id="81" dur="26">
                                          <p:stCondLst>
                                            <p:cond delay="1312"/>
                                          </p:stCondLst>
                                        </p:cTn>
                                        <p:tgtEl>
                                          <p:spTgt spid="7180"/>
                                        </p:tgtEl>
                                      </p:cBhvr>
                                      <p:to x="100000" y="80000"/>
                                    </p:animScale>
                                    <p:animScale>
                                      <p:cBhvr>
                                        <p:cTn id="82" dur="166" decel="50000">
                                          <p:stCondLst>
                                            <p:cond delay="1338"/>
                                          </p:stCondLst>
                                        </p:cTn>
                                        <p:tgtEl>
                                          <p:spTgt spid="7180"/>
                                        </p:tgtEl>
                                      </p:cBhvr>
                                      <p:to x="100000" y="100000"/>
                                    </p:animScale>
                                    <p:animScale>
                                      <p:cBhvr>
                                        <p:cTn id="83" dur="26">
                                          <p:stCondLst>
                                            <p:cond delay="1642"/>
                                          </p:stCondLst>
                                        </p:cTn>
                                        <p:tgtEl>
                                          <p:spTgt spid="7180"/>
                                        </p:tgtEl>
                                      </p:cBhvr>
                                      <p:to x="100000" y="90000"/>
                                    </p:animScale>
                                    <p:animScale>
                                      <p:cBhvr>
                                        <p:cTn id="84" dur="166" decel="50000">
                                          <p:stCondLst>
                                            <p:cond delay="1668"/>
                                          </p:stCondLst>
                                        </p:cTn>
                                        <p:tgtEl>
                                          <p:spTgt spid="7180"/>
                                        </p:tgtEl>
                                      </p:cBhvr>
                                      <p:to x="100000" y="100000"/>
                                    </p:animScale>
                                    <p:animScale>
                                      <p:cBhvr>
                                        <p:cTn id="85" dur="26">
                                          <p:stCondLst>
                                            <p:cond delay="1808"/>
                                          </p:stCondLst>
                                        </p:cTn>
                                        <p:tgtEl>
                                          <p:spTgt spid="7180"/>
                                        </p:tgtEl>
                                      </p:cBhvr>
                                      <p:to x="100000" y="95000"/>
                                    </p:animScale>
                                    <p:animScale>
                                      <p:cBhvr>
                                        <p:cTn id="86" dur="166" decel="50000">
                                          <p:stCondLst>
                                            <p:cond delay="1834"/>
                                          </p:stCondLst>
                                        </p:cTn>
                                        <p:tgtEl>
                                          <p:spTgt spid="7180"/>
                                        </p:tgtEl>
                                      </p:cBhvr>
                                      <p:to x="100000" y="100000"/>
                                    </p:animScale>
                                  </p:childTnLst>
                                </p:cTn>
                              </p:par>
                              <p:par>
                                <p:cTn id="87" presetID="26" presetClass="entr" presetSubtype="0" fill="hold" grpId="1"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wipe(down)">
                                      <p:cBhvr>
                                        <p:cTn id="89" dur="580">
                                          <p:stCondLst>
                                            <p:cond delay="0"/>
                                          </p:stCondLst>
                                        </p:cTn>
                                        <p:tgtEl>
                                          <p:spTgt spid="36"/>
                                        </p:tgtEl>
                                      </p:cBhvr>
                                    </p:animEffect>
                                    <p:anim calcmode="lin" valueType="num">
                                      <p:cBhvr>
                                        <p:cTn id="90"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95" dur="26">
                                          <p:stCondLst>
                                            <p:cond delay="650"/>
                                          </p:stCondLst>
                                        </p:cTn>
                                        <p:tgtEl>
                                          <p:spTgt spid="36"/>
                                        </p:tgtEl>
                                      </p:cBhvr>
                                      <p:to x="100000" y="60000"/>
                                    </p:animScale>
                                    <p:animScale>
                                      <p:cBhvr>
                                        <p:cTn id="96" dur="166" decel="50000">
                                          <p:stCondLst>
                                            <p:cond delay="676"/>
                                          </p:stCondLst>
                                        </p:cTn>
                                        <p:tgtEl>
                                          <p:spTgt spid="36"/>
                                        </p:tgtEl>
                                      </p:cBhvr>
                                      <p:to x="100000" y="100000"/>
                                    </p:animScale>
                                    <p:animScale>
                                      <p:cBhvr>
                                        <p:cTn id="97" dur="26">
                                          <p:stCondLst>
                                            <p:cond delay="1312"/>
                                          </p:stCondLst>
                                        </p:cTn>
                                        <p:tgtEl>
                                          <p:spTgt spid="36"/>
                                        </p:tgtEl>
                                      </p:cBhvr>
                                      <p:to x="100000" y="80000"/>
                                    </p:animScale>
                                    <p:animScale>
                                      <p:cBhvr>
                                        <p:cTn id="98" dur="166" decel="50000">
                                          <p:stCondLst>
                                            <p:cond delay="1338"/>
                                          </p:stCondLst>
                                        </p:cTn>
                                        <p:tgtEl>
                                          <p:spTgt spid="36"/>
                                        </p:tgtEl>
                                      </p:cBhvr>
                                      <p:to x="100000" y="100000"/>
                                    </p:animScale>
                                    <p:animScale>
                                      <p:cBhvr>
                                        <p:cTn id="99" dur="26">
                                          <p:stCondLst>
                                            <p:cond delay="1642"/>
                                          </p:stCondLst>
                                        </p:cTn>
                                        <p:tgtEl>
                                          <p:spTgt spid="36"/>
                                        </p:tgtEl>
                                      </p:cBhvr>
                                      <p:to x="100000" y="90000"/>
                                    </p:animScale>
                                    <p:animScale>
                                      <p:cBhvr>
                                        <p:cTn id="100" dur="166" decel="50000">
                                          <p:stCondLst>
                                            <p:cond delay="1668"/>
                                          </p:stCondLst>
                                        </p:cTn>
                                        <p:tgtEl>
                                          <p:spTgt spid="36"/>
                                        </p:tgtEl>
                                      </p:cBhvr>
                                      <p:to x="100000" y="100000"/>
                                    </p:animScale>
                                    <p:animScale>
                                      <p:cBhvr>
                                        <p:cTn id="101" dur="26">
                                          <p:stCondLst>
                                            <p:cond delay="1808"/>
                                          </p:stCondLst>
                                        </p:cTn>
                                        <p:tgtEl>
                                          <p:spTgt spid="36"/>
                                        </p:tgtEl>
                                      </p:cBhvr>
                                      <p:to x="100000" y="95000"/>
                                    </p:animScale>
                                    <p:animScale>
                                      <p:cBhvr>
                                        <p:cTn id="102" dur="166" decel="50000">
                                          <p:stCondLst>
                                            <p:cond delay="1834"/>
                                          </p:stCondLst>
                                        </p:cTn>
                                        <p:tgtEl>
                                          <p:spTgt spid="36"/>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wipe(down)">
                                      <p:cBhvr>
                                        <p:cTn id="105" dur="580">
                                          <p:stCondLst>
                                            <p:cond delay="0"/>
                                          </p:stCondLst>
                                        </p:cTn>
                                        <p:tgtEl>
                                          <p:spTgt spid="35"/>
                                        </p:tgtEl>
                                      </p:cBhvr>
                                    </p:animEffect>
                                    <p:anim calcmode="lin" valueType="num">
                                      <p:cBhvr>
                                        <p:cTn id="106"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11" dur="26">
                                          <p:stCondLst>
                                            <p:cond delay="650"/>
                                          </p:stCondLst>
                                        </p:cTn>
                                        <p:tgtEl>
                                          <p:spTgt spid="35"/>
                                        </p:tgtEl>
                                      </p:cBhvr>
                                      <p:to x="100000" y="60000"/>
                                    </p:animScale>
                                    <p:animScale>
                                      <p:cBhvr>
                                        <p:cTn id="112" dur="166" decel="50000">
                                          <p:stCondLst>
                                            <p:cond delay="676"/>
                                          </p:stCondLst>
                                        </p:cTn>
                                        <p:tgtEl>
                                          <p:spTgt spid="35"/>
                                        </p:tgtEl>
                                      </p:cBhvr>
                                      <p:to x="100000" y="100000"/>
                                    </p:animScale>
                                    <p:animScale>
                                      <p:cBhvr>
                                        <p:cTn id="113" dur="26">
                                          <p:stCondLst>
                                            <p:cond delay="1312"/>
                                          </p:stCondLst>
                                        </p:cTn>
                                        <p:tgtEl>
                                          <p:spTgt spid="35"/>
                                        </p:tgtEl>
                                      </p:cBhvr>
                                      <p:to x="100000" y="80000"/>
                                    </p:animScale>
                                    <p:animScale>
                                      <p:cBhvr>
                                        <p:cTn id="114" dur="166" decel="50000">
                                          <p:stCondLst>
                                            <p:cond delay="1338"/>
                                          </p:stCondLst>
                                        </p:cTn>
                                        <p:tgtEl>
                                          <p:spTgt spid="35"/>
                                        </p:tgtEl>
                                      </p:cBhvr>
                                      <p:to x="100000" y="100000"/>
                                    </p:animScale>
                                    <p:animScale>
                                      <p:cBhvr>
                                        <p:cTn id="115" dur="26">
                                          <p:stCondLst>
                                            <p:cond delay="1642"/>
                                          </p:stCondLst>
                                        </p:cTn>
                                        <p:tgtEl>
                                          <p:spTgt spid="35"/>
                                        </p:tgtEl>
                                      </p:cBhvr>
                                      <p:to x="100000" y="90000"/>
                                    </p:animScale>
                                    <p:animScale>
                                      <p:cBhvr>
                                        <p:cTn id="116" dur="166" decel="50000">
                                          <p:stCondLst>
                                            <p:cond delay="1668"/>
                                          </p:stCondLst>
                                        </p:cTn>
                                        <p:tgtEl>
                                          <p:spTgt spid="35"/>
                                        </p:tgtEl>
                                      </p:cBhvr>
                                      <p:to x="100000" y="100000"/>
                                    </p:animScale>
                                    <p:animScale>
                                      <p:cBhvr>
                                        <p:cTn id="117" dur="26">
                                          <p:stCondLst>
                                            <p:cond delay="1808"/>
                                          </p:stCondLst>
                                        </p:cTn>
                                        <p:tgtEl>
                                          <p:spTgt spid="35"/>
                                        </p:tgtEl>
                                      </p:cBhvr>
                                      <p:to x="100000" y="95000"/>
                                    </p:animScale>
                                    <p:animScale>
                                      <p:cBhvr>
                                        <p:cTn id="118" dur="166" decel="50000">
                                          <p:stCondLst>
                                            <p:cond delay="1834"/>
                                          </p:stCondLst>
                                        </p:cTn>
                                        <p:tgtEl>
                                          <p:spTgt spid="35"/>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1" nodeType="click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wipe(down)">
                                      <p:cBhvr>
                                        <p:cTn id="123" dur="580">
                                          <p:stCondLst>
                                            <p:cond delay="0"/>
                                          </p:stCondLst>
                                        </p:cTn>
                                        <p:tgtEl>
                                          <p:spTgt spid="40"/>
                                        </p:tgtEl>
                                      </p:cBhvr>
                                    </p:animEffect>
                                    <p:anim calcmode="lin" valueType="num">
                                      <p:cBhvr>
                                        <p:cTn id="124"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29" dur="26">
                                          <p:stCondLst>
                                            <p:cond delay="650"/>
                                          </p:stCondLst>
                                        </p:cTn>
                                        <p:tgtEl>
                                          <p:spTgt spid="40"/>
                                        </p:tgtEl>
                                      </p:cBhvr>
                                      <p:to x="100000" y="60000"/>
                                    </p:animScale>
                                    <p:animScale>
                                      <p:cBhvr>
                                        <p:cTn id="130" dur="166" decel="50000">
                                          <p:stCondLst>
                                            <p:cond delay="676"/>
                                          </p:stCondLst>
                                        </p:cTn>
                                        <p:tgtEl>
                                          <p:spTgt spid="40"/>
                                        </p:tgtEl>
                                      </p:cBhvr>
                                      <p:to x="100000" y="100000"/>
                                    </p:animScale>
                                    <p:animScale>
                                      <p:cBhvr>
                                        <p:cTn id="131" dur="26">
                                          <p:stCondLst>
                                            <p:cond delay="1312"/>
                                          </p:stCondLst>
                                        </p:cTn>
                                        <p:tgtEl>
                                          <p:spTgt spid="40"/>
                                        </p:tgtEl>
                                      </p:cBhvr>
                                      <p:to x="100000" y="80000"/>
                                    </p:animScale>
                                    <p:animScale>
                                      <p:cBhvr>
                                        <p:cTn id="132" dur="166" decel="50000">
                                          <p:stCondLst>
                                            <p:cond delay="1338"/>
                                          </p:stCondLst>
                                        </p:cTn>
                                        <p:tgtEl>
                                          <p:spTgt spid="40"/>
                                        </p:tgtEl>
                                      </p:cBhvr>
                                      <p:to x="100000" y="100000"/>
                                    </p:animScale>
                                    <p:animScale>
                                      <p:cBhvr>
                                        <p:cTn id="133" dur="26">
                                          <p:stCondLst>
                                            <p:cond delay="1642"/>
                                          </p:stCondLst>
                                        </p:cTn>
                                        <p:tgtEl>
                                          <p:spTgt spid="40"/>
                                        </p:tgtEl>
                                      </p:cBhvr>
                                      <p:to x="100000" y="90000"/>
                                    </p:animScale>
                                    <p:animScale>
                                      <p:cBhvr>
                                        <p:cTn id="134" dur="166" decel="50000">
                                          <p:stCondLst>
                                            <p:cond delay="1668"/>
                                          </p:stCondLst>
                                        </p:cTn>
                                        <p:tgtEl>
                                          <p:spTgt spid="40"/>
                                        </p:tgtEl>
                                      </p:cBhvr>
                                      <p:to x="100000" y="100000"/>
                                    </p:animScale>
                                    <p:animScale>
                                      <p:cBhvr>
                                        <p:cTn id="135" dur="26">
                                          <p:stCondLst>
                                            <p:cond delay="1808"/>
                                          </p:stCondLst>
                                        </p:cTn>
                                        <p:tgtEl>
                                          <p:spTgt spid="40"/>
                                        </p:tgtEl>
                                      </p:cBhvr>
                                      <p:to x="100000" y="95000"/>
                                    </p:animScale>
                                    <p:animScale>
                                      <p:cBhvr>
                                        <p:cTn id="136" dur="166" decel="50000">
                                          <p:stCondLst>
                                            <p:cond delay="1834"/>
                                          </p:stCondLst>
                                        </p:cTn>
                                        <p:tgtEl>
                                          <p:spTgt spid="40"/>
                                        </p:tgtEl>
                                      </p:cBhvr>
                                      <p:to x="100000" y="100000"/>
                                    </p:animScale>
                                  </p:childTnLst>
                                </p:cTn>
                              </p:par>
                              <p:par>
                                <p:cTn id="137" presetID="26" presetClass="entr" presetSubtype="0" fill="hold" nodeType="withEffect">
                                  <p:stCondLst>
                                    <p:cond delay="0"/>
                                  </p:stCondLst>
                                  <p:childTnLst>
                                    <p:set>
                                      <p:cBhvr>
                                        <p:cTn id="138" dur="1" fill="hold">
                                          <p:stCondLst>
                                            <p:cond delay="0"/>
                                          </p:stCondLst>
                                        </p:cTn>
                                        <p:tgtEl>
                                          <p:spTgt spid="7181"/>
                                        </p:tgtEl>
                                        <p:attrNameLst>
                                          <p:attrName>style.visibility</p:attrName>
                                        </p:attrNameLst>
                                      </p:cBhvr>
                                      <p:to>
                                        <p:strVal val="visible"/>
                                      </p:to>
                                    </p:set>
                                    <p:animEffect transition="in" filter="wipe(down)">
                                      <p:cBhvr>
                                        <p:cTn id="139" dur="580">
                                          <p:stCondLst>
                                            <p:cond delay="0"/>
                                          </p:stCondLst>
                                        </p:cTn>
                                        <p:tgtEl>
                                          <p:spTgt spid="7181"/>
                                        </p:tgtEl>
                                      </p:cBhvr>
                                    </p:animEffect>
                                    <p:anim calcmode="lin" valueType="num">
                                      <p:cBhvr>
                                        <p:cTn id="140" dur="1822" tmFilter="0,0; 0.14,0.36; 0.43,0.73; 0.71,0.91; 1.0,1.0">
                                          <p:stCondLst>
                                            <p:cond delay="0"/>
                                          </p:stCondLst>
                                        </p:cTn>
                                        <p:tgtEl>
                                          <p:spTgt spid="7181"/>
                                        </p:tgtEl>
                                        <p:attrNameLst>
                                          <p:attrName>ppt_x</p:attrName>
                                        </p:attrNameLst>
                                      </p:cBhvr>
                                      <p:tavLst>
                                        <p:tav tm="0">
                                          <p:val>
                                            <p:strVal val="#ppt_x-0.25"/>
                                          </p:val>
                                        </p:tav>
                                        <p:tav tm="100000">
                                          <p:val>
                                            <p:strVal val="#ppt_x"/>
                                          </p:val>
                                        </p:tav>
                                      </p:tavLst>
                                    </p:anim>
                                    <p:anim calcmode="lin" valueType="num">
                                      <p:cBhvr>
                                        <p:cTn id="141" dur="664" tmFilter="0.0,0.0; 0.25,0.07; 0.50,0.2; 0.75,0.467; 1.0,1.0">
                                          <p:stCondLst>
                                            <p:cond delay="0"/>
                                          </p:stCondLst>
                                        </p:cTn>
                                        <p:tgtEl>
                                          <p:spTgt spid="7181"/>
                                        </p:tgtEl>
                                        <p:attrNameLst>
                                          <p:attrName>ppt_y</p:attrName>
                                        </p:attrNameLst>
                                      </p:cBhvr>
                                      <p:tavLst>
                                        <p:tav tm="0" fmla="#ppt_y-sin(pi*$)/3">
                                          <p:val>
                                            <p:fltVal val="0.5"/>
                                          </p:val>
                                        </p:tav>
                                        <p:tav tm="100000">
                                          <p:val>
                                            <p:fltVal val="1"/>
                                          </p:val>
                                        </p:tav>
                                      </p:tavLst>
                                    </p:anim>
                                    <p:anim calcmode="lin" valueType="num">
                                      <p:cBhvr>
                                        <p:cTn id="142" dur="664" tmFilter="0, 0; 0.125,0.2665; 0.25,0.4; 0.375,0.465; 0.5,0.5;  0.625,0.535; 0.75,0.6; 0.875,0.7335; 1,1">
                                          <p:stCondLst>
                                            <p:cond delay="664"/>
                                          </p:stCondLst>
                                        </p:cTn>
                                        <p:tgtEl>
                                          <p:spTgt spid="7181"/>
                                        </p:tgtEl>
                                        <p:attrNameLst>
                                          <p:attrName>ppt_y</p:attrName>
                                        </p:attrNameLst>
                                      </p:cBhvr>
                                      <p:tavLst>
                                        <p:tav tm="0" fmla="#ppt_y-sin(pi*$)/9">
                                          <p:val>
                                            <p:fltVal val="0"/>
                                          </p:val>
                                        </p:tav>
                                        <p:tav tm="100000">
                                          <p:val>
                                            <p:fltVal val="1"/>
                                          </p:val>
                                        </p:tav>
                                      </p:tavLst>
                                    </p:anim>
                                    <p:anim calcmode="lin" valueType="num">
                                      <p:cBhvr>
                                        <p:cTn id="143" dur="332" tmFilter="0, 0; 0.125,0.2665; 0.25,0.4; 0.375,0.465; 0.5,0.5;  0.625,0.535; 0.75,0.6; 0.875,0.7335; 1,1">
                                          <p:stCondLst>
                                            <p:cond delay="1324"/>
                                          </p:stCondLst>
                                        </p:cTn>
                                        <p:tgtEl>
                                          <p:spTgt spid="7181"/>
                                        </p:tgtEl>
                                        <p:attrNameLst>
                                          <p:attrName>ppt_y</p:attrName>
                                        </p:attrNameLst>
                                      </p:cBhvr>
                                      <p:tavLst>
                                        <p:tav tm="0" fmla="#ppt_y-sin(pi*$)/27">
                                          <p:val>
                                            <p:fltVal val="0"/>
                                          </p:val>
                                        </p:tav>
                                        <p:tav tm="100000">
                                          <p:val>
                                            <p:fltVal val="1"/>
                                          </p:val>
                                        </p:tav>
                                      </p:tavLst>
                                    </p:anim>
                                    <p:anim calcmode="lin" valueType="num">
                                      <p:cBhvr>
                                        <p:cTn id="144" dur="164" tmFilter="0, 0; 0.125,0.2665; 0.25,0.4; 0.375,0.465; 0.5,0.5;  0.625,0.535; 0.75,0.6; 0.875,0.7335; 1,1">
                                          <p:stCondLst>
                                            <p:cond delay="1656"/>
                                          </p:stCondLst>
                                        </p:cTn>
                                        <p:tgtEl>
                                          <p:spTgt spid="7181"/>
                                        </p:tgtEl>
                                        <p:attrNameLst>
                                          <p:attrName>ppt_y</p:attrName>
                                        </p:attrNameLst>
                                      </p:cBhvr>
                                      <p:tavLst>
                                        <p:tav tm="0" fmla="#ppt_y-sin(pi*$)/81">
                                          <p:val>
                                            <p:fltVal val="0"/>
                                          </p:val>
                                        </p:tav>
                                        <p:tav tm="100000">
                                          <p:val>
                                            <p:fltVal val="1"/>
                                          </p:val>
                                        </p:tav>
                                      </p:tavLst>
                                    </p:anim>
                                    <p:animScale>
                                      <p:cBhvr>
                                        <p:cTn id="145" dur="26">
                                          <p:stCondLst>
                                            <p:cond delay="650"/>
                                          </p:stCondLst>
                                        </p:cTn>
                                        <p:tgtEl>
                                          <p:spTgt spid="7181"/>
                                        </p:tgtEl>
                                      </p:cBhvr>
                                      <p:to x="100000" y="60000"/>
                                    </p:animScale>
                                    <p:animScale>
                                      <p:cBhvr>
                                        <p:cTn id="146" dur="166" decel="50000">
                                          <p:stCondLst>
                                            <p:cond delay="676"/>
                                          </p:stCondLst>
                                        </p:cTn>
                                        <p:tgtEl>
                                          <p:spTgt spid="7181"/>
                                        </p:tgtEl>
                                      </p:cBhvr>
                                      <p:to x="100000" y="100000"/>
                                    </p:animScale>
                                    <p:animScale>
                                      <p:cBhvr>
                                        <p:cTn id="147" dur="26">
                                          <p:stCondLst>
                                            <p:cond delay="1312"/>
                                          </p:stCondLst>
                                        </p:cTn>
                                        <p:tgtEl>
                                          <p:spTgt spid="7181"/>
                                        </p:tgtEl>
                                      </p:cBhvr>
                                      <p:to x="100000" y="80000"/>
                                    </p:animScale>
                                    <p:animScale>
                                      <p:cBhvr>
                                        <p:cTn id="148" dur="166" decel="50000">
                                          <p:stCondLst>
                                            <p:cond delay="1338"/>
                                          </p:stCondLst>
                                        </p:cTn>
                                        <p:tgtEl>
                                          <p:spTgt spid="7181"/>
                                        </p:tgtEl>
                                      </p:cBhvr>
                                      <p:to x="100000" y="100000"/>
                                    </p:animScale>
                                    <p:animScale>
                                      <p:cBhvr>
                                        <p:cTn id="149" dur="26">
                                          <p:stCondLst>
                                            <p:cond delay="1642"/>
                                          </p:stCondLst>
                                        </p:cTn>
                                        <p:tgtEl>
                                          <p:spTgt spid="7181"/>
                                        </p:tgtEl>
                                      </p:cBhvr>
                                      <p:to x="100000" y="90000"/>
                                    </p:animScale>
                                    <p:animScale>
                                      <p:cBhvr>
                                        <p:cTn id="150" dur="166" decel="50000">
                                          <p:stCondLst>
                                            <p:cond delay="1668"/>
                                          </p:stCondLst>
                                        </p:cTn>
                                        <p:tgtEl>
                                          <p:spTgt spid="7181"/>
                                        </p:tgtEl>
                                      </p:cBhvr>
                                      <p:to x="100000" y="100000"/>
                                    </p:animScale>
                                    <p:animScale>
                                      <p:cBhvr>
                                        <p:cTn id="151" dur="26">
                                          <p:stCondLst>
                                            <p:cond delay="1808"/>
                                          </p:stCondLst>
                                        </p:cTn>
                                        <p:tgtEl>
                                          <p:spTgt spid="7181"/>
                                        </p:tgtEl>
                                      </p:cBhvr>
                                      <p:to x="100000" y="95000"/>
                                    </p:animScale>
                                    <p:animScale>
                                      <p:cBhvr>
                                        <p:cTn id="152" dur="166" decel="50000">
                                          <p:stCondLst>
                                            <p:cond delay="1834"/>
                                          </p:stCondLst>
                                        </p:cTn>
                                        <p:tgtEl>
                                          <p:spTgt spid="7181"/>
                                        </p:tgtEl>
                                      </p:cBhvr>
                                      <p:to x="100000" y="100000"/>
                                    </p:animScale>
                                  </p:childTnLst>
                                </p:cTn>
                              </p:par>
                              <p:par>
                                <p:cTn id="153" presetID="26" presetClass="entr" presetSubtype="0" fill="hold" nodeType="withEffect">
                                  <p:stCondLst>
                                    <p:cond delay="0"/>
                                  </p:stCondLst>
                                  <p:childTnLst>
                                    <p:set>
                                      <p:cBhvr>
                                        <p:cTn id="154" dur="1" fill="hold">
                                          <p:stCondLst>
                                            <p:cond delay="0"/>
                                          </p:stCondLst>
                                        </p:cTn>
                                        <p:tgtEl>
                                          <p:spTgt spid="39"/>
                                        </p:tgtEl>
                                        <p:attrNameLst>
                                          <p:attrName>style.visibility</p:attrName>
                                        </p:attrNameLst>
                                      </p:cBhvr>
                                      <p:to>
                                        <p:strVal val="visible"/>
                                      </p:to>
                                    </p:set>
                                    <p:animEffect transition="in" filter="wipe(down)">
                                      <p:cBhvr>
                                        <p:cTn id="155" dur="580">
                                          <p:stCondLst>
                                            <p:cond delay="0"/>
                                          </p:stCondLst>
                                        </p:cTn>
                                        <p:tgtEl>
                                          <p:spTgt spid="39"/>
                                        </p:tgtEl>
                                      </p:cBhvr>
                                    </p:animEffect>
                                    <p:anim calcmode="lin" valueType="num">
                                      <p:cBhvr>
                                        <p:cTn id="156"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157"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158"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159"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160"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161" dur="26">
                                          <p:stCondLst>
                                            <p:cond delay="650"/>
                                          </p:stCondLst>
                                        </p:cTn>
                                        <p:tgtEl>
                                          <p:spTgt spid="39"/>
                                        </p:tgtEl>
                                      </p:cBhvr>
                                      <p:to x="100000" y="60000"/>
                                    </p:animScale>
                                    <p:animScale>
                                      <p:cBhvr>
                                        <p:cTn id="162" dur="166" decel="50000">
                                          <p:stCondLst>
                                            <p:cond delay="676"/>
                                          </p:stCondLst>
                                        </p:cTn>
                                        <p:tgtEl>
                                          <p:spTgt spid="39"/>
                                        </p:tgtEl>
                                      </p:cBhvr>
                                      <p:to x="100000" y="100000"/>
                                    </p:animScale>
                                    <p:animScale>
                                      <p:cBhvr>
                                        <p:cTn id="163" dur="26">
                                          <p:stCondLst>
                                            <p:cond delay="1312"/>
                                          </p:stCondLst>
                                        </p:cTn>
                                        <p:tgtEl>
                                          <p:spTgt spid="39"/>
                                        </p:tgtEl>
                                      </p:cBhvr>
                                      <p:to x="100000" y="80000"/>
                                    </p:animScale>
                                    <p:animScale>
                                      <p:cBhvr>
                                        <p:cTn id="164" dur="166" decel="50000">
                                          <p:stCondLst>
                                            <p:cond delay="1338"/>
                                          </p:stCondLst>
                                        </p:cTn>
                                        <p:tgtEl>
                                          <p:spTgt spid="39"/>
                                        </p:tgtEl>
                                      </p:cBhvr>
                                      <p:to x="100000" y="100000"/>
                                    </p:animScale>
                                    <p:animScale>
                                      <p:cBhvr>
                                        <p:cTn id="165" dur="26">
                                          <p:stCondLst>
                                            <p:cond delay="1642"/>
                                          </p:stCondLst>
                                        </p:cTn>
                                        <p:tgtEl>
                                          <p:spTgt spid="39"/>
                                        </p:tgtEl>
                                      </p:cBhvr>
                                      <p:to x="100000" y="90000"/>
                                    </p:animScale>
                                    <p:animScale>
                                      <p:cBhvr>
                                        <p:cTn id="166" dur="166" decel="50000">
                                          <p:stCondLst>
                                            <p:cond delay="1668"/>
                                          </p:stCondLst>
                                        </p:cTn>
                                        <p:tgtEl>
                                          <p:spTgt spid="39"/>
                                        </p:tgtEl>
                                      </p:cBhvr>
                                      <p:to x="100000" y="100000"/>
                                    </p:animScale>
                                    <p:animScale>
                                      <p:cBhvr>
                                        <p:cTn id="167" dur="26">
                                          <p:stCondLst>
                                            <p:cond delay="1808"/>
                                          </p:stCondLst>
                                        </p:cTn>
                                        <p:tgtEl>
                                          <p:spTgt spid="39"/>
                                        </p:tgtEl>
                                      </p:cBhvr>
                                      <p:to x="100000" y="95000"/>
                                    </p:animScale>
                                    <p:animScale>
                                      <p:cBhvr>
                                        <p:cTn id="168" dur="166" decel="50000">
                                          <p:stCondLst>
                                            <p:cond delay="1834"/>
                                          </p:stCondLst>
                                        </p:cTn>
                                        <p:tgtEl>
                                          <p:spTgt spid="39"/>
                                        </p:tgtEl>
                                      </p:cBhvr>
                                      <p:to x="100000" y="100000"/>
                                    </p:animScale>
                                  </p:childTnLst>
                                </p:cTn>
                              </p:par>
                            </p:childTnLst>
                          </p:cTn>
                        </p:par>
                      </p:childTnLst>
                    </p:cTn>
                  </p:par>
                  <p:par>
                    <p:cTn id="169" fill="hold">
                      <p:stCondLst>
                        <p:cond delay="indefinite"/>
                      </p:stCondLst>
                      <p:childTnLst>
                        <p:par>
                          <p:cTn id="170" fill="hold">
                            <p:stCondLst>
                              <p:cond delay="0"/>
                            </p:stCondLst>
                            <p:childTnLst>
                              <p:par>
                                <p:cTn id="171" presetID="26" presetClass="entr" presetSubtype="0" fill="hold" grpId="1" nodeType="click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wipe(down)">
                                      <p:cBhvr>
                                        <p:cTn id="173" dur="580">
                                          <p:stCondLst>
                                            <p:cond delay="0"/>
                                          </p:stCondLst>
                                        </p:cTn>
                                        <p:tgtEl>
                                          <p:spTgt spid="44"/>
                                        </p:tgtEl>
                                      </p:cBhvr>
                                    </p:animEffect>
                                    <p:anim calcmode="lin" valueType="num">
                                      <p:cBhvr>
                                        <p:cTn id="174"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175"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176"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177"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178"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179" dur="26">
                                          <p:stCondLst>
                                            <p:cond delay="650"/>
                                          </p:stCondLst>
                                        </p:cTn>
                                        <p:tgtEl>
                                          <p:spTgt spid="44"/>
                                        </p:tgtEl>
                                      </p:cBhvr>
                                      <p:to x="100000" y="60000"/>
                                    </p:animScale>
                                    <p:animScale>
                                      <p:cBhvr>
                                        <p:cTn id="180" dur="166" decel="50000">
                                          <p:stCondLst>
                                            <p:cond delay="676"/>
                                          </p:stCondLst>
                                        </p:cTn>
                                        <p:tgtEl>
                                          <p:spTgt spid="44"/>
                                        </p:tgtEl>
                                      </p:cBhvr>
                                      <p:to x="100000" y="100000"/>
                                    </p:animScale>
                                    <p:animScale>
                                      <p:cBhvr>
                                        <p:cTn id="181" dur="26">
                                          <p:stCondLst>
                                            <p:cond delay="1312"/>
                                          </p:stCondLst>
                                        </p:cTn>
                                        <p:tgtEl>
                                          <p:spTgt spid="44"/>
                                        </p:tgtEl>
                                      </p:cBhvr>
                                      <p:to x="100000" y="80000"/>
                                    </p:animScale>
                                    <p:animScale>
                                      <p:cBhvr>
                                        <p:cTn id="182" dur="166" decel="50000">
                                          <p:stCondLst>
                                            <p:cond delay="1338"/>
                                          </p:stCondLst>
                                        </p:cTn>
                                        <p:tgtEl>
                                          <p:spTgt spid="44"/>
                                        </p:tgtEl>
                                      </p:cBhvr>
                                      <p:to x="100000" y="100000"/>
                                    </p:animScale>
                                    <p:animScale>
                                      <p:cBhvr>
                                        <p:cTn id="183" dur="26">
                                          <p:stCondLst>
                                            <p:cond delay="1642"/>
                                          </p:stCondLst>
                                        </p:cTn>
                                        <p:tgtEl>
                                          <p:spTgt spid="44"/>
                                        </p:tgtEl>
                                      </p:cBhvr>
                                      <p:to x="100000" y="90000"/>
                                    </p:animScale>
                                    <p:animScale>
                                      <p:cBhvr>
                                        <p:cTn id="184" dur="166" decel="50000">
                                          <p:stCondLst>
                                            <p:cond delay="1668"/>
                                          </p:stCondLst>
                                        </p:cTn>
                                        <p:tgtEl>
                                          <p:spTgt spid="44"/>
                                        </p:tgtEl>
                                      </p:cBhvr>
                                      <p:to x="100000" y="100000"/>
                                    </p:animScale>
                                    <p:animScale>
                                      <p:cBhvr>
                                        <p:cTn id="185" dur="26">
                                          <p:stCondLst>
                                            <p:cond delay="1808"/>
                                          </p:stCondLst>
                                        </p:cTn>
                                        <p:tgtEl>
                                          <p:spTgt spid="44"/>
                                        </p:tgtEl>
                                      </p:cBhvr>
                                      <p:to x="100000" y="95000"/>
                                    </p:animScale>
                                    <p:animScale>
                                      <p:cBhvr>
                                        <p:cTn id="186" dur="166" decel="50000">
                                          <p:stCondLst>
                                            <p:cond delay="1834"/>
                                          </p:stCondLst>
                                        </p:cTn>
                                        <p:tgtEl>
                                          <p:spTgt spid="44"/>
                                        </p:tgtEl>
                                      </p:cBhvr>
                                      <p:to x="100000" y="100000"/>
                                    </p:animScale>
                                  </p:childTnLst>
                                </p:cTn>
                              </p:par>
                              <p:par>
                                <p:cTn id="187" presetID="26" presetClass="entr" presetSubtype="0" fill="hold" nodeType="withEffect">
                                  <p:stCondLst>
                                    <p:cond delay="0"/>
                                  </p:stCondLst>
                                  <p:childTnLst>
                                    <p:set>
                                      <p:cBhvr>
                                        <p:cTn id="188" dur="1" fill="hold">
                                          <p:stCondLst>
                                            <p:cond delay="0"/>
                                          </p:stCondLst>
                                        </p:cTn>
                                        <p:tgtEl>
                                          <p:spTgt spid="7182"/>
                                        </p:tgtEl>
                                        <p:attrNameLst>
                                          <p:attrName>style.visibility</p:attrName>
                                        </p:attrNameLst>
                                      </p:cBhvr>
                                      <p:to>
                                        <p:strVal val="visible"/>
                                      </p:to>
                                    </p:set>
                                    <p:animEffect transition="in" filter="wipe(down)">
                                      <p:cBhvr>
                                        <p:cTn id="189" dur="580">
                                          <p:stCondLst>
                                            <p:cond delay="0"/>
                                          </p:stCondLst>
                                        </p:cTn>
                                        <p:tgtEl>
                                          <p:spTgt spid="7182"/>
                                        </p:tgtEl>
                                      </p:cBhvr>
                                    </p:animEffect>
                                    <p:anim calcmode="lin" valueType="num">
                                      <p:cBhvr>
                                        <p:cTn id="190" dur="1822" tmFilter="0,0; 0.14,0.36; 0.43,0.73; 0.71,0.91; 1.0,1.0">
                                          <p:stCondLst>
                                            <p:cond delay="0"/>
                                          </p:stCondLst>
                                        </p:cTn>
                                        <p:tgtEl>
                                          <p:spTgt spid="7182"/>
                                        </p:tgtEl>
                                        <p:attrNameLst>
                                          <p:attrName>ppt_x</p:attrName>
                                        </p:attrNameLst>
                                      </p:cBhvr>
                                      <p:tavLst>
                                        <p:tav tm="0">
                                          <p:val>
                                            <p:strVal val="#ppt_x-0.25"/>
                                          </p:val>
                                        </p:tav>
                                        <p:tav tm="100000">
                                          <p:val>
                                            <p:strVal val="#ppt_x"/>
                                          </p:val>
                                        </p:tav>
                                      </p:tavLst>
                                    </p:anim>
                                    <p:anim calcmode="lin" valueType="num">
                                      <p:cBhvr>
                                        <p:cTn id="191" dur="664" tmFilter="0.0,0.0; 0.25,0.07; 0.50,0.2; 0.75,0.467; 1.0,1.0">
                                          <p:stCondLst>
                                            <p:cond delay="0"/>
                                          </p:stCondLst>
                                        </p:cTn>
                                        <p:tgtEl>
                                          <p:spTgt spid="7182"/>
                                        </p:tgtEl>
                                        <p:attrNameLst>
                                          <p:attrName>ppt_y</p:attrName>
                                        </p:attrNameLst>
                                      </p:cBhvr>
                                      <p:tavLst>
                                        <p:tav tm="0" fmla="#ppt_y-sin(pi*$)/3">
                                          <p:val>
                                            <p:fltVal val="0.5"/>
                                          </p:val>
                                        </p:tav>
                                        <p:tav tm="100000">
                                          <p:val>
                                            <p:fltVal val="1"/>
                                          </p:val>
                                        </p:tav>
                                      </p:tavLst>
                                    </p:anim>
                                    <p:anim calcmode="lin" valueType="num">
                                      <p:cBhvr>
                                        <p:cTn id="192" dur="664" tmFilter="0, 0; 0.125,0.2665; 0.25,0.4; 0.375,0.465; 0.5,0.5;  0.625,0.535; 0.75,0.6; 0.875,0.7335; 1,1">
                                          <p:stCondLst>
                                            <p:cond delay="664"/>
                                          </p:stCondLst>
                                        </p:cTn>
                                        <p:tgtEl>
                                          <p:spTgt spid="7182"/>
                                        </p:tgtEl>
                                        <p:attrNameLst>
                                          <p:attrName>ppt_y</p:attrName>
                                        </p:attrNameLst>
                                      </p:cBhvr>
                                      <p:tavLst>
                                        <p:tav tm="0" fmla="#ppt_y-sin(pi*$)/9">
                                          <p:val>
                                            <p:fltVal val="0"/>
                                          </p:val>
                                        </p:tav>
                                        <p:tav tm="100000">
                                          <p:val>
                                            <p:fltVal val="1"/>
                                          </p:val>
                                        </p:tav>
                                      </p:tavLst>
                                    </p:anim>
                                    <p:anim calcmode="lin" valueType="num">
                                      <p:cBhvr>
                                        <p:cTn id="193" dur="332" tmFilter="0, 0; 0.125,0.2665; 0.25,0.4; 0.375,0.465; 0.5,0.5;  0.625,0.535; 0.75,0.6; 0.875,0.7335; 1,1">
                                          <p:stCondLst>
                                            <p:cond delay="1324"/>
                                          </p:stCondLst>
                                        </p:cTn>
                                        <p:tgtEl>
                                          <p:spTgt spid="7182"/>
                                        </p:tgtEl>
                                        <p:attrNameLst>
                                          <p:attrName>ppt_y</p:attrName>
                                        </p:attrNameLst>
                                      </p:cBhvr>
                                      <p:tavLst>
                                        <p:tav tm="0" fmla="#ppt_y-sin(pi*$)/27">
                                          <p:val>
                                            <p:fltVal val="0"/>
                                          </p:val>
                                        </p:tav>
                                        <p:tav tm="100000">
                                          <p:val>
                                            <p:fltVal val="1"/>
                                          </p:val>
                                        </p:tav>
                                      </p:tavLst>
                                    </p:anim>
                                    <p:anim calcmode="lin" valueType="num">
                                      <p:cBhvr>
                                        <p:cTn id="194" dur="164" tmFilter="0, 0; 0.125,0.2665; 0.25,0.4; 0.375,0.465; 0.5,0.5;  0.625,0.535; 0.75,0.6; 0.875,0.7335; 1,1">
                                          <p:stCondLst>
                                            <p:cond delay="1656"/>
                                          </p:stCondLst>
                                        </p:cTn>
                                        <p:tgtEl>
                                          <p:spTgt spid="7182"/>
                                        </p:tgtEl>
                                        <p:attrNameLst>
                                          <p:attrName>ppt_y</p:attrName>
                                        </p:attrNameLst>
                                      </p:cBhvr>
                                      <p:tavLst>
                                        <p:tav tm="0" fmla="#ppt_y-sin(pi*$)/81">
                                          <p:val>
                                            <p:fltVal val="0"/>
                                          </p:val>
                                        </p:tav>
                                        <p:tav tm="100000">
                                          <p:val>
                                            <p:fltVal val="1"/>
                                          </p:val>
                                        </p:tav>
                                      </p:tavLst>
                                    </p:anim>
                                    <p:animScale>
                                      <p:cBhvr>
                                        <p:cTn id="195" dur="26">
                                          <p:stCondLst>
                                            <p:cond delay="650"/>
                                          </p:stCondLst>
                                        </p:cTn>
                                        <p:tgtEl>
                                          <p:spTgt spid="7182"/>
                                        </p:tgtEl>
                                      </p:cBhvr>
                                      <p:to x="100000" y="60000"/>
                                    </p:animScale>
                                    <p:animScale>
                                      <p:cBhvr>
                                        <p:cTn id="196" dur="166" decel="50000">
                                          <p:stCondLst>
                                            <p:cond delay="676"/>
                                          </p:stCondLst>
                                        </p:cTn>
                                        <p:tgtEl>
                                          <p:spTgt spid="7182"/>
                                        </p:tgtEl>
                                      </p:cBhvr>
                                      <p:to x="100000" y="100000"/>
                                    </p:animScale>
                                    <p:animScale>
                                      <p:cBhvr>
                                        <p:cTn id="197" dur="26">
                                          <p:stCondLst>
                                            <p:cond delay="1312"/>
                                          </p:stCondLst>
                                        </p:cTn>
                                        <p:tgtEl>
                                          <p:spTgt spid="7182"/>
                                        </p:tgtEl>
                                      </p:cBhvr>
                                      <p:to x="100000" y="80000"/>
                                    </p:animScale>
                                    <p:animScale>
                                      <p:cBhvr>
                                        <p:cTn id="198" dur="166" decel="50000">
                                          <p:stCondLst>
                                            <p:cond delay="1338"/>
                                          </p:stCondLst>
                                        </p:cTn>
                                        <p:tgtEl>
                                          <p:spTgt spid="7182"/>
                                        </p:tgtEl>
                                      </p:cBhvr>
                                      <p:to x="100000" y="100000"/>
                                    </p:animScale>
                                    <p:animScale>
                                      <p:cBhvr>
                                        <p:cTn id="199" dur="26">
                                          <p:stCondLst>
                                            <p:cond delay="1642"/>
                                          </p:stCondLst>
                                        </p:cTn>
                                        <p:tgtEl>
                                          <p:spTgt spid="7182"/>
                                        </p:tgtEl>
                                      </p:cBhvr>
                                      <p:to x="100000" y="90000"/>
                                    </p:animScale>
                                    <p:animScale>
                                      <p:cBhvr>
                                        <p:cTn id="200" dur="166" decel="50000">
                                          <p:stCondLst>
                                            <p:cond delay="1668"/>
                                          </p:stCondLst>
                                        </p:cTn>
                                        <p:tgtEl>
                                          <p:spTgt spid="7182"/>
                                        </p:tgtEl>
                                      </p:cBhvr>
                                      <p:to x="100000" y="100000"/>
                                    </p:animScale>
                                    <p:animScale>
                                      <p:cBhvr>
                                        <p:cTn id="201" dur="26">
                                          <p:stCondLst>
                                            <p:cond delay="1808"/>
                                          </p:stCondLst>
                                        </p:cTn>
                                        <p:tgtEl>
                                          <p:spTgt spid="7182"/>
                                        </p:tgtEl>
                                      </p:cBhvr>
                                      <p:to x="100000" y="95000"/>
                                    </p:animScale>
                                    <p:animScale>
                                      <p:cBhvr>
                                        <p:cTn id="202" dur="166" decel="50000">
                                          <p:stCondLst>
                                            <p:cond delay="1834"/>
                                          </p:stCondLst>
                                        </p:cTn>
                                        <p:tgtEl>
                                          <p:spTgt spid="7182"/>
                                        </p:tgtEl>
                                      </p:cBhvr>
                                      <p:to x="100000" y="100000"/>
                                    </p:animScale>
                                  </p:childTnLst>
                                </p:cTn>
                              </p:par>
                              <p:par>
                                <p:cTn id="203" presetID="26" presetClass="entr" presetSubtype="0" fill="hold" nodeType="withEffect">
                                  <p:stCondLst>
                                    <p:cond delay="0"/>
                                  </p:stCondLst>
                                  <p:childTnLst>
                                    <p:set>
                                      <p:cBhvr>
                                        <p:cTn id="204" dur="1" fill="hold">
                                          <p:stCondLst>
                                            <p:cond delay="0"/>
                                          </p:stCondLst>
                                        </p:cTn>
                                        <p:tgtEl>
                                          <p:spTgt spid="43"/>
                                        </p:tgtEl>
                                        <p:attrNameLst>
                                          <p:attrName>style.visibility</p:attrName>
                                        </p:attrNameLst>
                                      </p:cBhvr>
                                      <p:to>
                                        <p:strVal val="visible"/>
                                      </p:to>
                                    </p:set>
                                    <p:animEffect transition="in" filter="wipe(down)">
                                      <p:cBhvr>
                                        <p:cTn id="205" dur="580">
                                          <p:stCondLst>
                                            <p:cond delay="0"/>
                                          </p:stCondLst>
                                        </p:cTn>
                                        <p:tgtEl>
                                          <p:spTgt spid="43"/>
                                        </p:tgtEl>
                                      </p:cBhvr>
                                    </p:animEffect>
                                    <p:anim calcmode="lin" valueType="num">
                                      <p:cBhvr>
                                        <p:cTn id="206"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211" dur="26">
                                          <p:stCondLst>
                                            <p:cond delay="650"/>
                                          </p:stCondLst>
                                        </p:cTn>
                                        <p:tgtEl>
                                          <p:spTgt spid="43"/>
                                        </p:tgtEl>
                                      </p:cBhvr>
                                      <p:to x="100000" y="60000"/>
                                    </p:animScale>
                                    <p:animScale>
                                      <p:cBhvr>
                                        <p:cTn id="212" dur="166" decel="50000">
                                          <p:stCondLst>
                                            <p:cond delay="676"/>
                                          </p:stCondLst>
                                        </p:cTn>
                                        <p:tgtEl>
                                          <p:spTgt spid="43"/>
                                        </p:tgtEl>
                                      </p:cBhvr>
                                      <p:to x="100000" y="100000"/>
                                    </p:animScale>
                                    <p:animScale>
                                      <p:cBhvr>
                                        <p:cTn id="213" dur="26">
                                          <p:stCondLst>
                                            <p:cond delay="1312"/>
                                          </p:stCondLst>
                                        </p:cTn>
                                        <p:tgtEl>
                                          <p:spTgt spid="43"/>
                                        </p:tgtEl>
                                      </p:cBhvr>
                                      <p:to x="100000" y="80000"/>
                                    </p:animScale>
                                    <p:animScale>
                                      <p:cBhvr>
                                        <p:cTn id="214" dur="166" decel="50000">
                                          <p:stCondLst>
                                            <p:cond delay="1338"/>
                                          </p:stCondLst>
                                        </p:cTn>
                                        <p:tgtEl>
                                          <p:spTgt spid="43"/>
                                        </p:tgtEl>
                                      </p:cBhvr>
                                      <p:to x="100000" y="100000"/>
                                    </p:animScale>
                                    <p:animScale>
                                      <p:cBhvr>
                                        <p:cTn id="215" dur="26">
                                          <p:stCondLst>
                                            <p:cond delay="1642"/>
                                          </p:stCondLst>
                                        </p:cTn>
                                        <p:tgtEl>
                                          <p:spTgt spid="43"/>
                                        </p:tgtEl>
                                      </p:cBhvr>
                                      <p:to x="100000" y="90000"/>
                                    </p:animScale>
                                    <p:animScale>
                                      <p:cBhvr>
                                        <p:cTn id="216" dur="166" decel="50000">
                                          <p:stCondLst>
                                            <p:cond delay="1668"/>
                                          </p:stCondLst>
                                        </p:cTn>
                                        <p:tgtEl>
                                          <p:spTgt spid="43"/>
                                        </p:tgtEl>
                                      </p:cBhvr>
                                      <p:to x="100000" y="100000"/>
                                    </p:animScale>
                                    <p:animScale>
                                      <p:cBhvr>
                                        <p:cTn id="217" dur="26">
                                          <p:stCondLst>
                                            <p:cond delay="1808"/>
                                          </p:stCondLst>
                                        </p:cTn>
                                        <p:tgtEl>
                                          <p:spTgt spid="43"/>
                                        </p:tgtEl>
                                      </p:cBhvr>
                                      <p:to x="100000" y="95000"/>
                                    </p:animScale>
                                    <p:animScale>
                                      <p:cBhvr>
                                        <p:cTn id="218" dur="166" decel="50000">
                                          <p:stCondLst>
                                            <p:cond delay="1834"/>
                                          </p:stCondLst>
                                        </p:cTn>
                                        <p:tgtEl>
                                          <p:spTgt spid="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173" grpId="0" animBg="1"/>
      <p:bldP spid="7173" grpId="1" animBg="1"/>
      <p:bldP spid="36" grpId="0" animBg="1"/>
      <p:bldP spid="36" grpId="1" animBg="1"/>
      <p:bldP spid="40" grpId="0" animBg="1"/>
      <p:bldP spid="40" grpId="1" animBg="1"/>
      <p:bldP spid="44" grpId="0" animBg="1"/>
      <p:bldP spid="44"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2563"/>
          <a:stretch>
            <a:fillRect/>
          </a:stretch>
        </p:blipFill>
        <p:spPr>
          <a:xfrm>
            <a:off x="335280" y="701041"/>
            <a:ext cx="11206480" cy="5882640"/>
          </a:xfrm>
          <a:prstGeom prst="rect">
            <a:avLst/>
          </a:prstGeom>
        </p:spPr>
      </p:pic>
      <p:sp>
        <p:nvSpPr>
          <p:cNvPr id="2" name="TextBox 1">
            <a:extLst>
              <a:ext uri="{FF2B5EF4-FFF2-40B4-BE49-F238E27FC236}">
                <a16:creationId xmlns:a16="http://schemas.microsoft.com/office/drawing/2014/main" id="{A5DDC807-C27C-421C-BDBD-D4A5AB83026A}"/>
              </a:ext>
            </a:extLst>
          </p:cNvPr>
          <p:cNvSpPr txBox="1"/>
          <p:nvPr/>
        </p:nvSpPr>
        <p:spPr>
          <a:xfrm>
            <a:off x="3033251" y="528810"/>
            <a:ext cx="6400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44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44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44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endParaRPr kumimoji="0" lang="en-US" sz="44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a:extLst>
              <a:ext uri="{FF2B5EF4-FFF2-40B4-BE49-F238E27FC236}">
                <a16:creationId xmlns:a16="http://schemas.microsoft.com/office/drawing/2014/main" id="{372846CF-AF4C-4A97-935C-73AD6AB1037C}"/>
              </a:ext>
            </a:extLst>
          </p:cNvPr>
          <p:cNvSpPr txBox="1"/>
          <p:nvPr/>
        </p:nvSpPr>
        <p:spPr>
          <a:xfrm>
            <a:off x="3690958" y="3616900"/>
            <a:ext cx="7480453"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Tôi chỉ là hạt thóc</a:t>
            </a:r>
            <a:r>
              <a:rPr kumimoji="0" lang="vi-VN"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 biết hát</a:t>
            </a:r>
            <a:r>
              <a:rPr kumimoji="0" lang="vi-VN"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biết cười</a:t>
            </a:r>
            <a:r>
              <a:rPr kumimoji="0" lang="vi-VN"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 tôi luôn có ích</a:t>
            </a:r>
            <a:r>
              <a:rPr kumimoji="0" lang="vi-VN"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Vì nuôi sống con người</a:t>
            </a:r>
            <a:r>
              <a:rPr kumimoji="0" lang="vi-VN"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32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8"/>
          <p:cNvCxnSpPr/>
          <p:nvPr/>
        </p:nvCxnSpPr>
        <p:spPr>
          <a:xfrm>
            <a:off x="0" y="0"/>
            <a:ext cx="1552575" cy="1508581"/>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sp>
        <p:nvSpPr>
          <p:cNvPr id="10" name="9"/>
          <p:cNvSpPr/>
          <p:nvPr/>
        </p:nvSpPr>
        <p:spPr>
          <a:xfrm>
            <a:off x="1552575" y="1508581"/>
            <a:ext cx="133350" cy="120194"/>
          </a:xfrm>
          <a:prstGeom prst="ellipse">
            <a:avLst/>
          </a:prstGeom>
          <a:solidFill>
            <a:srgbClr val="339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11" name="10"/>
          <p:cNvCxnSpPr/>
          <p:nvPr/>
        </p:nvCxnSpPr>
        <p:spPr>
          <a:xfrm>
            <a:off x="1685925" y="1628775"/>
            <a:ext cx="1438275" cy="1378862"/>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cxnSp>
        <p:nvCxnSpPr>
          <p:cNvPr id="13" name="12"/>
          <p:cNvCxnSpPr/>
          <p:nvPr/>
        </p:nvCxnSpPr>
        <p:spPr>
          <a:xfrm flipH="1">
            <a:off x="1576983" y="3170658"/>
            <a:ext cx="1485900" cy="1362075"/>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cxnSp>
        <p:nvCxnSpPr>
          <p:cNvPr id="15" name="14"/>
          <p:cNvCxnSpPr/>
          <p:nvPr/>
        </p:nvCxnSpPr>
        <p:spPr>
          <a:xfrm>
            <a:off x="1588443" y="4695754"/>
            <a:ext cx="2904006" cy="2162246"/>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sp>
        <p:nvSpPr>
          <p:cNvPr id="17" name="16"/>
          <p:cNvSpPr/>
          <p:nvPr/>
        </p:nvSpPr>
        <p:spPr>
          <a:xfrm>
            <a:off x="1443633" y="4566035"/>
            <a:ext cx="133350" cy="120194"/>
          </a:xfrm>
          <a:prstGeom prst="ellipse">
            <a:avLst/>
          </a:prstGeom>
          <a:solidFill>
            <a:srgbClr val="339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7" name="26"/>
          <p:cNvSpPr/>
          <p:nvPr/>
        </p:nvSpPr>
        <p:spPr>
          <a:xfrm>
            <a:off x="-265521" y="-76199"/>
            <a:ext cx="1124" cy="1013"/>
          </a:xfrm>
          <a:custGeom>
            <a:avLst/>
            <a:gdLst>
              <a:gd name="connsiteX0" fmla="*/ 10 w 1124"/>
              <a:gd name="connsiteY0" fmla="*/ 0 h 1013"/>
              <a:gd name="connsiteX1" fmla="*/ 1124 w 1124"/>
              <a:gd name="connsiteY1" fmla="*/ 1013 h 1013"/>
              <a:gd name="connsiteX2" fmla="*/ 0 w 1124"/>
              <a:gd name="connsiteY2" fmla="*/ 1013 h 1013"/>
              <a:gd name="connsiteX3" fmla="*/ 10 w 1124"/>
              <a:gd name="connsiteY3" fmla="*/ 0 h 1013"/>
            </a:gdLst>
            <a:ahLst/>
            <a:cxnLst>
              <a:cxn ang="0">
                <a:pos x="connsiteX0" y="connsiteY0"/>
              </a:cxn>
              <a:cxn ang="0">
                <a:pos x="connsiteX1" y="connsiteY1"/>
              </a:cxn>
              <a:cxn ang="0">
                <a:pos x="connsiteX2" y="connsiteY2"/>
              </a:cxn>
              <a:cxn ang="0">
                <a:pos x="connsiteX3" y="connsiteY3"/>
              </a:cxn>
            </a:cxnLst>
            <a:rect l="l" t="t" r="r" b="b"/>
            <a:pathLst>
              <a:path w="1124" h="1013">
                <a:moveTo>
                  <a:pt x="10" y="0"/>
                </a:moveTo>
                <a:lnTo>
                  <a:pt x="1124" y="1013"/>
                </a:lnTo>
                <a:lnTo>
                  <a:pt x="0" y="1013"/>
                </a:lnTo>
                <a:lnTo>
                  <a:pt x="10" y="0"/>
                </a:lnTo>
                <a:close/>
              </a:path>
            </a:pathLst>
          </a:custGeom>
          <a:blipFill>
            <a:blip r:embed="rId3"/>
            <a:srcRect/>
            <a:stretch>
              <a:fillRect l="-475" t="621" r="475" b="-6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0" name="29"/>
          <p:cNvSpPr/>
          <p:nvPr/>
        </p:nvSpPr>
        <p:spPr>
          <a:xfrm>
            <a:off x="0" y="166605"/>
            <a:ext cx="4351063" cy="6691395"/>
          </a:xfrm>
          <a:custGeom>
            <a:avLst/>
            <a:gdLst>
              <a:gd name="connsiteX0" fmla="*/ 0 w 4351063"/>
              <a:gd name="connsiteY0" fmla="*/ 0 h 6746318"/>
              <a:gd name="connsiteX1" fmla="*/ 3027088 w 4351063"/>
              <a:gd name="connsiteY1" fmla="*/ 2926793 h 6746318"/>
              <a:gd name="connsiteX2" fmla="*/ 1407838 w 4351063"/>
              <a:gd name="connsiteY2" fmla="*/ 4431743 h 6746318"/>
              <a:gd name="connsiteX3" fmla="*/ 1331638 w 4351063"/>
              <a:gd name="connsiteY3" fmla="*/ 4507943 h 6746318"/>
              <a:gd name="connsiteX4" fmla="*/ 4351063 w 4351063"/>
              <a:gd name="connsiteY4" fmla="*/ 6746318 h 6746318"/>
              <a:gd name="connsiteX5" fmla="*/ 0 w 4351063"/>
              <a:gd name="connsiteY5" fmla="*/ 6728914 h 6746318"/>
              <a:gd name="connsiteX6" fmla="*/ 0 w 4351063"/>
              <a:gd name="connsiteY6" fmla="*/ 0 h 674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063" h="6746318">
                <a:moveTo>
                  <a:pt x="0" y="0"/>
                </a:moveTo>
                <a:lnTo>
                  <a:pt x="3027088" y="2926793"/>
                </a:lnTo>
                <a:lnTo>
                  <a:pt x="1407838" y="4431743"/>
                </a:lnTo>
                <a:lnTo>
                  <a:pt x="1331638" y="4507943"/>
                </a:lnTo>
                <a:lnTo>
                  <a:pt x="4351063" y="6746318"/>
                </a:lnTo>
                <a:lnTo>
                  <a:pt x="0" y="6728914"/>
                </a:lnTo>
                <a:lnTo>
                  <a:pt x="0" y="0"/>
                </a:lnTo>
                <a:close/>
              </a:path>
            </a:pathLst>
          </a:cu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62" name="61" descr="E:\素材\春\7ff96c0408d5f1ad90e6490e1fb39ea4.png7ff96c0408d5f1ad90e6490e1fb39ea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814195" flipV="1">
            <a:off x="-603250" y="396875"/>
            <a:ext cx="1523365" cy="1489075"/>
          </a:xfrm>
          <a:prstGeom prst="rect">
            <a:avLst/>
          </a:prstGeom>
        </p:spPr>
      </p:pic>
      <p:pic>
        <p:nvPicPr>
          <p:cNvPr id="63" name="62" descr="E:\素材\春\7ff96c0408d5f1ad90e6490e1fb39ea4.png7ff96c0408d5f1ad90e6490e1fb39ea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1111076" flipH="1">
            <a:off x="-189865" y="-125095"/>
            <a:ext cx="1796415" cy="1758315"/>
          </a:xfrm>
          <a:prstGeom prst="rect">
            <a:avLst/>
          </a:prstGeom>
        </p:spPr>
      </p:pic>
      <p:pic>
        <p:nvPicPr>
          <p:cNvPr id="2" name="1" descr="E:\素材\春\7ff96c0408d5f1ad90e6490e1fb39ea4.png7ff96c0408d5f1ad90e6490e1fb39ea4"/>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21000000">
            <a:off x="10031048" y="4756299"/>
            <a:ext cx="2396490" cy="2344420"/>
          </a:xfrm>
          <a:prstGeom prst="rect">
            <a:avLst/>
          </a:prstGeom>
        </p:spPr>
      </p:pic>
      <p:grpSp>
        <p:nvGrpSpPr>
          <p:cNvPr id="7" name="Group 6">
            <a:extLst>
              <a:ext uri="{FF2B5EF4-FFF2-40B4-BE49-F238E27FC236}">
                <a16:creationId xmlns:a16="http://schemas.microsoft.com/office/drawing/2014/main" id="{85294F09-CEFA-4BC1-AD30-E136911A978E}"/>
              </a:ext>
            </a:extLst>
          </p:cNvPr>
          <p:cNvGrpSpPr/>
          <p:nvPr/>
        </p:nvGrpSpPr>
        <p:grpSpPr>
          <a:xfrm>
            <a:off x="156834" y="1993081"/>
            <a:ext cx="2109019" cy="2109019"/>
            <a:chOff x="156834" y="1993081"/>
            <a:chExt cx="2109019" cy="2109019"/>
          </a:xfrm>
        </p:grpSpPr>
        <p:sp>
          <p:nvSpPr>
            <p:cNvPr id="3" name="Oval 2">
              <a:extLst>
                <a:ext uri="{FF2B5EF4-FFF2-40B4-BE49-F238E27FC236}">
                  <a16:creationId xmlns:a16="http://schemas.microsoft.com/office/drawing/2014/main" id="{BF567BB0-5218-44B4-9DC4-8122A52B06A8}"/>
                </a:ext>
              </a:extLst>
            </p:cNvPr>
            <p:cNvSpPr/>
            <p:nvPr/>
          </p:nvSpPr>
          <p:spPr>
            <a:xfrm>
              <a:off x="156834" y="1993081"/>
              <a:ext cx="2109019" cy="2109019"/>
            </a:xfrm>
            <a:prstGeom prst="ellipse">
              <a:avLst/>
            </a:prstGeom>
            <a:solidFill>
              <a:srgbClr val="ED2F6A"/>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2EFB8FE-2723-4E93-9B72-5EDA9CFFAD6C}"/>
                </a:ext>
              </a:extLst>
            </p:cNvPr>
            <p:cNvSpPr txBox="1"/>
            <p:nvPr/>
          </p:nvSpPr>
          <p:spPr>
            <a:xfrm>
              <a:off x="315731" y="2243748"/>
              <a:ext cx="1711988" cy="1754326"/>
            </a:xfrm>
            <a:prstGeom prst="rect">
              <a:avLst/>
            </a:prstGeom>
            <a:noFill/>
          </p:spPr>
          <p:txBody>
            <a:bodyPr wrap="square" rtlCol="0">
              <a:spAutoFit/>
            </a:bodyPr>
            <a:lstStyle/>
            <a:p>
              <a:pPr marL="0" marR="0" lvl="0" indent="0" algn="ctr" defTabSz="913256"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GIẢI NGHĨA TỪ</a:t>
              </a:r>
              <a:endParaRPr kumimoji="0" lang="zh-CN" alt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sp>
        <p:nvSpPr>
          <p:cNvPr id="28" name="2">
            <a:extLst>
              <a:ext uri="{FF2B5EF4-FFF2-40B4-BE49-F238E27FC236}">
                <a16:creationId xmlns:a16="http://schemas.microsoft.com/office/drawing/2014/main" id="{FE62F7A7-67DE-4EED-A23A-3695851F37DD}"/>
              </a:ext>
            </a:extLst>
          </p:cNvPr>
          <p:cNvSpPr/>
          <p:nvPr/>
        </p:nvSpPr>
        <p:spPr>
          <a:xfrm>
            <a:off x="3425187" y="716098"/>
            <a:ext cx="8019905" cy="5347817"/>
          </a:xfrm>
          <a:prstGeom prst="roundRect">
            <a:avLst>
              <a:gd name="adj" fmla="val 31710"/>
            </a:avLst>
          </a:prstGeom>
          <a:solidFill>
            <a:srgbClr val="FEF4F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grpSp>
        <p:nvGrpSpPr>
          <p:cNvPr id="42" name="Group 41">
            <a:extLst>
              <a:ext uri="{FF2B5EF4-FFF2-40B4-BE49-F238E27FC236}">
                <a16:creationId xmlns:a16="http://schemas.microsoft.com/office/drawing/2014/main" id="{89CCE898-329D-43E9-9EF7-6935E8B121BC}"/>
              </a:ext>
            </a:extLst>
          </p:cNvPr>
          <p:cNvGrpSpPr/>
          <p:nvPr/>
        </p:nvGrpSpPr>
        <p:grpSpPr>
          <a:xfrm>
            <a:off x="3794942" y="943551"/>
            <a:ext cx="6844483" cy="2202605"/>
            <a:chOff x="164332" y="1993081"/>
            <a:chExt cx="2101521" cy="2006459"/>
          </a:xfrm>
        </p:grpSpPr>
        <p:sp>
          <p:nvSpPr>
            <p:cNvPr id="43" name="Hexagon 42">
              <a:extLst>
                <a:ext uri="{FF2B5EF4-FFF2-40B4-BE49-F238E27FC236}">
                  <a16:creationId xmlns:a16="http://schemas.microsoft.com/office/drawing/2014/main" id="{C9A10510-73D6-48FC-9336-FA1260DCA4BA}"/>
                </a:ext>
              </a:extLst>
            </p:cNvPr>
            <p:cNvSpPr/>
            <p:nvPr/>
          </p:nvSpPr>
          <p:spPr>
            <a:xfrm>
              <a:off x="164332" y="1993081"/>
              <a:ext cx="2101521" cy="2006459"/>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4" name="TextBox 43">
              <a:extLst>
                <a:ext uri="{FF2B5EF4-FFF2-40B4-BE49-F238E27FC236}">
                  <a16:creationId xmlns:a16="http://schemas.microsoft.com/office/drawing/2014/main" id="{BB12FD35-A33C-446F-AE51-FD7DA0AF6ED3}"/>
                </a:ext>
              </a:extLst>
            </p:cNvPr>
            <p:cNvSpPr txBox="1"/>
            <p:nvPr/>
          </p:nvSpPr>
          <p:spPr>
            <a:xfrm>
              <a:off x="288003" y="2064998"/>
              <a:ext cx="1808630" cy="1934542"/>
            </a:xfrm>
            <a:prstGeom prst="rect">
              <a:avLst/>
            </a:prstGeom>
            <a:noFill/>
          </p:spPr>
          <p:txBody>
            <a:bodyPr wrap="square" rtlCol="0">
              <a:spAutoFit/>
            </a:bodyPr>
            <a:lstStyle/>
            <a:p>
              <a:pPr marL="0" marR="0" lvl="0" indent="0" algn="ctr" defTabSz="913256"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Thiên</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tai</a:t>
              </a:r>
            </a:p>
            <a:p>
              <a:pPr marL="0" marR="0" lvl="0" indent="0" algn="ctr" defTabSz="913256"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hiện</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tượng</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thiên</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nhiên</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gây</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tác</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động</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xấu</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bão</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lụt</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hạn</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hán</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động</a:t>
              </a:r>
              <a:r>
                <a:rPr kumimoji="0" lang="en-US" sz="32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đất</a:t>
              </a:r>
              <a:r>
                <a:rPr kumimoji="0" lang="en-US"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zh-CN" altLang="en-US" sz="28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pic>
        <p:nvPicPr>
          <p:cNvPr id="34" name="Picture 33">
            <a:extLst>
              <a:ext uri="{FF2B5EF4-FFF2-40B4-BE49-F238E27FC236}">
                <a16:creationId xmlns:a16="http://schemas.microsoft.com/office/drawing/2014/main" id="{6422178C-AE06-45AE-9141-7F83C5CD27D5}"/>
              </a:ext>
            </a:extLst>
          </p:cNvPr>
          <p:cNvPicPr>
            <a:picLocks noChangeAspect="1"/>
          </p:cNvPicPr>
          <p:nvPr/>
        </p:nvPicPr>
        <p:blipFill>
          <a:blip r:embed="rId7"/>
          <a:stretch>
            <a:fillRect/>
          </a:stretch>
        </p:blipFill>
        <p:spPr>
          <a:xfrm>
            <a:off x="10951029" y="0"/>
            <a:ext cx="1240971" cy="849086"/>
          </a:xfrm>
          <a:prstGeom prst="rect">
            <a:avLst/>
          </a:prstGeom>
        </p:spPr>
      </p:pic>
      <p:pic>
        <p:nvPicPr>
          <p:cNvPr id="6" name="Picture 5">
            <a:extLst>
              <a:ext uri="{FF2B5EF4-FFF2-40B4-BE49-F238E27FC236}">
                <a16:creationId xmlns:a16="http://schemas.microsoft.com/office/drawing/2014/main" id="{ABEA251D-699B-45B2-AF04-92E49648F1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83032" y="3240770"/>
            <a:ext cx="5420573" cy="3610102"/>
          </a:xfrm>
          <a:prstGeom prst="rect">
            <a:avLst/>
          </a:prstGeom>
        </p:spPr>
      </p:pic>
    </p:spTree>
    <p:extLst>
      <p:ext uri="{BB962C8B-B14F-4D97-AF65-F5344CB8AC3E}">
        <p14:creationId xmlns:p14="http://schemas.microsoft.com/office/powerpoint/2010/main" val="3916700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barn(inVertical)">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nvGrpSpPr>
          <p:cNvPr id="5" name="135">
            <a:extLst>
              <a:ext uri="{FF2B5EF4-FFF2-40B4-BE49-F238E27FC236}">
                <a16:creationId xmlns:a16="http://schemas.microsoft.com/office/drawing/2014/main" id="{835916E1-3EC8-49F0-A643-915A82461DE0}"/>
              </a:ext>
            </a:extLst>
          </p:cNvPr>
          <p:cNvGrpSpPr/>
          <p:nvPr/>
        </p:nvGrpSpPr>
        <p:grpSpPr>
          <a:xfrm>
            <a:off x="868680" y="39356"/>
            <a:ext cx="1695411" cy="707886"/>
            <a:chOff x="2470108" y="1864944"/>
            <a:chExt cx="2704644" cy="1129272"/>
          </a:xfrm>
        </p:grpSpPr>
        <p:sp>
          <p:nvSpPr>
            <p:cNvPr id="7" name="23">
              <a:extLst>
                <a:ext uri="{FF2B5EF4-FFF2-40B4-BE49-F238E27FC236}">
                  <a16:creationId xmlns:a16="http://schemas.microsoft.com/office/drawing/2014/main" id="{171ACA6A-3677-4982-9EF3-A41A4020501B}"/>
                </a:ext>
              </a:extLst>
            </p:cNvPr>
            <p:cNvSpPr/>
            <p:nvPr/>
          </p:nvSpPr>
          <p:spPr>
            <a:xfrm>
              <a:off x="2470108" y="2002067"/>
              <a:ext cx="2297849" cy="966897"/>
            </a:xfrm>
            <a:prstGeom prst="roundRect">
              <a:avLst>
                <a:gd name="adj" fmla="val 50000"/>
              </a:avLst>
            </a:prstGeom>
            <a:noFill/>
            <a:ln w="38100">
              <a:solidFill>
                <a:srgbClr val="F15A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lumMod val="75000"/>
                    <a:lumOff val="25000"/>
                  </a:prstClr>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8" name="137">
              <a:extLst>
                <a:ext uri="{FF2B5EF4-FFF2-40B4-BE49-F238E27FC236}">
                  <a16:creationId xmlns:a16="http://schemas.microsoft.com/office/drawing/2014/main" id="{D0DCA77A-83BB-4959-8249-E4AD05A53C89}"/>
                </a:ext>
              </a:extLst>
            </p:cNvPr>
            <p:cNvSpPr txBox="1"/>
            <p:nvPr/>
          </p:nvSpPr>
          <p:spPr>
            <a:xfrm>
              <a:off x="2722742" y="1864944"/>
              <a:ext cx="2452010" cy="11292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ĐỌC</a:t>
              </a:r>
              <a:endParaRPr kumimoji="0" lang="zh-CN" altLang="en-US"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grpSp>
      <p:grpSp>
        <p:nvGrpSpPr>
          <p:cNvPr id="9" name="139">
            <a:extLst>
              <a:ext uri="{FF2B5EF4-FFF2-40B4-BE49-F238E27FC236}">
                <a16:creationId xmlns:a16="http://schemas.microsoft.com/office/drawing/2014/main" id="{BE942117-73E3-49AC-BC4E-92D5B6F19489}"/>
              </a:ext>
            </a:extLst>
          </p:cNvPr>
          <p:cNvGrpSpPr/>
          <p:nvPr/>
        </p:nvGrpSpPr>
        <p:grpSpPr>
          <a:xfrm>
            <a:off x="86756" y="51066"/>
            <a:ext cx="893632" cy="781688"/>
            <a:chOff x="1353570" y="1860082"/>
            <a:chExt cx="1425587" cy="1247005"/>
          </a:xfrm>
        </p:grpSpPr>
        <p:sp>
          <p:nvSpPr>
            <p:cNvPr id="10" name="16">
              <a:extLst>
                <a:ext uri="{FF2B5EF4-FFF2-40B4-BE49-F238E27FC236}">
                  <a16:creationId xmlns:a16="http://schemas.microsoft.com/office/drawing/2014/main" id="{913F2B3C-459B-4222-B97D-5F7F67E0B5A2}"/>
                </a:ext>
              </a:extLst>
            </p:cNvPr>
            <p:cNvSpPr/>
            <p:nvPr/>
          </p:nvSpPr>
          <p:spPr>
            <a:xfrm>
              <a:off x="1353570" y="1860082"/>
              <a:ext cx="1425587" cy="1247005"/>
            </a:xfrm>
            <a:custGeom>
              <a:avLst/>
              <a:gdLst>
                <a:gd name="connsiteX0" fmla="*/ 724918 w 1425587"/>
                <a:gd name="connsiteY0" fmla="*/ 126948 h 1247005"/>
                <a:gd name="connsiteX1" fmla="*/ 698669 w 1425587"/>
                <a:gd name="connsiteY1" fmla="*/ 127403 h 1247005"/>
                <a:gd name="connsiteX2" fmla="*/ 682523 w 1425587"/>
                <a:gd name="connsiteY2" fmla="*/ 134262 h 1247005"/>
                <a:gd name="connsiteX3" fmla="*/ 682492 w 1425587"/>
                <a:gd name="connsiteY3" fmla="*/ 134241 h 1247005"/>
                <a:gd name="connsiteX4" fmla="*/ 287866 w 1425587"/>
                <a:gd name="connsiteY4" fmla="*/ 331554 h 1247005"/>
                <a:gd name="connsiteX5" fmla="*/ 278988 w 1425587"/>
                <a:gd name="connsiteY5" fmla="*/ 339062 h 1247005"/>
                <a:gd name="connsiteX6" fmla="*/ 266985 w 1425587"/>
                <a:gd name="connsiteY6" fmla="*/ 362410 h 1247005"/>
                <a:gd name="connsiteX7" fmla="*/ 265400 w 1425587"/>
                <a:gd name="connsiteY7" fmla="*/ 379880 h 1247005"/>
                <a:gd name="connsiteX8" fmla="*/ 264826 w 1425587"/>
                <a:gd name="connsiteY8" fmla="*/ 380196 h 1247005"/>
                <a:gd name="connsiteX9" fmla="*/ 264826 w 1425587"/>
                <a:gd name="connsiteY9" fmla="*/ 902103 h 1247005"/>
                <a:gd name="connsiteX10" fmla="*/ 268187 w 1425587"/>
                <a:gd name="connsiteY10" fmla="*/ 918750 h 1247005"/>
                <a:gd name="connsiteX11" fmla="*/ 282863 w 1425587"/>
                <a:gd name="connsiteY11" fmla="*/ 940517 h 1247005"/>
                <a:gd name="connsiteX12" fmla="*/ 297408 w 1425587"/>
                <a:gd name="connsiteY12" fmla="*/ 950324 h 1247005"/>
                <a:gd name="connsiteX13" fmla="*/ 297408 w 1425587"/>
                <a:gd name="connsiteY13" fmla="*/ 950681 h 1247005"/>
                <a:gd name="connsiteX14" fmla="*/ 690681 w 1425587"/>
                <a:gd name="connsiteY14" fmla="*/ 1147318 h 1247005"/>
                <a:gd name="connsiteX15" fmla="*/ 681190 w 1425587"/>
                <a:gd name="connsiteY15" fmla="*/ 1141150 h 1247005"/>
                <a:gd name="connsiteX16" fmla="*/ 701216 w 1425587"/>
                <a:gd name="connsiteY16" fmla="*/ 1149080 h 1247005"/>
                <a:gd name="connsiteX17" fmla="*/ 727465 w 1425587"/>
                <a:gd name="connsiteY17" fmla="*/ 1148636 h 1247005"/>
                <a:gd name="connsiteX18" fmla="*/ 743613 w 1425587"/>
                <a:gd name="connsiteY18" fmla="*/ 1141783 h 1247005"/>
                <a:gd name="connsiteX19" fmla="*/ 744397 w 1425587"/>
                <a:gd name="connsiteY19" fmla="*/ 1142292 h 1247005"/>
                <a:gd name="connsiteX20" fmla="*/ 741193 w 1425587"/>
                <a:gd name="connsiteY20" fmla="*/ 1144173 h 1247005"/>
                <a:gd name="connsiteX21" fmla="*/ 1137772 w 1425587"/>
                <a:gd name="connsiteY21" fmla="*/ 945884 h 1247005"/>
                <a:gd name="connsiteX22" fmla="*/ 1146771 w 1425587"/>
                <a:gd name="connsiteY22" fmla="*/ 938118 h 1247005"/>
                <a:gd name="connsiteX23" fmla="*/ 1158539 w 1425587"/>
                <a:gd name="connsiteY23" fmla="*/ 914651 h 1247005"/>
                <a:gd name="connsiteX24" fmla="*/ 1159948 w 1425587"/>
                <a:gd name="connsiteY24" fmla="*/ 897165 h 1247005"/>
                <a:gd name="connsiteX25" fmla="*/ 1160760 w 1425587"/>
                <a:gd name="connsiteY25" fmla="*/ 896708 h 1247005"/>
                <a:gd name="connsiteX26" fmla="*/ 1160760 w 1425587"/>
                <a:gd name="connsiteY26" fmla="*/ 371357 h 1247005"/>
                <a:gd name="connsiteX27" fmla="*/ 1158060 w 1425587"/>
                <a:gd name="connsiteY27" fmla="*/ 357984 h 1247005"/>
                <a:gd name="connsiteX28" fmla="*/ 1143384 w 1425587"/>
                <a:gd name="connsiteY28" fmla="*/ 336217 h 1247005"/>
                <a:gd name="connsiteX29" fmla="*/ 1132874 w 1425587"/>
                <a:gd name="connsiteY29" fmla="*/ 329132 h 1247005"/>
                <a:gd name="connsiteX30" fmla="*/ 742090 w 1425587"/>
                <a:gd name="connsiteY30" fmla="*/ 133740 h 1247005"/>
                <a:gd name="connsiteX31" fmla="*/ 341644 w 1425587"/>
                <a:gd name="connsiteY31" fmla="*/ 0 h 1247005"/>
                <a:gd name="connsiteX32" fmla="*/ 1072853 w 1425587"/>
                <a:gd name="connsiteY32" fmla="*/ 0 h 1247005"/>
                <a:gd name="connsiteX33" fmla="*/ 1073490 w 1425587"/>
                <a:gd name="connsiteY33" fmla="*/ 1130 h 1247005"/>
                <a:gd name="connsiteX34" fmla="*/ 1097827 w 1425587"/>
                <a:gd name="connsiteY34" fmla="*/ 3091 h 1247005"/>
                <a:gd name="connsiteX35" fmla="*/ 1130490 w 1425587"/>
                <a:gd name="connsiteY35" fmla="*/ 19471 h 1247005"/>
                <a:gd name="connsiteX36" fmla="*/ 1141300 w 1425587"/>
                <a:gd name="connsiteY36" fmla="*/ 31995 h 1247005"/>
                <a:gd name="connsiteX37" fmla="*/ 1417288 w 1425587"/>
                <a:gd name="connsiteY37" fmla="*/ 583973 h 1247005"/>
                <a:gd name="connsiteX38" fmla="*/ 1414670 w 1425587"/>
                <a:gd name="connsiteY38" fmla="*/ 579514 h 1247005"/>
                <a:gd name="connsiteX39" fmla="*/ 1413961 w 1425587"/>
                <a:gd name="connsiteY39" fmla="*/ 580605 h 1247005"/>
                <a:gd name="connsiteX40" fmla="*/ 1423500 w 1425587"/>
                <a:gd name="connsiteY40" fmla="*/ 603081 h 1247005"/>
                <a:gd name="connsiteX41" fmla="*/ 1424118 w 1425587"/>
                <a:gd name="connsiteY41" fmla="*/ 639616 h 1247005"/>
                <a:gd name="connsiteX42" fmla="*/ 1413081 w 1425587"/>
                <a:gd name="connsiteY42" fmla="*/ 667489 h 1247005"/>
                <a:gd name="connsiteX43" fmla="*/ 1421665 w 1425587"/>
                <a:gd name="connsiteY43" fmla="*/ 654279 h 1247005"/>
                <a:gd name="connsiteX44" fmla="*/ 1147977 w 1425587"/>
                <a:gd name="connsiteY44" fmla="*/ 1201656 h 1247005"/>
                <a:gd name="connsiteX45" fmla="*/ 1147479 w 1425587"/>
                <a:gd name="connsiteY45" fmla="*/ 1201656 h 1247005"/>
                <a:gd name="connsiteX46" fmla="*/ 1133830 w 1425587"/>
                <a:gd name="connsiteY46" fmla="*/ 1221900 h 1247005"/>
                <a:gd name="connsiteX47" fmla="*/ 1103533 w 1425587"/>
                <a:gd name="connsiteY47" fmla="*/ 1242327 h 1247005"/>
                <a:gd name="connsiteX48" fmla="*/ 1080363 w 1425587"/>
                <a:gd name="connsiteY48" fmla="*/ 1247005 h 1247005"/>
                <a:gd name="connsiteX49" fmla="*/ 353947 w 1425587"/>
                <a:gd name="connsiteY49" fmla="*/ 1247005 h 1247005"/>
                <a:gd name="connsiteX50" fmla="*/ 353507 w 1425587"/>
                <a:gd name="connsiteY50" fmla="*/ 1246206 h 1247005"/>
                <a:gd name="connsiteX51" fmla="*/ 329191 w 1425587"/>
                <a:gd name="connsiteY51" fmla="*/ 1243999 h 1247005"/>
                <a:gd name="connsiteX52" fmla="*/ 296694 w 1425587"/>
                <a:gd name="connsiteY52" fmla="*/ 1227293 h 1247005"/>
                <a:gd name="connsiteX53" fmla="*/ 286245 w 1425587"/>
                <a:gd name="connsiteY53" fmla="*/ 1214937 h 1247005"/>
                <a:gd name="connsiteX54" fmla="*/ 11615 w 1425587"/>
                <a:gd name="connsiteY54" fmla="*/ 665677 h 1247005"/>
                <a:gd name="connsiteX55" fmla="*/ 11644 w 1425587"/>
                <a:gd name="connsiteY55" fmla="*/ 665633 h 1247005"/>
                <a:gd name="connsiteX56" fmla="*/ 2097 w 1425587"/>
                <a:gd name="connsiteY56" fmla="*/ 643161 h 1247005"/>
                <a:gd name="connsiteX57" fmla="*/ 1463 w 1425587"/>
                <a:gd name="connsiteY57" fmla="*/ 606626 h 1247005"/>
                <a:gd name="connsiteX58" fmla="*/ 10917 w 1425587"/>
                <a:gd name="connsiteY58" fmla="*/ 582725 h 1247005"/>
                <a:gd name="connsiteX59" fmla="*/ 282873 w 1425587"/>
                <a:gd name="connsiteY59" fmla="*/ 38813 h 1247005"/>
                <a:gd name="connsiteX60" fmla="*/ 292735 w 1425587"/>
                <a:gd name="connsiteY60" fmla="*/ 24185 h 1247005"/>
                <a:gd name="connsiteX61" fmla="*/ 323031 w 1425587"/>
                <a:gd name="connsiteY61" fmla="*/ 3758 h 124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25587" h="1247005">
                  <a:moveTo>
                    <a:pt x="724918" y="126948"/>
                  </a:moveTo>
                  <a:cubicBezTo>
                    <a:pt x="716159" y="125392"/>
                    <a:pt x="707241" y="125579"/>
                    <a:pt x="698669" y="127403"/>
                  </a:cubicBezTo>
                  <a:lnTo>
                    <a:pt x="682523" y="134262"/>
                  </a:lnTo>
                  <a:lnTo>
                    <a:pt x="682492" y="134241"/>
                  </a:lnTo>
                  <a:lnTo>
                    <a:pt x="287866" y="331554"/>
                  </a:lnTo>
                  <a:lnTo>
                    <a:pt x="278988" y="339062"/>
                  </a:lnTo>
                  <a:cubicBezTo>
                    <a:pt x="273478" y="346046"/>
                    <a:pt x="269429" y="353994"/>
                    <a:pt x="266985" y="362410"/>
                  </a:cubicBezTo>
                  <a:lnTo>
                    <a:pt x="265400" y="379880"/>
                  </a:lnTo>
                  <a:lnTo>
                    <a:pt x="264826" y="380196"/>
                  </a:lnTo>
                  <a:lnTo>
                    <a:pt x="264826" y="902103"/>
                  </a:lnTo>
                  <a:lnTo>
                    <a:pt x="268187" y="918750"/>
                  </a:lnTo>
                  <a:cubicBezTo>
                    <a:pt x="271652" y="926943"/>
                    <a:pt x="276666" y="934321"/>
                    <a:pt x="282863" y="940517"/>
                  </a:cubicBezTo>
                  <a:lnTo>
                    <a:pt x="297408" y="950324"/>
                  </a:lnTo>
                  <a:lnTo>
                    <a:pt x="297408" y="950681"/>
                  </a:lnTo>
                  <a:lnTo>
                    <a:pt x="690681" y="1147318"/>
                  </a:lnTo>
                  <a:lnTo>
                    <a:pt x="681190" y="1141150"/>
                  </a:lnTo>
                  <a:lnTo>
                    <a:pt x="701216" y="1149080"/>
                  </a:lnTo>
                  <a:cubicBezTo>
                    <a:pt x="709974" y="1150639"/>
                    <a:pt x="718892" y="1150455"/>
                    <a:pt x="727465" y="1148636"/>
                  </a:cubicBezTo>
                  <a:lnTo>
                    <a:pt x="743613" y="1141783"/>
                  </a:lnTo>
                  <a:lnTo>
                    <a:pt x="744397" y="1142292"/>
                  </a:lnTo>
                  <a:lnTo>
                    <a:pt x="741193" y="1144173"/>
                  </a:lnTo>
                  <a:lnTo>
                    <a:pt x="1137772" y="945884"/>
                  </a:lnTo>
                  <a:lnTo>
                    <a:pt x="1146771" y="938118"/>
                  </a:lnTo>
                  <a:cubicBezTo>
                    <a:pt x="1152210" y="931079"/>
                    <a:pt x="1156179" y="923090"/>
                    <a:pt x="1158539" y="914651"/>
                  </a:cubicBezTo>
                  <a:lnTo>
                    <a:pt x="1159948" y="897165"/>
                  </a:lnTo>
                  <a:lnTo>
                    <a:pt x="1160760" y="896708"/>
                  </a:lnTo>
                  <a:lnTo>
                    <a:pt x="1160760" y="371357"/>
                  </a:lnTo>
                  <a:lnTo>
                    <a:pt x="1158060" y="357984"/>
                  </a:lnTo>
                  <a:cubicBezTo>
                    <a:pt x="1154595" y="349791"/>
                    <a:pt x="1149580" y="342413"/>
                    <a:pt x="1143384" y="336217"/>
                  </a:cubicBezTo>
                  <a:lnTo>
                    <a:pt x="1132874" y="329132"/>
                  </a:lnTo>
                  <a:lnTo>
                    <a:pt x="742090" y="133740"/>
                  </a:lnTo>
                  <a:close/>
                  <a:moveTo>
                    <a:pt x="341644" y="0"/>
                  </a:moveTo>
                  <a:lnTo>
                    <a:pt x="1072853" y="0"/>
                  </a:lnTo>
                  <a:lnTo>
                    <a:pt x="1073490" y="1130"/>
                  </a:lnTo>
                  <a:lnTo>
                    <a:pt x="1097827" y="3091"/>
                  </a:lnTo>
                  <a:cubicBezTo>
                    <a:pt x="1109574" y="6376"/>
                    <a:pt x="1120693" y="11899"/>
                    <a:pt x="1130490" y="19471"/>
                  </a:cubicBezTo>
                  <a:lnTo>
                    <a:pt x="1141300" y="31995"/>
                  </a:lnTo>
                  <a:lnTo>
                    <a:pt x="1417288" y="583973"/>
                  </a:lnTo>
                  <a:lnTo>
                    <a:pt x="1414670" y="579514"/>
                  </a:lnTo>
                  <a:lnTo>
                    <a:pt x="1413961" y="580605"/>
                  </a:lnTo>
                  <a:lnTo>
                    <a:pt x="1423500" y="603081"/>
                  </a:lnTo>
                  <a:cubicBezTo>
                    <a:pt x="1426032" y="615013"/>
                    <a:pt x="1426288" y="627426"/>
                    <a:pt x="1424118" y="639616"/>
                  </a:cubicBezTo>
                  <a:lnTo>
                    <a:pt x="1413081" y="667489"/>
                  </a:lnTo>
                  <a:lnTo>
                    <a:pt x="1421665" y="654279"/>
                  </a:lnTo>
                  <a:lnTo>
                    <a:pt x="1147977" y="1201656"/>
                  </a:lnTo>
                  <a:lnTo>
                    <a:pt x="1147479" y="1201656"/>
                  </a:lnTo>
                  <a:lnTo>
                    <a:pt x="1133830" y="1221900"/>
                  </a:lnTo>
                  <a:cubicBezTo>
                    <a:pt x="1125206" y="1230525"/>
                    <a:pt x="1114937" y="1237504"/>
                    <a:pt x="1103533" y="1242327"/>
                  </a:cubicBezTo>
                  <a:lnTo>
                    <a:pt x="1080363" y="1247005"/>
                  </a:lnTo>
                  <a:lnTo>
                    <a:pt x="353947" y="1247005"/>
                  </a:lnTo>
                  <a:lnTo>
                    <a:pt x="353507" y="1246206"/>
                  </a:lnTo>
                  <a:lnTo>
                    <a:pt x="329191" y="1243999"/>
                  </a:lnTo>
                  <a:cubicBezTo>
                    <a:pt x="317478" y="1240599"/>
                    <a:pt x="306415" y="1234962"/>
                    <a:pt x="296694" y="1227293"/>
                  </a:cubicBezTo>
                  <a:lnTo>
                    <a:pt x="286245" y="1214937"/>
                  </a:lnTo>
                  <a:lnTo>
                    <a:pt x="11615" y="665677"/>
                  </a:lnTo>
                  <a:lnTo>
                    <a:pt x="11644" y="665633"/>
                  </a:lnTo>
                  <a:lnTo>
                    <a:pt x="2097" y="643161"/>
                  </a:lnTo>
                  <a:cubicBezTo>
                    <a:pt x="-442" y="631230"/>
                    <a:pt x="-702" y="618817"/>
                    <a:pt x="1463" y="606626"/>
                  </a:cubicBezTo>
                  <a:lnTo>
                    <a:pt x="10917" y="582725"/>
                  </a:lnTo>
                  <a:lnTo>
                    <a:pt x="282873" y="38813"/>
                  </a:lnTo>
                  <a:lnTo>
                    <a:pt x="292735" y="24185"/>
                  </a:lnTo>
                  <a:cubicBezTo>
                    <a:pt x="301359" y="15560"/>
                    <a:pt x="311628" y="8581"/>
                    <a:pt x="323031" y="3758"/>
                  </a:cubicBezTo>
                  <a:close/>
                </a:path>
              </a:pathLst>
            </a:cu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1" name="24">
              <a:extLst>
                <a:ext uri="{FF2B5EF4-FFF2-40B4-BE49-F238E27FC236}">
                  <a16:creationId xmlns:a16="http://schemas.microsoft.com/office/drawing/2014/main" id="{DD8C929B-12D0-4925-8097-495BD3855ADA}"/>
                </a:ext>
              </a:extLst>
            </p:cNvPr>
            <p:cNvSpPr/>
            <p:nvPr/>
          </p:nvSpPr>
          <p:spPr>
            <a:xfrm>
              <a:off x="1530242" y="2017407"/>
              <a:ext cx="1072240" cy="937921"/>
            </a:xfrm>
            <a:custGeom>
              <a:avLst/>
              <a:gdLst>
                <a:gd name="connsiteX0" fmla="*/ 339741 w 1417646"/>
                <a:gd name="connsiteY0" fmla="*/ 0 h 1240059"/>
                <a:gd name="connsiteX1" fmla="*/ 1066877 w 1417646"/>
                <a:gd name="connsiteY1" fmla="*/ 0 h 1240059"/>
                <a:gd name="connsiteX2" fmla="*/ 1067510 w 1417646"/>
                <a:gd name="connsiteY2" fmla="*/ 1124 h 1240059"/>
                <a:gd name="connsiteX3" fmla="*/ 1091712 w 1417646"/>
                <a:gd name="connsiteY3" fmla="*/ 3074 h 1240059"/>
                <a:gd name="connsiteX4" fmla="*/ 1124193 w 1417646"/>
                <a:gd name="connsiteY4" fmla="*/ 19362 h 1240059"/>
                <a:gd name="connsiteX5" fmla="*/ 1134942 w 1417646"/>
                <a:gd name="connsiteY5" fmla="*/ 31817 h 1240059"/>
                <a:gd name="connsiteX6" fmla="*/ 1409393 w 1417646"/>
                <a:gd name="connsiteY6" fmla="*/ 580720 h 1240059"/>
                <a:gd name="connsiteX7" fmla="*/ 1406790 w 1417646"/>
                <a:gd name="connsiteY7" fmla="*/ 576286 h 1240059"/>
                <a:gd name="connsiteX8" fmla="*/ 1406085 w 1417646"/>
                <a:gd name="connsiteY8" fmla="*/ 577371 h 1240059"/>
                <a:gd name="connsiteX9" fmla="*/ 1415570 w 1417646"/>
                <a:gd name="connsiteY9" fmla="*/ 599722 h 1240059"/>
                <a:gd name="connsiteX10" fmla="*/ 1416185 w 1417646"/>
                <a:gd name="connsiteY10" fmla="*/ 636053 h 1240059"/>
                <a:gd name="connsiteX11" fmla="*/ 1405209 w 1417646"/>
                <a:gd name="connsiteY11" fmla="*/ 663771 h 1240059"/>
                <a:gd name="connsiteX12" fmla="*/ 1413746 w 1417646"/>
                <a:gd name="connsiteY12" fmla="*/ 650634 h 1240059"/>
                <a:gd name="connsiteX13" fmla="*/ 1141582 w 1417646"/>
                <a:gd name="connsiteY13" fmla="*/ 1194962 h 1240059"/>
                <a:gd name="connsiteX14" fmla="*/ 1141087 w 1417646"/>
                <a:gd name="connsiteY14" fmla="*/ 1194962 h 1240059"/>
                <a:gd name="connsiteX15" fmla="*/ 1127514 w 1417646"/>
                <a:gd name="connsiteY15" fmla="*/ 1215094 h 1240059"/>
                <a:gd name="connsiteX16" fmla="*/ 1097386 w 1417646"/>
                <a:gd name="connsiteY16" fmla="*/ 1235407 h 1240059"/>
                <a:gd name="connsiteX17" fmla="*/ 1074345 w 1417646"/>
                <a:gd name="connsiteY17" fmla="*/ 1240059 h 1240059"/>
                <a:gd name="connsiteX18" fmla="*/ 351975 w 1417646"/>
                <a:gd name="connsiteY18" fmla="*/ 1240059 h 1240059"/>
                <a:gd name="connsiteX19" fmla="*/ 351538 w 1417646"/>
                <a:gd name="connsiteY19" fmla="*/ 1239264 h 1240059"/>
                <a:gd name="connsiteX20" fmla="*/ 327357 w 1417646"/>
                <a:gd name="connsiteY20" fmla="*/ 1237070 h 1240059"/>
                <a:gd name="connsiteX21" fmla="*/ 295041 w 1417646"/>
                <a:gd name="connsiteY21" fmla="*/ 1220457 h 1240059"/>
                <a:gd name="connsiteX22" fmla="*/ 284650 w 1417646"/>
                <a:gd name="connsiteY22" fmla="*/ 1208169 h 1240059"/>
                <a:gd name="connsiteX23" fmla="*/ 11550 w 1417646"/>
                <a:gd name="connsiteY23" fmla="*/ 661969 h 1240059"/>
                <a:gd name="connsiteX24" fmla="*/ 11579 w 1417646"/>
                <a:gd name="connsiteY24" fmla="*/ 661925 h 1240059"/>
                <a:gd name="connsiteX25" fmla="*/ 2085 w 1417646"/>
                <a:gd name="connsiteY25" fmla="*/ 639578 h 1240059"/>
                <a:gd name="connsiteX26" fmla="*/ 1455 w 1417646"/>
                <a:gd name="connsiteY26" fmla="*/ 603247 h 1240059"/>
                <a:gd name="connsiteX27" fmla="*/ 10856 w 1417646"/>
                <a:gd name="connsiteY27" fmla="*/ 579479 h 1240059"/>
                <a:gd name="connsiteX28" fmla="*/ 281297 w 1417646"/>
                <a:gd name="connsiteY28" fmla="*/ 38597 h 1240059"/>
                <a:gd name="connsiteX29" fmla="*/ 291104 w 1417646"/>
                <a:gd name="connsiteY29" fmla="*/ 24050 h 1240059"/>
                <a:gd name="connsiteX30" fmla="*/ 321232 w 1417646"/>
                <a:gd name="connsiteY30" fmla="*/ 3737 h 124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17646" h="1240059">
                  <a:moveTo>
                    <a:pt x="339741" y="0"/>
                  </a:moveTo>
                  <a:lnTo>
                    <a:pt x="1066877" y="0"/>
                  </a:lnTo>
                  <a:lnTo>
                    <a:pt x="1067510" y="1124"/>
                  </a:lnTo>
                  <a:lnTo>
                    <a:pt x="1091712" y="3074"/>
                  </a:lnTo>
                  <a:cubicBezTo>
                    <a:pt x="1103393" y="6340"/>
                    <a:pt x="1114450" y="11833"/>
                    <a:pt x="1124193" y="19362"/>
                  </a:cubicBezTo>
                  <a:lnTo>
                    <a:pt x="1134942" y="31817"/>
                  </a:lnTo>
                  <a:lnTo>
                    <a:pt x="1409393" y="580720"/>
                  </a:lnTo>
                  <a:lnTo>
                    <a:pt x="1406790" y="576286"/>
                  </a:lnTo>
                  <a:lnTo>
                    <a:pt x="1406085" y="577371"/>
                  </a:lnTo>
                  <a:lnTo>
                    <a:pt x="1415570" y="599722"/>
                  </a:lnTo>
                  <a:cubicBezTo>
                    <a:pt x="1418088" y="611587"/>
                    <a:pt x="1418343" y="623931"/>
                    <a:pt x="1416185" y="636053"/>
                  </a:cubicBezTo>
                  <a:lnTo>
                    <a:pt x="1405209" y="663771"/>
                  </a:lnTo>
                  <a:lnTo>
                    <a:pt x="1413746" y="650634"/>
                  </a:lnTo>
                  <a:lnTo>
                    <a:pt x="1141582" y="1194962"/>
                  </a:lnTo>
                  <a:lnTo>
                    <a:pt x="1141087" y="1194962"/>
                  </a:lnTo>
                  <a:lnTo>
                    <a:pt x="1127514" y="1215094"/>
                  </a:lnTo>
                  <a:cubicBezTo>
                    <a:pt x="1118938" y="1223671"/>
                    <a:pt x="1108726" y="1230611"/>
                    <a:pt x="1097386" y="1235407"/>
                  </a:cubicBezTo>
                  <a:lnTo>
                    <a:pt x="1074345" y="1240059"/>
                  </a:lnTo>
                  <a:lnTo>
                    <a:pt x="351975" y="1240059"/>
                  </a:lnTo>
                  <a:lnTo>
                    <a:pt x="351538" y="1239264"/>
                  </a:lnTo>
                  <a:lnTo>
                    <a:pt x="327357" y="1237070"/>
                  </a:lnTo>
                  <a:cubicBezTo>
                    <a:pt x="315709" y="1233688"/>
                    <a:pt x="304708" y="1228083"/>
                    <a:pt x="295041" y="1220457"/>
                  </a:cubicBezTo>
                  <a:lnTo>
                    <a:pt x="284650" y="1208169"/>
                  </a:lnTo>
                  <a:lnTo>
                    <a:pt x="11550" y="661969"/>
                  </a:lnTo>
                  <a:lnTo>
                    <a:pt x="11579" y="661925"/>
                  </a:lnTo>
                  <a:lnTo>
                    <a:pt x="2085" y="639578"/>
                  </a:lnTo>
                  <a:cubicBezTo>
                    <a:pt x="-439" y="627714"/>
                    <a:pt x="-698" y="615370"/>
                    <a:pt x="1455" y="603247"/>
                  </a:cubicBezTo>
                  <a:lnTo>
                    <a:pt x="10856" y="579479"/>
                  </a:lnTo>
                  <a:lnTo>
                    <a:pt x="281297" y="38597"/>
                  </a:lnTo>
                  <a:lnTo>
                    <a:pt x="291104" y="24050"/>
                  </a:lnTo>
                  <a:cubicBezTo>
                    <a:pt x="299680" y="15473"/>
                    <a:pt x="309892" y="8533"/>
                    <a:pt x="321232" y="373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2</a:t>
              </a:r>
              <a:endParaRPr kumimoji="0" lang="zh-CN" altLang="en-US"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2" name="AutoShape 3">
              <a:extLst>
                <a:ext uri="{FF2B5EF4-FFF2-40B4-BE49-F238E27FC236}">
                  <a16:creationId xmlns:a16="http://schemas.microsoft.com/office/drawing/2014/main" id="{16E57C17-2274-4740-B61E-0EF5AF031E53}"/>
                </a:ext>
              </a:extLst>
            </p:cNvPr>
            <p:cNvSpPr>
              <a:spLocks noChangeAspect="1" noChangeArrowheads="1" noTextEdit="1"/>
            </p:cNvSpPr>
            <p:nvPr/>
          </p:nvSpPr>
          <p:spPr bwMode="auto">
            <a:xfrm>
              <a:off x="1863987" y="2224238"/>
              <a:ext cx="381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601669" y="1128769"/>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05458" y="1114558"/>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52672" y="3698811"/>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609502" y="3874707"/>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7764477" y="4011923"/>
            <a:ext cx="4429125"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3" name="Cloud 22">
            <a:extLst>
              <a:ext uri="{FF2B5EF4-FFF2-40B4-BE49-F238E27FC236}">
                <a16:creationId xmlns:a16="http://schemas.microsoft.com/office/drawing/2014/main" id="{5CA7C66C-651D-45B6-AEA6-29C91A997A9E}"/>
              </a:ext>
            </a:extLst>
          </p:cNvPr>
          <p:cNvSpPr/>
          <p:nvPr/>
        </p:nvSpPr>
        <p:spPr>
          <a:xfrm>
            <a:off x="8097520" y="168541"/>
            <a:ext cx="3131263" cy="12867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thơ</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mấy</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1" name="Picture 3">
            <a:extLst>
              <a:ext uri="{FF2B5EF4-FFF2-40B4-BE49-F238E27FC236}">
                <a16:creationId xmlns:a16="http://schemas.microsoft.com/office/drawing/2014/main" id="{0B214226-E6CA-4E7F-A107-81592A032CDC}"/>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0046" y="827950"/>
            <a:ext cx="527050" cy="24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a:extLst>
              <a:ext uri="{FF2B5EF4-FFF2-40B4-BE49-F238E27FC236}">
                <a16:creationId xmlns:a16="http://schemas.microsoft.com/office/drawing/2014/main" id="{70123477-9016-48E6-98C2-4245C4487CD0}"/>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7503" y="3393105"/>
            <a:ext cx="527050" cy="24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a:extLst>
              <a:ext uri="{FF2B5EF4-FFF2-40B4-BE49-F238E27FC236}">
                <a16:creationId xmlns:a16="http://schemas.microsoft.com/office/drawing/2014/main" id="{3A1B6EF1-6E32-41F6-8D6A-772A0C1452E5}"/>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34870" y="820253"/>
            <a:ext cx="527050" cy="24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a:extLst>
              <a:ext uri="{FF2B5EF4-FFF2-40B4-BE49-F238E27FC236}">
                <a16:creationId xmlns:a16="http://schemas.microsoft.com/office/drawing/2014/main" id="{BFA74249-4C31-4B69-9449-20B3B8B6C584}"/>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89791" y="3481814"/>
            <a:ext cx="527050" cy="24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Oval 26">
            <a:extLst>
              <a:ext uri="{FF2B5EF4-FFF2-40B4-BE49-F238E27FC236}">
                <a16:creationId xmlns:a16="http://schemas.microsoft.com/office/drawing/2014/main" id="{2100D76F-7273-4703-8B6E-2C80F05B8709}"/>
              </a:ext>
            </a:extLst>
          </p:cNvPr>
          <p:cNvSpPr/>
          <p:nvPr/>
        </p:nvSpPr>
        <p:spPr>
          <a:xfrm>
            <a:off x="29852" y="1267139"/>
            <a:ext cx="518305" cy="4568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28" name="Oval 27">
            <a:extLst>
              <a:ext uri="{FF2B5EF4-FFF2-40B4-BE49-F238E27FC236}">
                <a16:creationId xmlns:a16="http://schemas.microsoft.com/office/drawing/2014/main" id="{A3718802-0CA4-4CA6-9BE0-7B326FFD7CDA}"/>
              </a:ext>
            </a:extLst>
          </p:cNvPr>
          <p:cNvSpPr/>
          <p:nvPr/>
        </p:nvSpPr>
        <p:spPr>
          <a:xfrm>
            <a:off x="-41637" y="3896055"/>
            <a:ext cx="518305" cy="4568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29" name="Oval 28">
            <a:extLst>
              <a:ext uri="{FF2B5EF4-FFF2-40B4-BE49-F238E27FC236}">
                <a16:creationId xmlns:a16="http://schemas.microsoft.com/office/drawing/2014/main" id="{34EAA059-C1C2-40A0-8563-269463368148}"/>
              </a:ext>
            </a:extLst>
          </p:cNvPr>
          <p:cNvSpPr/>
          <p:nvPr/>
        </p:nvSpPr>
        <p:spPr>
          <a:xfrm>
            <a:off x="4260397" y="1267139"/>
            <a:ext cx="518305" cy="4568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30" name="Oval 29">
            <a:extLst>
              <a:ext uri="{FF2B5EF4-FFF2-40B4-BE49-F238E27FC236}">
                <a16:creationId xmlns:a16="http://schemas.microsoft.com/office/drawing/2014/main" id="{31BC405F-5F56-454D-9299-59FA6019974A}"/>
              </a:ext>
            </a:extLst>
          </p:cNvPr>
          <p:cNvSpPr/>
          <p:nvPr/>
        </p:nvSpPr>
        <p:spPr>
          <a:xfrm>
            <a:off x="4067988" y="3951862"/>
            <a:ext cx="518305" cy="4568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31" name="Cloud 30">
            <a:extLst>
              <a:ext uri="{FF2B5EF4-FFF2-40B4-BE49-F238E27FC236}">
                <a16:creationId xmlns:a16="http://schemas.microsoft.com/office/drawing/2014/main" id="{12DE191D-69C4-4114-A30A-597D54114358}"/>
              </a:ext>
            </a:extLst>
          </p:cNvPr>
          <p:cNvSpPr/>
          <p:nvPr/>
        </p:nvSpPr>
        <p:spPr>
          <a:xfrm>
            <a:off x="8097520" y="189376"/>
            <a:ext cx="3131263" cy="12867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Đọc</a:t>
            </a:r>
            <a:r>
              <a:rPr lang="en-US" sz="32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nối</a:t>
            </a:r>
            <a:r>
              <a:rPr lang="en-US" sz="32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tiếp</a:t>
            </a:r>
            <a:r>
              <a:rPr lang="en-US" sz="32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4113117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3"/>
                                        </p:tgtEl>
                                      </p:cBhvr>
                                    </p:animEffect>
                                    <p:set>
                                      <p:cBhvr>
                                        <p:cTn id="55" dur="1" fill="hold">
                                          <p:stCondLst>
                                            <p:cond delay="499"/>
                                          </p:stCondLst>
                                        </p:cTn>
                                        <p:tgtEl>
                                          <p:spTgt spid="23"/>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0" nodeType="clickEffect">
                                  <p:stCondLst>
                                    <p:cond delay="0"/>
                                  </p:stCondLst>
                                  <p:childTnLst>
                                    <p:animEffect transition="out" filter="fade">
                                      <p:cBhvr>
                                        <p:cTn id="59" dur="500"/>
                                        <p:tgtEl>
                                          <p:spTgt spid="31"/>
                                        </p:tgtEl>
                                      </p:cBhvr>
                                    </p:animEffect>
                                    <p:set>
                                      <p:cBhvr>
                                        <p:cTn id="60"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nvGrpSpPr>
          <p:cNvPr id="5" name="135">
            <a:extLst>
              <a:ext uri="{FF2B5EF4-FFF2-40B4-BE49-F238E27FC236}">
                <a16:creationId xmlns:a16="http://schemas.microsoft.com/office/drawing/2014/main" id="{835916E1-3EC8-49F0-A643-915A82461DE0}"/>
              </a:ext>
            </a:extLst>
          </p:cNvPr>
          <p:cNvGrpSpPr/>
          <p:nvPr/>
        </p:nvGrpSpPr>
        <p:grpSpPr>
          <a:xfrm>
            <a:off x="868680" y="39356"/>
            <a:ext cx="1695411" cy="707886"/>
            <a:chOff x="2470108" y="1864944"/>
            <a:chExt cx="2704644" cy="1129272"/>
          </a:xfrm>
        </p:grpSpPr>
        <p:sp>
          <p:nvSpPr>
            <p:cNvPr id="7" name="23">
              <a:extLst>
                <a:ext uri="{FF2B5EF4-FFF2-40B4-BE49-F238E27FC236}">
                  <a16:creationId xmlns:a16="http://schemas.microsoft.com/office/drawing/2014/main" id="{171ACA6A-3677-4982-9EF3-A41A4020501B}"/>
                </a:ext>
              </a:extLst>
            </p:cNvPr>
            <p:cNvSpPr/>
            <p:nvPr/>
          </p:nvSpPr>
          <p:spPr>
            <a:xfrm>
              <a:off x="2470108" y="2002067"/>
              <a:ext cx="2297849" cy="966897"/>
            </a:xfrm>
            <a:prstGeom prst="roundRect">
              <a:avLst>
                <a:gd name="adj" fmla="val 50000"/>
              </a:avLst>
            </a:prstGeom>
            <a:noFill/>
            <a:ln w="38100">
              <a:solidFill>
                <a:srgbClr val="F15A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lumMod val="75000"/>
                    <a:lumOff val="25000"/>
                  </a:prstClr>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8" name="137">
              <a:extLst>
                <a:ext uri="{FF2B5EF4-FFF2-40B4-BE49-F238E27FC236}">
                  <a16:creationId xmlns:a16="http://schemas.microsoft.com/office/drawing/2014/main" id="{D0DCA77A-83BB-4959-8249-E4AD05A53C89}"/>
                </a:ext>
              </a:extLst>
            </p:cNvPr>
            <p:cNvSpPr txBox="1"/>
            <p:nvPr/>
          </p:nvSpPr>
          <p:spPr>
            <a:xfrm>
              <a:off x="2722742" y="1864944"/>
              <a:ext cx="2452010" cy="11292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ĐỌC</a:t>
              </a:r>
              <a:endParaRPr kumimoji="0" lang="zh-CN" altLang="en-US"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grpSp>
      <p:grpSp>
        <p:nvGrpSpPr>
          <p:cNvPr id="9" name="139">
            <a:extLst>
              <a:ext uri="{FF2B5EF4-FFF2-40B4-BE49-F238E27FC236}">
                <a16:creationId xmlns:a16="http://schemas.microsoft.com/office/drawing/2014/main" id="{BE942117-73E3-49AC-BC4E-92D5B6F19489}"/>
              </a:ext>
            </a:extLst>
          </p:cNvPr>
          <p:cNvGrpSpPr/>
          <p:nvPr/>
        </p:nvGrpSpPr>
        <p:grpSpPr>
          <a:xfrm>
            <a:off x="86756" y="51066"/>
            <a:ext cx="893632" cy="781688"/>
            <a:chOff x="1353570" y="1860082"/>
            <a:chExt cx="1425587" cy="1247005"/>
          </a:xfrm>
        </p:grpSpPr>
        <p:sp>
          <p:nvSpPr>
            <p:cNvPr id="10" name="16">
              <a:extLst>
                <a:ext uri="{FF2B5EF4-FFF2-40B4-BE49-F238E27FC236}">
                  <a16:creationId xmlns:a16="http://schemas.microsoft.com/office/drawing/2014/main" id="{913F2B3C-459B-4222-B97D-5F7F67E0B5A2}"/>
                </a:ext>
              </a:extLst>
            </p:cNvPr>
            <p:cNvSpPr/>
            <p:nvPr/>
          </p:nvSpPr>
          <p:spPr>
            <a:xfrm>
              <a:off x="1353570" y="1860082"/>
              <a:ext cx="1425587" cy="1247005"/>
            </a:xfrm>
            <a:custGeom>
              <a:avLst/>
              <a:gdLst>
                <a:gd name="connsiteX0" fmla="*/ 724918 w 1425587"/>
                <a:gd name="connsiteY0" fmla="*/ 126948 h 1247005"/>
                <a:gd name="connsiteX1" fmla="*/ 698669 w 1425587"/>
                <a:gd name="connsiteY1" fmla="*/ 127403 h 1247005"/>
                <a:gd name="connsiteX2" fmla="*/ 682523 w 1425587"/>
                <a:gd name="connsiteY2" fmla="*/ 134262 h 1247005"/>
                <a:gd name="connsiteX3" fmla="*/ 682492 w 1425587"/>
                <a:gd name="connsiteY3" fmla="*/ 134241 h 1247005"/>
                <a:gd name="connsiteX4" fmla="*/ 287866 w 1425587"/>
                <a:gd name="connsiteY4" fmla="*/ 331554 h 1247005"/>
                <a:gd name="connsiteX5" fmla="*/ 278988 w 1425587"/>
                <a:gd name="connsiteY5" fmla="*/ 339062 h 1247005"/>
                <a:gd name="connsiteX6" fmla="*/ 266985 w 1425587"/>
                <a:gd name="connsiteY6" fmla="*/ 362410 h 1247005"/>
                <a:gd name="connsiteX7" fmla="*/ 265400 w 1425587"/>
                <a:gd name="connsiteY7" fmla="*/ 379880 h 1247005"/>
                <a:gd name="connsiteX8" fmla="*/ 264826 w 1425587"/>
                <a:gd name="connsiteY8" fmla="*/ 380196 h 1247005"/>
                <a:gd name="connsiteX9" fmla="*/ 264826 w 1425587"/>
                <a:gd name="connsiteY9" fmla="*/ 902103 h 1247005"/>
                <a:gd name="connsiteX10" fmla="*/ 268187 w 1425587"/>
                <a:gd name="connsiteY10" fmla="*/ 918750 h 1247005"/>
                <a:gd name="connsiteX11" fmla="*/ 282863 w 1425587"/>
                <a:gd name="connsiteY11" fmla="*/ 940517 h 1247005"/>
                <a:gd name="connsiteX12" fmla="*/ 297408 w 1425587"/>
                <a:gd name="connsiteY12" fmla="*/ 950324 h 1247005"/>
                <a:gd name="connsiteX13" fmla="*/ 297408 w 1425587"/>
                <a:gd name="connsiteY13" fmla="*/ 950681 h 1247005"/>
                <a:gd name="connsiteX14" fmla="*/ 690681 w 1425587"/>
                <a:gd name="connsiteY14" fmla="*/ 1147318 h 1247005"/>
                <a:gd name="connsiteX15" fmla="*/ 681190 w 1425587"/>
                <a:gd name="connsiteY15" fmla="*/ 1141150 h 1247005"/>
                <a:gd name="connsiteX16" fmla="*/ 701216 w 1425587"/>
                <a:gd name="connsiteY16" fmla="*/ 1149080 h 1247005"/>
                <a:gd name="connsiteX17" fmla="*/ 727465 w 1425587"/>
                <a:gd name="connsiteY17" fmla="*/ 1148636 h 1247005"/>
                <a:gd name="connsiteX18" fmla="*/ 743613 w 1425587"/>
                <a:gd name="connsiteY18" fmla="*/ 1141783 h 1247005"/>
                <a:gd name="connsiteX19" fmla="*/ 744397 w 1425587"/>
                <a:gd name="connsiteY19" fmla="*/ 1142292 h 1247005"/>
                <a:gd name="connsiteX20" fmla="*/ 741193 w 1425587"/>
                <a:gd name="connsiteY20" fmla="*/ 1144173 h 1247005"/>
                <a:gd name="connsiteX21" fmla="*/ 1137772 w 1425587"/>
                <a:gd name="connsiteY21" fmla="*/ 945884 h 1247005"/>
                <a:gd name="connsiteX22" fmla="*/ 1146771 w 1425587"/>
                <a:gd name="connsiteY22" fmla="*/ 938118 h 1247005"/>
                <a:gd name="connsiteX23" fmla="*/ 1158539 w 1425587"/>
                <a:gd name="connsiteY23" fmla="*/ 914651 h 1247005"/>
                <a:gd name="connsiteX24" fmla="*/ 1159948 w 1425587"/>
                <a:gd name="connsiteY24" fmla="*/ 897165 h 1247005"/>
                <a:gd name="connsiteX25" fmla="*/ 1160760 w 1425587"/>
                <a:gd name="connsiteY25" fmla="*/ 896708 h 1247005"/>
                <a:gd name="connsiteX26" fmla="*/ 1160760 w 1425587"/>
                <a:gd name="connsiteY26" fmla="*/ 371357 h 1247005"/>
                <a:gd name="connsiteX27" fmla="*/ 1158060 w 1425587"/>
                <a:gd name="connsiteY27" fmla="*/ 357984 h 1247005"/>
                <a:gd name="connsiteX28" fmla="*/ 1143384 w 1425587"/>
                <a:gd name="connsiteY28" fmla="*/ 336217 h 1247005"/>
                <a:gd name="connsiteX29" fmla="*/ 1132874 w 1425587"/>
                <a:gd name="connsiteY29" fmla="*/ 329132 h 1247005"/>
                <a:gd name="connsiteX30" fmla="*/ 742090 w 1425587"/>
                <a:gd name="connsiteY30" fmla="*/ 133740 h 1247005"/>
                <a:gd name="connsiteX31" fmla="*/ 341644 w 1425587"/>
                <a:gd name="connsiteY31" fmla="*/ 0 h 1247005"/>
                <a:gd name="connsiteX32" fmla="*/ 1072853 w 1425587"/>
                <a:gd name="connsiteY32" fmla="*/ 0 h 1247005"/>
                <a:gd name="connsiteX33" fmla="*/ 1073490 w 1425587"/>
                <a:gd name="connsiteY33" fmla="*/ 1130 h 1247005"/>
                <a:gd name="connsiteX34" fmla="*/ 1097827 w 1425587"/>
                <a:gd name="connsiteY34" fmla="*/ 3091 h 1247005"/>
                <a:gd name="connsiteX35" fmla="*/ 1130490 w 1425587"/>
                <a:gd name="connsiteY35" fmla="*/ 19471 h 1247005"/>
                <a:gd name="connsiteX36" fmla="*/ 1141300 w 1425587"/>
                <a:gd name="connsiteY36" fmla="*/ 31995 h 1247005"/>
                <a:gd name="connsiteX37" fmla="*/ 1417288 w 1425587"/>
                <a:gd name="connsiteY37" fmla="*/ 583973 h 1247005"/>
                <a:gd name="connsiteX38" fmla="*/ 1414670 w 1425587"/>
                <a:gd name="connsiteY38" fmla="*/ 579514 h 1247005"/>
                <a:gd name="connsiteX39" fmla="*/ 1413961 w 1425587"/>
                <a:gd name="connsiteY39" fmla="*/ 580605 h 1247005"/>
                <a:gd name="connsiteX40" fmla="*/ 1423500 w 1425587"/>
                <a:gd name="connsiteY40" fmla="*/ 603081 h 1247005"/>
                <a:gd name="connsiteX41" fmla="*/ 1424118 w 1425587"/>
                <a:gd name="connsiteY41" fmla="*/ 639616 h 1247005"/>
                <a:gd name="connsiteX42" fmla="*/ 1413081 w 1425587"/>
                <a:gd name="connsiteY42" fmla="*/ 667489 h 1247005"/>
                <a:gd name="connsiteX43" fmla="*/ 1421665 w 1425587"/>
                <a:gd name="connsiteY43" fmla="*/ 654279 h 1247005"/>
                <a:gd name="connsiteX44" fmla="*/ 1147977 w 1425587"/>
                <a:gd name="connsiteY44" fmla="*/ 1201656 h 1247005"/>
                <a:gd name="connsiteX45" fmla="*/ 1147479 w 1425587"/>
                <a:gd name="connsiteY45" fmla="*/ 1201656 h 1247005"/>
                <a:gd name="connsiteX46" fmla="*/ 1133830 w 1425587"/>
                <a:gd name="connsiteY46" fmla="*/ 1221900 h 1247005"/>
                <a:gd name="connsiteX47" fmla="*/ 1103533 w 1425587"/>
                <a:gd name="connsiteY47" fmla="*/ 1242327 h 1247005"/>
                <a:gd name="connsiteX48" fmla="*/ 1080363 w 1425587"/>
                <a:gd name="connsiteY48" fmla="*/ 1247005 h 1247005"/>
                <a:gd name="connsiteX49" fmla="*/ 353947 w 1425587"/>
                <a:gd name="connsiteY49" fmla="*/ 1247005 h 1247005"/>
                <a:gd name="connsiteX50" fmla="*/ 353507 w 1425587"/>
                <a:gd name="connsiteY50" fmla="*/ 1246206 h 1247005"/>
                <a:gd name="connsiteX51" fmla="*/ 329191 w 1425587"/>
                <a:gd name="connsiteY51" fmla="*/ 1243999 h 1247005"/>
                <a:gd name="connsiteX52" fmla="*/ 296694 w 1425587"/>
                <a:gd name="connsiteY52" fmla="*/ 1227293 h 1247005"/>
                <a:gd name="connsiteX53" fmla="*/ 286245 w 1425587"/>
                <a:gd name="connsiteY53" fmla="*/ 1214937 h 1247005"/>
                <a:gd name="connsiteX54" fmla="*/ 11615 w 1425587"/>
                <a:gd name="connsiteY54" fmla="*/ 665677 h 1247005"/>
                <a:gd name="connsiteX55" fmla="*/ 11644 w 1425587"/>
                <a:gd name="connsiteY55" fmla="*/ 665633 h 1247005"/>
                <a:gd name="connsiteX56" fmla="*/ 2097 w 1425587"/>
                <a:gd name="connsiteY56" fmla="*/ 643161 h 1247005"/>
                <a:gd name="connsiteX57" fmla="*/ 1463 w 1425587"/>
                <a:gd name="connsiteY57" fmla="*/ 606626 h 1247005"/>
                <a:gd name="connsiteX58" fmla="*/ 10917 w 1425587"/>
                <a:gd name="connsiteY58" fmla="*/ 582725 h 1247005"/>
                <a:gd name="connsiteX59" fmla="*/ 282873 w 1425587"/>
                <a:gd name="connsiteY59" fmla="*/ 38813 h 1247005"/>
                <a:gd name="connsiteX60" fmla="*/ 292735 w 1425587"/>
                <a:gd name="connsiteY60" fmla="*/ 24185 h 1247005"/>
                <a:gd name="connsiteX61" fmla="*/ 323031 w 1425587"/>
                <a:gd name="connsiteY61" fmla="*/ 3758 h 124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25587" h="1247005">
                  <a:moveTo>
                    <a:pt x="724918" y="126948"/>
                  </a:moveTo>
                  <a:cubicBezTo>
                    <a:pt x="716159" y="125392"/>
                    <a:pt x="707241" y="125579"/>
                    <a:pt x="698669" y="127403"/>
                  </a:cubicBezTo>
                  <a:lnTo>
                    <a:pt x="682523" y="134262"/>
                  </a:lnTo>
                  <a:lnTo>
                    <a:pt x="682492" y="134241"/>
                  </a:lnTo>
                  <a:lnTo>
                    <a:pt x="287866" y="331554"/>
                  </a:lnTo>
                  <a:lnTo>
                    <a:pt x="278988" y="339062"/>
                  </a:lnTo>
                  <a:cubicBezTo>
                    <a:pt x="273478" y="346046"/>
                    <a:pt x="269429" y="353994"/>
                    <a:pt x="266985" y="362410"/>
                  </a:cubicBezTo>
                  <a:lnTo>
                    <a:pt x="265400" y="379880"/>
                  </a:lnTo>
                  <a:lnTo>
                    <a:pt x="264826" y="380196"/>
                  </a:lnTo>
                  <a:lnTo>
                    <a:pt x="264826" y="902103"/>
                  </a:lnTo>
                  <a:lnTo>
                    <a:pt x="268187" y="918750"/>
                  </a:lnTo>
                  <a:cubicBezTo>
                    <a:pt x="271652" y="926943"/>
                    <a:pt x="276666" y="934321"/>
                    <a:pt x="282863" y="940517"/>
                  </a:cubicBezTo>
                  <a:lnTo>
                    <a:pt x="297408" y="950324"/>
                  </a:lnTo>
                  <a:lnTo>
                    <a:pt x="297408" y="950681"/>
                  </a:lnTo>
                  <a:lnTo>
                    <a:pt x="690681" y="1147318"/>
                  </a:lnTo>
                  <a:lnTo>
                    <a:pt x="681190" y="1141150"/>
                  </a:lnTo>
                  <a:lnTo>
                    <a:pt x="701216" y="1149080"/>
                  </a:lnTo>
                  <a:cubicBezTo>
                    <a:pt x="709974" y="1150639"/>
                    <a:pt x="718892" y="1150455"/>
                    <a:pt x="727465" y="1148636"/>
                  </a:cubicBezTo>
                  <a:lnTo>
                    <a:pt x="743613" y="1141783"/>
                  </a:lnTo>
                  <a:lnTo>
                    <a:pt x="744397" y="1142292"/>
                  </a:lnTo>
                  <a:lnTo>
                    <a:pt x="741193" y="1144173"/>
                  </a:lnTo>
                  <a:lnTo>
                    <a:pt x="1137772" y="945884"/>
                  </a:lnTo>
                  <a:lnTo>
                    <a:pt x="1146771" y="938118"/>
                  </a:lnTo>
                  <a:cubicBezTo>
                    <a:pt x="1152210" y="931079"/>
                    <a:pt x="1156179" y="923090"/>
                    <a:pt x="1158539" y="914651"/>
                  </a:cubicBezTo>
                  <a:lnTo>
                    <a:pt x="1159948" y="897165"/>
                  </a:lnTo>
                  <a:lnTo>
                    <a:pt x="1160760" y="896708"/>
                  </a:lnTo>
                  <a:lnTo>
                    <a:pt x="1160760" y="371357"/>
                  </a:lnTo>
                  <a:lnTo>
                    <a:pt x="1158060" y="357984"/>
                  </a:lnTo>
                  <a:cubicBezTo>
                    <a:pt x="1154595" y="349791"/>
                    <a:pt x="1149580" y="342413"/>
                    <a:pt x="1143384" y="336217"/>
                  </a:cubicBezTo>
                  <a:lnTo>
                    <a:pt x="1132874" y="329132"/>
                  </a:lnTo>
                  <a:lnTo>
                    <a:pt x="742090" y="133740"/>
                  </a:lnTo>
                  <a:close/>
                  <a:moveTo>
                    <a:pt x="341644" y="0"/>
                  </a:moveTo>
                  <a:lnTo>
                    <a:pt x="1072853" y="0"/>
                  </a:lnTo>
                  <a:lnTo>
                    <a:pt x="1073490" y="1130"/>
                  </a:lnTo>
                  <a:lnTo>
                    <a:pt x="1097827" y="3091"/>
                  </a:lnTo>
                  <a:cubicBezTo>
                    <a:pt x="1109574" y="6376"/>
                    <a:pt x="1120693" y="11899"/>
                    <a:pt x="1130490" y="19471"/>
                  </a:cubicBezTo>
                  <a:lnTo>
                    <a:pt x="1141300" y="31995"/>
                  </a:lnTo>
                  <a:lnTo>
                    <a:pt x="1417288" y="583973"/>
                  </a:lnTo>
                  <a:lnTo>
                    <a:pt x="1414670" y="579514"/>
                  </a:lnTo>
                  <a:lnTo>
                    <a:pt x="1413961" y="580605"/>
                  </a:lnTo>
                  <a:lnTo>
                    <a:pt x="1423500" y="603081"/>
                  </a:lnTo>
                  <a:cubicBezTo>
                    <a:pt x="1426032" y="615013"/>
                    <a:pt x="1426288" y="627426"/>
                    <a:pt x="1424118" y="639616"/>
                  </a:cubicBezTo>
                  <a:lnTo>
                    <a:pt x="1413081" y="667489"/>
                  </a:lnTo>
                  <a:lnTo>
                    <a:pt x="1421665" y="654279"/>
                  </a:lnTo>
                  <a:lnTo>
                    <a:pt x="1147977" y="1201656"/>
                  </a:lnTo>
                  <a:lnTo>
                    <a:pt x="1147479" y="1201656"/>
                  </a:lnTo>
                  <a:lnTo>
                    <a:pt x="1133830" y="1221900"/>
                  </a:lnTo>
                  <a:cubicBezTo>
                    <a:pt x="1125206" y="1230525"/>
                    <a:pt x="1114937" y="1237504"/>
                    <a:pt x="1103533" y="1242327"/>
                  </a:cubicBezTo>
                  <a:lnTo>
                    <a:pt x="1080363" y="1247005"/>
                  </a:lnTo>
                  <a:lnTo>
                    <a:pt x="353947" y="1247005"/>
                  </a:lnTo>
                  <a:lnTo>
                    <a:pt x="353507" y="1246206"/>
                  </a:lnTo>
                  <a:lnTo>
                    <a:pt x="329191" y="1243999"/>
                  </a:lnTo>
                  <a:cubicBezTo>
                    <a:pt x="317478" y="1240599"/>
                    <a:pt x="306415" y="1234962"/>
                    <a:pt x="296694" y="1227293"/>
                  </a:cubicBezTo>
                  <a:lnTo>
                    <a:pt x="286245" y="1214937"/>
                  </a:lnTo>
                  <a:lnTo>
                    <a:pt x="11615" y="665677"/>
                  </a:lnTo>
                  <a:lnTo>
                    <a:pt x="11644" y="665633"/>
                  </a:lnTo>
                  <a:lnTo>
                    <a:pt x="2097" y="643161"/>
                  </a:lnTo>
                  <a:cubicBezTo>
                    <a:pt x="-442" y="631230"/>
                    <a:pt x="-702" y="618817"/>
                    <a:pt x="1463" y="606626"/>
                  </a:cubicBezTo>
                  <a:lnTo>
                    <a:pt x="10917" y="582725"/>
                  </a:lnTo>
                  <a:lnTo>
                    <a:pt x="282873" y="38813"/>
                  </a:lnTo>
                  <a:lnTo>
                    <a:pt x="292735" y="24185"/>
                  </a:lnTo>
                  <a:cubicBezTo>
                    <a:pt x="301359" y="15560"/>
                    <a:pt x="311628" y="8581"/>
                    <a:pt x="323031" y="3758"/>
                  </a:cubicBezTo>
                  <a:close/>
                </a:path>
              </a:pathLst>
            </a:cu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1" name="24">
              <a:extLst>
                <a:ext uri="{FF2B5EF4-FFF2-40B4-BE49-F238E27FC236}">
                  <a16:creationId xmlns:a16="http://schemas.microsoft.com/office/drawing/2014/main" id="{DD8C929B-12D0-4925-8097-495BD3855ADA}"/>
                </a:ext>
              </a:extLst>
            </p:cNvPr>
            <p:cNvSpPr/>
            <p:nvPr/>
          </p:nvSpPr>
          <p:spPr>
            <a:xfrm>
              <a:off x="1530242" y="2017407"/>
              <a:ext cx="1072240" cy="937921"/>
            </a:xfrm>
            <a:custGeom>
              <a:avLst/>
              <a:gdLst>
                <a:gd name="connsiteX0" fmla="*/ 339741 w 1417646"/>
                <a:gd name="connsiteY0" fmla="*/ 0 h 1240059"/>
                <a:gd name="connsiteX1" fmla="*/ 1066877 w 1417646"/>
                <a:gd name="connsiteY1" fmla="*/ 0 h 1240059"/>
                <a:gd name="connsiteX2" fmla="*/ 1067510 w 1417646"/>
                <a:gd name="connsiteY2" fmla="*/ 1124 h 1240059"/>
                <a:gd name="connsiteX3" fmla="*/ 1091712 w 1417646"/>
                <a:gd name="connsiteY3" fmla="*/ 3074 h 1240059"/>
                <a:gd name="connsiteX4" fmla="*/ 1124193 w 1417646"/>
                <a:gd name="connsiteY4" fmla="*/ 19362 h 1240059"/>
                <a:gd name="connsiteX5" fmla="*/ 1134942 w 1417646"/>
                <a:gd name="connsiteY5" fmla="*/ 31817 h 1240059"/>
                <a:gd name="connsiteX6" fmla="*/ 1409393 w 1417646"/>
                <a:gd name="connsiteY6" fmla="*/ 580720 h 1240059"/>
                <a:gd name="connsiteX7" fmla="*/ 1406790 w 1417646"/>
                <a:gd name="connsiteY7" fmla="*/ 576286 h 1240059"/>
                <a:gd name="connsiteX8" fmla="*/ 1406085 w 1417646"/>
                <a:gd name="connsiteY8" fmla="*/ 577371 h 1240059"/>
                <a:gd name="connsiteX9" fmla="*/ 1415570 w 1417646"/>
                <a:gd name="connsiteY9" fmla="*/ 599722 h 1240059"/>
                <a:gd name="connsiteX10" fmla="*/ 1416185 w 1417646"/>
                <a:gd name="connsiteY10" fmla="*/ 636053 h 1240059"/>
                <a:gd name="connsiteX11" fmla="*/ 1405209 w 1417646"/>
                <a:gd name="connsiteY11" fmla="*/ 663771 h 1240059"/>
                <a:gd name="connsiteX12" fmla="*/ 1413746 w 1417646"/>
                <a:gd name="connsiteY12" fmla="*/ 650634 h 1240059"/>
                <a:gd name="connsiteX13" fmla="*/ 1141582 w 1417646"/>
                <a:gd name="connsiteY13" fmla="*/ 1194962 h 1240059"/>
                <a:gd name="connsiteX14" fmla="*/ 1141087 w 1417646"/>
                <a:gd name="connsiteY14" fmla="*/ 1194962 h 1240059"/>
                <a:gd name="connsiteX15" fmla="*/ 1127514 w 1417646"/>
                <a:gd name="connsiteY15" fmla="*/ 1215094 h 1240059"/>
                <a:gd name="connsiteX16" fmla="*/ 1097386 w 1417646"/>
                <a:gd name="connsiteY16" fmla="*/ 1235407 h 1240059"/>
                <a:gd name="connsiteX17" fmla="*/ 1074345 w 1417646"/>
                <a:gd name="connsiteY17" fmla="*/ 1240059 h 1240059"/>
                <a:gd name="connsiteX18" fmla="*/ 351975 w 1417646"/>
                <a:gd name="connsiteY18" fmla="*/ 1240059 h 1240059"/>
                <a:gd name="connsiteX19" fmla="*/ 351538 w 1417646"/>
                <a:gd name="connsiteY19" fmla="*/ 1239264 h 1240059"/>
                <a:gd name="connsiteX20" fmla="*/ 327357 w 1417646"/>
                <a:gd name="connsiteY20" fmla="*/ 1237070 h 1240059"/>
                <a:gd name="connsiteX21" fmla="*/ 295041 w 1417646"/>
                <a:gd name="connsiteY21" fmla="*/ 1220457 h 1240059"/>
                <a:gd name="connsiteX22" fmla="*/ 284650 w 1417646"/>
                <a:gd name="connsiteY22" fmla="*/ 1208169 h 1240059"/>
                <a:gd name="connsiteX23" fmla="*/ 11550 w 1417646"/>
                <a:gd name="connsiteY23" fmla="*/ 661969 h 1240059"/>
                <a:gd name="connsiteX24" fmla="*/ 11579 w 1417646"/>
                <a:gd name="connsiteY24" fmla="*/ 661925 h 1240059"/>
                <a:gd name="connsiteX25" fmla="*/ 2085 w 1417646"/>
                <a:gd name="connsiteY25" fmla="*/ 639578 h 1240059"/>
                <a:gd name="connsiteX26" fmla="*/ 1455 w 1417646"/>
                <a:gd name="connsiteY26" fmla="*/ 603247 h 1240059"/>
                <a:gd name="connsiteX27" fmla="*/ 10856 w 1417646"/>
                <a:gd name="connsiteY27" fmla="*/ 579479 h 1240059"/>
                <a:gd name="connsiteX28" fmla="*/ 281297 w 1417646"/>
                <a:gd name="connsiteY28" fmla="*/ 38597 h 1240059"/>
                <a:gd name="connsiteX29" fmla="*/ 291104 w 1417646"/>
                <a:gd name="connsiteY29" fmla="*/ 24050 h 1240059"/>
                <a:gd name="connsiteX30" fmla="*/ 321232 w 1417646"/>
                <a:gd name="connsiteY30" fmla="*/ 3737 h 124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17646" h="1240059">
                  <a:moveTo>
                    <a:pt x="339741" y="0"/>
                  </a:moveTo>
                  <a:lnTo>
                    <a:pt x="1066877" y="0"/>
                  </a:lnTo>
                  <a:lnTo>
                    <a:pt x="1067510" y="1124"/>
                  </a:lnTo>
                  <a:lnTo>
                    <a:pt x="1091712" y="3074"/>
                  </a:lnTo>
                  <a:cubicBezTo>
                    <a:pt x="1103393" y="6340"/>
                    <a:pt x="1114450" y="11833"/>
                    <a:pt x="1124193" y="19362"/>
                  </a:cubicBezTo>
                  <a:lnTo>
                    <a:pt x="1134942" y="31817"/>
                  </a:lnTo>
                  <a:lnTo>
                    <a:pt x="1409393" y="580720"/>
                  </a:lnTo>
                  <a:lnTo>
                    <a:pt x="1406790" y="576286"/>
                  </a:lnTo>
                  <a:lnTo>
                    <a:pt x="1406085" y="577371"/>
                  </a:lnTo>
                  <a:lnTo>
                    <a:pt x="1415570" y="599722"/>
                  </a:lnTo>
                  <a:cubicBezTo>
                    <a:pt x="1418088" y="611587"/>
                    <a:pt x="1418343" y="623931"/>
                    <a:pt x="1416185" y="636053"/>
                  </a:cubicBezTo>
                  <a:lnTo>
                    <a:pt x="1405209" y="663771"/>
                  </a:lnTo>
                  <a:lnTo>
                    <a:pt x="1413746" y="650634"/>
                  </a:lnTo>
                  <a:lnTo>
                    <a:pt x="1141582" y="1194962"/>
                  </a:lnTo>
                  <a:lnTo>
                    <a:pt x="1141087" y="1194962"/>
                  </a:lnTo>
                  <a:lnTo>
                    <a:pt x="1127514" y="1215094"/>
                  </a:lnTo>
                  <a:cubicBezTo>
                    <a:pt x="1118938" y="1223671"/>
                    <a:pt x="1108726" y="1230611"/>
                    <a:pt x="1097386" y="1235407"/>
                  </a:cubicBezTo>
                  <a:lnTo>
                    <a:pt x="1074345" y="1240059"/>
                  </a:lnTo>
                  <a:lnTo>
                    <a:pt x="351975" y="1240059"/>
                  </a:lnTo>
                  <a:lnTo>
                    <a:pt x="351538" y="1239264"/>
                  </a:lnTo>
                  <a:lnTo>
                    <a:pt x="327357" y="1237070"/>
                  </a:lnTo>
                  <a:cubicBezTo>
                    <a:pt x="315709" y="1233688"/>
                    <a:pt x="304708" y="1228083"/>
                    <a:pt x="295041" y="1220457"/>
                  </a:cubicBezTo>
                  <a:lnTo>
                    <a:pt x="284650" y="1208169"/>
                  </a:lnTo>
                  <a:lnTo>
                    <a:pt x="11550" y="661969"/>
                  </a:lnTo>
                  <a:lnTo>
                    <a:pt x="11579" y="661925"/>
                  </a:lnTo>
                  <a:lnTo>
                    <a:pt x="2085" y="639578"/>
                  </a:lnTo>
                  <a:cubicBezTo>
                    <a:pt x="-439" y="627714"/>
                    <a:pt x="-698" y="615370"/>
                    <a:pt x="1455" y="603247"/>
                  </a:cubicBezTo>
                  <a:lnTo>
                    <a:pt x="10856" y="579479"/>
                  </a:lnTo>
                  <a:lnTo>
                    <a:pt x="281297" y="38597"/>
                  </a:lnTo>
                  <a:lnTo>
                    <a:pt x="291104" y="24050"/>
                  </a:lnTo>
                  <a:cubicBezTo>
                    <a:pt x="299680" y="15473"/>
                    <a:pt x="309892" y="8533"/>
                    <a:pt x="321232" y="373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2</a:t>
              </a:r>
              <a:endParaRPr kumimoji="0" lang="zh-CN" altLang="en-US"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2" name="AutoShape 3">
              <a:extLst>
                <a:ext uri="{FF2B5EF4-FFF2-40B4-BE49-F238E27FC236}">
                  <a16:creationId xmlns:a16="http://schemas.microsoft.com/office/drawing/2014/main" id="{16E57C17-2274-4740-B61E-0EF5AF031E53}"/>
                </a:ext>
              </a:extLst>
            </p:cNvPr>
            <p:cNvSpPr>
              <a:spLocks noChangeAspect="1" noChangeArrowheads="1" noTextEdit="1"/>
            </p:cNvSpPr>
            <p:nvPr/>
          </p:nvSpPr>
          <p:spPr bwMode="auto">
            <a:xfrm>
              <a:off x="1863987" y="2224238"/>
              <a:ext cx="381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601669" y="1128769"/>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05458" y="1114558"/>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52672" y="3698811"/>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609502" y="3874707"/>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7764477" y="4011923"/>
            <a:ext cx="4429125"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3" name="Cloud 22">
            <a:extLst>
              <a:ext uri="{FF2B5EF4-FFF2-40B4-BE49-F238E27FC236}">
                <a16:creationId xmlns:a16="http://schemas.microsoft.com/office/drawing/2014/main" id="{5CA7C66C-651D-45B6-AEA6-29C91A997A9E}"/>
              </a:ext>
            </a:extLst>
          </p:cNvPr>
          <p:cNvSpPr/>
          <p:nvPr/>
        </p:nvSpPr>
        <p:spPr>
          <a:xfrm>
            <a:off x="8097520" y="168541"/>
            <a:ext cx="2914483" cy="12867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nhóm</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1" name="Picture 3">
            <a:extLst>
              <a:ext uri="{FF2B5EF4-FFF2-40B4-BE49-F238E27FC236}">
                <a16:creationId xmlns:a16="http://schemas.microsoft.com/office/drawing/2014/main" id="{0B214226-E6CA-4E7F-A107-81592A032CDC}"/>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0046" y="827950"/>
            <a:ext cx="527050" cy="24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a:extLst>
              <a:ext uri="{FF2B5EF4-FFF2-40B4-BE49-F238E27FC236}">
                <a16:creationId xmlns:a16="http://schemas.microsoft.com/office/drawing/2014/main" id="{70123477-9016-48E6-98C2-4245C4487CD0}"/>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7503" y="3393105"/>
            <a:ext cx="527050" cy="24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a:extLst>
              <a:ext uri="{FF2B5EF4-FFF2-40B4-BE49-F238E27FC236}">
                <a16:creationId xmlns:a16="http://schemas.microsoft.com/office/drawing/2014/main" id="{3A1B6EF1-6E32-41F6-8D6A-772A0C1452E5}"/>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34870" y="820253"/>
            <a:ext cx="527050" cy="24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a:extLst>
              <a:ext uri="{FF2B5EF4-FFF2-40B4-BE49-F238E27FC236}">
                <a16:creationId xmlns:a16="http://schemas.microsoft.com/office/drawing/2014/main" id="{BFA74249-4C31-4B69-9449-20B3B8B6C584}"/>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89791" y="3481814"/>
            <a:ext cx="527050" cy="24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3005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nvGrpSpPr>
          <p:cNvPr id="5" name="135">
            <a:extLst>
              <a:ext uri="{FF2B5EF4-FFF2-40B4-BE49-F238E27FC236}">
                <a16:creationId xmlns:a16="http://schemas.microsoft.com/office/drawing/2014/main" id="{835916E1-3EC8-49F0-A643-915A82461DE0}"/>
              </a:ext>
            </a:extLst>
          </p:cNvPr>
          <p:cNvGrpSpPr/>
          <p:nvPr/>
        </p:nvGrpSpPr>
        <p:grpSpPr>
          <a:xfrm>
            <a:off x="868680" y="39356"/>
            <a:ext cx="1695411" cy="707886"/>
            <a:chOff x="2470108" y="1864944"/>
            <a:chExt cx="2704644" cy="1129272"/>
          </a:xfrm>
        </p:grpSpPr>
        <p:sp>
          <p:nvSpPr>
            <p:cNvPr id="7" name="23">
              <a:extLst>
                <a:ext uri="{FF2B5EF4-FFF2-40B4-BE49-F238E27FC236}">
                  <a16:creationId xmlns:a16="http://schemas.microsoft.com/office/drawing/2014/main" id="{171ACA6A-3677-4982-9EF3-A41A4020501B}"/>
                </a:ext>
              </a:extLst>
            </p:cNvPr>
            <p:cNvSpPr/>
            <p:nvPr/>
          </p:nvSpPr>
          <p:spPr>
            <a:xfrm>
              <a:off x="2470108" y="2002067"/>
              <a:ext cx="2297849" cy="966897"/>
            </a:xfrm>
            <a:prstGeom prst="roundRect">
              <a:avLst>
                <a:gd name="adj" fmla="val 50000"/>
              </a:avLst>
            </a:prstGeom>
            <a:noFill/>
            <a:ln w="38100">
              <a:solidFill>
                <a:srgbClr val="F15A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lumMod val="75000"/>
                    <a:lumOff val="25000"/>
                  </a:prstClr>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8" name="137">
              <a:extLst>
                <a:ext uri="{FF2B5EF4-FFF2-40B4-BE49-F238E27FC236}">
                  <a16:creationId xmlns:a16="http://schemas.microsoft.com/office/drawing/2014/main" id="{D0DCA77A-83BB-4959-8249-E4AD05A53C89}"/>
                </a:ext>
              </a:extLst>
            </p:cNvPr>
            <p:cNvSpPr txBox="1"/>
            <p:nvPr/>
          </p:nvSpPr>
          <p:spPr>
            <a:xfrm>
              <a:off x="2722742" y="1864944"/>
              <a:ext cx="2452010" cy="11292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ĐỌC</a:t>
              </a:r>
              <a:endParaRPr kumimoji="0" lang="zh-CN" altLang="en-US" sz="4000" b="1"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grpSp>
      <p:grpSp>
        <p:nvGrpSpPr>
          <p:cNvPr id="9" name="139">
            <a:extLst>
              <a:ext uri="{FF2B5EF4-FFF2-40B4-BE49-F238E27FC236}">
                <a16:creationId xmlns:a16="http://schemas.microsoft.com/office/drawing/2014/main" id="{BE942117-73E3-49AC-BC4E-92D5B6F19489}"/>
              </a:ext>
            </a:extLst>
          </p:cNvPr>
          <p:cNvGrpSpPr/>
          <p:nvPr/>
        </p:nvGrpSpPr>
        <p:grpSpPr>
          <a:xfrm>
            <a:off x="86756" y="51066"/>
            <a:ext cx="893632" cy="781688"/>
            <a:chOff x="1353570" y="1860082"/>
            <a:chExt cx="1425587" cy="1247005"/>
          </a:xfrm>
        </p:grpSpPr>
        <p:sp>
          <p:nvSpPr>
            <p:cNvPr id="10" name="16">
              <a:extLst>
                <a:ext uri="{FF2B5EF4-FFF2-40B4-BE49-F238E27FC236}">
                  <a16:creationId xmlns:a16="http://schemas.microsoft.com/office/drawing/2014/main" id="{913F2B3C-459B-4222-B97D-5F7F67E0B5A2}"/>
                </a:ext>
              </a:extLst>
            </p:cNvPr>
            <p:cNvSpPr/>
            <p:nvPr/>
          </p:nvSpPr>
          <p:spPr>
            <a:xfrm>
              <a:off x="1353570" y="1860082"/>
              <a:ext cx="1425587" cy="1247005"/>
            </a:xfrm>
            <a:custGeom>
              <a:avLst/>
              <a:gdLst>
                <a:gd name="connsiteX0" fmla="*/ 724918 w 1425587"/>
                <a:gd name="connsiteY0" fmla="*/ 126948 h 1247005"/>
                <a:gd name="connsiteX1" fmla="*/ 698669 w 1425587"/>
                <a:gd name="connsiteY1" fmla="*/ 127403 h 1247005"/>
                <a:gd name="connsiteX2" fmla="*/ 682523 w 1425587"/>
                <a:gd name="connsiteY2" fmla="*/ 134262 h 1247005"/>
                <a:gd name="connsiteX3" fmla="*/ 682492 w 1425587"/>
                <a:gd name="connsiteY3" fmla="*/ 134241 h 1247005"/>
                <a:gd name="connsiteX4" fmla="*/ 287866 w 1425587"/>
                <a:gd name="connsiteY4" fmla="*/ 331554 h 1247005"/>
                <a:gd name="connsiteX5" fmla="*/ 278988 w 1425587"/>
                <a:gd name="connsiteY5" fmla="*/ 339062 h 1247005"/>
                <a:gd name="connsiteX6" fmla="*/ 266985 w 1425587"/>
                <a:gd name="connsiteY6" fmla="*/ 362410 h 1247005"/>
                <a:gd name="connsiteX7" fmla="*/ 265400 w 1425587"/>
                <a:gd name="connsiteY7" fmla="*/ 379880 h 1247005"/>
                <a:gd name="connsiteX8" fmla="*/ 264826 w 1425587"/>
                <a:gd name="connsiteY8" fmla="*/ 380196 h 1247005"/>
                <a:gd name="connsiteX9" fmla="*/ 264826 w 1425587"/>
                <a:gd name="connsiteY9" fmla="*/ 902103 h 1247005"/>
                <a:gd name="connsiteX10" fmla="*/ 268187 w 1425587"/>
                <a:gd name="connsiteY10" fmla="*/ 918750 h 1247005"/>
                <a:gd name="connsiteX11" fmla="*/ 282863 w 1425587"/>
                <a:gd name="connsiteY11" fmla="*/ 940517 h 1247005"/>
                <a:gd name="connsiteX12" fmla="*/ 297408 w 1425587"/>
                <a:gd name="connsiteY12" fmla="*/ 950324 h 1247005"/>
                <a:gd name="connsiteX13" fmla="*/ 297408 w 1425587"/>
                <a:gd name="connsiteY13" fmla="*/ 950681 h 1247005"/>
                <a:gd name="connsiteX14" fmla="*/ 690681 w 1425587"/>
                <a:gd name="connsiteY14" fmla="*/ 1147318 h 1247005"/>
                <a:gd name="connsiteX15" fmla="*/ 681190 w 1425587"/>
                <a:gd name="connsiteY15" fmla="*/ 1141150 h 1247005"/>
                <a:gd name="connsiteX16" fmla="*/ 701216 w 1425587"/>
                <a:gd name="connsiteY16" fmla="*/ 1149080 h 1247005"/>
                <a:gd name="connsiteX17" fmla="*/ 727465 w 1425587"/>
                <a:gd name="connsiteY17" fmla="*/ 1148636 h 1247005"/>
                <a:gd name="connsiteX18" fmla="*/ 743613 w 1425587"/>
                <a:gd name="connsiteY18" fmla="*/ 1141783 h 1247005"/>
                <a:gd name="connsiteX19" fmla="*/ 744397 w 1425587"/>
                <a:gd name="connsiteY19" fmla="*/ 1142292 h 1247005"/>
                <a:gd name="connsiteX20" fmla="*/ 741193 w 1425587"/>
                <a:gd name="connsiteY20" fmla="*/ 1144173 h 1247005"/>
                <a:gd name="connsiteX21" fmla="*/ 1137772 w 1425587"/>
                <a:gd name="connsiteY21" fmla="*/ 945884 h 1247005"/>
                <a:gd name="connsiteX22" fmla="*/ 1146771 w 1425587"/>
                <a:gd name="connsiteY22" fmla="*/ 938118 h 1247005"/>
                <a:gd name="connsiteX23" fmla="*/ 1158539 w 1425587"/>
                <a:gd name="connsiteY23" fmla="*/ 914651 h 1247005"/>
                <a:gd name="connsiteX24" fmla="*/ 1159948 w 1425587"/>
                <a:gd name="connsiteY24" fmla="*/ 897165 h 1247005"/>
                <a:gd name="connsiteX25" fmla="*/ 1160760 w 1425587"/>
                <a:gd name="connsiteY25" fmla="*/ 896708 h 1247005"/>
                <a:gd name="connsiteX26" fmla="*/ 1160760 w 1425587"/>
                <a:gd name="connsiteY26" fmla="*/ 371357 h 1247005"/>
                <a:gd name="connsiteX27" fmla="*/ 1158060 w 1425587"/>
                <a:gd name="connsiteY27" fmla="*/ 357984 h 1247005"/>
                <a:gd name="connsiteX28" fmla="*/ 1143384 w 1425587"/>
                <a:gd name="connsiteY28" fmla="*/ 336217 h 1247005"/>
                <a:gd name="connsiteX29" fmla="*/ 1132874 w 1425587"/>
                <a:gd name="connsiteY29" fmla="*/ 329132 h 1247005"/>
                <a:gd name="connsiteX30" fmla="*/ 742090 w 1425587"/>
                <a:gd name="connsiteY30" fmla="*/ 133740 h 1247005"/>
                <a:gd name="connsiteX31" fmla="*/ 341644 w 1425587"/>
                <a:gd name="connsiteY31" fmla="*/ 0 h 1247005"/>
                <a:gd name="connsiteX32" fmla="*/ 1072853 w 1425587"/>
                <a:gd name="connsiteY32" fmla="*/ 0 h 1247005"/>
                <a:gd name="connsiteX33" fmla="*/ 1073490 w 1425587"/>
                <a:gd name="connsiteY33" fmla="*/ 1130 h 1247005"/>
                <a:gd name="connsiteX34" fmla="*/ 1097827 w 1425587"/>
                <a:gd name="connsiteY34" fmla="*/ 3091 h 1247005"/>
                <a:gd name="connsiteX35" fmla="*/ 1130490 w 1425587"/>
                <a:gd name="connsiteY35" fmla="*/ 19471 h 1247005"/>
                <a:gd name="connsiteX36" fmla="*/ 1141300 w 1425587"/>
                <a:gd name="connsiteY36" fmla="*/ 31995 h 1247005"/>
                <a:gd name="connsiteX37" fmla="*/ 1417288 w 1425587"/>
                <a:gd name="connsiteY37" fmla="*/ 583973 h 1247005"/>
                <a:gd name="connsiteX38" fmla="*/ 1414670 w 1425587"/>
                <a:gd name="connsiteY38" fmla="*/ 579514 h 1247005"/>
                <a:gd name="connsiteX39" fmla="*/ 1413961 w 1425587"/>
                <a:gd name="connsiteY39" fmla="*/ 580605 h 1247005"/>
                <a:gd name="connsiteX40" fmla="*/ 1423500 w 1425587"/>
                <a:gd name="connsiteY40" fmla="*/ 603081 h 1247005"/>
                <a:gd name="connsiteX41" fmla="*/ 1424118 w 1425587"/>
                <a:gd name="connsiteY41" fmla="*/ 639616 h 1247005"/>
                <a:gd name="connsiteX42" fmla="*/ 1413081 w 1425587"/>
                <a:gd name="connsiteY42" fmla="*/ 667489 h 1247005"/>
                <a:gd name="connsiteX43" fmla="*/ 1421665 w 1425587"/>
                <a:gd name="connsiteY43" fmla="*/ 654279 h 1247005"/>
                <a:gd name="connsiteX44" fmla="*/ 1147977 w 1425587"/>
                <a:gd name="connsiteY44" fmla="*/ 1201656 h 1247005"/>
                <a:gd name="connsiteX45" fmla="*/ 1147479 w 1425587"/>
                <a:gd name="connsiteY45" fmla="*/ 1201656 h 1247005"/>
                <a:gd name="connsiteX46" fmla="*/ 1133830 w 1425587"/>
                <a:gd name="connsiteY46" fmla="*/ 1221900 h 1247005"/>
                <a:gd name="connsiteX47" fmla="*/ 1103533 w 1425587"/>
                <a:gd name="connsiteY47" fmla="*/ 1242327 h 1247005"/>
                <a:gd name="connsiteX48" fmla="*/ 1080363 w 1425587"/>
                <a:gd name="connsiteY48" fmla="*/ 1247005 h 1247005"/>
                <a:gd name="connsiteX49" fmla="*/ 353947 w 1425587"/>
                <a:gd name="connsiteY49" fmla="*/ 1247005 h 1247005"/>
                <a:gd name="connsiteX50" fmla="*/ 353507 w 1425587"/>
                <a:gd name="connsiteY50" fmla="*/ 1246206 h 1247005"/>
                <a:gd name="connsiteX51" fmla="*/ 329191 w 1425587"/>
                <a:gd name="connsiteY51" fmla="*/ 1243999 h 1247005"/>
                <a:gd name="connsiteX52" fmla="*/ 296694 w 1425587"/>
                <a:gd name="connsiteY52" fmla="*/ 1227293 h 1247005"/>
                <a:gd name="connsiteX53" fmla="*/ 286245 w 1425587"/>
                <a:gd name="connsiteY53" fmla="*/ 1214937 h 1247005"/>
                <a:gd name="connsiteX54" fmla="*/ 11615 w 1425587"/>
                <a:gd name="connsiteY54" fmla="*/ 665677 h 1247005"/>
                <a:gd name="connsiteX55" fmla="*/ 11644 w 1425587"/>
                <a:gd name="connsiteY55" fmla="*/ 665633 h 1247005"/>
                <a:gd name="connsiteX56" fmla="*/ 2097 w 1425587"/>
                <a:gd name="connsiteY56" fmla="*/ 643161 h 1247005"/>
                <a:gd name="connsiteX57" fmla="*/ 1463 w 1425587"/>
                <a:gd name="connsiteY57" fmla="*/ 606626 h 1247005"/>
                <a:gd name="connsiteX58" fmla="*/ 10917 w 1425587"/>
                <a:gd name="connsiteY58" fmla="*/ 582725 h 1247005"/>
                <a:gd name="connsiteX59" fmla="*/ 282873 w 1425587"/>
                <a:gd name="connsiteY59" fmla="*/ 38813 h 1247005"/>
                <a:gd name="connsiteX60" fmla="*/ 292735 w 1425587"/>
                <a:gd name="connsiteY60" fmla="*/ 24185 h 1247005"/>
                <a:gd name="connsiteX61" fmla="*/ 323031 w 1425587"/>
                <a:gd name="connsiteY61" fmla="*/ 3758 h 124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25587" h="1247005">
                  <a:moveTo>
                    <a:pt x="724918" y="126948"/>
                  </a:moveTo>
                  <a:cubicBezTo>
                    <a:pt x="716159" y="125392"/>
                    <a:pt x="707241" y="125579"/>
                    <a:pt x="698669" y="127403"/>
                  </a:cubicBezTo>
                  <a:lnTo>
                    <a:pt x="682523" y="134262"/>
                  </a:lnTo>
                  <a:lnTo>
                    <a:pt x="682492" y="134241"/>
                  </a:lnTo>
                  <a:lnTo>
                    <a:pt x="287866" y="331554"/>
                  </a:lnTo>
                  <a:lnTo>
                    <a:pt x="278988" y="339062"/>
                  </a:lnTo>
                  <a:cubicBezTo>
                    <a:pt x="273478" y="346046"/>
                    <a:pt x="269429" y="353994"/>
                    <a:pt x="266985" y="362410"/>
                  </a:cubicBezTo>
                  <a:lnTo>
                    <a:pt x="265400" y="379880"/>
                  </a:lnTo>
                  <a:lnTo>
                    <a:pt x="264826" y="380196"/>
                  </a:lnTo>
                  <a:lnTo>
                    <a:pt x="264826" y="902103"/>
                  </a:lnTo>
                  <a:lnTo>
                    <a:pt x="268187" y="918750"/>
                  </a:lnTo>
                  <a:cubicBezTo>
                    <a:pt x="271652" y="926943"/>
                    <a:pt x="276666" y="934321"/>
                    <a:pt x="282863" y="940517"/>
                  </a:cubicBezTo>
                  <a:lnTo>
                    <a:pt x="297408" y="950324"/>
                  </a:lnTo>
                  <a:lnTo>
                    <a:pt x="297408" y="950681"/>
                  </a:lnTo>
                  <a:lnTo>
                    <a:pt x="690681" y="1147318"/>
                  </a:lnTo>
                  <a:lnTo>
                    <a:pt x="681190" y="1141150"/>
                  </a:lnTo>
                  <a:lnTo>
                    <a:pt x="701216" y="1149080"/>
                  </a:lnTo>
                  <a:cubicBezTo>
                    <a:pt x="709974" y="1150639"/>
                    <a:pt x="718892" y="1150455"/>
                    <a:pt x="727465" y="1148636"/>
                  </a:cubicBezTo>
                  <a:lnTo>
                    <a:pt x="743613" y="1141783"/>
                  </a:lnTo>
                  <a:lnTo>
                    <a:pt x="744397" y="1142292"/>
                  </a:lnTo>
                  <a:lnTo>
                    <a:pt x="741193" y="1144173"/>
                  </a:lnTo>
                  <a:lnTo>
                    <a:pt x="1137772" y="945884"/>
                  </a:lnTo>
                  <a:lnTo>
                    <a:pt x="1146771" y="938118"/>
                  </a:lnTo>
                  <a:cubicBezTo>
                    <a:pt x="1152210" y="931079"/>
                    <a:pt x="1156179" y="923090"/>
                    <a:pt x="1158539" y="914651"/>
                  </a:cubicBezTo>
                  <a:lnTo>
                    <a:pt x="1159948" y="897165"/>
                  </a:lnTo>
                  <a:lnTo>
                    <a:pt x="1160760" y="896708"/>
                  </a:lnTo>
                  <a:lnTo>
                    <a:pt x="1160760" y="371357"/>
                  </a:lnTo>
                  <a:lnTo>
                    <a:pt x="1158060" y="357984"/>
                  </a:lnTo>
                  <a:cubicBezTo>
                    <a:pt x="1154595" y="349791"/>
                    <a:pt x="1149580" y="342413"/>
                    <a:pt x="1143384" y="336217"/>
                  </a:cubicBezTo>
                  <a:lnTo>
                    <a:pt x="1132874" y="329132"/>
                  </a:lnTo>
                  <a:lnTo>
                    <a:pt x="742090" y="133740"/>
                  </a:lnTo>
                  <a:close/>
                  <a:moveTo>
                    <a:pt x="341644" y="0"/>
                  </a:moveTo>
                  <a:lnTo>
                    <a:pt x="1072853" y="0"/>
                  </a:lnTo>
                  <a:lnTo>
                    <a:pt x="1073490" y="1130"/>
                  </a:lnTo>
                  <a:lnTo>
                    <a:pt x="1097827" y="3091"/>
                  </a:lnTo>
                  <a:cubicBezTo>
                    <a:pt x="1109574" y="6376"/>
                    <a:pt x="1120693" y="11899"/>
                    <a:pt x="1130490" y="19471"/>
                  </a:cubicBezTo>
                  <a:lnTo>
                    <a:pt x="1141300" y="31995"/>
                  </a:lnTo>
                  <a:lnTo>
                    <a:pt x="1417288" y="583973"/>
                  </a:lnTo>
                  <a:lnTo>
                    <a:pt x="1414670" y="579514"/>
                  </a:lnTo>
                  <a:lnTo>
                    <a:pt x="1413961" y="580605"/>
                  </a:lnTo>
                  <a:lnTo>
                    <a:pt x="1423500" y="603081"/>
                  </a:lnTo>
                  <a:cubicBezTo>
                    <a:pt x="1426032" y="615013"/>
                    <a:pt x="1426288" y="627426"/>
                    <a:pt x="1424118" y="639616"/>
                  </a:cubicBezTo>
                  <a:lnTo>
                    <a:pt x="1413081" y="667489"/>
                  </a:lnTo>
                  <a:lnTo>
                    <a:pt x="1421665" y="654279"/>
                  </a:lnTo>
                  <a:lnTo>
                    <a:pt x="1147977" y="1201656"/>
                  </a:lnTo>
                  <a:lnTo>
                    <a:pt x="1147479" y="1201656"/>
                  </a:lnTo>
                  <a:lnTo>
                    <a:pt x="1133830" y="1221900"/>
                  </a:lnTo>
                  <a:cubicBezTo>
                    <a:pt x="1125206" y="1230525"/>
                    <a:pt x="1114937" y="1237504"/>
                    <a:pt x="1103533" y="1242327"/>
                  </a:cubicBezTo>
                  <a:lnTo>
                    <a:pt x="1080363" y="1247005"/>
                  </a:lnTo>
                  <a:lnTo>
                    <a:pt x="353947" y="1247005"/>
                  </a:lnTo>
                  <a:lnTo>
                    <a:pt x="353507" y="1246206"/>
                  </a:lnTo>
                  <a:lnTo>
                    <a:pt x="329191" y="1243999"/>
                  </a:lnTo>
                  <a:cubicBezTo>
                    <a:pt x="317478" y="1240599"/>
                    <a:pt x="306415" y="1234962"/>
                    <a:pt x="296694" y="1227293"/>
                  </a:cubicBezTo>
                  <a:lnTo>
                    <a:pt x="286245" y="1214937"/>
                  </a:lnTo>
                  <a:lnTo>
                    <a:pt x="11615" y="665677"/>
                  </a:lnTo>
                  <a:lnTo>
                    <a:pt x="11644" y="665633"/>
                  </a:lnTo>
                  <a:lnTo>
                    <a:pt x="2097" y="643161"/>
                  </a:lnTo>
                  <a:cubicBezTo>
                    <a:pt x="-442" y="631230"/>
                    <a:pt x="-702" y="618817"/>
                    <a:pt x="1463" y="606626"/>
                  </a:cubicBezTo>
                  <a:lnTo>
                    <a:pt x="10917" y="582725"/>
                  </a:lnTo>
                  <a:lnTo>
                    <a:pt x="282873" y="38813"/>
                  </a:lnTo>
                  <a:lnTo>
                    <a:pt x="292735" y="24185"/>
                  </a:lnTo>
                  <a:cubicBezTo>
                    <a:pt x="301359" y="15560"/>
                    <a:pt x="311628" y="8581"/>
                    <a:pt x="323031" y="3758"/>
                  </a:cubicBezTo>
                  <a:close/>
                </a:path>
              </a:pathLst>
            </a:cu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1" name="24">
              <a:extLst>
                <a:ext uri="{FF2B5EF4-FFF2-40B4-BE49-F238E27FC236}">
                  <a16:creationId xmlns:a16="http://schemas.microsoft.com/office/drawing/2014/main" id="{DD8C929B-12D0-4925-8097-495BD3855ADA}"/>
                </a:ext>
              </a:extLst>
            </p:cNvPr>
            <p:cNvSpPr/>
            <p:nvPr/>
          </p:nvSpPr>
          <p:spPr>
            <a:xfrm>
              <a:off x="1530242" y="2017407"/>
              <a:ext cx="1072240" cy="937921"/>
            </a:xfrm>
            <a:custGeom>
              <a:avLst/>
              <a:gdLst>
                <a:gd name="connsiteX0" fmla="*/ 339741 w 1417646"/>
                <a:gd name="connsiteY0" fmla="*/ 0 h 1240059"/>
                <a:gd name="connsiteX1" fmla="*/ 1066877 w 1417646"/>
                <a:gd name="connsiteY1" fmla="*/ 0 h 1240059"/>
                <a:gd name="connsiteX2" fmla="*/ 1067510 w 1417646"/>
                <a:gd name="connsiteY2" fmla="*/ 1124 h 1240059"/>
                <a:gd name="connsiteX3" fmla="*/ 1091712 w 1417646"/>
                <a:gd name="connsiteY3" fmla="*/ 3074 h 1240059"/>
                <a:gd name="connsiteX4" fmla="*/ 1124193 w 1417646"/>
                <a:gd name="connsiteY4" fmla="*/ 19362 h 1240059"/>
                <a:gd name="connsiteX5" fmla="*/ 1134942 w 1417646"/>
                <a:gd name="connsiteY5" fmla="*/ 31817 h 1240059"/>
                <a:gd name="connsiteX6" fmla="*/ 1409393 w 1417646"/>
                <a:gd name="connsiteY6" fmla="*/ 580720 h 1240059"/>
                <a:gd name="connsiteX7" fmla="*/ 1406790 w 1417646"/>
                <a:gd name="connsiteY7" fmla="*/ 576286 h 1240059"/>
                <a:gd name="connsiteX8" fmla="*/ 1406085 w 1417646"/>
                <a:gd name="connsiteY8" fmla="*/ 577371 h 1240059"/>
                <a:gd name="connsiteX9" fmla="*/ 1415570 w 1417646"/>
                <a:gd name="connsiteY9" fmla="*/ 599722 h 1240059"/>
                <a:gd name="connsiteX10" fmla="*/ 1416185 w 1417646"/>
                <a:gd name="connsiteY10" fmla="*/ 636053 h 1240059"/>
                <a:gd name="connsiteX11" fmla="*/ 1405209 w 1417646"/>
                <a:gd name="connsiteY11" fmla="*/ 663771 h 1240059"/>
                <a:gd name="connsiteX12" fmla="*/ 1413746 w 1417646"/>
                <a:gd name="connsiteY12" fmla="*/ 650634 h 1240059"/>
                <a:gd name="connsiteX13" fmla="*/ 1141582 w 1417646"/>
                <a:gd name="connsiteY13" fmla="*/ 1194962 h 1240059"/>
                <a:gd name="connsiteX14" fmla="*/ 1141087 w 1417646"/>
                <a:gd name="connsiteY14" fmla="*/ 1194962 h 1240059"/>
                <a:gd name="connsiteX15" fmla="*/ 1127514 w 1417646"/>
                <a:gd name="connsiteY15" fmla="*/ 1215094 h 1240059"/>
                <a:gd name="connsiteX16" fmla="*/ 1097386 w 1417646"/>
                <a:gd name="connsiteY16" fmla="*/ 1235407 h 1240059"/>
                <a:gd name="connsiteX17" fmla="*/ 1074345 w 1417646"/>
                <a:gd name="connsiteY17" fmla="*/ 1240059 h 1240059"/>
                <a:gd name="connsiteX18" fmla="*/ 351975 w 1417646"/>
                <a:gd name="connsiteY18" fmla="*/ 1240059 h 1240059"/>
                <a:gd name="connsiteX19" fmla="*/ 351538 w 1417646"/>
                <a:gd name="connsiteY19" fmla="*/ 1239264 h 1240059"/>
                <a:gd name="connsiteX20" fmla="*/ 327357 w 1417646"/>
                <a:gd name="connsiteY20" fmla="*/ 1237070 h 1240059"/>
                <a:gd name="connsiteX21" fmla="*/ 295041 w 1417646"/>
                <a:gd name="connsiteY21" fmla="*/ 1220457 h 1240059"/>
                <a:gd name="connsiteX22" fmla="*/ 284650 w 1417646"/>
                <a:gd name="connsiteY22" fmla="*/ 1208169 h 1240059"/>
                <a:gd name="connsiteX23" fmla="*/ 11550 w 1417646"/>
                <a:gd name="connsiteY23" fmla="*/ 661969 h 1240059"/>
                <a:gd name="connsiteX24" fmla="*/ 11579 w 1417646"/>
                <a:gd name="connsiteY24" fmla="*/ 661925 h 1240059"/>
                <a:gd name="connsiteX25" fmla="*/ 2085 w 1417646"/>
                <a:gd name="connsiteY25" fmla="*/ 639578 h 1240059"/>
                <a:gd name="connsiteX26" fmla="*/ 1455 w 1417646"/>
                <a:gd name="connsiteY26" fmla="*/ 603247 h 1240059"/>
                <a:gd name="connsiteX27" fmla="*/ 10856 w 1417646"/>
                <a:gd name="connsiteY27" fmla="*/ 579479 h 1240059"/>
                <a:gd name="connsiteX28" fmla="*/ 281297 w 1417646"/>
                <a:gd name="connsiteY28" fmla="*/ 38597 h 1240059"/>
                <a:gd name="connsiteX29" fmla="*/ 291104 w 1417646"/>
                <a:gd name="connsiteY29" fmla="*/ 24050 h 1240059"/>
                <a:gd name="connsiteX30" fmla="*/ 321232 w 1417646"/>
                <a:gd name="connsiteY30" fmla="*/ 3737 h 124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17646" h="1240059">
                  <a:moveTo>
                    <a:pt x="339741" y="0"/>
                  </a:moveTo>
                  <a:lnTo>
                    <a:pt x="1066877" y="0"/>
                  </a:lnTo>
                  <a:lnTo>
                    <a:pt x="1067510" y="1124"/>
                  </a:lnTo>
                  <a:lnTo>
                    <a:pt x="1091712" y="3074"/>
                  </a:lnTo>
                  <a:cubicBezTo>
                    <a:pt x="1103393" y="6340"/>
                    <a:pt x="1114450" y="11833"/>
                    <a:pt x="1124193" y="19362"/>
                  </a:cubicBezTo>
                  <a:lnTo>
                    <a:pt x="1134942" y="31817"/>
                  </a:lnTo>
                  <a:lnTo>
                    <a:pt x="1409393" y="580720"/>
                  </a:lnTo>
                  <a:lnTo>
                    <a:pt x="1406790" y="576286"/>
                  </a:lnTo>
                  <a:lnTo>
                    <a:pt x="1406085" y="577371"/>
                  </a:lnTo>
                  <a:lnTo>
                    <a:pt x="1415570" y="599722"/>
                  </a:lnTo>
                  <a:cubicBezTo>
                    <a:pt x="1418088" y="611587"/>
                    <a:pt x="1418343" y="623931"/>
                    <a:pt x="1416185" y="636053"/>
                  </a:cubicBezTo>
                  <a:lnTo>
                    <a:pt x="1405209" y="663771"/>
                  </a:lnTo>
                  <a:lnTo>
                    <a:pt x="1413746" y="650634"/>
                  </a:lnTo>
                  <a:lnTo>
                    <a:pt x="1141582" y="1194962"/>
                  </a:lnTo>
                  <a:lnTo>
                    <a:pt x="1141087" y="1194962"/>
                  </a:lnTo>
                  <a:lnTo>
                    <a:pt x="1127514" y="1215094"/>
                  </a:lnTo>
                  <a:cubicBezTo>
                    <a:pt x="1118938" y="1223671"/>
                    <a:pt x="1108726" y="1230611"/>
                    <a:pt x="1097386" y="1235407"/>
                  </a:cubicBezTo>
                  <a:lnTo>
                    <a:pt x="1074345" y="1240059"/>
                  </a:lnTo>
                  <a:lnTo>
                    <a:pt x="351975" y="1240059"/>
                  </a:lnTo>
                  <a:lnTo>
                    <a:pt x="351538" y="1239264"/>
                  </a:lnTo>
                  <a:lnTo>
                    <a:pt x="327357" y="1237070"/>
                  </a:lnTo>
                  <a:cubicBezTo>
                    <a:pt x="315709" y="1233688"/>
                    <a:pt x="304708" y="1228083"/>
                    <a:pt x="295041" y="1220457"/>
                  </a:cubicBezTo>
                  <a:lnTo>
                    <a:pt x="284650" y="1208169"/>
                  </a:lnTo>
                  <a:lnTo>
                    <a:pt x="11550" y="661969"/>
                  </a:lnTo>
                  <a:lnTo>
                    <a:pt x="11579" y="661925"/>
                  </a:lnTo>
                  <a:lnTo>
                    <a:pt x="2085" y="639578"/>
                  </a:lnTo>
                  <a:cubicBezTo>
                    <a:pt x="-439" y="627714"/>
                    <a:pt x="-698" y="615370"/>
                    <a:pt x="1455" y="603247"/>
                  </a:cubicBezTo>
                  <a:lnTo>
                    <a:pt x="10856" y="579479"/>
                  </a:lnTo>
                  <a:lnTo>
                    <a:pt x="281297" y="38597"/>
                  </a:lnTo>
                  <a:lnTo>
                    <a:pt x="291104" y="24050"/>
                  </a:lnTo>
                  <a:cubicBezTo>
                    <a:pt x="299680" y="15473"/>
                    <a:pt x="309892" y="8533"/>
                    <a:pt x="321232" y="373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2</a:t>
              </a:r>
              <a:endParaRPr kumimoji="0" lang="zh-CN" altLang="en-US" sz="4400" b="1" i="0" u="none" strike="noStrike" kern="1200" cap="none" spc="0" normalizeH="0" baseline="0" noProof="0" dirty="0">
                <a:ln>
                  <a:noFill/>
                </a:ln>
                <a:solidFill>
                  <a:srgbClr val="ED2F6A"/>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2" name="AutoShape 3">
              <a:extLst>
                <a:ext uri="{FF2B5EF4-FFF2-40B4-BE49-F238E27FC236}">
                  <a16:creationId xmlns:a16="http://schemas.microsoft.com/office/drawing/2014/main" id="{16E57C17-2274-4740-B61E-0EF5AF031E53}"/>
                </a:ext>
              </a:extLst>
            </p:cNvPr>
            <p:cNvSpPr>
              <a:spLocks noChangeAspect="1" noChangeArrowheads="1" noTextEdit="1"/>
            </p:cNvSpPr>
            <p:nvPr/>
          </p:nvSpPr>
          <p:spPr bwMode="auto">
            <a:xfrm>
              <a:off x="1863987" y="2224238"/>
              <a:ext cx="381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gr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601669" y="1128769"/>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05458" y="1114558"/>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52672" y="3698811"/>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609502" y="3874707"/>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7764477" y="4011923"/>
            <a:ext cx="4429125"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3" name="Cloud 22">
            <a:extLst>
              <a:ext uri="{FF2B5EF4-FFF2-40B4-BE49-F238E27FC236}">
                <a16:creationId xmlns:a16="http://schemas.microsoft.com/office/drawing/2014/main" id="{5CA7C66C-651D-45B6-AEA6-29C91A997A9E}"/>
              </a:ext>
            </a:extLst>
          </p:cNvPr>
          <p:cNvSpPr/>
          <p:nvPr/>
        </p:nvSpPr>
        <p:spPr>
          <a:xfrm>
            <a:off x="8097520" y="168541"/>
            <a:ext cx="2914483" cy="12867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275064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a:extLst>
              <a:ext uri="{FF2B5EF4-FFF2-40B4-BE49-F238E27FC236}">
                <a16:creationId xmlns:a16="http://schemas.microsoft.com/office/drawing/2014/main" id="{24A415B7-8E27-43F0-B850-5E38EA7BEF6F}"/>
              </a:ext>
            </a:extLst>
          </p:cNvPr>
          <p:cNvGrpSpPr/>
          <p:nvPr/>
        </p:nvGrpSpPr>
        <p:grpSpPr>
          <a:xfrm>
            <a:off x="3148348" y="876844"/>
            <a:ext cx="6559178" cy="3854644"/>
            <a:chOff x="6433809" y="1950733"/>
            <a:chExt cx="4502909" cy="3385457"/>
          </a:xfrm>
        </p:grpSpPr>
        <p:pic>
          <p:nvPicPr>
            <p:cNvPr id="2" name="图片 1">
              <a:extLst>
                <a:ext uri="{FF2B5EF4-FFF2-40B4-BE49-F238E27FC236}">
                  <a16:creationId xmlns:a16="http://schemas.microsoft.com/office/drawing/2014/main" id="{501B03D1-4EA1-40A3-ACAE-C8E36463DA06}"/>
                </a:ext>
              </a:extLst>
            </p:cNvPr>
            <p:cNvPicPr>
              <a:picLocks noChangeAspect="1"/>
            </p:cNvPicPr>
            <p:nvPr/>
          </p:nvPicPr>
          <p:blipFill>
            <a:blip r:embed="rId3"/>
            <a:stretch>
              <a:fillRect/>
            </a:stretch>
          </p:blipFill>
          <p:spPr>
            <a:xfrm>
              <a:off x="6433809" y="1950733"/>
              <a:ext cx="4502909" cy="3385457"/>
            </a:xfrm>
            <a:prstGeom prst="rect">
              <a:avLst/>
            </a:prstGeom>
          </p:spPr>
        </p:pic>
        <p:sp>
          <p:nvSpPr>
            <p:cNvPr id="145" name="文本框 144">
              <a:extLst>
                <a:ext uri="{FF2B5EF4-FFF2-40B4-BE49-F238E27FC236}">
                  <a16:creationId xmlns:a16="http://schemas.microsoft.com/office/drawing/2014/main" id="{DC024B77-AFE1-4D22-A659-C6F28B8CB800}"/>
                </a:ext>
              </a:extLst>
            </p:cNvPr>
            <p:cNvSpPr txBox="1"/>
            <p:nvPr/>
          </p:nvSpPr>
          <p:spPr>
            <a:xfrm>
              <a:off x="6875997" y="2791972"/>
              <a:ext cx="2345385" cy="170297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err="1">
                  <a:ln>
                    <a:noFill/>
                  </a:ln>
                  <a:solidFill>
                    <a:srgbClr val="FF0000"/>
                  </a:solidFill>
                  <a:effectLst/>
                  <a:uLnTx/>
                  <a:uFillTx/>
                  <a:latin typeface="Calibri" panose="020F0502020204030204" pitchFamily="34" charset="0"/>
                  <a:ea typeface="字魂36号-正文宋楷" panose="02000000000000000000" pitchFamily="2" charset="-122"/>
                  <a:cs typeface="+mn-cs"/>
                </a:rPr>
                <a:t>Trả</a:t>
              </a:r>
              <a:r>
                <a:rPr kumimoji="0" lang="en-US" altLang="zh-CN" sz="6000" b="1" i="0" u="none" strike="noStrike" kern="1200" cap="none" spc="0" normalizeH="0" baseline="0" noProof="0" dirty="0">
                  <a:ln>
                    <a:noFill/>
                  </a:ln>
                  <a:solidFill>
                    <a:srgbClr val="FF0000"/>
                  </a:solidFill>
                  <a:effectLst/>
                  <a:uLnTx/>
                  <a:uFillTx/>
                  <a:latin typeface="Calibri" panose="020F0502020204030204" pitchFamily="34" charset="0"/>
                  <a:ea typeface="字魂36号-正文宋楷" panose="02000000000000000000" pitchFamily="2" charset="-122"/>
                  <a:cs typeface="+mn-cs"/>
                </a:rPr>
                <a:t> </a:t>
              </a:r>
              <a:r>
                <a:rPr kumimoji="0" lang="en-US" altLang="zh-CN" sz="6000" b="1" i="0" u="none" strike="noStrike" kern="1200" cap="none" spc="0" normalizeH="0" baseline="0" noProof="0" dirty="0" err="1">
                  <a:ln>
                    <a:noFill/>
                  </a:ln>
                  <a:solidFill>
                    <a:srgbClr val="FF0000"/>
                  </a:solidFill>
                  <a:effectLst/>
                  <a:uLnTx/>
                  <a:uFillTx/>
                  <a:latin typeface="Calibri" panose="020F0502020204030204" pitchFamily="34" charset="0"/>
                  <a:ea typeface="字魂36号-正文宋楷" panose="02000000000000000000" pitchFamily="2" charset="-122"/>
                  <a:cs typeface="+mn-cs"/>
                </a:rPr>
                <a:t>lời</a:t>
              </a:r>
              <a:r>
                <a:rPr kumimoji="0" lang="en-US" altLang="zh-CN" sz="6000" b="1" i="0" u="none" strike="noStrike" kern="1200" cap="none" spc="0" normalizeH="0" baseline="0" noProof="0" dirty="0">
                  <a:ln>
                    <a:noFill/>
                  </a:ln>
                  <a:solidFill>
                    <a:srgbClr val="FF0000"/>
                  </a:solidFill>
                  <a:effectLst/>
                  <a:uLnTx/>
                  <a:uFillTx/>
                  <a:latin typeface="Calibri" panose="020F0502020204030204" pitchFamily="34" charset="0"/>
                  <a:ea typeface="字魂36号-正文宋楷" panose="02000000000000000000" pitchFamily="2" charset="-122"/>
                  <a:cs typeface="+mn-cs"/>
                </a:rPr>
                <a:t> </a:t>
              </a:r>
              <a:r>
                <a:rPr kumimoji="0" lang="en-US" altLang="zh-CN" sz="6000" b="1" i="0" u="none" strike="noStrike" kern="1200" cap="none" spc="0" normalizeH="0" baseline="0" noProof="0" dirty="0" err="1">
                  <a:ln>
                    <a:noFill/>
                  </a:ln>
                  <a:solidFill>
                    <a:srgbClr val="FF0000"/>
                  </a:solidFill>
                  <a:effectLst/>
                  <a:uLnTx/>
                  <a:uFillTx/>
                  <a:latin typeface="Calibri" panose="020F0502020204030204" pitchFamily="34" charset="0"/>
                  <a:ea typeface="字魂36号-正文宋楷" panose="02000000000000000000" pitchFamily="2" charset="-122"/>
                  <a:cs typeface="+mn-cs"/>
                </a:rPr>
                <a:t>câu</a:t>
              </a:r>
              <a:r>
                <a:rPr kumimoji="0" lang="en-US" altLang="zh-CN" sz="6000" b="1" i="0" u="none" strike="noStrike" kern="1200" cap="none" spc="0" normalizeH="0" baseline="0" noProof="0" dirty="0">
                  <a:ln>
                    <a:noFill/>
                  </a:ln>
                  <a:solidFill>
                    <a:srgbClr val="FF0000"/>
                  </a:solidFill>
                  <a:effectLst/>
                  <a:uLnTx/>
                  <a:uFillTx/>
                  <a:latin typeface="Calibri" panose="020F0502020204030204" pitchFamily="34" charset="0"/>
                  <a:ea typeface="字魂36号-正文宋楷" panose="02000000000000000000" pitchFamily="2" charset="-122"/>
                  <a:cs typeface="+mn-cs"/>
                </a:rPr>
                <a:t> </a:t>
              </a:r>
              <a:r>
                <a:rPr kumimoji="0" lang="en-US" altLang="zh-CN" sz="6000" b="1" i="0" u="none" strike="noStrike" kern="1200" cap="none" spc="0" normalizeH="0" baseline="0" noProof="0" dirty="0" err="1">
                  <a:ln>
                    <a:noFill/>
                  </a:ln>
                  <a:solidFill>
                    <a:srgbClr val="FF0000"/>
                  </a:solidFill>
                  <a:effectLst/>
                  <a:uLnTx/>
                  <a:uFillTx/>
                  <a:latin typeface="Calibri" panose="020F0502020204030204" pitchFamily="34" charset="0"/>
                  <a:ea typeface="字魂36号-正文宋楷" panose="02000000000000000000" pitchFamily="2" charset="-122"/>
                  <a:cs typeface="+mn-cs"/>
                </a:rPr>
                <a:t>hỏi</a:t>
              </a:r>
              <a:endParaRPr kumimoji="0" lang="zh-CN" altLang="en-US" sz="6000" b="1" i="0" u="none" strike="noStrike" kern="1200" cap="none" spc="0" normalizeH="0" baseline="0" noProof="0" dirty="0">
                <a:ln>
                  <a:noFill/>
                </a:ln>
                <a:solidFill>
                  <a:srgbClr val="FF0000"/>
                </a:solidFill>
                <a:effectLst/>
                <a:uLnTx/>
                <a:uFillTx/>
                <a:latin typeface="Calibri" panose="020F0502020204030204" pitchFamily="34" charset="0"/>
                <a:ea typeface="字魂36号-正文宋楷" panose="02000000000000000000" pitchFamily="2" charset="-122"/>
                <a:cs typeface="+mn-cs"/>
              </a:endParaRPr>
            </a:p>
          </p:txBody>
        </p:sp>
      </p:grpSp>
    </p:spTree>
    <p:extLst>
      <p:ext uri="{BB962C8B-B14F-4D97-AF65-F5344CB8AC3E}">
        <p14:creationId xmlns:p14="http://schemas.microsoft.com/office/powerpoint/2010/main" val="1371974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barn(inVertical)">
                                      <p:cBhvr>
                                        <p:cTn id="7"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470774" y="832062"/>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46365" y="1053109"/>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01872" y="3326355"/>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610511" y="3552909"/>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8448034" y="4011923"/>
            <a:ext cx="3745568"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 name="Rectangle: Rounded Corners 1">
            <a:extLst>
              <a:ext uri="{FF2B5EF4-FFF2-40B4-BE49-F238E27FC236}">
                <a16:creationId xmlns:a16="http://schemas.microsoft.com/office/drawing/2014/main" id="{318C6164-4269-4E92-8F02-12C520876E5C}"/>
              </a:ext>
            </a:extLst>
          </p:cNvPr>
          <p:cNvSpPr/>
          <p:nvPr/>
        </p:nvSpPr>
        <p:spPr>
          <a:xfrm>
            <a:off x="264160" y="5820648"/>
            <a:ext cx="6116320" cy="745540"/>
          </a:xfrm>
          <a:prstGeom prst="roundRect">
            <a:avLst/>
          </a:prstGeom>
          <a:solidFill>
            <a:srgbClr val="EB1D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Hạt thóc được sinh ra ở đâu?</a:t>
            </a:r>
            <a:endPar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14" name="Straight Connector 13">
            <a:extLst>
              <a:ext uri="{FF2B5EF4-FFF2-40B4-BE49-F238E27FC236}">
                <a16:creationId xmlns:a16="http://schemas.microsoft.com/office/drawing/2014/main" id="{5E2486DC-57DB-4E29-9504-AFC43B24245D}"/>
              </a:ext>
            </a:extLst>
          </p:cNvPr>
          <p:cNvCxnSpPr/>
          <p:nvPr/>
        </p:nvCxnSpPr>
        <p:spPr>
          <a:xfrm>
            <a:off x="650240" y="1899920"/>
            <a:ext cx="2753360" cy="0"/>
          </a:xfrm>
          <a:prstGeom prst="line">
            <a:avLst/>
          </a:prstGeom>
          <a:ln w="28575"/>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7269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470774" y="832062"/>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46365" y="1053109"/>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01872" y="3326355"/>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610511" y="3552909"/>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8448034" y="4011923"/>
            <a:ext cx="3745568"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 name="Rectangle: Rounded Corners 1">
            <a:extLst>
              <a:ext uri="{FF2B5EF4-FFF2-40B4-BE49-F238E27FC236}">
                <a16:creationId xmlns:a16="http://schemas.microsoft.com/office/drawing/2014/main" id="{318C6164-4269-4E92-8F02-12C520876E5C}"/>
              </a:ext>
            </a:extLst>
          </p:cNvPr>
          <p:cNvSpPr/>
          <p:nvPr/>
        </p:nvSpPr>
        <p:spPr>
          <a:xfrm>
            <a:off x="264160" y="5785636"/>
            <a:ext cx="8321040" cy="780552"/>
          </a:xfrm>
          <a:prstGeom prst="roundRect">
            <a:avLst/>
          </a:prstGeom>
          <a:solidFill>
            <a:srgbClr val="EB1D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câu thơ nào cho thấy hạt thóc trải qua nhiều khó khăn?</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14" name="Straight Connector 13">
            <a:extLst>
              <a:ext uri="{FF2B5EF4-FFF2-40B4-BE49-F238E27FC236}">
                <a16:creationId xmlns:a16="http://schemas.microsoft.com/office/drawing/2014/main" id="{5E2486DC-57DB-4E29-9504-AFC43B24245D}"/>
              </a:ext>
            </a:extLst>
          </p:cNvPr>
          <p:cNvCxnSpPr>
            <a:cxnSpLocks/>
          </p:cNvCxnSpPr>
          <p:nvPr/>
        </p:nvCxnSpPr>
        <p:spPr>
          <a:xfrm>
            <a:off x="609600" y="3064789"/>
            <a:ext cx="2905760" cy="0"/>
          </a:xfrm>
          <a:prstGeom prst="line">
            <a:avLst/>
          </a:prstGeom>
          <a:ln w="28575"/>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83972EF4-7D92-48AE-AB62-5B749F4FBEE8}"/>
              </a:ext>
            </a:extLst>
          </p:cNvPr>
          <p:cNvCxnSpPr>
            <a:cxnSpLocks/>
          </p:cNvCxnSpPr>
          <p:nvPr/>
        </p:nvCxnSpPr>
        <p:spPr>
          <a:xfrm>
            <a:off x="568960" y="3877589"/>
            <a:ext cx="2905760" cy="0"/>
          </a:xfrm>
          <a:prstGeom prst="line">
            <a:avLst/>
          </a:prstGeom>
          <a:ln w="28575"/>
        </p:spPr>
        <p:style>
          <a:lnRef idx="3">
            <a:schemeClr val="accent1"/>
          </a:lnRef>
          <a:fillRef idx="0">
            <a:schemeClr val="accent1"/>
          </a:fillRef>
          <a:effectRef idx="2">
            <a:schemeClr val="accent1"/>
          </a:effectRef>
          <a:fontRef idx="minor">
            <a:schemeClr val="tx1"/>
          </a:fontRef>
        </p:style>
      </p:cxnSp>
      <p:cxnSp>
        <p:nvCxnSpPr>
          <p:cNvPr id="21" name="Straight Connector 20">
            <a:extLst>
              <a:ext uri="{FF2B5EF4-FFF2-40B4-BE49-F238E27FC236}">
                <a16:creationId xmlns:a16="http://schemas.microsoft.com/office/drawing/2014/main" id="{7E241981-FDCA-48BD-9325-B94BBEF79589}"/>
              </a:ext>
            </a:extLst>
          </p:cNvPr>
          <p:cNvCxnSpPr>
            <a:cxnSpLocks/>
          </p:cNvCxnSpPr>
          <p:nvPr/>
        </p:nvCxnSpPr>
        <p:spPr>
          <a:xfrm>
            <a:off x="609600" y="4466869"/>
            <a:ext cx="2905760" cy="0"/>
          </a:xfrm>
          <a:prstGeom prst="line">
            <a:avLst/>
          </a:prstGeom>
          <a:ln w="28575"/>
        </p:spPr>
        <p:style>
          <a:lnRef idx="3">
            <a:schemeClr val="accent1"/>
          </a:lnRef>
          <a:fillRef idx="0">
            <a:schemeClr val="accent1"/>
          </a:fillRef>
          <a:effectRef idx="2">
            <a:schemeClr val="accent1"/>
          </a:effectRef>
          <a:fontRef idx="minor">
            <a:schemeClr val="tx1"/>
          </a:fontRef>
        </p:style>
      </p:cxnSp>
      <p:cxnSp>
        <p:nvCxnSpPr>
          <p:cNvPr id="23" name="Straight Connector 22">
            <a:extLst>
              <a:ext uri="{FF2B5EF4-FFF2-40B4-BE49-F238E27FC236}">
                <a16:creationId xmlns:a16="http://schemas.microsoft.com/office/drawing/2014/main" id="{ADD5F824-0BFE-41F6-BBDE-C7FDC986682A}"/>
              </a:ext>
            </a:extLst>
          </p:cNvPr>
          <p:cNvCxnSpPr>
            <a:cxnSpLocks/>
          </p:cNvCxnSpPr>
          <p:nvPr/>
        </p:nvCxnSpPr>
        <p:spPr>
          <a:xfrm>
            <a:off x="470774" y="4964709"/>
            <a:ext cx="2905760" cy="0"/>
          </a:xfrm>
          <a:prstGeom prst="line">
            <a:avLst/>
          </a:prstGeom>
          <a:ln w="28575"/>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62B27103-D4E4-4324-A240-88CB94FA13E4}"/>
              </a:ext>
            </a:extLst>
          </p:cNvPr>
          <p:cNvCxnSpPr>
            <a:cxnSpLocks/>
          </p:cNvCxnSpPr>
          <p:nvPr/>
        </p:nvCxnSpPr>
        <p:spPr>
          <a:xfrm>
            <a:off x="470774" y="5472709"/>
            <a:ext cx="2905760" cy="0"/>
          </a:xfrm>
          <a:prstGeom prst="line">
            <a:avLst/>
          </a:prstGeom>
          <a:ln w="28575"/>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411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inVertical)">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470774" y="832062"/>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46365" y="1053109"/>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01872" y="3326355"/>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880816" y="3466924"/>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8448034" y="4011923"/>
            <a:ext cx="3745568"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 name="Rectangle: Rounded Corners 1">
            <a:extLst>
              <a:ext uri="{FF2B5EF4-FFF2-40B4-BE49-F238E27FC236}">
                <a16:creationId xmlns:a16="http://schemas.microsoft.com/office/drawing/2014/main" id="{318C6164-4269-4E92-8F02-12C520876E5C}"/>
              </a:ext>
            </a:extLst>
          </p:cNvPr>
          <p:cNvSpPr/>
          <p:nvPr/>
        </p:nvSpPr>
        <p:spPr>
          <a:xfrm>
            <a:off x="264160" y="5785636"/>
            <a:ext cx="6116320" cy="780552"/>
          </a:xfrm>
          <a:prstGeom prst="roundRect">
            <a:avLst/>
          </a:prstGeom>
          <a:solidFill>
            <a:srgbClr val="EB1D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Hạt thóc quý giá đối với con người như thế nào</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cxnSp>
        <p:nvCxnSpPr>
          <p:cNvPr id="14" name="Straight Connector 13">
            <a:extLst>
              <a:ext uri="{FF2B5EF4-FFF2-40B4-BE49-F238E27FC236}">
                <a16:creationId xmlns:a16="http://schemas.microsoft.com/office/drawing/2014/main" id="{5E2486DC-57DB-4E29-9504-AFC43B24245D}"/>
              </a:ext>
            </a:extLst>
          </p:cNvPr>
          <p:cNvCxnSpPr>
            <a:cxnSpLocks/>
          </p:cNvCxnSpPr>
          <p:nvPr/>
        </p:nvCxnSpPr>
        <p:spPr>
          <a:xfrm>
            <a:off x="6306051" y="5150160"/>
            <a:ext cx="1334269" cy="0"/>
          </a:xfrm>
          <a:prstGeom prst="line">
            <a:avLst/>
          </a:prstGeom>
          <a:ln w="28575"/>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FF0C3511-CAF6-4FE0-91B8-F82F67FA07C7}"/>
              </a:ext>
            </a:extLst>
          </p:cNvPr>
          <p:cNvCxnSpPr>
            <a:cxnSpLocks/>
          </p:cNvCxnSpPr>
          <p:nvPr/>
        </p:nvCxnSpPr>
        <p:spPr>
          <a:xfrm>
            <a:off x="4893960" y="5658160"/>
            <a:ext cx="3041000" cy="0"/>
          </a:xfrm>
          <a:prstGeom prst="line">
            <a:avLst/>
          </a:prstGeom>
          <a:ln w="28575"/>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04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B9BF4F1-0998-404D-B991-9FA42CC3CE3A}"/>
              </a:ext>
            </a:extLst>
          </p:cNvPr>
          <p:cNvSpPr/>
          <p:nvPr/>
        </p:nvSpPr>
        <p:spPr>
          <a:xfrm>
            <a:off x="188076" y="926462"/>
            <a:ext cx="11821672" cy="5762997"/>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rPr>
              <a:t>a</a:t>
            </a:r>
            <a:endParaRPr kumimoji="0" lang="zh-CN" altLang="en-US" sz="1800" b="0" i="0" u="none" strike="noStrike" kern="1200" cap="none" spc="0" normalizeH="0" baseline="0" noProof="0" dirty="0">
              <a:ln>
                <a:noFill/>
              </a:ln>
              <a:solidFill>
                <a:prstClr val="white"/>
              </a:solidFill>
              <a:effectLst/>
              <a:uLnTx/>
              <a:uFillTx/>
              <a:latin typeface="Arial-Rounded" panose="020B0604020202020204" pitchFamily="34" charset="0"/>
              <a:ea typeface="Arial-Rounded" panose="020B0604020202020204" pitchFamily="34" charset="0"/>
              <a:cs typeface="Arial-Rounded" panose="020B0604020202020204" pitchFamily="34" charset="0"/>
              <a:sym typeface="+mn-lt"/>
            </a:endParaRPr>
          </a:p>
        </p:txBody>
      </p:sp>
      <p:sp>
        <p:nvSpPr>
          <p:cNvPr id="13" name="TextBox 12">
            <a:extLst>
              <a:ext uri="{FF2B5EF4-FFF2-40B4-BE49-F238E27FC236}">
                <a16:creationId xmlns:a16="http://schemas.microsoft.com/office/drawing/2014/main" id="{CF4B6D55-9414-4DD7-8435-0D9B28C98F2C}"/>
              </a:ext>
            </a:extLst>
          </p:cNvPr>
          <p:cNvSpPr txBox="1"/>
          <p:nvPr/>
        </p:nvSpPr>
        <p:spPr>
          <a:xfrm>
            <a:off x="3091013" y="70910"/>
            <a:ext cx="616828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5400" b="0" i="0" u="none" strike="noStrike" kern="1200" cap="none" spc="0" normalizeH="0" baseline="0" noProof="0" dirty="0" err="1">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5400" b="0" i="0" u="none" strike="noStrike" kern="1200" cap="none" spc="0" normalizeH="0" baseline="0" noProof="0" dirty="0">
              <a:ln>
                <a:noFill/>
              </a:ln>
              <a:solidFill>
                <a:prstClr val="black">
                  <a:lumMod val="85000"/>
                  <a:lumOff val="15000"/>
                </a:prstClr>
              </a:solidFill>
              <a:effectLst>
                <a:outerShdw blurRad="50800" dist="38100" dir="8100000" algn="tr" rotWithShape="0">
                  <a:prstClr val="black">
                    <a:alpha val="40000"/>
                  </a:prstClr>
                </a:outerShdw>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8" name="TextBox 17">
            <a:extLst>
              <a:ext uri="{FF2B5EF4-FFF2-40B4-BE49-F238E27FC236}">
                <a16:creationId xmlns:a16="http://schemas.microsoft.com/office/drawing/2014/main" id="{916A0AAF-4EF9-4089-89AC-41B49CF6205D}"/>
              </a:ext>
            </a:extLst>
          </p:cNvPr>
          <p:cNvSpPr txBox="1"/>
          <p:nvPr/>
        </p:nvSpPr>
        <p:spPr>
          <a:xfrm>
            <a:off x="470774" y="832062"/>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Sinh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ra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đồng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Giấu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chuyện</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đời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dông</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20" name="TextBox 19">
            <a:extLst>
              <a:ext uri="{FF2B5EF4-FFF2-40B4-BE49-F238E27FC236}">
                <a16:creationId xmlns:a16="http://schemas.microsoft.com/office/drawing/2014/main" id="{F5B19117-F232-40D6-B218-8F99AA52F7CB}"/>
              </a:ext>
            </a:extLst>
          </p:cNvPr>
          <p:cNvSpPr txBox="1"/>
          <p:nvPr/>
        </p:nvSpPr>
        <p:spPr>
          <a:xfrm>
            <a:off x="4846365" y="1053109"/>
            <a:ext cx="4178595" cy="22327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nhỏ</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trải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mùa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Dẫu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bây</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giờ</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dị</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ngàn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xưa</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p:txBody>
      </p:sp>
      <p:sp>
        <p:nvSpPr>
          <p:cNvPr id="15" name="TextBox 14">
            <a:extLst>
              <a:ext uri="{FF2B5EF4-FFF2-40B4-BE49-F238E27FC236}">
                <a16:creationId xmlns:a16="http://schemas.microsoft.com/office/drawing/2014/main" id="{4A15EDBF-87FB-4C92-8472-823C4169C984}"/>
              </a:ext>
            </a:extLst>
          </p:cNvPr>
          <p:cNvSpPr txBox="1"/>
          <p:nvPr/>
        </p:nvSpPr>
        <p:spPr>
          <a:xfrm>
            <a:off x="401872" y="3326355"/>
            <a:ext cx="5090321" cy="2232727"/>
          </a:xfrm>
          <a:prstGeom prst="rect">
            <a:avLst/>
          </a:prstGeom>
          <a:noFill/>
        </p:spPr>
        <p:txBody>
          <a:bodyPr wrap="square" numCol="1"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ngậm</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ánh</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nắng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sớm</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uống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giọt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sương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mai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bão</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lũ</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chịu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nhiều</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thiên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tai</a:t>
            </a:r>
          </a:p>
        </p:txBody>
      </p:sp>
      <p:sp>
        <p:nvSpPr>
          <p:cNvPr id="16" name="TextBox 15">
            <a:extLst>
              <a:ext uri="{FF2B5EF4-FFF2-40B4-BE49-F238E27FC236}">
                <a16:creationId xmlns:a16="http://schemas.microsoft.com/office/drawing/2014/main" id="{69901CED-F56D-4B4F-BD55-E0ABE94FB819}"/>
              </a:ext>
            </a:extLst>
          </p:cNvPr>
          <p:cNvSpPr txBox="1"/>
          <p:nvPr/>
        </p:nvSpPr>
        <p:spPr>
          <a:xfrm>
            <a:off x="4610511" y="3552909"/>
            <a:ext cx="4178595" cy="27867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chỉ</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thóc</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hát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biết</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cười</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Nhưng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tôi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luôn</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ích</a:t>
            </a:r>
            <a:endPar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nuôi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con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người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Ngô</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Hoài</a:t>
            </a:r>
            <a:r>
              <a:rPr kumimoji="0" lang="en-US" sz="2400" b="0" i="0" u="none" strike="noStrike" kern="1200" cap="none" spc="0" normalizeH="0" baseline="0" noProof="0" dirty="0">
                <a:ln>
                  <a:noFill/>
                </a:ln>
                <a:solidFill>
                  <a:prstClr val="black"/>
                </a:solidFill>
                <a:effectLst/>
                <a:uLnTx/>
                <a:uFillTx/>
                <a:latin typeface="Arial-Rounded" panose="020B0604020202020204" pitchFamily="34" charset="0"/>
                <a:ea typeface="Arial-Rounded" panose="020B0604020202020204" pitchFamily="34" charset="0"/>
                <a:cs typeface="Arial-Rounded" panose="020B0604020202020204" pitchFamily="34" charset="0"/>
              </a:rPr>
              <a:t> Chung</a:t>
            </a:r>
          </a:p>
        </p:txBody>
      </p:sp>
      <p:pic>
        <p:nvPicPr>
          <p:cNvPr id="3" name="Picture 2">
            <a:extLst>
              <a:ext uri="{FF2B5EF4-FFF2-40B4-BE49-F238E27FC236}">
                <a16:creationId xmlns:a16="http://schemas.microsoft.com/office/drawing/2014/main" id="{45997AE7-D483-4BC4-A84A-978DA3C14F63}"/>
              </a:ext>
            </a:extLst>
          </p:cNvPr>
          <p:cNvPicPr>
            <a:picLocks noChangeAspect="1"/>
          </p:cNvPicPr>
          <p:nvPr/>
        </p:nvPicPr>
        <p:blipFill>
          <a:blip r:embed="rId3"/>
          <a:stretch>
            <a:fillRect/>
          </a:stretch>
        </p:blipFill>
        <p:spPr>
          <a:xfrm>
            <a:off x="8448034" y="78098"/>
            <a:ext cx="3781425" cy="3933825"/>
          </a:xfrm>
          <a:prstGeom prst="rect">
            <a:avLst/>
          </a:prstGeom>
        </p:spPr>
      </p:pic>
      <p:pic>
        <p:nvPicPr>
          <p:cNvPr id="19" name="Picture 18">
            <a:extLst>
              <a:ext uri="{FF2B5EF4-FFF2-40B4-BE49-F238E27FC236}">
                <a16:creationId xmlns:a16="http://schemas.microsoft.com/office/drawing/2014/main" id="{8A21ACB2-032D-4FB3-ABF9-5A4D5F4510B0}"/>
              </a:ext>
            </a:extLst>
          </p:cNvPr>
          <p:cNvPicPr>
            <a:picLocks noChangeAspect="1"/>
          </p:cNvPicPr>
          <p:nvPr/>
        </p:nvPicPr>
        <p:blipFill>
          <a:blip r:embed="rId4"/>
          <a:stretch>
            <a:fillRect/>
          </a:stretch>
        </p:blipFill>
        <p:spPr>
          <a:xfrm>
            <a:off x="8448034" y="4011923"/>
            <a:ext cx="3745568" cy="2276475"/>
          </a:xfrm>
          <a:prstGeom prst="rect">
            <a:avLst/>
          </a:prstGeom>
        </p:spPr>
      </p:pic>
      <p:pic>
        <p:nvPicPr>
          <p:cNvPr id="22" name="Picture 21">
            <a:extLst>
              <a:ext uri="{FF2B5EF4-FFF2-40B4-BE49-F238E27FC236}">
                <a16:creationId xmlns:a16="http://schemas.microsoft.com/office/drawing/2014/main" id="{4D5BC01A-95CF-481D-9CC1-A6DB906F66D4}"/>
              </a:ext>
            </a:extLst>
          </p:cNvPr>
          <p:cNvPicPr>
            <a:picLocks noChangeAspect="1"/>
          </p:cNvPicPr>
          <p:nvPr/>
        </p:nvPicPr>
        <p:blipFill>
          <a:blip r:embed="rId5"/>
          <a:stretch>
            <a:fillRect/>
          </a:stretch>
        </p:blipFill>
        <p:spPr>
          <a:xfrm>
            <a:off x="11228783" y="73739"/>
            <a:ext cx="933450" cy="771525"/>
          </a:xfrm>
          <a:prstGeom prst="rect">
            <a:avLst/>
          </a:prstGeom>
        </p:spPr>
      </p:pic>
      <p:sp>
        <p:nvSpPr>
          <p:cNvPr id="2" name="Rectangle: Rounded Corners 1">
            <a:extLst>
              <a:ext uri="{FF2B5EF4-FFF2-40B4-BE49-F238E27FC236}">
                <a16:creationId xmlns:a16="http://schemas.microsoft.com/office/drawing/2014/main" id="{318C6164-4269-4E92-8F02-12C520876E5C}"/>
              </a:ext>
            </a:extLst>
          </p:cNvPr>
          <p:cNvSpPr/>
          <p:nvPr/>
        </p:nvSpPr>
        <p:spPr>
          <a:xfrm>
            <a:off x="264160" y="5820648"/>
            <a:ext cx="5831840" cy="745540"/>
          </a:xfrm>
          <a:prstGeom prst="roundRect">
            <a:avLst/>
          </a:prstGeom>
          <a:solidFill>
            <a:srgbClr val="EB1D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Em thích nhất câu thơ nào?Vì sao?</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800606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019243" y="0"/>
            <a:ext cx="7001058" cy="6657609"/>
          </a:xfrm>
          <a:prstGeom prst="rect">
            <a:avLst/>
          </a:prstGeom>
        </p:spPr>
      </p:pic>
      <p:pic>
        <p:nvPicPr>
          <p:cNvPr id="7" name="图片 6"/>
          <p:cNvPicPr>
            <a:picLocks noChangeAspect="1"/>
          </p:cNvPicPr>
          <p:nvPr/>
        </p:nvPicPr>
        <p:blipFill>
          <a:blip r:embed="rId4"/>
          <a:stretch>
            <a:fillRect/>
          </a:stretch>
        </p:blipFill>
        <p:spPr>
          <a:xfrm>
            <a:off x="0" y="4838467"/>
            <a:ext cx="12192000" cy="2019533"/>
          </a:xfrm>
          <a:prstGeom prst="rect">
            <a:avLst/>
          </a:prstGeom>
        </p:spPr>
      </p:pic>
      <p:pic>
        <p:nvPicPr>
          <p:cNvPr id="8" name="图片 7"/>
          <p:cNvPicPr>
            <a:picLocks noChangeAspect="1"/>
          </p:cNvPicPr>
          <p:nvPr/>
        </p:nvPicPr>
        <p:blipFill>
          <a:blip r:embed="rId5"/>
          <a:stretch>
            <a:fillRect/>
          </a:stretch>
        </p:blipFill>
        <p:spPr>
          <a:xfrm>
            <a:off x="678075" y="2803200"/>
            <a:ext cx="4511250" cy="3273750"/>
          </a:xfrm>
          <a:prstGeom prst="rect">
            <a:avLst/>
          </a:prstGeom>
        </p:spPr>
      </p:pic>
      <p:pic>
        <p:nvPicPr>
          <p:cNvPr id="9" name="图片 8"/>
          <p:cNvPicPr>
            <a:picLocks noChangeAspect="1"/>
          </p:cNvPicPr>
          <p:nvPr/>
        </p:nvPicPr>
        <p:blipFill>
          <a:blip r:embed="rId6"/>
          <a:stretch>
            <a:fillRect/>
          </a:stretch>
        </p:blipFill>
        <p:spPr>
          <a:xfrm>
            <a:off x="7921200" y="3805468"/>
            <a:ext cx="3623100" cy="2624507"/>
          </a:xfrm>
          <a:prstGeom prst="rect">
            <a:avLst/>
          </a:prstGeom>
        </p:spPr>
      </p:pic>
      <p:sp>
        <p:nvSpPr>
          <p:cNvPr id="15" name="文本框 14"/>
          <p:cNvSpPr/>
          <p:nvPr/>
        </p:nvSpPr>
        <p:spPr>
          <a:xfrm>
            <a:off x="4832042" y="1658461"/>
            <a:ext cx="4270159" cy="2554545"/>
          </a:xfrm>
          <a:prstGeom prst="rect">
            <a:avLst/>
          </a:prstGeom>
          <a:noFill/>
          <a:ln w="9525">
            <a:noFill/>
          </a:ln>
        </p:spPr>
        <p:txBody>
          <a:bodyPr wrap="square">
            <a:spAutoFit/>
          </a:bodyPr>
          <a:lstStyle/>
          <a:p>
            <a:pPr lvl="0" algn="ctr">
              <a:defRPr/>
            </a:pPr>
            <a:r>
              <a:rPr lang="vi-VN" altLang="zh-CN" sz="4000" b="1" dirty="0">
                <a:solidFill>
                  <a:srgbClr val="FFA400"/>
                </a:solidFill>
                <a:latin typeface="Arial-Rounded" panose="020B0500000000000000" pitchFamily="34" charset="0"/>
                <a:ea typeface="Arial-Rounded" panose="020B0500000000000000" pitchFamily="34" charset="0"/>
                <a:cs typeface="Arial-Rounded" panose="020B0500000000000000" pitchFamily="34" charset="0"/>
              </a:rPr>
              <a:t>Từ nào trong bài thơ cho thấy hạt thóc tự kể chuyên về mình?</a:t>
            </a:r>
          </a:p>
        </p:txBody>
      </p:sp>
      <p:pic>
        <p:nvPicPr>
          <p:cNvPr id="16" name="图片 15"/>
          <p:cNvPicPr>
            <a:picLocks noChangeAspect="1"/>
          </p:cNvPicPr>
          <p:nvPr/>
        </p:nvPicPr>
        <p:blipFill>
          <a:blip r:embed="rId7"/>
          <a:stretch>
            <a:fillRect/>
          </a:stretch>
        </p:blipFill>
        <p:spPr>
          <a:xfrm>
            <a:off x="8815688" y="556174"/>
            <a:ext cx="2874119" cy="11886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图片 11268" descr="24"/>
          <p:cNvPicPr>
            <a:picLocks noChangeAspect="1"/>
          </p:cNvPicPr>
          <p:nvPr/>
        </p:nvPicPr>
        <p:blipFill>
          <a:blip r:embed="rId4"/>
          <a:stretch>
            <a:fillRect/>
          </a:stretch>
        </p:blipFill>
        <p:spPr>
          <a:xfrm>
            <a:off x="5283200" y="239184"/>
            <a:ext cx="6682317" cy="6618816"/>
          </a:xfrm>
          <a:prstGeom prst="rect">
            <a:avLst/>
          </a:prstGeom>
          <a:noFill/>
          <a:ln w="9525">
            <a:noFill/>
          </a:ln>
        </p:spPr>
      </p:pic>
      <p:pic>
        <p:nvPicPr>
          <p:cNvPr id="11270" name="图片 11269" descr="25"/>
          <p:cNvPicPr>
            <a:picLocks noChangeAspect="1"/>
          </p:cNvPicPr>
          <p:nvPr/>
        </p:nvPicPr>
        <p:blipFill>
          <a:blip r:embed="rId5"/>
          <a:stretch>
            <a:fillRect/>
          </a:stretch>
        </p:blipFill>
        <p:spPr>
          <a:xfrm>
            <a:off x="203200" y="1092200"/>
            <a:ext cx="5048251" cy="2468033"/>
          </a:xfrm>
          <a:prstGeom prst="rect">
            <a:avLst/>
          </a:prstGeom>
          <a:noFill/>
          <a:ln w="9525">
            <a:noFill/>
          </a:ln>
        </p:spPr>
      </p:pic>
      <p:sp>
        <p:nvSpPr>
          <p:cNvPr id="11271" name="文本框 11270"/>
          <p:cNvSpPr txBox="1"/>
          <p:nvPr/>
        </p:nvSpPr>
        <p:spPr>
          <a:xfrm>
            <a:off x="5872480" y="3605106"/>
            <a:ext cx="5791200" cy="1298102"/>
          </a:xfrm>
          <a:prstGeom prst="rect">
            <a:avLst/>
          </a:prstGeom>
          <a:noFill/>
          <a:ln w="9525">
            <a:noFill/>
          </a:ln>
        </p:spPr>
        <p:txBody>
          <a:bodyPr lIns="66349" tIns="33174" rIns="66349" bIns="3317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Đóng vai hạt thóc, tự giới thiệu về mình</a:t>
            </a:r>
            <a:endPar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891797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additive="base">
                                        <p:cTn id="7" dur="1000" fill="hold"/>
                                        <p:tgtEl>
                                          <p:spTgt spid="11270"/>
                                        </p:tgtEl>
                                        <p:attrNameLst>
                                          <p:attrName>ppt_x</p:attrName>
                                        </p:attrNameLst>
                                      </p:cBhvr>
                                      <p:tavLst>
                                        <p:tav tm="0">
                                          <p:val>
                                            <p:strVal val="1+#ppt_w/2"/>
                                          </p:val>
                                        </p:tav>
                                        <p:tav tm="100000">
                                          <p:val>
                                            <p:strVal val="#ppt_x"/>
                                          </p:val>
                                        </p:tav>
                                      </p:tavLst>
                                    </p:anim>
                                    <p:anim calcmode="lin" valueType="num">
                                      <p:cBhvr additive="base">
                                        <p:cTn id="8" dur="1000" fill="hold"/>
                                        <p:tgtEl>
                                          <p:spTgt spid="1127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par>
                          <p:cTn id="9" fill="hold">
                            <p:stCondLst>
                              <p:cond delay="1000"/>
                            </p:stCondLst>
                            <p:childTnLst>
                              <p:par>
                                <p:cTn id="10" presetID="29" presetClass="entr" presetSubtype="0" fill="hold" nodeType="afterEffect">
                                  <p:stCondLst>
                                    <p:cond delay="0"/>
                                  </p:stCondLst>
                                  <p:childTnLst>
                                    <p:set>
                                      <p:cBhvr>
                                        <p:cTn id="11" dur="1" fill="hold">
                                          <p:stCondLst>
                                            <p:cond delay="0"/>
                                          </p:stCondLst>
                                        </p:cTn>
                                        <p:tgtEl>
                                          <p:spTgt spid="11269"/>
                                        </p:tgtEl>
                                        <p:attrNameLst>
                                          <p:attrName>style.visibility</p:attrName>
                                        </p:attrNameLst>
                                      </p:cBhvr>
                                      <p:to>
                                        <p:strVal val="visible"/>
                                      </p:to>
                                    </p:set>
                                    <p:anim calcmode="lin" valueType="num">
                                      <p:cBhvr>
                                        <p:cTn id="12" dur="1000" fill="hold"/>
                                        <p:tgtEl>
                                          <p:spTgt spid="11269"/>
                                        </p:tgtEl>
                                        <p:attrNameLst>
                                          <p:attrName>ppt_x</p:attrName>
                                        </p:attrNameLst>
                                      </p:cBhvr>
                                      <p:tavLst>
                                        <p:tav tm="0">
                                          <p:val>
                                            <p:strVal val="#ppt_x-.2"/>
                                          </p:val>
                                        </p:tav>
                                        <p:tav tm="100000">
                                          <p:val>
                                            <p:strVal val="#ppt_x"/>
                                          </p:val>
                                        </p:tav>
                                      </p:tavLst>
                                    </p:anim>
                                    <p:anim calcmode="lin" valueType="num">
                                      <p:cBhvr>
                                        <p:cTn id="13" dur="1000" fill="hold"/>
                                        <p:tgtEl>
                                          <p:spTgt spid="11269"/>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269"/>
                                        </p:tgtEl>
                                      </p:cBhvr>
                                    </p:animEffec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11271">
                                            <p:txEl>
                                              <p:pRg st="0" end="0"/>
                                            </p:txEl>
                                          </p:spTgt>
                                        </p:tgtEl>
                                        <p:attrNameLst>
                                          <p:attrName>style.visibility</p:attrName>
                                        </p:attrNameLst>
                                      </p:cBhvr>
                                      <p:to>
                                        <p:strVal val="visible"/>
                                      </p:to>
                                    </p:set>
                                    <p:anim calcmode="discrete" valueType="clr">
                                      <p:cBhvr override="childStyle">
                                        <p:cTn id="17" dur="80"/>
                                        <p:tgtEl>
                                          <p:spTgt spid="1127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1271">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11271">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C3A1B5F-B1F7-48F4-BC3E-874787B7CD08}"/>
              </a:ext>
            </a:extLst>
          </p:cNvPr>
          <p:cNvSpPr/>
          <p:nvPr/>
        </p:nvSpPr>
        <p:spPr>
          <a:xfrm>
            <a:off x="1310640" y="1308100"/>
            <a:ext cx="9570720" cy="394208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Tôi là hạt thóc nhỏ. Tôi được sinh ra trên cánh đồng lúa vàng ươm. Tôi trải qua biết bao nắng mưa, sương giõ, bão lũ để nảy nở. Dẫu tôi mong manh, gầy guộc và nhỏ bé nhưng con người vẫn rất yêu quý và trân trọng tôi. Vì tôi đã nuôi sống con người hàng ngày.</a:t>
            </a:r>
            <a:endParaRPr kumimoji="0" lang="en-US" sz="36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806946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3C0946B-8596-41AE-826C-CB1D0F7A13FD}"/>
              </a:ext>
            </a:extLst>
          </p:cNvPr>
          <p:cNvPicPr>
            <a:picLocks noChangeAspect="1"/>
          </p:cNvPicPr>
          <p:nvPr/>
        </p:nvPicPr>
        <p:blipFill rotWithShape="1">
          <a:blip r:embed="rId3">
            <a:extLst>
              <a:ext uri="{28A0092B-C50C-407E-A947-70E740481C1C}">
                <a14:useLocalDpi xmlns:a14="http://schemas.microsoft.com/office/drawing/2010/main" val="0"/>
              </a:ext>
            </a:extLst>
          </a:blip>
          <a:srcRect l="43854" b="76709"/>
          <a:stretch/>
        </p:blipFill>
        <p:spPr>
          <a:xfrm>
            <a:off x="6484912" y="-1276"/>
            <a:ext cx="5707087" cy="3430276"/>
          </a:xfrm>
          <a:prstGeom prst="rect">
            <a:avLst/>
          </a:prstGeom>
        </p:spPr>
      </p:pic>
      <p:pic>
        <p:nvPicPr>
          <p:cNvPr id="4" name="图片 3">
            <a:extLst>
              <a:ext uri="{FF2B5EF4-FFF2-40B4-BE49-F238E27FC236}">
                <a16:creationId xmlns:a16="http://schemas.microsoft.com/office/drawing/2014/main" id="{7D39A166-ECA0-478D-BA06-395C2FA9FFFE}"/>
              </a:ext>
            </a:extLst>
          </p:cNvPr>
          <p:cNvPicPr>
            <a:picLocks noChangeAspect="1"/>
          </p:cNvPicPr>
          <p:nvPr/>
        </p:nvPicPr>
        <p:blipFill rotWithShape="1">
          <a:blip r:embed="rId4">
            <a:extLst>
              <a:ext uri="{28A0092B-C50C-407E-A947-70E740481C1C}">
                <a14:useLocalDpi xmlns:a14="http://schemas.microsoft.com/office/drawing/2010/main" val="0"/>
              </a:ext>
            </a:extLst>
          </a:blip>
          <a:srcRect l="98" t="62109" r="28789" b="-55"/>
          <a:stretch/>
        </p:blipFill>
        <p:spPr>
          <a:xfrm>
            <a:off x="0" y="1388297"/>
            <a:ext cx="6502323" cy="5469703"/>
          </a:xfrm>
          <a:prstGeom prst="rect">
            <a:avLst/>
          </a:prstGeom>
        </p:spPr>
      </p:pic>
      <p:pic>
        <p:nvPicPr>
          <p:cNvPr id="5" name="图片 4">
            <a:extLst>
              <a:ext uri="{FF2B5EF4-FFF2-40B4-BE49-F238E27FC236}">
                <a16:creationId xmlns:a16="http://schemas.microsoft.com/office/drawing/2014/main" id="{1AF36C5B-544C-4465-BF68-E96543FA8EE3}"/>
              </a:ext>
            </a:extLst>
          </p:cNvPr>
          <p:cNvPicPr>
            <a:picLocks noChangeAspect="1"/>
          </p:cNvPicPr>
          <p:nvPr/>
        </p:nvPicPr>
        <p:blipFill rotWithShape="1">
          <a:blip r:embed="rId3">
            <a:extLst>
              <a:ext uri="{28A0092B-C50C-407E-A947-70E740481C1C}">
                <a14:useLocalDpi xmlns:a14="http://schemas.microsoft.com/office/drawing/2010/main" val="0"/>
              </a:ext>
            </a:extLst>
          </a:blip>
          <a:srcRect l="44445" t="61875" r="1276" b="171"/>
          <a:stretch/>
        </p:blipFill>
        <p:spPr>
          <a:xfrm>
            <a:off x="7240153" y="1880886"/>
            <a:ext cx="4951846" cy="5016911"/>
          </a:xfrm>
          <a:prstGeom prst="rect">
            <a:avLst/>
          </a:prstGeom>
        </p:spPr>
      </p:pic>
      <p:pic>
        <p:nvPicPr>
          <p:cNvPr id="3" name="图片 2">
            <a:extLst>
              <a:ext uri="{FF2B5EF4-FFF2-40B4-BE49-F238E27FC236}">
                <a16:creationId xmlns:a16="http://schemas.microsoft.com/office/drawing/2014/main" id="{C3DA95A3-DE1C-4F5B-AB72-03CDB6FF8C9D}"/>
              </a:ext>
            </a:extLst>
          </p:cNvPr>
          <p:cNvPicPr>
            <a:picLocks noChangeAspect="1"/>
          </p:cNvPicPr>
          <p:nvPr/>
        </p:nvPicPr>
        <p:blipFill rotWithShape="1">
          <a:blip r:embed="rId4">
            <a:extLst>
              <a:ext uri="{28A0092B-C50C-407E-A947-70E740481C1C}">
                <a14:useLocalDpi xmlns:a14="http://schemas.microsoft.com/office/drawing/2010/main" val="0"/>
              </a:ext>
            </a:extLst>
          </a:blip>
          <a:srcRect r="40821" b="72996"/>
          <a:stretch/>
        </p:blipFill>
        <p:spPr>
          <a:xfrm>
            <a:off x="1" y="0"/>
            <a:ext cx="5689678" cy="3761772"/>
          </a:xfrm>
          <a:prstGeom prst="rect">
            <a:avLst/>
          </a:prstGeom>
        </p:spPr>
      </p:pic>
      <p:grpSp>
        <p:nvGrpSpPr>
          <p:cNvPr id="16" name="组合 15">
            <a:extLst>
              <a:ext uri="{FF2B5EF4-FFF2-40B4-BE49-F238E27FC236}">
                <a16:creationId xmlns:a16="http://schemas.microsoft.com/office/drawing/2014/main" id="{F16612A4-CAB9-4A66-ABD4-F8503C3C5F37}"/>
              </a:ext>
            </a:extLst>
          </p:cNvPr>
          <p:cNvGrpSpPr/>
          <p:nvPr/>
        </p:nvGrpSpPr>
        <p:grpSpPr>
          <a:xfrm>
            <a:off x="2364936" y="2051505"/>
            <a:ext cx="7917564" cy="2665450"/>
            <a:chOff x="2364936" y="2051505"/>
            <a:chExt cx="7917564" cy="2665450"/>
          </a:xfrm>
        </p:grpSpPr>
        <p:sp>
          <p:nvSpPr>
            <p:cNvPr id="17" name="矩形 16">
              <a:extLst>
                <a:ext uri="{FF2B5EF4-FFF2-40B4-BE49-F238E27FC236}">
                  <a16:creationId xmlns:a16="http://schemas.microsoft.com/office/drawing/2014/main" id="{5B917BA8-C6A6-433D-9077-EF5F564C1CE1}"/>
                </a:ext>
              </a:extLst>
            </p:cNvPr>
            <p:cNvSpPr/>
            <p:nvPr/>
          </p:nvSpPr>
          <p:spPr>
            <a:xfrm>
              <a:off x="2428568" y="2128383"/>
              <a:ext cx="7816645" cy="2512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8000" b="1" i="0" u="none" strike="noStrike" kern="1200" cap="none" spc="0" normalizeH="0" baseline="0" noProof="0" dirty="0">
                <a:ln>
                  <a:noFill/>
                </a:ln>
                <a:solidFill>
                  <a:srgbClr val="A26D3D"/>
                </a:solidFill>
                <a:effectLst/>
                <a:uLnTx/>
                <a:uFillTx/>
                <a:latin typeface="小单纯体" panose="02010601030101010101" pitchFamily="2" charset="-122"/>
                <a:ea typeface="小单纯体" panose="02010601030101010101" pitchFamily="2" charset="-122"/>
                <a:cs typeface="+mn-cs"/>
              </a:endParaRPr>
            </a:p>
          </p:txBody>
        </p:sp>
        <p:sp>
          <p:nvSpPr>
            <p:cNvPr id="18" name="矩形 17">
              <a:extLst>
                <a:ext uri="{FF2B5EF4-FFF2-40B4-BE49-F238E27FC236}">
                  <a16:creationId xmlns:a16="http://schemas.microsoft.com/office/drawing/2014/main" id="{5F6365CF-F53D-43C6-BCE7-BF3FCA52DEDA}"/>
                </a:ext>
              </a:extLst>
            </p:cNvPr>
            <p:cNvSpPr/>
            <p:nvPr/>
          </p:nvSpPr>
          <p:spPr>
            <a:xfrm>
              <a:off x="2580968" y="2280784"/>
              <a:ext cx="7497097" cy="2251888"/>
            </a:xfrm>
            <a:prstGeom prst="rect">
              <a:avLst/>
            </a:prstGeom>
            <a:noFill/>
            <a:ln>
              <a:solidFill>
                <a:srgbClr val="A26D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800" b="1" i="0" u="none" strike="noStrike" kern="1200" cap="none" spc="0" normalizeH="0" baseline="0" noProof="0">
                <a:ln>
                  <a:noFill/>
                </a:ln>
                <a:solidFill>
                  <a:srgbClr val="A26D3D"/>
                </a:solidFill>
                <a:effectLst/>
                <a:uLnTx/>
                <a:uFillTx/>
                <a:latin typeface="小单纯体" panose="02010601030101010101" pitchFamily="2" charset="-122"/>
                <a:ea typeface="小单纯体" panose="02010601030101010101" pitchFamily="2" charset="-122"/>
                <a:cs typeface="+mn-cs"/>
              </a:endParaRPr>
            </a:p>
          </p:txBody>
        </p:sp>
        <p:sp>
          <p:nvSpPr>
            <p:cNvPr id="19" name="矩形 18">
              <a:extLst>
                <a:ext uri="{FF2B5EF4-FFF2-40B4-BE49-F238E27FC236}">
                  <a16:creationId xmlns:a16="http://schemas.microsoft.com/office/drawing/2014/main" id="{4EBA1B63-E0F8-43FE-8861-35B86B1DB06D}"/>
                </a:ext>
              </a:extLst>
            </p:cNvPr>
            <p:cNvSpPr/>
            <p:nvPr/>
          </p:nvSpPr>
          <p:spPr>
            <a:xfrm>
              <a:off x="2364936" y="2051505"/>
              <a:ext cx="294967" cy="321591"/>
            </a:xfrm>
            <a:prstGeom prst="rect">
              <a:avLst/>
            </a:prstGeom>
            <a:noFill/>
            <a:ln>
              <a:solidFill>
                <a:srgbClr val="A26D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800" b="1" i="0" u="none" strike="noStrike" kern="1200" cap="none" spc="0" normalizeH="0" baseline="0" noProof="0">
                <a:ln>
                  <a:noFill/>
                </a:ln>
                <a:solidFill>
                  <a:srgbClr val="A26D3D"/>
                </a:solidFill>
                <a:effectLst/>
                <a:uLnTx/>
                <a:uFillTx/>
                <a:latin typeface="小单纯体" panose="02010601030101010101" pitchFamily="2" charset="-122"/>
                <a:ea typeface="小单纯体" panose="02010601030101010101" pitchFamily="2" charset="-122"/>
                <a:cs typeface="+mn-cs"/>
              </a:endParaRPr>
            </a:p>
          </p:txBody>
        </p:sp>
        <p:sp>
          <p:nvSpPr>
            <p:cNvPr id="20" name="矩形 19">
              <a:extLst>
                <a:ext uri="{FF2B5EF4-FFF2-40B4-BE49-F238E27FC236}">
                  <a16:creationId xmlns:a16="http://schemas.microsoft.com/office/drawing/2014/main" id="{E9B24768-1EB9-4F89-84F2-F9E780B90DC9}"/>
                </a:ext>
              </a:extLst>
            </p:cNvPr>
            <p:cNvSpPr/>
            <p:nvPr/>
          </p:nvSpPr>
          <p:spPr>
            <a:xfrm>
              <a:off x="9987533" y="4395364"/>
              <a:ext cx="294967" cy="321591"/>
            </a:xfrm>
            <a:prstGeom prst="rect">
              <a:avLst/>
            </a:prstGeom>
            <a:noFill/>
            <a:ln>
              <a:solidFill>
                <a:srgbClr val="A26D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800" b="1" i="0" u="none" strike="noStrike" kern="1200" cap="none" spc="0" normalizeH="0" baseline="0" noProof="0">
                <a:ln>
                  <a:noFill/>
                </a:ln>
                <a:solidFill>
                  <a:srgbClr val="A26D3D"/>
                </a:solidFill>
                <a:effectLst/>
                <a:uLnTx/>
                <a:uFillTx/>
                <a:latin typeface="小单纯体" panose="02010601030101010101" pitchFamily="2" charset="-122"/>
                <a:ea typeface="小单纯体" panose="02010601030101010101" pitchFamily="2" charset="-122"/>
                <a:cs typeface="+mn-cs"/>
              </a:endParaRPr>
            </a:p>
          </p:txBody>
        </p:sp>
      </p:grpSp>
      <p:sp>
        <p:nvSpPr>
          <p:cNvPr id="27" name="矩形 26">
            <a:extLst>
              <a:ext uri="{FF2B5EF4-FFF2-40B4-BE49-F238E27FC236}">
                <a16:creationId xmlns:a16="http://schemas.microsoft.com/office/drawing/2014/main" id="{C32C0BDC-400A-4396-AE9E-FD83351A6C72}"/>
              </a:ext>
            </a:extLst>
          </p:cNvPr>
          <p:cNvSpPr/>
          <p:nvPr/>
        </p:nvSpPr>
        <p:spPr>
          <a:xfrm>
            <a:off x="2716675" y="2668198"/>
            <a:ext cx="7366120" cy="120032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err="1">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Củng</a:t>
            </a:r>
            <a:r>
              <a:rPr kumimoji="0" lang="en-US" altLang="zh-CN" sz="7200" b="1" i="0" u="none" strike="noStrike" kern="1200" cap="none" spc="0" normalizeH="0" baseline="0" noProof="0" dirty="0">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 </a:t>
            </a:r>
            <a:r>
              <a:rPr kumimoji="0" lang="en-US" altLang="zh-CN" sz="7200" b="1" i="0" u="none" strike="noStrike" kern="1200" cap="none" spc="0" normalizeH="0" baseline="0" noProof="0" dirty="0" err="1">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cố</a:t>
            </a:r>
            <a:r>
              <a:rPr kumimoji="0" lang="en-US" altLang="zh-CN" sz="7200" b="1" i="0" u="none" strike="noStrike" kern="1200" cap="none" spc="0" normalizeH="0" baseline="0" noProof="0" dirty="0">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 </a:t>
            </a:r>
            <a:r>
              <a:rPr kumimoji="0" lang="en-US" altLang="zh-CN" sz="7200" b="1" i="0" u="none" strike="noStrike" kern="1200" cap="none" spc="0" normalizeH="0" baseline="0" noProof="0" dirty="0" err="1">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bài</a:t>
            </a:r>
            <a:r>
              <a:rPr kumimoji="0" lang="en-US" altLang="zh-CN" sz="7200" b="1" i="0" u="none" strike="noStrike" kern="1200" cap="none" spc="0" normalizeH="0" baseline="0" noProof="0" dirty="0">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 </a:t>
            </a:r>
            <a:r>
              <a:rPr kumimoji="0" lang="en-US" altLang="zh-CN" sz="7200" b="1" i="0" u="none" strike="noStrike" kern="1200" cap="none" spc="0" normalizeH="0" baseline="0" noProof="0" dirty="0" err="1">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rPr>
              <a:t>học</a:t>
            </a:r>
            <a:endParaRPr kumimoji="0" lang="zh-CN" altLang="en-US" sz="7200" b="1" i="0" u="none" strike="noStrike" kern="1200" cap="none" spc="0" normalizeH="0" baseline="0" noProof="0" dirty="0">
              <a:ln>
                <a:noFill/>
              </a:ln>
              <a:solidFill>
                <a:srgbClr val="A26D3D"/>
              </a:solidFill>
              <a:effectLst/>
              <a:uLnTx/>
              <a:uFillTx/>
              <a:latin typeface="Arial" panose="020B0604020202020204" pitchFamily="34" charset="0"/>
              <a:ea typeface="小单纯体" panose="02010601030101010101" pitchFamily="2" charset="-122"/>
              <a:cs typeface="Arial" panose="020B0604020202020204" pitchFamily="34" charset="0"/>
            </a:endParaRPr>
          </a:p>
        </p:txBody>
      </p:sp>
      <p:pic>
        <p:nvPicPr>
          <p:cNvPr id="29" name="图片 28">
            <a:extLst>
              <a:ext uri="{FF2B5EF4-FFF2-40B4-BE49-F238E27FC236}">
                <a16:creationId xmlns:a16="http://schemas.microsoft.com/office/drawing/2014/main" id="{1834BFB7-EDB9-42CF-91DA-47612E2802E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3879" b="98908" l="26886" r="47932"/>
                    </a14:imgEffect>
                  </a14:imgLayer>
                </a14:imgProps>
              </a:ext>
              <a:ext uri="{28A0092B-C50C-407E-A947-70E740481C1C}">
                <a14:useLocalDpi xmlns:a14="http://schemas.microsoft.com/office/drawing/2010/main" val="0"/>
              </a:ext>
            </a:extLst>
          </a:blip>
          <a:srcRect l="26496" t="83312" r="51923" b="344"/>
          <a:stretch/>
        </p:blipFill>
        <p:spPr>
          <a:xfrm>
            <a:off x="4058140" y="1308122"/>
            <a:ext cx="1040692" cy="1141913"/>
          </a:xfrm>
          <a:prstGeom prst="rect">
            <a:avLst/>
          </a:prstGeom>
          <a:effectLst>
            <a:outerShdw blurRad="50800" dist="38100" dir="2700000" sx="104000" sy="104000" algn="tl" rotWithShape="0">
              <a:prstClr val="black">
                <a:alpha val="34000"/>
              </a:prstClr>
            </a:outerShdw>
          </a:effectLst>
        </p:spPr>
      </p:pic>
      <p:pic>
        <p:nvPicPr>
          <p:cNvPr id="30" name="图片 29">
            <a:extLst>
              <a:ext uri="{FF2B5EF4-FFF2-40B4-BE49-F238E27FC236}">
                <a16:creationId xmlns:a16="http://schemas.microsoft.com/office/drawing/2014/main" id="{97EA54EA-08A6-4F5B-A051-45EB7EFD4E1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3879" b="98908" l="26886" r="47932"/>
                    </a14:imgEffect>
                  </a14:imgLayer>
                </a14:imgProps>
              </a:ext>
              <a:ext uri="{28A0092B-C50C-407E-A947-70E740481C1C}">
                <a14:useLocalDpi xmlns:a14="http://schemas.microsoft.com/office/drawing/2010/main" val="0"/>
              </a:ext>
            </a:extLst>
          </a:blip>
          <a:srcRect l="26496" t="83312" r="51923" b="344"/>
          <a:stretch/>
        </p:blipFill>
        <p:spPr>
          <a:xfrm>
            <a:off x="7830157" y="4231852"/>
            <a:ext cx="783500" cy="859705"/>
          </a:xfrm>
          <a:prstGeom prst="rect">
            <a:avLst/>
          </a:prstGeom>
          <a:effectLst>
            <a:outerShdw blurRad="50800" dist="38100" dir="2700000" sx="104000" sy="104000" algn="tl" rotWithShape="0">
              <a:prstClr val="black">
                <a:alpha val="34000"/>
              </a:prstClr>
            </a:outerShdw>
          </a:effectLst>
        </p:spPr>
      </p:pic>
    </p:spTree>
    <p:extLst>
      <p:ext uri="{BB962C8B-B14F-4D97-AF65-F5344CB8AC3E}">
        <p14:creationId xmlns:p14="http://schemas.microsoft.com/office/powerpoint/2010/main" val="9173232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Text Box 4"/>
</p:tagLst>
</file>

<file path=ppt/tags/tag2.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Line 13"/>
</p:tagLst>
</file>

<file path=ppt/tags/tag3.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AutoShape 14"/>
</p:tagLst>
</file>

<file path=ppt/tags/tag4.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Line 13"/>
</p:tagLst>
</file>

<file path=ppt/tags/tag5.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AutoShape 14"/>
</p:tagLst>
</file>

<file path=ppt/tags/tag6.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Line 13"/>
</p:tagLst>
</file>

<file path=ppt/tags/tag7.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AutoShape 14"/>
</p:tagLst>
</file>

<file path=ppt/tags/tag8.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Line 13"/>
</p:tagLst>
</file>

<file path=ppt/tags/tag9.xml><?xml version="1.0" encoding="utf-8"?>
<p:tagLst xmlns:a="http://schemas.openxmlformats.org/drawingml/2006/main" xmlns:r="http://schemas.openxmlformats.org/officeDocument/2006/relationships" xmlns:p="http://schemas.openxmlformats.org/presentationml/2006/main">
  <p:tag name="MH" val="20151007154213"/>
  <p:tag name="MH_LIBRARY" val="GRAPHIC"/>
  <p:tag name="MH_ORDER" val="AutoShape 14"/>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1385</Words>
  <Application>Microsoft Office PowerPoint</Application>
  <PresentationFormat>Widescreen</PresentationFormat>
  <Paragraphs>292</Paragraphs>
  <Slides>26</Slides>
  <Notes>19</Notes>
  <HiddenSlides>0</HiddenSlides>
  <MMClips>1</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26</vt:i4>
      </vt:variant>
    </vt:vector>
  </HeadingPairs>
  <TitlesOfParts>
    <vt:vector size="46" baseType="lpstr">
      <vt:lpstr>Microsoft YaHei</vt:lpstr>
      <vt:lpstr>SimSun</vt:lpstr>
      <vt:lpstr>SimSun</vt:lpstr>
      <vt:lpstr>Arial</vt:lpstr>
      <vt:lpstr>Arial Rounded MT Bold</vt:lpstr>
      <vt:lpstr>Arial-Rounded</vt:lpstr>
      <vt:lpstr>Calibri</vt:lpstr>
      <vt:lpstr>Calibri Light</vt:lpstr>
      <vt:lpstr>等线</vt:lpstr>
      <vt:lpstr>黑体</vt:lpstr>
      <vt:lpstr>Times New Roman</vt:lpstr>
      <vt:lpstr>字魂36号-正文宋楷</vt:lpstr>
      <vt:lpstr>小单纯体</vt:lpstr>
      <vt:lpstr>1_Office Theme</vt:lpstr>
      <vt:lpstr>2_Office Theme</vt:lpstr>
      <vt:lpstr>3_Office Theme</vt:lpstr>
      <vt:lpstr>Office 主题</vt:lpstr>
      <vt:lpstr>5_Office Theme</vt:lpstr>
      <vt:lpstr>1_Office 主题</vt:lpstr>
      <vt:lpstr>4_Office Theme</vt:lpstr>
      <vt:lpstr>1. Ôn và khởi động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Ôn và khởi động</dc:title>
  <dc:creator>tran thao</dc:creator>
  <cp:lastModifiedBy>Asus VivoBook</cp:lastModifiedBy>
  <cp:revision>4</cp:revision>
  <dcterms:created xsi:type="dcterms:W3CDTF">2021-08-01T04:01:45Z</dcterms:created>
  <dcterms:modified xsi:type="dcterms:W3CDTF">2024-02-20T03:52:50Z</dcterms:modified>
</cp:coreProperties>
</file>