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  <p:sldMasterId id="2147483692" r:id="rId2"/>
    <p:sldMasterId id="2147483705" r:id="rId3"/>
    <p:sldMasterId id="2147483717" r:id="rId4"/>
    <p:sldMasterId id="2147483729" r:id="rId5"/>
    <p:sldMasterId id="2147483731" r:id="rId6"/>
    <p:sldMasterId id="2147483761" r:id="rId7"/>
  </p:sldMasterIdLst>
  <p:notesMasterIdLst>
    <p:notesMasterId r:id="rId27"/>
  </p:notesMasterIdLst>
  <p:handoutMasterIdLst>
    <p:handoutMasterId r:id="rId28"/>
  </p:handoutMasterIdLst>
  <p:sldIdLst>
    <p:sldId id="2007577113" r:id="rId8"/>
    <p:sldId id="2007577114" r:id="rId9"/>
    <p:sldId id="286" r:id="rId10"/>
    <p:sldId id="326" r:id="rId11"/>
    <p:sldId id="327" r:id="rId12"/>
    <p:sldId id="333" r:id="rId13"/>
    <p:sldId id="334" r:id="rId14"/>
    <p:sldId id="269" r:id="rId15"/>
    <p:sldId id="2007577120" r:id="rId16"/>
    <p:sldId id="2007577116" r:id="rId17"/>
    <p:sldId id="2007577119" r:id="rId18"/>
    <p:sldId id="2007577127" r:id="rId19"/>
    <p:sldId id="2007577121" r:id="rId20"/>
    <p:sldId id="2007577117" r:id="rId21"/>
    <p:sldId id="2007577123" r:id="rId22"/>
    <p:sldId id="2007577126" r:id="rId23"/>
    <p:sldId id="2007577122" r:id="rId24"/>
    <p:sldId id="2007577095" r:id="rId25"/>
    <p:sldId id="2007577125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ABFF"/>
    <a:srgbClr val="DB93FF"/>
    <a:srgbClr val="CC66FF"/>
    <a:srgbClr val="00CC66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328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FCFA878-B618-4B38-93B9-AA47A0F2742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A0C6BE-FECD-46F1-ADB3-715C6199A7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CA410-CD9D-4AF8-9A2E-8427E7CB6714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2547BF-7567-448E-954F-E00478A3221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DFFE7E-E5E4-485C-BD06-388DA58709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9882D-54B9-471E-A101-F23B82F0E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366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0066AF-5B26-4EDD-8FAD-595EFBF60D7E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5F507-1483-497D-B293-80E7E228D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289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9FF34-ECA9-4BF5-A544-0917AE760F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707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C5B1B-5542-44F1-9EC5-FEF3A0AEF3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0031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C5B1B-5542-44F1-9EC5-FEF3A0AEF3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8514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5.gi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0.svg"/><Relationship Id="rId4" Type="http://schemas.openxmlformats.org/officeDocument/2006/relationships/image" Target="../media/image2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8.png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49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43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7">
            <a:extLst>
              <a:ext uri="{FF2B5EF4-FFF2-40B4-BE49-F238E27FC236}">
                <a16:creationId xmlns:a16="http://schemas.microsoft.com/office/drawing/2014/main" id="{12A7224A-529B-49DF-8994-1AEB021B7A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444" y="3178649"/>
            <a:ext cx="12209445" cy="3679353"/>
          </a:xfrm>
          <a:prstGeom prst="rect">
            <a:avLst/>
          </a:prstGeom>
        </p:spPr>
      </p:pic>
      <p:pic>
        <p:nvPicPr>
          <p:cNvPr id="8" name="1">
            <a:extLst>
              <a:ext uri="{FF2B5EF4-FFF2-40B4-BE49-F238E27FC236}">
                <a16:creationId xmlns:a16="http://schemas.microsoft.com/office/drawing/2014/main" id="{97C5E7E8-2083-4C6A-A02C-1F010E8FF2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2038979" y="2601144"/>
            <a:ext cx="4906376" cy="3980824"/>
          </a:xfrm>
          <a:prstGeom prst="rect">
            <a:avLst/>
          </a:prstGeom>
        </p:spPr>
      </p:pic>
      <p:pic>
        <p:nvPicPr>
          <p:cNvPr id="9" name="19">
            <a:extLst>
              <a:ext uri="{FF2B5EF4-FFF2-40B4-BE49-F238E27FC236}">
                <a16:creationId xmlns:a16="http://schemas.microsoft.com/office/drawing/2014/main" id="{81F8E7DE-5A5C-446A-83F2-883FAF09DF5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 flipH="1">
            <a:off x="8559038" y="4084499"/>
            <a:ext cx="3773430" cy="2705179"/>
          </a:xfrm>
          <a:prstGeom prst="rect">
            <a:avLst/>
          </a:prstGeom>
        </p:spPr>
      </p:pic>
      <p:pic>
        <p:nvPicPr>
          <p:cNvPr id="10" name="55">
            <a:extLst>
              <a:ext uri="{FF2B5EF4-FFF2-40B4-BE49-F238E27FC236}">
                <a16:creationId xmlns:a16="http://schemas.microsoft.com/office/drawing/2014/main" id="{A8904B3B-FC0C-4CA9-BFC2-AC0ADDB260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857533" y="-215470"/>
            <a:ext cx="9803219" cy="3679353"/>
          </a:xfrm>
          <a:prstGeom prst="rect">
            <a:avLst/>
          </a:prstGeom>
        </p:spPr>
      </p:pic>
      <p:grpSp>
        <p:nvGrpSpPr>
          <p:cNvPr id="11" name="57">
            <a:extLst>
              <a:ext uri="{FF2B5EF4-FFF2-40B4-BE49-F238E27FC236}">
                <a16:creationId xmlns:a16="http://schemas.microsoft.com/office/drawing/2014/main" id="{A79173E2-791C-4E72-A892-035137321C46}"/>
              </a:ext>
            </a:extLst>
          </p:cNvPr>
          <p:cNvGrpSpPr/>
          <p:nvPr userDrawn="1"/>
        </p:nvGrpSpPr>
        <p:grpSpPr>
          <a:xfrm>
            <a:off x="6756819" y="3169720"/>
            <a:ext cx="804179" cy="374559"/>
            <a:chOff x="217691" y="6414967"/>
            <a:chExt cx="804180" cy="374559"/>
          </a:xfrm>
        </p:grpSpPr>
        <p:grpSp>
          <p:nvGrpSpPr>
            <p:cNvPr id="12" name="Group 4">
              <a:extLst>
                <a:ext uri="{FF2B5EF4-FFF2-40B4-BE49-F238E27FC236}">
                  <a16:creationId xmlns:a16="http://schemas.microsoft.com/office/drawing/2014/main" id="{5D588DCF-60C7-431C-9BB1-30DDF55E5E3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8" name="Freeform 5">
                <a:extLst>
                  <a:ext uri="{FF2B5EF4-FFF2-40B4-BE49-F238E27FC236}">
                    <a16:creationId xmlns:a16="http://schemas.microsoft.com/office/drawing/2014/main" id="{CF2BC369-B52A-49AF-A119-90F74F645577}"/>
                  </a:ext>
                </a:extLst>
              </p:cNvPr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3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9" name="Freeform 6">
                <a:extLst>
                  <a:ext uri="{FF2B5EF4-FFF2-40B4-BE49-F238E27FC236}">
                    <a16:creationId xmlns:a16="http://schemas.microsoft.com/office/drawing/2014/main" id="{708F2D9C-5C1A-477C-9CFD-26BB7CFED78C}"/>
                  </a:ext>
                </a:extLst>
              </p:cNvPr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3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id="{1E23AC18-8118-42E4-B1E9-F8CF77208E60}"/>
                  </a:ext>
                </a:extLst>
              </p:cNvPr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3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21" name="Freeform 8">
                <a:extLst>
                  <a:ext uri="{FF2B5EF4-FFF2-40B4-BE49-F238E27FC236}">
                    <a16:creationId xmlns:a16="http://schemas.microsoft.com/office/drawing/2014/main" id="{B68DF67C-8D8B-498F-84A1-7F84C24436A6}"/>
                  </a:ext>
                </a:extLst>
              </p:cNvPr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3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</p:grpSp>
        <p:grpSp>
          <p:nvGrpSpPr>
            <p:cNvPr id="13" name="Group 4">
              <a:extLst>
                <a:ext uri="{FF2B5EF4-FFF2-40B4-BE49-F238E27FC236}">
                  <a16:creationId xmlns:a16="http://schemas.microsoft.com/office/drawing/2014/main" id="{BE779103-3A43-4A28-A437-8BE7016DE6F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4" name="Freeform 5">
                <a:extLst>
                  <a:ext uri="{FF2B5EF4-FFF2-40B4-BE49-F238E27FC236}">
                    <a16:creationId xmlns:a16="http://schemas.microsoft.com/office/drawing/2014/main" id="{3B8992BB-9EDB-4AA9-869E-5FCD7A06CC89}"/>
                  </a:ext>
                </a:extLst>
              </p:cNvPr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3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5" name="Freeform 6">
                <a:extLst>
                  <a:ext uri="{FF2B5EF4-FFF2-40B4-BE49-F238E27FC236}">
                    <a16:creationId xmlns:a16="http://schemas.microsoft.com/office/drawing/2014/main" id="{B05E5337-3163-434D-8B02-CA46BAE04D6A}"/>
                  </a:ext>
                </a:extLst>
              </p:cNvPr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3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6" name="Freeform 7">
                <a:extLst>
                  <a:ext uri="{FF2B5EF4-FFF2-40B4-BE49-F238E27FC236}">
                    <a16:creationId xmlns:a16="http://schemas.microsoft.com/office/drawing/2014/main" id="{44239E07-7548-460D-8361-4A105F23336D}"/>
                  </a:ext>
                </a:extLst>
              </p:cNvPr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3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7" name="Freeform 8">
                <a:extLst>
                  <a:ext uri="{FF2B5EF4-FFF2-40B4-BE49-F238E27FC236}">
                    <a16:creationId xmlns:a16="http://schemas.microsoft.com/office/drawing/2014/main" id="{9A611E1F-D27F-4022-A6CF-123AB156C43D}"/>
                  </a:ext>
                </a:extLst>
              </p:cNvPr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3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</p:grpSp>
      </p:grpSp>
      <p:pic>
        <p:nvPicPr>
          <p:cNvPr id="22" name="69">
            <a:extLst>
              <a:ext uri="{FF2B5EF4-FFF2-40B4-BE49-F238E27FC236}">
                <a16:creationId xmlns:a16="http://schemas.microsoft.com/office/drawing/2014/main" id="{BBEDC40F-84C7-45C7-A70C-C10D5C83124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/>
          <a:stretch>
            <a:fillRect/>
          </a:stretch>
        </p:blipFill>
        <p:spPr>
          <a:xfrm>
            <a:off x="7222131" y="450640"/>
            <a:ext cx="4465330" cy="2328677"/>
          </a:xfrm>
          <a:prstGeom prst="rect">
            <a:avLst/>
          </a:prstGeom>
        </p:spPr>
      </p:pic>
      <p:pic>
        <p:nvPicPr>
          <p:cNvPr id="25" name="Picture 9" descr="E:\0000000我图PPT\00001PNG素材\儿童卡通\tr.png">
            <a:extLst>
              <a:ext uri="{FF2B5EF4-FFF2-40B4-BE49-F238E27FC236}">
                <a16:creationId xmlns:a16="http://schemas.microsoft.com/office/drawing/2014/main" id="{98AAE8C0-0F06-466A-9DBA-817AC3B18A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10" y="5065472"/>
            <a:ext cx="2354982" cy="158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18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F0B98-6806-4E5A-AF36-1A599EA8F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599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575B3-456E-4BC5-9E8A-935920C8A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6"/>
            <a:ext cx="10515599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70E6E-3D3A-4094-B7AB-5E51EF9188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199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0CCC1F2-EC4C-438A-A626-EF38FEB19E62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DAD1E-B1EC-4442-91F3-A1B93E700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1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FAE14-20AD-4F99-B50F-F8A5DB4E2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F9B525D6-B33C-4B02-B16B-D7EC1E9A098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image 101">
            <a:extLst>
              <a:ext uri="{FF2B5EF4-FFF2-40B4-BE49-F238E27FC236}">
                <a16:creationId xmlns:a16="http://schemas.microsoft.com/office/drawing/2014/main" id="{F5619E5B-F788-4415-BCE7-377433451B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1"/>
            <a:ext cx="12192003" cy="6858001"/>
          </a:xfrm>
          <a:prstGeom prst="rect">
            <a:avLst/>
          </a:prstGeom>
        </p:spPr>
      </p:pic>
      <p:sp>
        <p:nvSpPr>
          <p:cNvPr id="8" name="任意形状 34">
            <a:extLst>
              <a:ext uri="{FF2B5EF4-FFF2-40B4-BE49-F238E27FC236}">
                <a16:creationId xmlns:a16="http://schemas.microsoft.com/office/drawing/2014/main" id="{C14C9137-2D10-424B-A009-7AC8617014CB}"/>
              </a:ext>
            </a:extLst>
          </p:cNvPr>
          <p:cNvSpPr/>
          <p:nvPr userDrawn="1"/>
        </p:nvSpPr>
        <p:spPr>
          <a:xfrm>
            <a:off x="10059220" y="4741024"/>
            <a:ext cx="3074912" cy="3074912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7">
            <a:extLst>
              <a:ext uri="{FF2B5EF4-FFF2-40B4-BE49-F238E27FC236}">
                <a16:creationId xmlns:a16="http://schemas.microsoft.com/office/drawing/2014/main" id="{9716026E-F2E9-43B9-ACD3-D607B1334955}"/>
              </a:ext>
            </a:extLst>
          </p:cNvPr>
          <p:cNvSpPr/>
          <p:nvPr userDrawn="1"/>
        </p:nvSpPr>
        <p:spPr>
          <a:xfrm>
            <a:off x="1538273" y="1186047"/>
            <a:ext cx="9398018" cy="4774401"/>
          </a:xfrm>
          <a:prstGeom prst="rect">
            <a:avLst/>
          </a:prstGeom>
          <a:solidFill>
            <a:srgbClr val="FDCE66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5">
            <a:extLst>
              <a:ext uri="{FF2B5EF4-FFF2-40B4-BE49-F238E27FC236}">
                <a16:creationId xmlns:a16="http://schemas.microsoft.com/office/drawing/2014/main" id="{80AB0848-6063-41B9-888E-A6A8F3A902CB}"/>
              </a:ext>
            </a:extLst>
          </p:cNvPr>
          <p:cNvSpPr/>
          <p:nvPr userDrawn="1"/>
        </p:nvSpPr>
        <p:spPr>
          <a:xfrm>
            <a:off x="1247965" y="885551"/>
            <a:ext cx="9531355" cy="4987524"/>
          </a:xfrm>
          <a:prstGeom prst="rect">
            <a:avLst/>
          </a:prstGeom>
          <a:solidFill>
            <a:srgbClr val="039373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8">
            <a:extLst>
              <a:ext uri="{FF2B5EF4-FFF2-40B4-BE49-F238E27FC236}">
                <a16:creationId xmlns:a16="http://schemas.microsoft.com/office/drawing/2014/main" id="{05E1C943-43C2-45EC-9F62-0A38D90A0B7F}"/>
              </a:ext>
            </a:extLst>
          </p:cNvPr>
          <p:cNvSpPr/>
          <p:nvPr userDrawn="1"/>
        </p:nvSpPr>
        <p:spPr>
          <a:xfrm>
            <a:off x="867967" y="5630648"/>
            <a:ext cx="10456068" cy="482200"/>
          </a:xfrm>
          <a:prstGeom prst="rect">
            <a:avLst/>
          </a:prstGeom>
          <a:solidFill>
            <a:srgbClr val="DAA16D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13">
            <a:extLst>
              <a:ext uri="{FF2B5EF4-FFF2-40B4-BE49-F238E27FC236}">
                <a16:creationId xmlns:a16="http://schemas.microsoft.com/office/drawing/2014/main" id="{E35B7810-C6CA-4B43-BF87-92A05633EE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8100000">
            <a:off x="1457380" y="5086237"/>
            <a:ext cx="971344" cy="972754"/>
          </a:xfrm>
          <a:prstGeom prst="rect">
            <a:avLst/>
          </a:prstGeom>
        </p:spPr>
      </p:pic>
      <p:sp>
        <p:nvSpPr>
          <p:cNvPr id="13" name="椭圆 14">
            <a:extLst>
              <a:ext uri="{FF2B5EF4-FFF2-40B4-BE49-F238E27FC236}">
                <a16:creationId xmlns:a16="http://schemas.microsoft.com/office/drawing/2014/main" id="{6047DAB5-B329-4A18-A0D9-69C5C3BD7D3C}"/>
              </a:ext>
            </a:extLst>
          </p:cNvPr>
          <p:cNvSpPr/>
          <p:nvPr userDrawn="1"/>
        </p:nvSpPr>
        <p:spPr>
          <a:xfrm>
            <a:off x="193569" y="344265"/>
            <a:ext cx="947231" cy="947232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29">
            <a:extLst>
              <a:ext uri="{FF2B5EF4-FFF2-40B4-BE49-F238E27FC236}">
                <a16:creationId xmlns:a16="http://schemas.microsoft.com/office/drawing/2014/main" id="{EACEA673-F397-42C2-840F-E109E4EC87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700000">
            <a:off x="10352337" y="4602420"/>
            <a:ext cx="602779" cy="1767959"/>
          </a:xfrm>
          <a:prstGeom prst="rect">
            <a:avLst/>
          </a:prstGeom>
        </p:spPr>
      </p:pic>
      <p:pic>
        <p:nvPicPr>
          <p:cNvPr id="15" name="image 102">
            <a:extLst>
              <a:ext uri="{FF2B5EF4-FFF2-40B4-BE49-F238E27FC236}">
                <a16:creationId xmlns:a16="http://schemas.microsoft.com/office/drawing/2014/main" id="{8DFADF00-A5EA-4AA8-88EF-F98171658C8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11213302" y="343751"/>
            <a:ext cx="933436" cy="698048"/>
          </a:xfrm>
          <a:prstGeom prst="rect">
            <a:avLst/>
          </a:prstGeom>
        </p:spPr>
      </p:pic>
      <p:sp>
        <p:nvSpPr>
          <p:cNvPr id="16" name="椭圆 24">
            <a:extLst>
              <a:ext uri="{FF2B5EF4-FFF2-40B4-BE49-F238E27FC236}">
                <a16:creationId xmlns:a16="http://schemas.microsoft.com/office/drawing/2014/main" id="{EA6C425B-7238-4DD9-B228-6700E4407813}"/>
              </a:ext>
            </a:extLst>
          </p:cNvPr>
          <p:cNvSpPr/>
          <p:nvPr userDrawn="1"/>
        </p:nvSpPr>
        <p:spPr>
          <a:xfrm>
            <a:off x="11539853" y="750715"/>
            <a:ext cx="572351" cy="572351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椭圆 36">
            <a:extLst>
              <a:ext uri="{FF2B5EF4-FFF2-40B4-BE49-F238E27FC236}">
                <a16:creationId xmlns:a16="http://schemas.microsoft.com/office/drawing/2014/main" id="{4EC2650B-0F3B-447D-83AA-A966A9988A02}"/>
              </a:ext>
            </a:extLst>
          </p:cNvPr>
          <p:cNvSpPr/>
          <p:nvPr userDrawn="1"/>
        </p:nvSpPr>
        <p:spPr>
          <a:xfrm>
            <a:off x="254898" y="6059219"/>
            <a:ext cx="572351" cy="57235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椭圆 37">
            <a:extLst>
              <a:ext uri="{FF2B5EF4-FFF2-40B4-BE49-F238E27FC236}">
                <a16:creationId xmlns:a16="http://schemas.microsoft.com/office/drawing/2014/main" id="{481AEDB8-B1A6-4129-BC93-70B0544013BB}"/>
              </a:ext>
            </a:extLst>
          </p:cNvPr>
          <p:cNvSpPr/>
          <p:nvPr userDrawn="1"/>
        </p:nvSpPr>
        <p:spPr>
          <a:xfrm>
            <a:off x="689352" y="4237644"/>
            <a:ext cx="359357" cy="35935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9" name="组合 6">
            <a:extLst>
              <a:ext uri="{FF2B5EF4-FFF2-40B4-BE49-F238E27FC236}">
                <a16:creationId xmlns:a16="http://schemas.microsoft.com/office/drawing/2014/main" id="{A0BC39FD-4813-49FA-9DA6-0CF2EBE8656C}"/>
              </a:ext>
            </a:extLst>
          </p:cNvPr>
          <p:cNvGrpSpPr/>
          <p:nvPr userDrawn="1"/>
        </p:nvGrpSpPr>
        <p:grpSpPr>
          <a:xfrm>
            <a:off x="2843213" y="5216310"/>
            <a:ext cx="1014412" cy="414337"/>
            <a:chOff x="2843213" y="5216309"/>
            <a:chExt cx="1014412" cy="414337"/>
          </a:xfrm>
        </p:grpSpPr>
        <p:sp>
          <p:nvSpPr>
            <p:cNvPr id="20" name="圆角矩形 38">
              <a:extLst>
                <a:ext uri="{FF2B5EF4-FFF2-40B4-BE49-F238E27FC236}">
                  <a16:creationId xmlns:a16="http://schemas.microsoft.com/office/drawing/2014/main" id="{AA2D5A7F-B74D-494D-813D-6361C99C4569}"/>
                </a:ext>
              </a:extLst>
            </p:cNvPr>
            <p:cNvSpPr/>
            <p:nvPr/>
          </p:nvSpPr>
          <p:spPr>
            <a:xfrm>
              <a:off x="2843213" y="5216311"/>
              <a:ext cx="1014412" cy="414335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799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圆角矩形 39">
              <a:extLst>
                <a:ext uri="{FF2B5EF4-FFF2-40B4-BE49-F238E27FC236}">
                  <a16:creationId xmlns:a16="http://schemas.microsoft.com/office/drawing/2014/main" id="{D7894BD1-88DD-4FC8-BCB6-2922907AA46A}"/>
                </a:ext>
              </a:extLst>
            </p:cNvPr>
            <p:cNvSpPr/>
            <p:nvPr/>
          </p:nvSpPr>
          <p:spPr>
            <a:xfrm>
              <a:off x="2843213" y="5216309"/>
              <a:ext cx="1014412" cy="144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799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2" name="圆角矩形 40">
            <a:extLst>
              <a:ext uri="{FF2B5EF4-FFF2-40B4-BE49-F238E27FC236}">
                <a16:creationId xmlns:a16="http://schemas.microsoft.com/office/drawing/2014/main" id="{3B8CAB01-2B7D-4D0B-9578-C612F98A27B9}"/>
              </a:ext>
            </a:extLst>
          </p:cNvPr>
          <p:cNvSpPr/>
          <p:nvPr userDrawn="1"/>
        </p:nvSpPr>
        <p:spPr>
          <a:xfrm>
            <a:off x="4064370" y="5437765"/>
            <a:ext cx="528638" cy="180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圆角矩形 41">
            <a:extLst>
              <a:ext uri="{FF2B5EF4-FFF2-40B4-BE49-F238E27FC236}">
                <a16:creationId xmlns:a16="http://schemas.microsoft.com/office/drawing/2014/main" id="{0C186285-9E91-4691-86D3-E46A74193EC4}"/>
              </a:ext>
            </a:extLst>
          </p:cNvPr>
          <p:cNvSpPr/>
          <p:nvPr userDrawn="1"/>
        </p:nvSpPr>
        <p:spPr>
          <a:xfrm>
            <a:off x="4764458" y="5437765"/>
            <a:ext cx="528638" cy="180000"/>
          </a:xfrm>
          <a:prstGeom prst="roundRect">
            <a:avLst/>
          </a:prstGeom>
          <a:solidFill>
            <a:schemeClr val="bg1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圆角矩形 42">
            <a:extLst>
              <a:ext uri="{FF2B5EF4-FFF2-40B4-BE49-F238E27FC236}">
                <a16:creationId xmlns:a16="http://schemas.microsoft.com/office/drawing/2014/main" id="{A2705D01-A040-4E4A-883D-4BD5C29C021A}"/>
              </a:ext>
            </a:extLst>
          </p:cNvPr>
          <p:cNvSpPr/>
          <p:nvPr userDrawn="1"/>
        </p:nvSpPr>
        <p:spPr>
          <a:xfrm>
            <a:off x="8536359" y="5437765"/>
            <a:ext cx="528638" cy="180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椭圆 23">
            <a:extLst>
              <a:ext uri="{FF2B5EF4-FFF2-40B4-BE49-F238E27FC236}">
                <a16:creationId xmlns:a16="http://schemas.microsoft.com/office/drawing/2014/main" id="{9EEF6288-0955-47AE-970F-1BDC347335AB}"/>
              </a:ext>
            </a:extLst>
          </p:cNvPr>
          <p:cNvSpPr/>
          <p:nvPr userDrawn="1"/>
        </p:nvSpPr>
        <p:spPr>
          <a:xfrm>
            <a:off x="1864527" y="304123"/>
            <a:ext cx="359137" cy="359136"/>
          </a:xfrm>
          <a:prstGeom prst="ellipse">
            <a:avLst/>
          </a:prstGeom>
          <a:solidFill>
            <a:srgbClr val="BD9EE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5">
            <a:extLst>
              <a:ext uri="{FF2B5EF4-FFF2-40B4-BE49-F238E27FC236}">
                <a16:creationId xmlns:a16="http://schemas.microsoft.com/office/drawing/2014/main" id="{88A16611-3149-4D32-ADB6-394BBDB68EAE}"/>
              </a:ext>
            </a:extLst>
          </p:cNvPr>
          <p:cNvSpPr/>
          <p:nvPr userDrawn="1"/>
        </p:nvSpPr>
        <p:spPr>
          <a:xfrm>
            <a:off x="10059219" y="483691"/>
            <a:ext cx="359137" cy="359136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446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2">
            <a:extLst>
              <a:ext uri="{FF2B5EF4-FFF2-40B4-BE49-F238E27FC236}">
                <a16:creationId xmlns:a16="http://schemas.microsoft.com/office/drawing/2014/main" id="{AC79E82E-725A-4A5C-8870-87B87B2217D2}"/>
              </a:ext>
            </a:extLst>
          </p:cNvPr>
          <p:cNvSpPr/>
          <p:nvPr userDrawn="1"/>
        </p:nvSpPr>
        <p:spPr>
          <a:xfrm>
            <a:off x="516733" y="469294"/>
            <a:ext cx="11158538" cy="5919412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4">
            <a:extLst>
              <a:ext uri="{FF2B5EF4-FFF2-40B4-BE49-F238E27FC236}">
                <a16:creationId xmlns:a16="http://schemas.microsoft.com/office/drawing/2014/main" id="{7704643A-27F9-4F01-AE4B-E1CF77BBF789}"/>
              </a:ext>
            </a:extLst>
          </p:cNvPr>
          <p:cNvSpPr/>
          <p:nvPr userDrawn="1"/>
        </p:nvSpPr>
        <p:spPr>
          <a:xfrm>
            <a:off x="-224146" y="-171430"/>
            <a:ext cx="703249" cy="703250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任意形状 6">
            <a:extLst>
              <a:ext uri="{FF2B5EF4-FFF2-40B4-BE49-F238E27FC236}">
                <a16:creationId xmlns:a16="http://schemas.microsoft.com/office/drawing/2014/main" id="{52809BF3-EAF2-418A-8FE2-3182C056114E}"/>
              </a:ext>
            </a:extLst>
          </p:cNvPr>
          <p:cNvSpPr/>
          <p:nvPr userDrawn="1"/>
        </p:nvSpPr>
        <p:spPr>
          <a:xfrm>
            <a:off x="-403245" y="5468730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椭圆 7">
            <a:extLst>
              <a:ext uri="{FF2B5EF4-FFF2-40B4-BE49-F238E27FC236}">
                <a16:creationId xmlns:a16="http://schemas.microsoft.com/office/drawing/2014/main" id="{FFF22FB9-6783-415D-BC60-2669AA680D3C}"/>
              </a:ext>
            </a:extLst>
          </p:cNvPr>
          <p:cNvSpPr/>
          <p:nvPr userDrawn="1"/>
        </p:nvSpPr>
        <p:spPr>
          <a:xfrm>
            <a:off x="11764216" y="6442392"/>
            <a:ext cx="302176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3" name="图片 8">
            <a:extLst>
              <a:ext uri="{FF2B5EF4-FFF2-40B4-BE49-F238E27FC236}">
                <a16:creationId xmlns:a16="http://schemas.microsoft.com/office/drawing/2014/main" id="{B600497A-4A7B-4AA5-AFC0-36CD65FDAE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700000">
            <a:off x="10957685" y="5135838"/>
            <a:ext cx="602779" cy="1767959"/>
          </a:xfrm>
          <a:prstGeom prst="rect">
            <a:avLst/>
          </a:prstGeom>
        </p:spPr>
      </p:pic>
      <p:sp>
        <p:nvSpPr>
          <p:cNvPr id="14" name="椭圆 9">
            <a:extLst>
              <a:ext uri="{FF2B5EF4-FFF2-40B4-BE49-F238E27FC236}">
                <a16:creationId xmlns:a16="http://schemas.microsoft.com/office/drawing/2014/main" id="{E108BAEE-4A24-4598-AEF4-3244CF1E929F}"/>
              </a:ext>
            </a:extLst>
          </p:cNvPr>
          <p:cNvSpPr/>
          <p:nvPr userDrawn="1"/>
        </p:nvSpPr>
        <p:spPr>
          <a:xfrm>
            <a:off x="10478502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453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2A9BE9-7F72-794D-9F3C-9A8FE2E8F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599" cy="2852737"/>
          </a:xfrm>
          <a:prstGeom prst="rect">
            <a:avLst/>
          </a:prstGeom>
        </p:spPr>
        <p:txBody>
          <a:bodyPr anchor="b"/>
          <a:lstStyle>
            <a:lvl1pPr>
              <a:defRPr sz="5999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AC6F02-871E-DE47-AC93-1CD134CED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599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17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347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519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8693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5866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304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200213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738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55CEBD-7C39-394B-A99F-80554FC4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199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4B79D43-DAE6-0F47-A9C1-04982654FBFB}" type="datetimeFigureOut">
              <a:rPr kumimoji="1" lang="zh-CN" altLang="en-US" smtClean="0"/>
              <a:t>2024/3/25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B24BB0A-6CBD-2E41-ACC7-D29880DA3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1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CDC3A08-879E-9449-ADFD-682ABDEB9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EF17B97-31AA-F046-A2B1-CB7B8C901C9E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8" name="bkgr 2">
            <a:extLst>
              <a:ext uri="{FF2B5EF4-FFF2-40B4-BE49-F238E27FC236}">
                <a16:creationId xmlns:a16="http://schemas.microsoft.com/office/drawing/2014/main" id="{38AC285F-500F-4823-9925-F5126EFF53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3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9" name="bkgr 3">
            <a:extLst>
              <a:ext uri="{FF2B5EF4-FFF2-40B4-BE49-F238E27FC236}">
                <a16:creationId xmlns:a16="http://schemas.microsoft.com/office/drawing/2014/main" id="{18D8E4D1-5BEA-47FB-B6B1-77140B0ACF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350" y="1616716"/>
            <a:ext cx="12191999" cy="3967171"/>
          </a:xfrm>
          <a:prstGeom prst="rect">
            <a:avLst/>
          </a:prstGeom>
        </p:spPr>
      </p:pic>
      <p:pic>
        <p:nvPicPr>
          <p:cNvPr id="10" name="Mây 3">
            <a:extLst>
              <a:ext uri="{FF2B5EF4-FFF2-40B4-BE49-F238E27FC236}">
                <a16:creationId xmlns:a16="http://schemas.microsoft.com/office/drawing/2014/main" id="{CF296135-D4DF-40CF-91AE-3DDE6EC7F54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738" y="459895"/>
            <a:ext cx="1164368" cy="535609"/>
          </a:xfrm>
          <a:prstGeom prst="rect">
            <a:avLst/>
          </a:prstGeom>
        </p:spPr>
      </p:pic>
      <p:pic>
        <p:nvPicPr>
          <p:cNvPr id="11" name="Mặt trời">
            <a:extLst>
              <a:ext uri="{FF2B5EF4-FFF2-40B4-BE49-F238E27FC236}">
                <a16:creationId xmlns:a16="http://schemas.microsoft.com/office/drawing/2014/main" id="{C82272DC-9AE7-4F8A-9DBC-18B437E63E7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930" y="31135"/>
            <a:ext cx="1246992" cy="1242836"/>
          </a:xfrm>
          <a:prstGeom prst="rect">
            <a:avLst/>
          </a:prstGeom>
        </p:spPr>
      </p:pic>
      <p:pic>
        <p:nvPicPr>
          <p:cNvPr id="12" name="Bảng">
            <a:extLst>
              <a:ext uri="{FF2B5EF4-FFF2-40B4-BE49-F238E27FC236}">
                <a16:creationId xmlns:a16="http://schemas.microsoft.com/office/drawing/2014/main" id="{AE27FC4A-F65E-4234-B487-16E04BB5CC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931" y="1223059"/>
            <a:ext cx="7924137" cy="4570649"/>
          </a:xfrm>
          <a:prstGeom prst="rect">
            <a:avLst/>
          </a:prstGeom>
        </p:spPr>
      </p:pic>
      <p:pic>
        <p:nvPicPr>
          <p:cNvPr id="13" name="bkgr 1">
            <a:extLst>
              <a:ext uri="{FF2B5EF4-FFF2-40B4-BE49-F238E27FC236}">
                <a16:creationId xmlns:a16="http://schemas.microsoft.com/office/drawing/2014/main" id="{7E0198F7-54A5-4EEC-BF47-E179621E7B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247"/>
          <a:stretch/>
        </p:blipFill>
        <p:spPr>
          <a:xfrm>
            <a:off x="1" y="4806595"/>
            <a:ext cx="12192000" cy="2081605"/>
          </a:xfrm>
          <a:prstGeom prst="rect">
            <a:avLst/>
          </a:prstGeom>
        </p:spPr>
      </p:pic>
      <p:pic>
        <p:nvPicPr>
          <p:cNvPr id="14" name="bóng bay 1">
            <a:extLst>
              <a:ext uri="{FF2B5EF4-FFF2-40B4-BE49-F238E27FC236}">
                <a16:creationId xmlns:a16="http://schemas.microsoft.com/office/drawing/2014/main" id="{8F885F34-4254-40BD-92C3-F7D80F1CB3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63" y="2067454"/>
            <a:ext cx="722838" cy="1310747"/>
          </a:xfrm>
          <a:prstGeom prst="rect">
            <a:avLst/>
          </a:prstGeom>
        </p:spPr>
      </p:pic>
      <p:pic>
        <p:nvPicPr>
          <p:cNvPr id="15" name="bóng bay 2">
            <a:extLst>
              <a:ext uri="{FF2B5EF4-FFF2-40B4-BE49-F238E27FC236}">
                <a16:creationId xmlns:a16="http://schemas.microsoft.com/office/drawing/2014/main" id="{F2C01B6A-0FD4-4BBC-85EC-F4BAAEE6ED7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793" y="109484"/>
            <a:ext cx="528179" cy="1113575"/>
          </a:xfrm>
          <a:prstGeom prst="rect">
            <a:avLst/>
          </a:prstGeom>
        </p:spPr>
      </p:pic>
      <p:pic>
        <p:nvPicPr>
          <p:cNvPr id="16" name="bóng bay 3">
            <a:extLst>
              <a:ext uri="{FF2B5EF4-FFF2-40B4-BE49-F238E27FC236}">
                <a16:creationId xmlns:a16="http://schemas.microsoft.com/office/drawing/2014/main" id="{B9E1856F-AF55-4383-B3EA-76E97E7507B1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351" y="286931"/>
            <a:ext cx="642833" cy="1165671"/>
          </a:xfrm>
          <a:prstGeom prst="rect">
            <a:avLst/>
          </a:prstGeom>
        </p:spPr>
      </p:pic>
      <p:pic>
        <p:nvPicPr>
          <p:cNvPr id="17" name="bóng bay 4">
            <a:extLst>
              <a:ext uri="{FF2B5EF4-FFF2-40B4-BE49-F238E27FC236}">
                <a16:creationId xmlns:a16="http://schemas.microsoft.com/office/drawing/2014/main" id="{0D410B0F-A90E-4663-98EB-8ABEA4FE8C72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550" y="2953681"/>
            <a:ext cx="810243" cy="1469238"/>
          </a:xfrm>
          <a:prstGeom prst="rect">
            <a:avLst/>
          </a:prstGeom>
        </p:spPr>
      </p:pic>
      <p:pic>
        <p:nvPicPr>
          <p:cNvPr id="18" name="Mây 1">
            <a:extLst>
              <a:ext uri="{FF2B5EF4-FFF2-40B4-BE49-F238E27FC236}">
                <a16:creationId xmlns:a16="http://schemas.microsoft.com/office/drawing/2014/main" id="{5A1E536F-40A7-4C4A-B8A2-B0B8687C6FD4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2" y="377786"/>
            <a:ext cx="1164368" cy="535609"/>
          </a:xfrm>
          <a:prstGeom prst="rect">
            <a:avLst/>
          </a:prstGeom>
        </p:spPr>
      </p:pic>
      <p:pic>
        <p:nvPicPr>
          <p:cNvPr id="19" name="Mây 2">
            <a:extLst>
              <a:ext uri="{FF2B5EF4-FFF2-40B4-BE49-F238E27FC236}">
                <a16:creationId xmlns:a16="http://schemas.microsoft.com/office/drawing/2014/main" id="{828C202E-19A0-4E74-A687-352B4AF94DC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850" y="487235"/>
            <a:ext cx="1163221" cy="527327"/>
          </a:xfrm>
          <a:prstGeom prst="rect">
            <a:avLst/>
          </a:prstGeom>
        </p:spPr>
      </p:pic>
      <p:pic>
        <p:nvPicPr>
          <p:cNvPr id="20" name="Mây 4">
            <a:extLst>
              <a:ext uri="{FF2B5EF4-FFF2-40B4-BE49-F238E27FC236}">
                <a16:creationId xmlns:a16="http://schemas.microsoft.com/office/drawing/2014/main" id="{39F10DAD-11CB-4B17-AB39-528CA599F5E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7701" y="703322"/>
            <a:ext cx="1373271" cy="68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68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>
            <a:extLst>
              <a:ext uri="{FF2B5EF4-FFF2-40B4-BE49-F238E27FC236}">
                <a16:creationId xmlns:a16="http://schemas.microsoft.com/office/drawing/2014/main" id="{D7E4988E-D4F8-4DC0-B9CC-BB4B7F36BE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26" t="832" r="626" b="1028"/>
          <a:stretch>
            <a:fillRect/>
          </a:stretch>
        </p:blipFill>
        <p:spPr>
          <a:xfrm>
            <a:off x="1" y="2"/>
            <a:ext cx="1221944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23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101">
            <a:extLst>
              <a:ext uri="{FF2B5EF4-FFF2-40B4-BE49-F238E27FC236}">
                <a16:creationId xmlns:a16="http://schemas.microsoft.com/office/drawing/2014/main" id="{D514E436-AC77-4C62-A470-F269B07625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1"/>
            <a:ext cx="12192003" cy="6858001"/>
          </a:xfrm>
          <a:prstGeom prst="rect">
            <a:avLst/>
          </a:prstGeom>
        </p:spPr>
      </p:pic>
      <p:sp>
        <p:nvSpPr>
          <p:cNvPr id="12" name="矩形 2">
            <a:extLst>
              <a:ext uri="{FF2B5EF4-FFF2-40B4-BE49-F238E27FC236}">
                <a16:creationId xmlns:a16="http://schemas.microsoft.com/office/drawing/2014/main" id="{85267853-B155-4C5A-B17D-13C99003FA45}"/>
              </a:ext>
            </a:extLst>
          </p:cNvPr>
          <p:cNvSpPr/>
          <p:nvPr userDrawn="1"/>
        </p:nvSpPr>
        <p:spPr>
          <a:xfrm>
            <a:off x="516733" y="469294"/>
            <a:ext cx="11158538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4">
            <a:extLst>
              <a:ext uri="{FF2B5EF4-FFF2-40B4-BE49-F238E27FC236}">
                <a16:creationId xmlns:a16="http://schemas.microsoft.com/office/drawing/2014/main" id="{EAE8A449-7A3F-40C5-B305-E2A28C9FD942}"/>
              </a:ext>
            </a:extLst>
          </p:cNvPr>
          <p:cNvSpPr/>
          <p:nvPr userDrawn="1"/>
        </p:nvSpPr>
        <p:spPr>
          <a:xfrm>
            <a:off x="-224146" y="-171430"/>
            <a:ext cx="703249" cy="703250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任意形状 6">
            <a:extLst>
              <a:ext uri="{FF2B5EF4-FFF2-40B4-BE49-F238E27FC236}">
                <a16:creationId xmlns:a16="http://schemas.microsoft.com/office/drawing/2014/main" id="{61A8C16D-6509-4108-98A5-625CBDF5F070}"/>
              </a:ext>
            </a:extLst>
          </p:cNvPr>
          <p:cNvSpPr/>
          <p:nvPr userDrawn="1"/>
        </p:nvSpPr>
        <p:spPr>
          <a:xfrm>
            <a:off x="-403245" y="5468730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椭圆 7">
            <a:extLst>
              <a:ext uri="{FF2B5EF4-FFF2-40B4-BE49-F238E27FC236}">
                <a16:creationId xmlns:a16="http://schemas.microsoft.com/office/drawing/2014/main" id="{F3B873EF-BA25-43F8-B507-68795F3111ED}"/>
              </a:ext>
            </a:extLst>
          </p:cNvPr>
          <p:cNvSpPr/>
          <p:nvPr userDrawn="1"/>
        </p:nvSpPr>
        <p:spPr>
          <a:xfrm>
            <a:off x="11764216" y="6442392"/>
            <a:ext cx="302176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6" name="图片 8">
            <a:extLst>
              <a:ext uri="{FF2B5EF4-FFF2-40B4-BE49-F238E27FC236}">
                <a16:creationId xmlns:a16="http://schemas.microsoft.com/office/drawing/2014/main" id="{1F61594D-16F0-4C27-A22F-50D3F14140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5" y="5135838"/>
            <a:ext cx="602779" cy="1767959"/>
          </a:xfrm>
          <a:prstGeom prst="rect">
            <a:avLst/>
          </a:prstGeom>
        </p:spPr>
      </p:pic>
      <p:sp>
        <p:nvSpPr>
          <p:cNvPr id="17" name="椭圆 9">
            <a:extLst>
              <a:ext uri="{FF2B5EF4-FFF2-40B4-BE49-F238E27FC236}">
                <a16:creationId xmlns:a16="http://schemas.microsoft.com/office/drawing/2014/main" id="{B20D4855-2AE0-48EF-9542-73C2EC19F994}"/>
              </a:ext>
            </a:extLst>
          </p:cNvPr>
          <p:cNvSpPr/>
          <p:nvPr userDrawn="1"/>
        </p:nvSpPr>
        <p:spPr>
          <a:xfrm>
            <a:off x="10478502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154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01">
            <a:extLst>
              <a:ext uri="{FF2B5EF4-FFF2-40B4-BE49-F238E27FC236}">
                <a16:creationId xmlns:a16="http://schemas.microsoft.com/office/drawing/2014/main" id="{1094CE54-B4B3-4C76-B9C9-971ECB34C2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1"/>
            <a:ext cx="12192003" cy="6858001"/>
          </a:xfrm>
          <a:prstGeom prst="rect">
            <a:avLst/>
          </a:prstGeom>
        </p:spPr>
      </p:pic>
      <p:sp>
        <p:nvSpPr>
          <p:cNvPr id="8" name="矩形 2">
            <a:extLst>
              <a:ext uri="{FF2B5EF4-FFF2-40B4-BE49-F238E27FC236}">
                <a16:creationId xmlns:a16="http://schemas.microsoft.com/office/drawing/2014/main" id="{05B45BC2-AFD2-4521-86C7-28EA6A142BF8}"/>
              </a:ext>
            </a:extLst>
          </p:cNvPr>
          <p:cNvSpPr/>
          <p:nvPr userDrawn="1"/>
        </p:nvSpPr>
        <p:spPr>
          <a:xfrm>
            <a:off x="516733" y="469294"/>
            <a:ext cx="11158538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椭圆 4">
            <a:extLst>
              <a:ext uri="{FF2B5EF4-FFF2-40B4-BE49-F238E27FC236}">
                <a16:creationId xmlns:a16="http://schemas.microsoft.com/office/drawing/2014/main" id="{73E6612B-E6CF-431F-83A1-B242A79A465C}"/>
              </a:ext>
            </a:extLst>
          </p:cNvPr>
          <p:cNvSpPr/>
          <p:nvPr userDrawn="1"/>
        </p:nvSpPr>
        <p:spPr>
          <a:xfrm>
            <a:off x="-224146" y="-171430"/>
            <a:ext cx="703249" cy="703250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任意形状 6">
            <a:extLst>
              <a:ext uri="{FF2B5EF4-FFF2-40B4-BE49-F238E27FC236}">
                <a16:creationId xmlns:a16="http://schemas.microsoft.com/office/drawing/2014/main" id="{9B231B91-9FD3-46F5-8DB9-BCC8C6F58B0F}"/>
              </a:ext>
            </a:extLst>
          </p:cNvPr>
          <p:cNvSpPr/>
          <p:nvPr userDrawn="1"/>
        </p:nvSpPr>
        <p:spPr>
          <a:xfrm>
            <a:off x="-403245" y="5468730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7">
            <a:extLst>
              <a:ext uri="{FF2B5EF4-FFF2-40B4-BE49-F238E27FC236}">
                <a16:creationId xmlns:a16="http://schemas.microsoft.com/office/drawing/2014/main" id="{75059DDB-9C2F-46FF-9EF1-50E22BC24E2C}"/>
              </a:ext>
            </a:extLst>
          </p:cNvPr>
          <p:cNvSpPr/>
          <p:nvPr userDrawn="1"/>
        </p:nvSpPr>
        <p:spPr>
          <a:xfrm>
            <a:off x="11764216" y="6442392"/>
            <a:ext cx="302176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8">
            <a:extLst>
              <a:ext uri="{FF2B5EF4-FFF2-40B4-BE49-F238E27FC236}">
                <a16:creationId xmlns:a16="http://schemas.microsoft.com/office/drawing/2014/main" id="{A8997046-CAE6-4B59-8DDF-0EFAE5413A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5" y="5135838"/>
            <a:ext cx="602779" cy="1767959"/>
          </a:xfrm>
          <a:prstGeom prst="rect">
            <a:avLst/>
          </a:prstGeom>
        </p:spPr>
      </p:pic>
      <p:sp>
        <p:nvSpPr>
          <p:cNvPr id="13" name="椭圆 9">
            <a:extLst>
              <a:ext uri="{FF2B5EF4-FFF2-40B4-BE49-F238E27FC236}">
                <a16:creationId xmlns:a16="http://schemas.microsoft.com/office/drawing/2014/main" id="{BE790CA5-EC6C-4F0B-B555-50D8033BE031}"/>
              </a:ext>
            </a:extLst>
          </p:cNvPr>
          <p:cNvSpPr/>
          <p:nvPr userDrawn="1"/>
        </p:nvSpPr>
        <p:spPr>
          <a:xfrm>
            <a:off x="10478502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193922-661E-4324-B921-1DB8F942A2A9}"/>
              </a:ext>
            </a:extLst>
          </p:cNvPr>
          <p:cNvSpPr/>
          <p:nvPr userDrawn="1"/>
        </p:nvSpPr>
        <p:spPr>
          <a:xfrm rot="219724">
            <a:off x="4477184" y="1157469"/>
            <a:ext cx="6008783" cy="4661425"/>
          </a:xfrm>
          <a:prstGeom prst="rect">
            <a:avLst/>
          </a:prstGeom>
          <a:solidFill>
            <a:srgbClr val="7030A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E6874E-118B-4078-BE60-91865D019286}"/>
              </a:ext>
            </a:extLst>
          </p:cNvPr>
          <p:cNvSpPr/>
          <p:nvPr userDrawn="1"/>
        </p:nvSpPr>
        <p:spPr>
          <a:xfrm rot="2471267">
            <a:off x="9030857" y="1477608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6DDB6A-D1EC-44AC-A42F-3D5C776DEBE6}"/>
              </a:ext>
            </a:extLst>
          </p:cNvPr>
          <p:cNvSpPr/>
          <p:nvPr userDrawn="1"/>
        </p:nvSpPr>
        <p:spPr>
          <a:xfrm rot="20410169">
            <a:off x="4016053" y="1064033"/>
            <a:ext cx="2397502" cy="4953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8" name="Picture 17" descr="A close-up of a map&#10;&#10;Description automatically generated with low confidence">
            <a:extLst>
              <a:ext uri="{FF2B5EF4-FFF2-40B4-BE49-F238E27FC236}">
                <a16:creationId xmlns:a16="http://schemas.microsoft.com/office/drawing/2014/main" id="{EC3B8C2B-5D7C-48F2-8FC7-FE45F136AC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338" y="1150964"/>
            <a:ext cx="1481296" cy="490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16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01">
            <a:extLst>
              <a:ext uri="{FF2B5EF4-FFF2-40B4-BE49-F238E27FC236}">
                <a16:creationId xmlns:a16="http://schemas.microsoft.com/office/drawing/2014/main" id="{431122EC-FBF2-4C68-B7F9-E67ABB594A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1"/>
            <a:ext cx="12192003" cy="6858001"/>
          </a:xfrm>
          <a:prstGeom prst="rect">
            <a:avLst/>
          </a:prstGeom>
        </p:spPr>
      </p:pic>
      <p:sp>
        <p:nvSpPr>
          <p:cNvPr id="7" name="矩形 2">
            <a:extLst>
              <a:ext uri="{FF2B5EF4-FFF2-40B4-BE49-F238E27FC236}">
                <a16:creationId xmlns:a16="http://schemas.microsoft.com/office/drawing/2014/main" id="{26859808-0E4C-4601-BFD5-C6BA5BCC44FE}"/>
              </a:ext>
            </a:extLst>
          </p:cNvPr>
          <p:cNvSpPr/>
          <p:nvPr userDrawn="1"/>
        </p:nvSpPr>
        <p:spPr>
          <a:xfrm>
            <a:off x="516733" y="469294"/>
            <a:ext cx="11158538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椭圆 4">
            <a:extLst>
              <a:ext uri="{FF2B5EF4-FFF2-40B4-BE49-F238E27FC236}">
                <a16:creationId xmlns:a16="http://schemas.microsoft.com/office/drawing/2014/main" id="{C20B859B-7433-488D-AD26-C313806026F3}"/>
              </a:ext>
            </a:extLst>
          </p:cNvPr>
          <p:cNvSpPr/>
          <p:nvPr userDrawn="1"/>
        </p:nvSpPr>
        <p:spPr>
          <a:xfrm>
            <a:off x="-224146" y="-171430"/>
            <a:ext cx="703249" cy="703250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任意形状 6">
            <a:extLst>
              <a:ext uri="{FF2B5EF4-FFF2-40B4-BE49-F238E27FC236}">
                <a16:creationId xmlns:a16="http://schemas.microsoft.com/office/drawing/2014/main" id="{26C76A02-5C8B-42AD-8662-686E30606D34}"/>
              </a:ext>
            </a:extLst>
          </p:cNvPr>
          <p:cNvSpPr/>
          <p:nvPr userDrawn="1"/>
        </p:nvSpPr>
        <p:spPr>
          <a:xfrm>
            <a:off x="-403245" y="5468730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7">
            <a:extLst>
              <a:ext uri="{FF2B5EF4-FFF2-40B4-BE49-F238E27FC236}">
                <a16:creationId xmlns:a16="http://schemas.microsoft.com/office/drawing/2014/main" id="{C6F4EA04-890C-4306-9211-FB1733E0C647}"/>
              </a:ext>
            </a:extLst>
          </p:cNvPr>
          <p:cNvSpPr/>
          <p:nvPr userDrawn="1"/>
        </p:nvSpPr>
        <p:spPr>
          <a:xfrm>
            <a:off x="11764216" y="6442392"/>
            <a:ext cx="302176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1" name="图片 8">
            <a:extLst>
              <a:ext uri="{FF2B5EF4-FFF2-40B4-BE49-F238E27FC236}">
                <a16:creationId xmlns:a16="http://schemas.microsoft.com/office/drawing/2014/main" id="{A97A903A-09E9-4691-B496-37BE5D102D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5" y="5135838"/>
            <a:ext cx="602779" cy="1767959"/>
          </a:xfrm>
          <a:prstGeom prst="rect">
            <a:avLst/>
          </a:prstGeom>
        </p:spPr>
      </p:pic>
      <p:sp>
        <p:nvSpPr>
          <p:cNvPr id="12" name="椭圆 9">
            <a:extLst>
              <a:ext uri="{FF2B5EF4-FFF2-40B4-BE49-F238E27FC236}">
                <a16:creationId xmlns:a16="http://schemas.microsoft.com/office/drawing/2014/main" id="{0A2B951D-F19F-475D-B457-B86EF8DC984B}"/>
              </a:ext>
            </a:extLst>
          </p:cNvPr>
          <p:cNvSpPr/>
          <p:nvPr userDrawn="1"/>
        </p:nvSpPr>
        <p:spPr>
          <a:xfrm>
            <a:off x="10478502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09803A-0360-4D33-9AB5-ED47ED9135D1}"/>
              </a:ext>
            </a:extLst>
          </p:cNvPr>
          <p:cNvSpPr/>
          <p:nvPr userDrawn="1"/>
        </p:nvSpPr>
        <p:spPr>
          <a:xfrm rot="21228401">
            <a:off x="2278902" y="1179056"/>
            <a:ext cx="6008783" cy="4661425"/>
          </a:xfrm>
          <a:prstGeom prst="rect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0D0665-6999-4651-BD19-C7C402D30EEB}"/>
              </a:ext>
            </a:extLst>
          </p:cNvPr>
          <p:cNvSpPr/>
          <p:nvPr userDrawn="1"/>
        </p:nvSpPr>
        <p:spPr>
          <a:xfrm rot="1737576">
            <a:off x="6328896" y="1082086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77F017-DFC1-4D5F-8272-B3E76D6DA324}"/>
              </a:ext>
            </a:extLst>
          </p:cNvPr>
          <p:cNvSpPr/>
          <p:nvPr userDrawn="1"/>
        </p:nvSpPr>
        <p:spPr>
          <a:xfrm rot="19676478">
            <a:off x="1401293" y="1522000"/>
            <a:ext cx="2397502" cy="4953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542502-B1BA-4EEE-B113-19E670FE5796}"/>
              </a:ext>
            </a:extLst>
          </p:cNvPr>
          <p:cNvSpPr txBox="1"/>
          <p:nvPr userDrawn="1"/>
        </p:nvSpPr>
        <p:spPr>
          <a:xfrm>
            <a:off x="3155098" y="2004297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HOẠT ĐỘNG</a:t>
            </a:r>
          </a:p>
        </p:txBody>
      </p:sp>
      <p:pic>
        <p:nvPicPr>
          <p:cNvPr id="18" name="图片 9">
            <a:extLst>
              <a:ext uri="{FF2B5EF4-FFF2-40B4-BE49-F238E27FC236}">
                <a16:creationId xmlns:a16="http://schemas.microsoft.com/office/drawing/2014/main" id="{9E265F87-F072-4C1C-809B-60B65BA79A8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707" y="2622109"/>
            <a:ext cx="3028932" cy="384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2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>
            <a:extLst>
              <a:ext uri="{FF2B5EF4-FFF2-40B4-BE49-F238E27FC236}">
                <a16:creationId xmlns:a16="http://schemas.microsoft.com/office/drawing/2014/main" id="{0E1D8535-7268-4559-A162-57863C850A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1"/>
            <a:ext cx="12192003" cy="6858001"/>
          </a:xfrm>
          <a:prstGeom prst="rect">
            <a:avLst/>
          </a:prstGeom>
        </p:spPr>
      </p:pic>
      <p:sp>
        <p:nvSpPr>
          <p:cNvPr id="10" name="矩形 2">
            <a:extLst>
              <a:ext uri="{FF2B5EF4-FFF2-40B4-BE49-F238E27FC236}">
                <a16:creationId xmlns:a16="http://schemas.microsoft.com/office/drawing/2014/main" id="{3599D6A8-8376-4469-B1C4-0D0AB8B9FCB9}"/>
              </a:ext>
            </a:extLst>
          </p:cNvPr>
          <p:cNvSpPr/>
          <p:nvPr userDrawn="1"/>
        </p:nvSpPr>
        <p:spPr>
          <a:xfrm>
            <a:off x="516733" y="469294"/>
            <a:ext cx="11158538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4">
            <a:extLst>
              <a:ext uri="{FF2B5EF4-FFF2-40B4-BE49-F238E27FC236}">
                <a16:creationId xmlns:a16="http://schemas.microsoft.com/office/drawing/2014/main" id="{F6108594-A8DF-4763-BAD6-AFEBB0C31969}"/>
              </a:ext>
            </a:extLst>
          </p:cNvPr>
          <p:cNvSpPr/>
          <p:nvPr userDrawn="1"/>
        </p:nvSpPr>
        <p:spPr>
          <a:xfrm>
            <a:off x="-224146" y="-171430"/>
            <a:ext cx="703249" cy="703250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任意形状 6">
            <a:extLst>
              <a:ext uri="{FF2B5EF4-FFF2-40B4-BE49-F238E27FC236}">
                <a16:creationId xmlns:a16="http://schemas.microsoft.com/office/drawing/2014/main" id="{B8502FED-250A-4CBC-8EE4-50D3D012EADA}"/>
              </a:ext>
            </a:extLst>
          </p:cNvPr>
          <p:cNvSpPr/>
          <p:nvPr userDrawn="1"/>
        </p:nvSpPr>
        <p:spPr>
          <a:xfrm>
            <a:off x="-403245" y="5468730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7">
            <a:extLst>
              <a:ext uri="{FF2B5EF4-FFF2-40B4-BE49-F238E27FC236}">
                <a16:creationId xmlns:a16="http://schemas.microsoft.com/office/drawing/2014/main" id="{4B97A2AD-D2A2-4C3E-AA45-DF5B9EE1314C}"/>
              </a:ext>
            </a:extLst>
          </p:cNvPr>
          <p:cNvSpPr/>
          <p:nvPr userDrawn="1"/>
        </p:nvSpPr>
        <p:spPr>
          <a:xfrm>
            <a:off x="11764216" y="6442392"/>
            <a:ext cx="302176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8">
            <a:extLst>
              <a:ext uri="{FF2B5EF4-FFF2-40B4-BE49-F238E27FC236}">
                <a16:creationId xmlns:a16="http://schemas.microsoft.com/office/drawing/2014/main" id="{1D1F51E3-6E1F-4794-92D5-63FB01D635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5" y="5135838"/>
            <a:ext cx="602779" cy="1767959"/>
          </a:xfrm>
          <a:prstGeom prst="rect">
            <a:avLst/>
          </a:prstGeom>
        </p:spPr>
      </p:pic>
      <p:sp>
        <p:nvSpPr>
          <p:cNvPr id="15" name="椭圆 9">
            <a:extLst>
              <a:ext uri="{FF2B5EF4-FFF2-40B4-BE49-F238E27FC236}">
                <a16:creationId xmlns:a16="http://schemas.microsoft.com/office/drawing/2014/main" id="{ECDDE16C-0075-42EB-A3AA-DDD1D96A76E4}"/>
              </a:ext>
            </a:extLst>
          </p:cNvPr>
          <p:cNvSpPr/>
          <p:nvPr userDrawn="1"/>
        </p:nvSpPr>
        <p:spPr>
          <a:xfrm>
            <a:off x="10478502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B12868-D957-45A4-B5D8-783DBD98F2C6}"/>
              </a:ext>
            </a:extLst>
          </p:cNvPr>
          <p:cNvSpPr/>
          <p:nvPr userDrawn="1"/>
        </p:nvSpPr>
        <p:spPr>
          <a:xfrm>
            <a:off x="3667343" y="983094"/>
            <a:ext cx="6008783" cy="4661425"/>
          </a:xfrm>
          <a:prstGeom prst="rect">
            <a:avLst/>
          </a:prstGeom>
          <a:solidFill>
            <a:srgbClr val="00CC66">
              <a:alpha val="49804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A12B3A-07B6-44F1-A01E-33FD73C34EBA}"/>
              </a:ext>
            </a:extLst>
          </p:cNvPr>
          <p:cNvSpPr/>
          <p:nvPr userDrawn="1"/>
        </p:nvSpPr>
        <p:spPr>
          <a:xfrm rot="2109175">
            <a:off x="8040873" y="1261475"/>
            <a:ext cx="2211022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2EDEA0-7184-436C-992C-8D667AA8EB7F}"/>
              </a:ext>
            </a:extLst>
          </p:cNvPr>
          <p:cNvSpPr/>
          <p:nvPr userDrawn="1"/>
        </p:nvSpPr>
        <p:spPr>
          <a:xfrm rot="20048077">
            <a:off x="2977240" y="1148482"/>
            <a:ext cx="2397502" cy="495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28E606-F052-4F98-9FBC-30FFA9B82FDA}"/>
              </a:ext>
            </a:extLst>
          </p:cNvPr>
          <p:cNvSpPr txBox="1"/>
          <p:nvPr userDrawn="1"/>
        </p:nvSpPr>
        <p:spPr>
          <a:xfrm>
            <a:off x="4557821" y="1913421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KHÁM PHÁ</a:t>
            </a:r>
          </a:p>
        </p:txBody>
      </p:sp>
      <p:pic>
        <p:nvPicPr>
          <p:cNvPr id="21" name="图形 1">
            <a:extLst>
              <a:ext uri="{FF2B5EF4-FFF2-40B4-BE49-F238E27FC236}">
                <a16:creationId xmlns:a16="http://schemas.microsoft.com/office/drawing/2014/main" id="{E7242FD6-D5A6-4563-A793-692CAF20691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16645" y="3997565"/>
            <a:ext cx="3980370" cy="197972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15E454A-B08C-4576-8333-920008E55294}"/>
              </a:ext>
            </a:extLst>
          </p:cNvPr>
          <p:cNvSpPr txBox="1"/>
          <p:nvPr userDrawn="1"/>
        </p:nvSpPr>
        <p:spPr>
          <a:xfrm>
            <a:off x="7668011" y="6560137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599" dirty="0"/>
          </a:p>
        </p:txBody>
      </p:sp>
    </p:spTree>
    <p:extLst>
      <p:ext uri="{BB962C8B-B14F-4D97-AF65-F5344CB8AC3E}">
        <p14:creationId xmlns:p14="http://schemas.microsoft.com/office/powerpoint/2010/main" val="180523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>
            <a:extLst>
              <a:ext uri="{FF2B5EF4-FFF2-40B4-BE49-F238E27FC236}">
                <a16:creationId xmlns:a16="http://schemas.microsoft.com/office/drawing/2014/main" id="{F9580584-93CE-465E-9188-9FA7FF0E8D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1"/>
            <a:ext cx="12192003" cy="6858001"/>
          </a:xfrm>
          <a:prstGeom prst="rect">
            <a:avLst/>
          </a:prstGeom>
        </p:spPr>
      </p:pic>
      <p:sp>
        <p:nvSpPr>
          <p:cNvPr id="10" name="矩形 2">
            <a:extLst>
              <a:ext uri="{FF2B5EF4-FFF2-40B4-BE49-F238E27FC236}">
                <a16:creationId xmlns:a16="http://schemas.microsoft.com/office/drawing/2014/main" id="{474D555A-C16A-473D-AF7C-F4FD4B48A8D9}"/>
              </a:ext>
            </a:extLst>
          </p:cNvPr>
          <p:cNvSpPr/>
          <p:nvPr userDrawn="1"/>
        </p:nvSpPr>
        <p:spPr>
          <a:xfrm>
            <a:off x="516733" y="469294"/>
            <a:ext cx="11158538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4">
            <a:extLst>
              <a:ext uri="{FF2B5EF4-FFF2-40B4-BE49-F238E27FC236}">
                <a16:creationId xmlns:a16="http://schemas.microsoft.com/office/drawing/2014/main" id="{C65B931E-2ABD-4CF8-84F6-335ECD99B199}"/>
              </a:ext>
            </a:extLst>
          </p:cNvPr>
          <p:cNvSpPr/>
          <p:nvPr userDrawn="1"/>
        </p:nvSpPr>
        <p:spPr>
          <a:xfrm>
            <a:off x="-224146" y="-171430"/>
            <a:ext cx="703249" cy="703250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任意形状 6">
            <a:extLst>
              <a:ext uri="{FF2B5EF4-FFF2-40B4-BE49-F238E27FC236}">
                <a16:creationId xmlns:a16="http://schemas.microsoft.com/office/drawing/2014/main" id="{E2A2EEE9-A456-4E8F-8852-B76D53D8FF96}"/>
              </a:ext>
            </a:extLst>
          </p:cNvPr>
          <p:cNvSpPr/>
          <p:nvPr userDrawn="1"/>
        </p:nvSpPr>
        <p:spPr>
          <a:xfrm>
            <a:off x="-403245" y="5468730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7">
            <a:extLst>
              <a:ext uri="{FF2B5EF4-FFF2-40B4-BE49-F238E27FC236}">
                <a16:creationId xmlns:a16="http://schemas.microsoft.com/office/drawing/2014/main" id="{1E2A3415-52F3-43A8-85D2-8D6B017D46B0}"/>
              </a:ext>
            </a:extLst>
          </p:cNvPr>
          <p:cNvSpPr/>
          <p:nvPr userDrawn="1"/>
        </p:nvSpPr>
        <p:spPr>
          <a:xfrm>
            <a:off x="11764216" y="6442392"/>
            <a:ext cx="302176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8">
            <a:extLst>
              <a:ext uri="{FF2B5EF4-FFF2-40B4-BE49-F238E27FC236}">
                <a16:creationId xmlns:a16="http://schemas.microsoft.com/office/drawing/2014/main" id="{6CD0C1A9-71EF-4DBE-9601-B9F0574649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5" y="5135838"/>
            <a:ext cx="602779" cy="1767959"/>
          </a:xfrm>
          <a:prstGeom prst="rect">
            <a:avLst/>
          </a:prstGeom>
        </p:spPr>
      </p:pic>
      <p:sp>
        <p:nvSpPr>
          <p:cNvPr id="15" name="椭圆 9">
            <a:extLst>
              <a:ext uri="{FF2B5EF4-FFF2-40B4-BE49-F238E27FC236}">
                <a16:creationId xmlns:a16="http://schemas.microsoft.com/office/drawing/2014/main" id="{BC7E4DB5-7686-4871-BA09-0A5DDCFFD03D}"/>
              </a:ext>
            </a:extLst>
          </p:cNvPr>
          <p:cNvSpPr/>
          <p:nvPr userDrawn="1"/>
        </p:nvSpPr>
        <p:spPr>
          <a:xfrm>
            <a:off x="10478502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705815-50C6-489B-A39B-E7D336F21CDD}"/>
              </a:ext>
            </a:extLst>
          </p:cNvPr>
          <p:cNvSpPr/>
          <p:nvPr userDrawn="1"/>
        </p:nvSpPr>
        <p:spPr>
          <a:xfrm rot="21228401">
            <a:off x="2278902" y="1179056"/>
            <a:ext cx="6008783" cy="4661425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E3F9D9-E86C-450A-BAA6-C085040D4067}"/>
              </a:ext>
            </a:extLst>
          </p:cNvPr>
          <p:cNvSpPr/>
          <p:nvPr userDrawn="1"/>
        </p:nvSpPr>
        <p:spPr>
          <a:xfrm rot="1737576">
            <a:off x="6328896" y="1082086"/>
            <a:ext cx="2211022" cy="4953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847D38E-29D5-4F6D-990E-43B85D6A3CCA}"/>
              </a:ext>
            </a:extLst>
          </p:cNvPr>
          <p:cNvSpPr/>
          <p:nvPr userDrawn="1"/>
        </p:nvSpPr>
        <p:spPr>
          <a:xfrm rot="19676478">
            <a:off x="1401293" y="1522000"/>
            <a:ext cx="2397502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7DB6B0-739A-4370-B3E5-8A28161C766A}"/>
              </a:ext>
            </a:extLst>
          </p:cNvPr>
          <p:cNvSpPr txBox="1"/>
          <p:nvPr userDrawn="1"/>
        </p:nvSpPr>
        <p:spPr>
          <a:xfrm>
            <a:off x="3155098" y="2004298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TRÒ CHƠI</a:t>
            </a:r>
          </a:p>
        </p:txBody>
      </p:sp>
      <p:grpSp>
        <p:nvGrpSpPr>
          <p:cNvPr id="21" name="Google Shape;769;p31">
            <a:extLst>
              <a:ext uri="{FF2B5EF4-FFF2-40B4-BE49-F238E27FC236}">
                <a16:creationId xmlns:a16="http://schemas.microsoft.com/office/drawing/2014/main" id="{A7F7820E-B6A1-4ABA-87C3-90A18D28B9AB}"/>
              </a:ext>
            </a:extLst>
          </p:cNvPr>
          <p:cNvGrpSpPr/>
          <p:nvPr userDrawn="1"/>
        </p:nvGrpSpPr>
        <p:grpSpPr>
          <a:xfrm>
            <a:off x="7976030" y="2989411"/>
            <a:ext cx="2842230" cy="2927641"/>
            <a:chOff x="5641385" y="2381306"/>
            <a:chExt cx="2599446" cy="2521829"/>
          </a:xfrm>
        </p:grpSpPr>
        <p:sp>
          <p:nvSpPr>
            <p:cNvPr id="22" name="Google Shape;770;p31">
              <a:extLst>
                <a:ext uri="{FF2B5EF4-FFF2-40B4-BE49-F238E27FC236}">
                  <a16:creationId xmlns:a16="http://schemas.microsoft.com/office/drawing/2014/main" id="{822219BD-B384-4310-9DAD-B8FE6C79198A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grpSp>
          <p:nvGrpSpPr>
            <p:cNvPr id="23" name="Google Shape;771;p31">
              <a:extLst>
                <a:ext uri="{FF2B5EF4-FFF2-40B4-BE49-F238E27FC236}">
                  <a16:creationId xmlns:a16="http://schemas.microsoft.com/office/drawing/2014/main" id="{67E305FE-2401-4EC5-9EDC-BF3EBF595F7C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78" name="Google Shape;772;p31">
                <a:extLst>
                  <a:ext uri="{FF2B5EF4-FFF2-40B4-BE49-F238E27FC236}">
                    <a16:creationId xmlns:a16="http://schemas.microsoft.com/office/drawing/2014/main" id="{79073A0C-EFD1-482A-8844-34F2AA65A7AD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79" name="Google Shape;773;p31">
                <a:extLst>
                  <a:ext uri="{FF2B5EF4-FFF2-40B4-BE49-F238E27FC236}">
                    <a16:creationId xmlns:a16="http://schemas.microsoft.com/office/drawing/2014/main" id="{206E4361-7ACE-4B2E-AC92-AA915875A491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80" name="Google Shape;774;p31">
                <a:extLst>
                  <a:ext uri="{FF2B5EF4-FFF2-40B4-BE49-F238E27FC236}">
                    <a16:creationId xmlns:a16="http://schemas.microsoft.com/office/drawing/2014/main" id="{D10680C6-1117-4253-BDAB-6AB4A92C8AAA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81" name="Google Shape;775;p31">
                <a:extLst>
                  <a:ext uri="{FF2B5EF4-FFF2-40B4-BE49-F238E27FC236}">
                    <a16:creationId xmlns:a16="http://schemas.microsoft.com/office/drawing/2014/main" id="{125023DC-71E7-48F1-8125-2957FE05FB42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82" name="Google Shape;776;p31">
                <a:extLst>
                  <a:ext uri="{FF2B5EF4-FFF2-40B4-BE49-F238E27FC236}">
                    <a16:creationId xmlns:a16="http://schemas.microsoft.com/office/drawing/2014/main" id="{65683981-D996-4A47-862F-BD6F9A936364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83" name="Google Shape;777;p31">
                <a:extLst>
                  <a:ext uri="{FF2B5EF4-FFF2-40B4-BE49-F238E27FC236}">
                    <a16:creationId xmlns:a16="http://schemas.microsoft.com/office/drawing/2014/main" id="{5E928E99-D4F1-4A2B-AB50-D702075E586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84" name="Google Shape;778;p31">
                <a:extLst>
                  <a:ext uri="{FF2B5EF4-FFF2-40B4-BE49-F238E27FC236}">
                    <a16:creationId xmlns:a16="http://schemas.microsoft.com/office/drawing/2014/main" id="{A114321D-AAAB-47D5-A0E2-0AED649A8D91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85" name="Google Shape;779;p31">
                <a:extLst>
                  <a:ext uri="{FF2B5EF4-FFF2-40B4-BE49-F238E27FC236}">
                    <a16:creationId xmlns:a16="http://schemas.microsoft.com/office/drawing/2014/main" id="{32F8B873-1BD3-4DA9-8362-DC0982E7E22B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86" name="Google Shape;780;p31">
                <a:extLst>
                  <a:ext uri="{FF2B5EF4-FFF2-40B4-BE49-F238E27FC236}">
                    <a16:creationId xmlns:a16="http://schemas.microsoft.com/office/drawing/2014/main" id="{E79DC200-D47E-4043-9579-D1B1CB1B43DC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87" name="Google Shape;781;p31">
                <a:extLst>
                  <a:ext uri="{FF2B5EF4-FFF2-40B4-BE49-F238E27FC236}">
                    <a16:creationId xmlns:a16="http://schemas.microsoft.com/office/drawing/2014/main" id="{EF1F8262-C0FD-4814-A3DF-CA09357F9CFF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88" name="Google Shape;782;p31">
                <a:extLst>
                  <a:ext uri="{FF2B5EF4-FFF2-40B4-BE49-F238E27FC236}">
                    <a16:creationId xmlns:a16="http://schemas.microsoft.com/office/drawing/2014/main" id="{0F18B579-59FC-48BE-B7F8-F07A127BD2BC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89" name="Google Shape;783;p31">
                <a:extLst>
                  <a:ext uri="{FF2B5EF4-FFF2-40B4-BE49-F238E27FC236}">
                    <a16:creationId xmlns:a16="http://schemas.microsoft.com/office/drawing/2014/main" id="{E67D8C9E-6430-4177-B4D1-8EA0D7E28526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90" name="Google Shape;784;p31">
                <a:extLst>
                  <a:ext uri="{FF2B5EF4-FFF2-40B4-BE49-F238E27FC236}">
                    <a16:creationId xmlns:a16="http://schemas.microsoft.com/office/drawing/2014/main" id="{14919EFC-4F19-42D3-9F77-4E44330A43E9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91" name="Google Shape;785;p31">
                <a:extLst>
                  <a:ext uri="{FF2B5EF4-FFF2-40B4-BE49-F238E27FC236}">
                    <a16:creationId xmlns:a16="http://schemas.microsoft.com/office/drawing/2014/main" id="{16A14984-E0E8-456B-BD84-8259DE0710F7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92" name="Google Shape;786;p31">
                <a:extLst>
                  <a:ext uri="{FF2B5EF4-FFF2-40B4-BE49-F238E27FC236}">
                    <a16:creationId xmlns:a16="http://schemas.microsoft.com/office/drawing/2014/main" id="{F1061FD4-18FB-4000-8538-542996E0E4A8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93" name="Google Shape;787;p31">
                <a:extLst>
                  <a:ext uri="{FF2B5EF4-FFF2-40B4-BE49-F238E27FC236}">
                    <a16:creationId xmlns:a16="http://schemas.microsoft.com/office/drawing/2014/main" id="{FA98C54B-4142-4BB3-8E04-33B83E3FA627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94" name="Google Shape;788;p31">
                <a:extLst>
                  <a:ext uri="{FF2B5EF4-FFF2-40B4-BE49-F238E27FC236}">
                    <a16:creationId xmlns:a16="http://schemas.microsoft.com/office/drawing/2014/main" id="{3B27D17C-087C-4659-B1BE-B20DF4979076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95" name="Google Shape;789;p31">
                <a:extLst>
                  <a:ext uri="{FF2B5EF4-FFF2-40B4-BE49-F238E27FC236}">
                    <a16:creationId xmlns:a16="http://schemas.microsoft.com/office/drawing/2014/main" id="{339F7ECD-CC9C-473F-B37B-2385B55D67B4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96" name="Google Shape;790;p31">
                <a:extLst>
                  <a:ext uri="{FF2B5EF4-FFF2-40B4-BE49-F238E27FC236}">
                    <a16:creationId xmlns:a16="http://schemas.microsoft.com/office/drawing/2014/main" id="{929A46A0-A9B7-43A8-8F42-C0A7E506D3DB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97" name="Google Shape;791;p31">
                <a:extLst>
                  <a:ext uri="{FF2B5EF4-FFF2-40B4-BE49-F238E27FC236}">
                    <a16:creationId xmlns:a16="http://schemas.microsoft.com/office/drawing/2014/main" id="{A2844C9A-294B-4908-9F85-F7A922CB807E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98" name="Google Shape;792;p31">
                <a:extLst>
                  <a:ext uri="{FF2B5EF4-FFF2-40B4-BE49-F238E27FC236}">
                    <a16:creationId xmlns:a16="http://schemas.microsoft.com/office/drawing/2014/main" id="{EC0E45FA-FFBF-43B9-9036-504713AF3952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99" name="Google Shape;793;p31">
                <a:extLst>
                  <a:ext uri="{FF2B5EF4-FFF2-40B4-BE49-F238E27FC236}">
                    <a16:creationId xmlns:a16="http://schemas.microsoft.com/office/drawing/2014/main" id="{83726AEE-62FB-444D-86C5-9675E2BA875D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00" name="Google Shape;794;p31">
                <a:extLst>
                  <a:ext uri="{FF2B5EF4-FFF2-40B4-BE49-F238E27FC236}">
                    <a16:creationId xmlns:a16="http://schemas.microsoft.com/office/drawing/2014/main" id="{44DF6C97-7DA7-4C6C-8148-AC7D8B13D7D4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01" name="Google Shape;795;p31">
                <a:extLst>
                  <a:ext uri="{FF2B5EF4-FFF2-40B4-BE49-F238E27FC236}">
                    <a16:creationId xmlns:a16="http://schemas.microsoft.com/office/drawing/2014/main" id="{A817511C-24B7-418A-8453-4B0B27C74A13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02" name="Google Shape;796;p31">
                <a:extLst>
                  <a:ext uri="{FF2B5EF4-FFF2-40B4-BE49-F238E27FC236}">
                    <a16:creationId xmlns:a16="http://schemas.microsoft.com/office/drawing/2014/main" id="{5702A604-299B-4E0A-8CAA-422A38FAE1B8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03" name="Google Shape;797;p31">
                <a:extLst>
                  <a:ext uri="{FF2B5EF4-FFF2-40B4-BE49-F238E27FC236}">
                    <a16:creationId xmlns:a16="http://schemas.microsoft.com/office/drawing/2014/main" id="{BC2EA9C4-550E-47B5-850B-387D456C9ED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04" name="Google Shape;798;p31">
                <a:extLst>
                  <a:ext uri="{FF2B5EF4-FFF2-40B4-BE49-F238E27FC236}">
                    <a16:creationId xmlns:a16="http://schemas.microsoft.com/office/drawing/2014/main" id="{60ECA93A-0A70-4E75-BDBB-602CA54BF29F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05" name="Google Shape;799;p31">
                <a:extLst>
                  <a:ext uri="{FF2B5EF4-FFF2-40B4-BE49-F238E27FC236}">
                    <a16:creationId xmlns:a16="http://schemas.microsoft.com/office/drawing/2014/main" id="{6E51DE60-88A3-4476-8A29-5219EF41C2D6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06" name="Google Shape;800;p31">
                <a:extLst>
                  <a:ext uri="{FF2B5EF4-FFF2-40B4-BE49-F238E27FC236}">
                    <a16:creationId xmlns:a16="http://schemas.microsoft.com/office/drawing/2014/main" id="{74928559-8DC3-47DA-B3CE-6E5677ECB2FA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07" name="Google Shape;801;p31">
                <a:extLst>
                  <a:ext uri="{FF2B5EF4-FFF2-40B4-BE49-F238E27FC236}">
                    <a16:creationId xmlns:a16="http://schemas.microsoft.com/office/drawing/2014/main" id="{4D9F3E95-39A3-4F6F-8D5C-312894EBF4B0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08" name="Google Shape;802;p31">
                <a:extLst>
                  <a:ext uri="{FF2B5EF4-FFF2-40B4-BE49-F238E27FC236}">
                    <a16:creationId xmlns:a16="http://schemas.microsoft.com/office/drawing/2014/main" id="{7E34CAAC-7E6B-4603-A200-F1A8D0F4644B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09" name="Google Shape;803;p31">
                <a:extLst>
                  <a:ext uri="{FF2B5EF4-FFF2-40B4-BE49-F238E27FC236}">
                    <a16:creationId xmlns:a16="http://schemas.microsoft.com/office/drawing/2014/main" id="{3AD01370-4B8F-4496-9D95-6595E0149232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10" name="Google Shape;804;p31">
                <a:extLst>
                  <a:ext uri="{FF2B5EF4-FFF2-40B4-BE49-F238E27FC236}">
                    <a16:creationId xmlns:a16="http://schemas.microsoft.com/office/drawing/2014/main" id="{A3B0FE1D-7532-4C11-A2E5-E5CE8102DF72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11" name="Google Shape;805;p31">
                <a:extLst>
                  <a:ext uri="{FF2B5EF4-FFF2-40B4-BE49-F238E27FC236}">
                    <a16:creationId xmlns:a16="http://schemas.microsoft.com/office/drawing/2014/main" id="{CB1B7A03-5FFD-4D48-A14D-5C93FBBAF079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12" name="Google Shape;806;p31">
                <a:extLst>
                  <a:ext uri="{FF2B5EF4-FFF2-40B4-BE49-F238E27FC236}">
                    <a16:creationId xmlns:a16="http://schemas.microsoft.com/office/drawing/2014/main" id="{B15AEFD6-717B-4F08-960E-612EA218F98B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13" name="Google Shape;807;p31">
                <a:extLst>
                  <a:ext uri="{FF2B5EF4-FFF2-40B4-BE49-F238E27FC236}">
                    <a16:creationId xmlns:a16="http://schemas.microsoft.com/office/drawing/2014/main" id="{50DDA634-2CAC-4919-93E3-E773A59EF94B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14" name="Google Shape;808;p31">
                <a:extLst>
                  <a:ext uri="{FF2B5EF4-FFF2-40B4-BE49-F238E27FC236}">
                    <a16:creationId xmlns:a16="http://schemas.microsoft.com/office/drawing/2014/main" id="{70CB55FC-28E5-4F67-8CEA-21C87C90C69F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15" name="Google Shape;809;p31">
                <a:extLst>
                  <a:ext uri="{FF2B5EF4-FFF2-40B4-BE49-F238E27FC236}">
                    <a16:creationId xmlns:a16="http://schemas.microsoft.com/office/drawing/2014/main" id="{DE76E0C0-D762-4F1A-A22C-A5F3B34FB390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16" name="Google Shape;810;p31">
                <a:extLst>
                  <a:ext uri="{FF2B5EF4-FFF2-40B4-BE49-F238E27FC236}">
                    <a16:creationId xmlns:a16="http://schemas.microsoft.com/office/drawing/2014/main" id="{A78ED98A-AABF-4B79-9EDD-2E5491638436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17" name="Google Shape;811;p31">
                <a:extLst>
                  <a:ext uri="{FF2B5EF4-FFF2-40B4-BE49-F238E27FC236}">
                    <a16:creationId xmlns:a16="http://schemas.microsoft.com/office/drawing/2014/main" id="{99FDF457-D1B3-46E7-9DC9-EFAA1C6DB508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18" name="Google Shape;812;p31">
                <a:extLst>
                  <a:ext uri="{FF2B5EF4-FFF2-40B4-BE49-F238E27FC236}">
                    <a16:creationId xmlns:a16="http://schemas.microsoft.com/office/drawing/2014/main" id="{83A94181-24E7-4AC4-A855-23B9D83E0EF2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19" name="Google Shape;813;p31">
                <a:extLst>
                  <a:ext uri="{FF2B5EF4-FFF2-40B4-BE49-F238E27FC236}">
                    <a16:creationId xmlns:a16="http://schemas.microsoft.com/office/drawing/2014/main" id="{FBEFC177-3B75-4B05-8E0A-5A1ACB1F2120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20" name="Google Shape;814;p31">
                <a:extLst>
                  <a:ext uri="{FF2B5EF4-FFF2-40B4-BE49-F238E27FC236}">
                    <a16:creationId xmlns:a16="http://schemas.microsoft.com/office/drawing/2014/main" id="{3033D383-976E-4F6D-9FF5-A5BD87885C50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21" name="Google Shape;815;p31">
                <a:extLst>
                  <a:ext uri="{FF2B5EF4-FFF2-40B4-BE49-F238E27FC236}">
                    <a16:creationId xmlns:a16="http://schemas.microsoft.com/office/drawing/2014/main" id="{FD643C5C-7BD5-49D3-95C0-BC466D1AAB35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22" name="Google Shape;816;p31">
                <a:extLst>
                  <a:ext uri="{FF2B5EF4-FFF2-40B4-BE49-F238E27FC236}">
                    <a16:creationId xmlns:a16="http://schemas.microsoft.com/office/drawing/2014/main" id="{6446AAA2-1CAF-407B-832C-D1E4217C16CD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23" name="Google Shape;817;p31">
                <a:extLst>
                  <a:ext uri="{FF2B5EF4-FFF2-40B4-BE49-F238E27FC236}">
                    <a16:creationId xmlns:a16="http://schemas.microsoft.com/office/drawing/2014/main" id="{88A98BB5-1F0B-46F7-AC38-2D707FF9BCE3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24" name="Google Shape;818;p31">
                <a:extLst>
                  <a:ext uri="{FF2B5EF4-FFF2-40B4-BE49-F238E27FC236}">
                    <a16:creationId xmlns:a16="http://schemas.microsoft.com/office/drawing/2014/main" id="{4CC8C184-78BF-47B5-9A22-AFB866DA2BE3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25" name="Google Shape;819;p31">
                <a:extLst>
                  <a:ext uri="{FF2B5EF4-FFF2-40B4-BE49-F238E27FC236}">
                    <a16:creationId xmlns:a16="http://schemas.microsoft.com/office/drawing/2014/main" id="{F1DB6690-918A-4AEA-87D3-B866B20DC885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26" name="Google Shape;820;p31">
                <a:extLst>
                  <a:ext uri="{FF2B5EF4-FFF2-40B4-BE49-F238E27FC236}">
                    <a16:creationId xmlns:a16="http://schemas.microsoft.com/office/drawing/2014/main" id="{A42793A7-B728-4D19-A38B-446AAA44314E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27" name="Google Shape;821;p31">
                <a:extLst>
                  <a:ext uri="{FF2B5EF4-FFF2-40B4-BE49-F238E27FC236}">
                    <a16:creationId xmlns:a16="http://schemas.microsoft.com/office/drawing/2014/main" id="{CA6E9802-B62C-4C82-B7A6-355F746E0597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28" name="Google Shape;822;p31">
                <a:extLst>
                  <a:ext uri="{FF2B5EF4-FFF2-40B4-BE49-F238E27FC236}">
                    <a16:creationId xmlns:a16="http://schemas.microsoft.com/office/drawing/2014/main" id="{C6A5C80D-FA28-4CFB-906F-A571A13D7502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29" name="Google Shape;823;p31">
                <a:extLst>
                  <a:ext uri="{FF2B5EF4-FFF2-40B4-BE49-F238E27FC236}">
                    <a16:creationId xmlns:a16="http://schemas.microsoft.com/office/drawing/2014/main" id="{CA337883-DA53-4A2C-85EF-E547A3B12347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30" name="Google Shape;824;p31">
                <a:extLst>
                  <a:ext uri="{FF2B5EF4-FFF2-40B4-BE49-F238E27FC236}">
                    <a16:creationId xmlns:a16="http://schemas.microsoft.com/office/drawing/2014/main" id="{DCA5891C-4D9D-4EF8-8190-41E11BC80CA4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31" name="Google Shape;825;p31">
                <a:extLst>
                  <a:ext uri="{FF2B5EF4-FFF2-40B4-BE49-F238E27FC236}">
                    <a16:creationId xmlns:a16="http://schemas.microsoft.com/office/drawing/2014/main" id="{3237B78C-4AEC-41B1-B117-C4F3AA2DC800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32" name="Google Shape;826;p31">
                <a:extLst>
                  <a:ext uri="{FF2B5EF4-FFF2-40B4-BE49-F238E27FC236}">
                    <a16:creationId xmlns:a16="http://schemas.microsoft.com/office/drawing/2014/main" id="{1521C7F7-8E1A-47C5-9DCA-90CDB5811C11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  <p:sp>
            <p:nvSpPr>
              <p:cNvPr id="133" name="Google Shape;827;p31">
                <a:extLst>
                  <a:ext uri="{FF2B5EF4-FFF2-40B4-BE49-F238E27FC236}">
                    <a16:creationId xmlns:a16="http://schemas.microsoft.com/office/drawing/2014/main" id="{100455C1-4CC7-4A44-A713-8C4B71803359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99"/>
              </a:p>
            </p:txBody>
          </p:sp>
        </p:grpSp>
        <p:sp>
          <p:nvSpPr>
            <p:cNvPr id="24" name="Google Shape;828;p31">
              <a:extLst>
                <a:ext uri="{FF2B5EF4-FFF2-40B4-BE49-F238E27FC236}">
                  <a16:creationId xmlns:a16="http://schemas.microsoft.com/office/drawing/2014/main" id="{325EC593-5286-4CEA-AD35-7B7118BAC552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25" name="Google Shape;829;p31">
              <a:extLst>
                <a:ext uri="{FF2B5EF4-FFF2-40B4-BE49-F238E27FC236}">
                  <a16:creationId xmlns:a16="http://schemas.microsoft.com/office/drawing/2014/main" id="{A15EBF99-6DE8-40C1-8121-3110897B443A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26" name="Google Shape;830;p31">
              <a:extLst>
                <a:ext uri="{FF2B5EF4-FFF2-40B4-BE49-F238E27FC236}">
                  <a16:creationId xmlns:a16="http://schemas.microsoft.com/office/drawing/2014/main" id="{4B39D613-D659-4322-B6E8-338191A4B7C2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27" name="Google Shape;831;p31">
              <a:extLst>
                <a:ext uri="{FF2B5EF4-FFF2-40B4-BE49-F238E27FC236}">
                  <a16:creationId xmlns:a16="http://schemas.microsoft.com/office/drawing/2014/main" id="{A9B86892-DD10-46D1-978E-9AAFD0121D5A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28" name="Google Shape;832;p31">
              <a:extLst>
                <a:ext uri="{FF2B5EF4-FFF2-40B4-BE49-F238E27FC236}">
                  <a16:creationId xmlns:a16="http://schemas.microsoft.com/office/drawing/2014/main" id="{F8BF754F-A651-4E17-83E5-71E641121B9A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29" name="Google Shape;833;p31">
              <a:extLst>
                <a:ext uri="{FF2B5EF4-FFF2-40B4-BE49-F238E27FC236}">
                  <a16:creationId xmlns:a16="http://schemas.microsoft.com/office/drawing/2014/main" id="{5C0E7C98-3C79-47FD-B395-D23C891830FC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30" name="Google Shape;834;p31">
              <a:extLst>
                <a:ext uri="{FF2B5EF4-FFF2-40B4-BE49-F238E27FC236}">
                  <a16:creationId xmlns:a16="http://schemas.microsoft.com/office/drawing/2014/main" id="{44A896B8-E41C-45BF-89E2-9D7AA3150C23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31" name="Google Shape;835;p31">
              <a:extLst>
                <a:ext uri="{FF2B5EF4-FFF2-40B4-BE49-F238E27FC236}">
                  <a16:creationId xmlns:a16="http://schemas.microsoft.com/office/drawing/2014/main" id="{76467C4B-6AF2-4641-8A7B-60DDF79BE146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32" name="Google Shape;836;p31">
              <a:extLst>
                <a:ext uri="{FF2B5EF4-FFF2-40B4-BE49-F238E27FC236}">
                  <a16:creationId xmlns:a16="http://schemas.microsoft.com/office/drawing/2014/main" id="{F6155CD0-9DBD-45BF-9F0F-3A68E979E4F7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33" name="Google Shape;837;p31">
              <a:extLst>
                <a:ext uri="{FF2B5EF4-FFF2-40B4-BE49-F238E27FC236}">
                  <a16:creationId xmlns:a16="http://schemas.microsoft.com/office/drawing/2014/main" id="{7A9E66BF-ABCD-46E5-9AC6-39D3007B99A2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34" name="Google Shape;838;p31">
              <a:extLst>
                <a:ext uri="{FF2B5EF4-FFF2-40B4-BE49-F238E27FC236}">
                  <a16:creationId xmlns:a16="http://schemas.microsoft.com/office/drawing/2014/main" id="{8EA4E3DC-B3C2-430A-8645-02EB0085B2DE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35" name="Google Shape;839;p31">
              <a:extLst>
                <a:ext uri="{FF2B5EF4-FFF2-40B4-BE49-F238E27FC236}">
                  <a16:creationId xmlns:a16="http://schemas.microsoft.com/office/drawing/2014/main" id="{5E8BB71E-1E11-4673-8E19-33DD7203DAFD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36" name="Google Shape;840;p31">
              <a:extLst>
                <a:ext uri="{FF2B5EF4-FFF2-40B4-BE49-F238E27FC236}">
                  <a16:creationId xmlns:a16="http://schemas.microsoft.com/office/drawing/2014/main" id="{58B7EB72-E5C6-4BA8-9E97-8201A4022397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37" name="Google Shape;841;p31">
              <a:extLst>
                <a:ext uri="{FF2B5EF4-FFF2-40B4-BE49-F238E27FC236}">
                  <a16:creationId xmlns:a16="http://schemas.microsoft.com/office/drawing/2014/main" id="{08D9E3A7-86E1-40F3-953F-1FE1E4FF633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38" name="Google Shape;842;p31">
              <a:extLst>
                <a:ext uri="{FF2B5EF4-FFF2-40B4-BE49-F238E27FC236}">
                  <a16:creationId xmlns:a16="http://schemas.microsoft.com/office/drawing/2014/main" id="{D6D5BB63-E9C8-4331-A34F-63DA54CE053D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39" name="Google Shape;843;p31">
              <a:extLst>
                <a:ext uri="{FF2B5EF4-FFF2-40B4-BE49-F238E27FC236}">
                  <a16:creationId xmlns:a16="http://schemas.microsoft.com/office/drawing/2014/main" id="{56B4D0FE-0B68-4651-862A-D837ACDA9C6A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40" name="Google Shape;844;p31">
              <a:extLst>
                <a:ext uri="{FF2B5EF4-FFF2-40B4-BE49-F238E27FC236}">
                  <a16:creationId xmlns:a16="http://schemas.microsoft.com/office/drawing/2014/main" id="{FA30B55F-35FE-40D8-B3E2-2D17EA757012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41" name="Google Shape;845;p31">
              <a:extLst>
                <a:ext uri="{FF2B5EF4-FFF2-40B4-BE49-F238E27FC236}">
                  <a16:creationId xmlns:a16="http://schemas.microsoft.com/office/drawing/2014/main" id="{A66095BE-9040-4BC4-96DE-EEF05E80816B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42" name="Google Shape;846;p31">
              <a:extLst>
                <a:ext uri="{FF2B5EF4-FFF2-40B4-BE49-F238E27FC236}">
                  <a16:creationId xmlns:a16="http://schemas.microsoft.com/office/drawing/2014/main" id="{4DF5FF6C-A1B3-41C0-B596-203947FE8C36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43" name="Google Shape;847;p31">
              <a:extLst>
                <a:ext uri="{FF2B5EF4-FFF2-40B4-BE49-F238E27FC236}">
                  <a16:creationId xmlns:a16="http://schemas.microsoft.com/office/drawing/2014/main" id="{E2994D42-0494-415C-BFB6-8F9B9C5271E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44" name="Google Shape;848;p31">
              <a:extLst>
                <a:ext uri="{FF2B5EF4-FFF2-40B4-BE49-F238E27FC236}">
                  <a16:creationId xmlns:a16="http://schemas.microsoft.com/office/drawing/2014/main" id="{2CB66865-7714-4A34-AED9-41AD60932962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45" name="Google Shape;849;p31">
              <a:extLst>
                <a:ext uri="{FF2B5EF4-FFF2-40B4-BE49-F238E27FC236}">
                  <a16:creationId xmlns:a16="http://schemas.microsoft.com/office/drawing/2014/main" id="{253D56D8-124E-4040-8949-78C5C960F31C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46" name="Google Shape;850;p31">
              <a:extLst>
                <a:ext uri="{FF2B5EF4-FFF2-40B4-BE49-F238E27FC236}">
                  <a16:creationId xmlns:a16="http://schemas.microsoft.com/office/drawing/2014/main" id="{11AC130C-D146-4C24-8153-A67B24755EA6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47" name="Google Shape;851;p31">
              <a:extLst>
                <a:ext uri="{FF2B5EF4-FFF2-40B4-BE49-F238E27FC236}">
                  <a16:creationId xmlns:a16="http://schemas.microsoft.com/office/drawing/2014/main" id="{ED725F0D-AE8C-4C62-A1D0-28AED534EF28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48" name="Google Shape;852;p31">
              <a:extLst>
                <a:ext uri="{FF2B5EF4-FFF2-40B4-BE49-F238E27FC236}">
                  <a16:creationId xmlns:a16="http://schemas.microsoft.com/office/drawing/2014/main" id="{CA2B1D70-9BCE-4DD2-BA34-2E4009D1622F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49" name="Google Shape;853;p31">
              <a:extLst>
                <a:ext uri="{FF2B5EF4-FFF2-40B4-BE49-F238E27FC236}">
                  <a16:creationId xmlns:a16="http://schemas.microsoft.com/office/drawing/2014/main" id="{3686F475-F542-484B-BD08-AA494971535B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50" name="Google Shape;854;p31">
              <a:extLst>
                <a:ext uri="{FF2B5EF4-FFF2-40B4-BE49-F238E27FC236}">
                  <a16:creationId xmlns:a16="http://schemas.microsoft.com/office/drawing/2014/main" id="{9B6100B7-6F05-45AC-8A7F-2591A20F2D37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51" name="Google Shape;855;p31">
              <a:extLst>
                <a:ext uri="{FF2B5EF4-FFF2-40B4-BE49-F238E27FC236}">
                  <a16:creationId xmlns:a16="http://schemas.microsoft.com/office/drawing/2014/main" id="{FBE42FD0-1063-42E2-93F4-90B8AFA16845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52" name="Google Shape;856;p31">
              <a:extLst>
                <a:ext uri="{FF2B5EF4-FFF2-40B4-BE49-F238E27FC236}">
                  <a16:creationId xmlns:a16="http://schemas.microsoft.com/office/drawing/2014/main" id="{A37A6433-D788-40AE-971C-D6785D37767F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53" name="Google Shape;857;p31">
              <a:extLst>
                <a:ext uri="{FF2B5EF4-FFF2-40B4-BE49-F238E27FC236}">
                  <a16:creationId xmlns:a16="http://schemas.microsoft.com/office/drawing/2014/main" id="{6BECF98D-222B-44E1-B71A-8F18FBEB97A1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54" name="Google Shape;858;p31">
              <a:extLst>
                <a:ext uri="{FF2B5EF4-FFF2-40B4-BE49-F238E27FC236}">
                  <a16:creationId xmlns:a16="http://schemas.microsoft.com/office/drawing/2014/main" id="{EDF4639D-2DB4-47CE-A5BE-27276F8AC578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55" name="Google Shape;859;p31">
              <a:extLst>
                <a:ext uri="{FF2B5EF4-FFF2-40B4-BE49-F238E27FC236}">
                  <a16:creationId xmlns:a16="http://schemas.microsoft.com/office/drawing/2014/main" id="{83E5E880-58FD-4D05-B8FA-566B946D8E5A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56" name="Google Shape;860;p31">
              <a:extLst>
                <a:ext uri="{FF2B5EF4-FFF2-40B4-BE49-F238E27FC236}">
                  <a16:creationId xmlns:a16="http://schemas.microsoft.com/office/drawing/2014/main" id="{C0322238-07EC-4432-8801-45CE1D4E8280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57" name="Google Shape;861;p31">
              <a:extLst>
                <a:ext uri="{FF2B5EF4-FFF2-40B4-BE49-F238E27FC236}">
                  <a16:creationId xmlns:a16="http://schemas.microsoft.com/office/drawing/2014/main" id="{0C31480F-A1B1-4138-B3A2-6EB278349808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58" name="Google Shape;862;p31">
              <a:extLst>
                <a:ext uri="{FF2B5EF4-FFF2-40B4-BE49-F238E27FC236}">
                  <a16:creationId xmlns:a16="http://schemas.microsoft.com/office/drawing/2014/main" id="{C26D60C6-B75D-4FB2-A13E-6698FB2AA5E1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59" name="Google Shape;863;p31">
              <a:extLst>
                <a:ext uri="{FF2B5EF4-FFF2-40B4-BE49-F238E27FC236}">
                  <a16:creationId xmlns:a16="http://schemas.microsoft.com/office/drawing/2014/main" id="{D47CE1BA-EF2A-4F4F-9D13-6B4B80889B8B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60" name="Google Shape;864;p31">
              <a:extLst>
                <a:ext uri="{FF2B5EF4-FFF2-40B4-BE49-F238E27FC236}">
                  <a16:creationId xmlns:a16="http://schemas.microsoft.com/office/drawing/2014/main" id="{10BF39A8-F37E-402C-A722-6342F10028AA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61" name="Google Shape;865;p31">
              <a:extLst>
                <a:ext uri="{FF2B5EF4-FFF2-40B4-BE49-F238E27FC236}">
                  <a16:creationId xmlns:a16="http://schemas.microsoft.com/office/drawing/2014/main" id="{D9344192-6461-4248-A41D-B18E3BEB47E5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62" name="Google Shape;866;p31">
              <a:extLst>
                <a:ext uri="{FF2B5EF4-FFF2-40B4-BE49-F238E27FC236}">
                  <a16:creationId xmlns:a16="http://schemas.microsoft.com/office/drawing/2014/main" id="{F1E40478-ED2C-452D-9185-ED87A82F83FB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63" name="Google Shape;867;p31">
              <a:extLst>
                <a:ext uri="{FF2B5EF4-FFF2-40B4-BE49-F238E27FC236}">
                  <a16:creationId xmlns:a16="http://schemas.microsoft.com/office/drawing/2014/main" id="{6AA9C373-6F60-441F-8AD2-DE57CDB4570F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64" name="Google Shape;868;p31">
              <a:extLst>
                <a:ext uri="{FF2B5EF4-FFF2-40B4-BE49-F238E27FC236}">
                  <a16:creationId xmlns:a16="http://schemas.microsoft.com/office/drawing/2014/main" id="{4968CCF2-285E-41A5-B58C-67FB41B3F123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65" name="Google Shape;869;p31">
              <a:extLst>
                <a:ext uri="{FF2B5EF4-FFF2-40B4-BE49-F238E27FC236}">
                  <a16:creationId xmlns:a16="http://schemas.microsoft.com/office/drawing/2014/main" id="{AD4C47AE-5273-4305-BF12-9302A28AC40A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66" name="Google Shape;870;p31">
              <a:extLst>
                <a:ext uri="{FF2B5EF4-FFF2-40B4-BE49-F238E27FC236}">
                  <a16:creationId xmlns:a16="http://schemas.microsoft.com/office/drawing/2014/main" id="{D6944283-6516-4CA1-8CED-1AD3BE6908E7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67" name="Google Shape;871;p31">
              <a:extLst>
                <a:ext uri="{FF2B5EF4-FFF2-40B4-BE49-F238E27FC236}">
                  <a16:creationId xmlns:a16="http://schemas.microsoft.com/office/drawing/2014/main" id="{8DE273E1-308F-4261-A7B3-20BDB9394868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68" name="Google Shape;872;p31">
              <a:extLst>
                <a:ext uri="{FF2B5EF4-FFF2-40B4-BE49-F238E27FC236}">
                  <a16:creationId xmlns:a16="http://schemas.microsoft.com/office/drawing/2014/main" id="{A49D15BD-2B3E-4B02-A32F-FDEC8E9179F3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69" name="Google Shape;873;p31">
              <a:extLst>
                <a:ext uri="{FF2B5EF4-FFF2-40B4-BE49-F238E27FC236}">
                  <a16:creationId xmlns:a16="http://schemas.microsoft.com/office/drawing/2014/main" id="{9EAAC4BC-88D8-4FD6-B267-BCCDE04FFB2E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70" name="Google Shape;874;p31">
              <a:extLst>
                <a:ext uri="{FF2B5EF4-FFF2-40B4-BE49-F238E27FC236}">
                  <a16:creationId xmlns:a16="http://schemas.microsoft.com/office/drawing/2014/main" id="{1EF84D3F-E17B-4D61-A310-AD71B008FBA5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71" name="Google Shape;875;p31">
              <a:extLst>
                <a:ext uri="{FF2B5EF4-FFF2-40B4-BE49-F238E27FC236}">
                  <a16:creationId xmlns:a16="http://schemas.microsoft.com/office/drawing/2014/main" id="{2D79EBC2-B216-4287-A3FC-2F2010CB2A81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72" name="Google Shape;876;p31">
              <a:extLst>
                <a:ext uri="{FF2B5EF4-FFF2-40B4-BE49-F238E27FC236}">
                  <a16:creationId xmlns:a16="http://schemas.microsoft.com/office/drawing/2014/main" id="{90D0DCC2-BEB8-4805-8864-9B8157D6D9D0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73" name="Google Shape;877;p31">
              <a:extLst>
                <a:ext uri="{FF2B5EF4-FFF2-40B4-BE49-F238E27FC236}">
                  <a16:creationId xmlns:a16="http://schemas.microsoft.com/office/drawing/2014/main" id="{DDBF39D6-19E0-4C1B-B36D-97334BDFA9C1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74" name="Google Shape;878;p31">
              <a:extLst>
                <a:ext uri="{FF2B5EF4-FFF2-40B4-BE49-F238E27FC236}">
                  <a16:creationId xmlns:a16="http://schemas.microsoft.com/office/drawing/2014/main" id="{DA0AA242-2B2A-4216-BEC0-813A5A117F4E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75" name="Google Shape;879;p31">
              <a:extLst>
                <a:ext uri="{FF2B5EF4-FFF2-40B4-BE49-F238E27FC236}">
                  <a16:creationId xmlns:a16="http://schemas.microsoft.com/office/drawing/2014/main" id="{98D43C14-947B-4828-8F17-C940B26377D2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76" name="Google Shape;880;p31">
              <a:extLst>
                <a:ext uri="{FF2B5EF4-FFF2-40B4-BE49-F238E27FC236}">
                  <a16:creationId xmlns:a16="http://schemas.microsoft.com/office/drawing/2014/main" id="{5222CF1F-77B6-4959-8DE9-292BB4779DAD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  <p:sp>
          <p:nvSpPr>
            <p:cNvPr id="77" name="Google Shape;881;p31">
              <a:extLst>
                <a:ext uri="{FF2B5EF4-FFF2-40B4-BE49-F238E27FC236}">
                  <a16:creationId xmlns:a16="http://schemas.microsoft.com/office/drawing/2014/main" id="{50419D18-CC71-44FC-8EBE-8666CAB7D413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99"/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23418162-C26E-4370-9D2F-33E57C0A0B7E}"/>
              </a:ext>
            </a:extLst>
          </p:cNvPr>
          <p:cNvSpPr txBox="1"/>
          <p:nvPr userDrawn="1"/>
        </p:nvSpPr>
        <p:spPr>
          <a:xfrm>
            <a:off x="7514756" y="6517886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599" dirty="0"/>
          </a:p>
        </p:txBody>
      </p:sp>
    </p:spTree>
    <p:extLst>
      <p:ext uri="{BB962C8B-B14F-4D97-AF65-F5344CB8AC3E}">
        <p14:creationId xmlns:p14="http://schemas.microsoft.com/office/powerpoint/2010/main" val="122527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bg>
      <p:bgPr>
        <a:solidFill>
          <a:srgbClr val="E3A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CB28D7-CB5E-42A4-AC1B-49E9F84E1AA8}"/>
              </a:ext>
            </a:extLst>
          </p:cNvPr>
          <p:cNvSpPr/>
          <p:nvPr userDrawn="1"/>
        </p:nvSpPr>
        <p:spPr>
          <a:xfrm>
            <a:off x="212652" y="202019"/>
            <a:ext cx="11738344" cy="6507126"/>
          </a:xfrm>
          <a:custGeom>
            <a:avLst/>
            <a:gdLst>
              <a:gd name="connsiteX0" fmla="*/ 0 w 11738344"/>
              <a:gd name="connsiteY0" fmla="*/ 0 h 6507126"/>
              <a:gd name="connsiteX1" fmla="*/ 586917 w 11738344"/>
              <a:gd name="connsiteY1" fmla="*/ 0 h 6507126"/>
              <a:gd name="connsiteX2" fmla="*/ 939068 w 11738344"/>
              <a:gd name="connsiteY2" fmla="*/ 0 h 6507126"/>
              <a:gd name="connsiteX3" fmla="*/ 1525985 w 11738344"/>
              <a:gd name="connsiteY3" fmla="*/ 0 h 6507126"/>
              <a:gd name="connsiteX4" fmla="*/ 1760752 w 11738344"/>
              <a:gd name="connsiteY4" fmla="*/ 0 h 6507126"/>
              <a:gd name="connsiteX5" fmla="*/ 2347669 w 11738344"/>
              <a:gd name="connsiteY5" fmla="*/ 0 h 6507126"/>
              <a:gd name="connsiteX6" fmla="*/ 3051969 w 11738344"/>
              <a:gd name="connsiteY6" fmla="*/ 0 h 6507126"/>
              <a:gd name="connsiteX7" fmla="*/ 3521503 w 11738344"/>
              <a:gd name="connsiteY7" fmla="*/ 0 h 6507126"/>
              <a:gd name="connsiteX8" fmla="*/ 3756270 w 11738344"/>
              <a:gd name="connsiteY8" fmla="*/ 0 h 6507126"/>
              <a:gd name="connsiteX9" fmla="*/ 4577954 w 11738344"/>
              <a:gd name="connsiteY9" fmla="*/ 0 h 6507126"/>
              <a:gd name="connsiteX10" fmla="*/ 5164871 w 11738344"/>
              <a:gd name="connsiteY10" fmla="*/ 0 h 6507126"/>
              <a:gd name="connsiteX11" fmla="*/ 5751789 w 11738344"/>
              <a:gd name="connsiteY11" fmla="*/ 0 h 6507126"/>
              <a:gd name="connsiteX12" fmla="*/ 6221322 w 11738344"/>
              <a:gd name="connsiteY12" fmla="*/ 0 h 6507126"/>
              <a:gd name="connsiteX13" fmla="*/ 7043006 w 11738344"/>
              <a:gd name="connsiteY13" fmla="*/ 0 h 6507126"/>
              <a:gd name="connsiteX14" fmla="*/ 7277773 w 11738344"/>
              <a:gd name="connsiteY14" fmla="*/ 0 h 6507126"/>
              <a:gd name="connsiteX15" fmla="*/ 7629924 w 11738344"/>
              <a:gd name="connsiteY15" fmla="*/ 0 h 6507126"/>
              <a:gd name="connsiteX16" fmla="*/ 8216841 w 11738344"/>
              <a:gd name="connsiteY16" fmla="*/ 0 h 6507126"/>
              <a:gd name="connsiteX17" fmla="*/ 9038525 w 11738344"/>
              <a:gd name="connsiteY17" fmla="*/ 0 h 6507126"/>
              <a:gd name="connsiteX18" fmla="*/ 9273292 w 11738344"/>
              <a:gd name="connsiteY18" fmla="*/ 0 h 6507126"/>
              <a:gd name="connsiteX19" fmla="*/ 9742826 w 11738344"/>
              <a:gd name="connsiteY19" fmla="*/ 0 h 6507126"/>
              <a:gd name="connsiteX20" fmla="*/ 10564510 w 11738344"/>
              <a:gd name="connsiteY20" fmla="*/ 0 h 6507126"/>
              <a:gd name="connsiteX21" fmla="*/ 11151427 w 11738344"/>
              <a:gd name="connsiteY21" fmla="*/ 0 h 6507126"/>
              <a:gd name="connsiteX22" fmla="*/ 11738344 w 11738344"/>
              <a:gd name="connsiteY22" fmla="*/ 0 h 6507126"/>
              <a:gd name="connsiteX23" fmla="*/ 11738344 w 11738344"/>
              <a:gd name="connsiteY23" fmla="*/ 721699 h 6507126"/>
              <a:gd name="connsiteX24" fmla="*/ 11738344 w 11738344"/>
              <a:gd name="connsiteY24" fmla="*/ 1183114 h 6507126"/>
              <a:gd name="connsiteX25" fmla="*/ 11738344 w 11738344"/>
              <a:gd name="connsiteY25" fmla="*/ 1644528 h 6507126"/>
              <a:gd name="connsiteX26" fmla="*/ 11738344 w 11738344"/>
              <a:gd name="connsiteY26" fmla="*/ 2236085 h 6507126"/>
              <a:gd name="connsiteX27" fmla="*/ 11738344 w 11738344"/>
              <a:gd name="connsiteY27" fmla="*/ 2827642 h 6507126"/>
              <a:gd name="connsiteX28" fmla="*/ 11738344 w 11738344"/>
              <a:gd name="connsiteY28" fmla="*/ 3223985 h 6507126"/>
              <a:gd name="connsiteX29" fmla="*/ 11738344 w 11738344"/>
              <a:gd name="connsiteY29" fmla="*/ 3815542 h 6507126"/>
              <a:gd name="connsiteX30" fmla="*/ 11738344 w 11738344"/>
              <a:gd name="connsiteY30" fmla="*/ 4537241 h 6507126"/>
              <a:gd name="connsiteX31" fmla="*/ 11738344 w 11738344"/>
              <a:gd name="connsiteY31" fmla="*/ 4998656 h 6507126"/>
              <a:gd name="connsiteX32" fmla="*/ 11738344 w 11738344"/>
              <a:gd name="connsiteY32" fmla="*/ 5394999 h 6507126"/>
              <a:gd name="connsiteX33" fmla="*/ 11738344 w 11738344"/>
              <a:gd name="connsiteY33" fmla="*/ 5986556 h 6507126"/>
              <a:gd name="connsiteX34" fmla="*/ 11738344 w 11738344"/>
              <a:gd name="connsiteY34" fmla="*/ 6507126 h 6507126"/>
              <a:gd name="connsiteX35" fmla="*/ 11034043 w 11738344"/>
              <a:gd name="connsiteY35" fmla="*/ 6507126 h 6507126"/>
              <a:gd name="connsiteX36" fmla="*/ 10799276 w 11738344"/>
              <a:gd name="connsiteY36" fmla="*/ 6507126 h 6507126"/>
              <a:gd name="connsiteX37" fmla="*/ 10094976 w 11738344"/>
              <a:gd name="connsiteY37" fmla="*/ 6507126 h 6507126"/>
              <a:gd name="connsiteX38" fmla="*/ 9860209 w 11738344"/>
              <a:gd name="connsiteY38" fmla="*/ 6507126 h 6507126"/>
              <a:gd name="connsiteX39" fmla="*/ 9155908 w 11738344"/>
              <a:gd name="connsiteY39" fmla="*/ 6507126 h 6507126"/>
              <a:gd name="connsiteX40" fmla="*/ 8803758 w 11738344"/>
              <a:gd name="connsiteY40" fmla="*/ 6507126 h 6507126"/>
              <a:gd name="connsiteX41" fmla="*/ 8334224 w 11738344"/>
              <a:gd name="connsiteY41" fmla="*/ 6507126 h 6507126"/>
              <a:gd name="connsiteX42" fmla="*/ 8099457 w 11738344"/>
              <a:gd name="connsiteY42" fmla="*/ 6507126 h 6507126"/>
              <a:gd name="connsiteX43" fmla="*/ 7629924 w 11738344"/>
              <a:gd name="connsiteY43" fmla="*/ 6507126 h 6507126"/>
              <a:gd name="connsiteX44" fmla="*/ 6808240 w 11738344"/>
              <a:gd name="connsiteY44" fmla="*/ 6507126 h 6507126"/>
              <a:gd name="connsiteX45" fmla="*/ 6573473 w 11738344"/>
              <a:gd name="connsiteY45" fmla="*/ 6507126 h 6507126"/>
              <a:gd name="connsiteX46" fmla="*/ 5869172 w 11738344"/>
              <a:gd name="connsiteY46" fmla="*/ 6507126 h 6507126"/>
              <a:gd name="connsiteX47" fmla="*/ 5282255 w 11738344"/>
              <a:gd name="connsiteY47" fmla="*/ 6507126 h 6507126"/>
              <a:gd name="connsiteX48" fmla="*/ 4930104 w 11738344"/>
              <a:gd name="connsiteY48" fmla="*/ 6507126 h 6507126"/>
              <a:gd name="connsiteX49" fmla="*/ 4577954 w 11738344"/>
              <a:gd name="connsiteY49" fmla="*/ 6507126 h 6507126"/>
              <a:gd name="connsiteX50" fmla="*/ 4108420 w 11738344"/>
              <a:gd name="connsiteY50" fmla="*/ 6507126 h 6507126"/>
              <a:gd name="connsiteX51" fmla="*/ 3521503 w 11738344"/>
              <a:gd name="connsiteY51" fmla="*/ 6507126 h 6507126"/>
              <a:gd name="connsiteX52" fmla="*/ 2699819 w 11738344"/>
              <a:gd name="connsiteY52" fmla="*/ 6507126 h 6507126"/>
              <a:gd name="connsiteX53" fmla="*/ 1995518 w 11738344"/>
              <a:gd name="connsiteY53" fmla="*/ 6507126 h 6507126"/>
              <a:gd name="connsiteX54" fmla="*/ 1760752 w 11738344"/>
              <a:gd name="connsiteY54" fmla="*/ 6507126 h 6507126"/>
              <a:gd name="connsiteX55" fmla="*/ 939068 w 11738344"/>
              <a:gd name="connsiteY55" fmla="*/ 6507126 h 6507126"/>
              <a:gd name="connsiteX56" fmla="*/ 0 w 11738344"/>
              <a:gd name="connsiteY56" fmla="*/ 6507126 h 6507126"/>
              <a:gd name="connsiteX57" fmla="*/ 0 w 11738344"/>
              <a:gd name="connsiteY57" fmla="*/ 5785427 h 6507126"/>
              <a:gd name="connsiteX58" fmla="*/ 0 w 11738344"/>
              <a:gd name="connsiteY58" fmla="*/ 5128798 h 6507126"/>
              <a:gd name="connsiteX59" fmla="*/ 0 w 11738344"/>
              <a:gd name="connsiteY59" fmla="*/ 4537241 h 6507126"/>
              <a:gd name="connsiteX60" fmla="*/ 0 w 11738344"/>
              <a:gd name="connsiteY60" fmla="*/ 3880613 h 6507126"/>
              <a:gd name="connsiteX61" fmla="*/ 0 w 11738344"/>
              <a:gd name="connsiteY61" fmla="*/ 3158914 h 6507126"/>
              <a:gd name="connsiteX62" fmla="*/ 0 w 11738344"/>
              <a:gd name="connsiteY62" fmla="*/ 2437214 h 6507126"/>
              <a:gd name="connsiteX63" fmla="*/ 0 w 11738344"/>
              <a:gd name="connsiteY63" fmla="*/ 1715515 h 6507126"/>
              <a:gd name="connsiteX64" fmla="*/ 0 w 11738344"/>
              <a:gd name="connsiteY64" fmla="*/ 1319172 h 6507126"/>
              <a:gd name="connsiteX65" fmla="*/ 0 w 11738344"/>
              <a:gd name="connsiteY65" fmla="*/ 662544 h 6507126"/>
              <a:gd name="connsiteX66" fmla="*/ 0 w 11738344"/>
              <a:gd name="connsiteY66" fmla="*/ 0 h 6507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38344" h="6507126" fill="none" extrusionOk="0">
                <a:moveTo>
                  <a:pt x="0" y="0"/>
                </a:moveTo>
                <a:cubicBezTo>
                  <a:pt x="193893" y="-53522"/>
                  <a:pt x="463900" y="48166"/>
                  <a:pt x="586917" y="0"/>
                </a:cubicBezTo>
                <a:cubicBezTo>
                  <a:pt x="709934" y="-48166"/>
                  <a:pt x="764999" y="37996"/>
                  <a:pt x="939068" y="0"/>
                </a:cubicBezTo>
                <a:cubicBezTo>
                  <a:pt x="1113137" y="-37996"/>
                  <a:pt x="1272302" y="9191"/>
                  <a:pt x="1525985" y="0"/>
                </a:cubicBezTo>
                <a:cubicBezTo>
                  <a:pt x="1779668" y="-9191"/>
                  <a:pt x="1703800" y="12915"/>
                  <a:pt x="1760752" y="0"/>
                </a:cubicBezTo>
                <a:cubicBezTo>
                  <a:pt x="1817704" y="-12915"/>
                  <a:pt x="2219250" y="17278"/>
                  <a:pt x="2347669" y="0"/>
                </a:cubicBezTo>
                <a:cubicBezTo>
                  <a:pt x="2476088" y="-17278"/>
                  <a:pt x="2906879" y="15114"/>
                  <a:pt x="3051969" y="0"/>
                </a:cubicBezTo>
                <a:cubicBezTo>
                  <a:pt x="3197059" y="-15114"/>
                  <a:pt x="3335226" y="47513"/>
                  <a:pt x="3521503" y="0"/>
                </a:cubicBezTo>
                <a:cubicBezTo>
                  <a:pt x="3707780" y="-47513"/>
                  <a:pt x="3669854" y="22779"/>
                  <a:pt x="3756270" y="0"/>
                </a:cubicBezTo>
                <a:cubicBezTo>
                  <a:pt x="3842686" y="-22779"/>
                  <a:pt x="4217773" y="11409"/>
                  <a:pt x="4577954" y="0"/>
                </a:cubicBezTo>
                <a:cubicBezTo>
                  <a:pt x="4938135" y="-11409"/>
                  <a:pt x="4970109" y="43871"/>
                  <a:pt x="5164871" y="0"/>
                </a:cubicBezTo>
                <a:cubicBezTo>
                  <a:pt x="5359633" y="-43871"/>
                  <a:pt x="5537198" y="17907"/>
                  <a:pt x="5751789" y="0"/>
                </a:cubicBezTo>
                <a:cubicBezTo>
                  <a:pt x="5966380" y="-17907"/>
                  <a:pt x="6096392" y="45142"/>
                  <a:pt x="6221322" y="0"/>
                </a:cubicBezTo>
                <a:cubicBezTo>
                  <a:pt x="6346252" y="-45142"/>
                  <a:pt x="6799085" y="67265"/>
                  <a:pt x="7043006" y="0"/>
                </a:cubicBezTo>
                <a:cubicBezTo>
                  <a:pt x="7286927" y="-67265"/>
                  <a:pt x="7173785" y="927"/>
                  <a:pt x="7277773" y="0"/>
                </a:cubicBezTo>
                <a:cubicBezTo>
                  <a:pt x="7381761" y="-927"/>
                  <a:pt x="7490336" y="8535"/>
                  <a:pt x="7629924" y="0"/>
                </a:cubicBezTo>
                <a:cubicBezTo>
                  <a:pt x="7769512" y="-8535"/>
                  <a:pt x="8023133" y="16918"/>
                  <a:pt x="8216841" y="0"/>
                </a:cubicBezTo>
                <a:cubicBezTo>
                  <a:pt x="8410549" y="-16918"/>
                  <a:pt x="8814563" y="56057"/>
                  <a:pt x="9038525" y="0"/>
                </a:cubicBezTo>
                <a:cubicBezTo>
                  <a:pt x="9262487" y="-56057"/>
                  <a:pt x="9219318" y="11550"/>
                  <a:pt x="9273292" y="0"/>
                </a:cubicBezTo>
                <a:cubicBezTo>
                  <a:pt x="9327266" y="-11550"/>
                  <a:pt x="9524285" y="54368"/>
                  <a:pt x="9742826" y="0"/>
                </a:cubicBezTo>
                <a:cubicBezTo>
                  <a:pt x="9961367" y="-54368"/>
                  <a:pt x="10315185" y="8251"/>
                  <a:pt x="10564510" y="0"/>
                </a:cubicBezTo>
                <a:cubicBezTo>
                  <a:pt x="10813835" y="-8251"/>
                  <a:pt x="10939532" y="59894"/>
                  <a:pt x="11151427" y="0"/>
                </a:cubicBezTo>
                <a:cubicBezTo>
                  <a:pt x="11363322" y="-59894"/>
                  <a:pt x="11609776" y="64994"/>
                  <a:pt x="11738344" y="0"/>
                </a:cubicBezTo>
                <a:cubicBezTo>
                  <a:pt x="11801788" y="212046"/>
                  <a:pt x="11737744" y="488839"/>
                  <a:pt x="11738344" y="721699"/>
                </a:cubicBezTo>
                <a:cubicBezTo>
                  <a:pt x="11738944" y="954559"/>
                  <a:pt x="11712416" y="1073711"/>
                  <a:pt x="11738344" y="1183114"/>
                </a:cubicBezTo>
                <a:cubicBezTo>
                  <a:pt x="11764272" y="1292518"/>
                  <a:pt x="11693621" y="1487929"/>
                  <a:pt x="11738344" y="1644528"/>
                </a:cubicBezTo>
                <a:cubicBezTo>
                  <a:pt x="11783067" y="1801127"/>
                  <a:pt x="11703009" y="2055674"/>
                  <a:pt x="11738344" y="2236085"/>
                </a:cubicBezTo>
                <a:cubicBezTo>
                  <a:pt x="11773679" y="2416496"/>
                  <a:pt x="11673979" y="2661380"/>
                  <a:pt x="11738344" y="2827642"/>
                </a:cubicBezTo>
                <a:cubicBezTo>
                  <a:pt x="11802709" y="2993904"/>
                  <a:pt x="11705654" y="3065710"/>
                  <a:pt x="11738344" y="3223985"/>
                </a:cubicBezTo>
                <a:cubicBezTo>
                  <a:pt x="11771034" y="3382260"/>
                  <a:pt x="11735524" y="3557626"/>
                  <a:pt x="11738344" y="3815542"/>
                </a:cubicBezTo>
                <a:cubicBezTo>
                  <a:pt x="11741164" y="4073458"/>
                  <a:pt x="11658072" y="4280800"/>
                  <a:pt x="11738344" y="4537241"/>
                </a:cubicBezTo>
                <a:cubicBezTo>
                  <a:pt x="11818616" y="4793682"/>
                  <a:pt x="11684921" y="4789508"/>
                  <a:pt x="11738344" y="4998656"/>
                </a:cubicBezTo>
                <a:cubicBezTo>
                  <a:pt x="11791767" y="5207804"/>
                  <a:pt x="11719250" y="5308583"/>
                  <a:pt x="11738344" y="5394999"/>
                </a:cubicBezTo>
                <a:cubicBezTo>
                  <a:pt x="11757438" y="5481415"/>
                  <a:pt x="11699476" y="5736460"/>
                  <a:pt x="11738344" y="5986556"/>
                </a:cubicBezTo>
                <a:cubicBezTo>
                  <a:pt x="11777212" y="6236652"/>
                  <a:pt x="11708423" y="6334875"/>
                  <a:pt x="11738344" y="6507126"/>
                </a:cubicBezTo>
                <a:cubicBezTo>
                  <a:pt x="11478827" y="6561765"/>
                  <a:pt x="11355604" y="6489110"/>
                  <a:pt x="11034043" y="6507126"/>
                </a:cubicBezTo>
                <a:cubicBezTo>
                  <a:pt x="10712482" y="6525142"/>
                  <a:pt x="10886680" y="6497142"/>
                  <a:pt x="10799276" y="6507126"/>
                </a:cubicBezTo>
                <a:cubicBezTo>
                  <a:pt x="10711872" y="6517110"/>
                  <a:pt x="10265533" y="6502057"/>
                  <a:pt x="10094976" y="6507126"/>
                </a:cubicBezTo>
                <a:cubicBezTo>
                  <a:pt x="9924419" y="6512195"/>
                  <a:pt x="9975231" y="6494614"/>
                  <a:pt x="9860209" y="6507126"/>
                </a:cubicBezTo>
                <a:cubicBezTo>
                  <a:pt x="9745187" y="6519638"/>
                  <a:pt x="9465544" y="6493150"/>
                  <a:pt x="9155908" y="6507126"/>
                </a:cubicBezTo>
                <a:cubicBezTo>
                  <a:pt x="8846272" y="6521102"/>
                  <a:pt x="8884191" y="6495077"/>
                  <a:pt x="8803758" y="6507126"/>
                </a:cubicBezTo>
                <a:cubicBezTo>
                  <a:pt x="8723325" y="6519175"/>
                  <a:pt x="8508753" y="6467332"/>
                  <a:pt x="8334224" y="6507126"/>
                </a:cubicBezTo>
                <a:cubicBezTo>
                  <a:pt x="8159695" y="6546920"/>
                  <a:pt x="8211920" y="6481972"/>
                  <a:pt x="8099457" y="6507126"/>
                </a:cubicBezTo>
                <a:cubicBezTo>
                  <a:pt x="7986994" y="6532280"/>
                  <a:pt x="7760338" y="6491343"/>
                  <a:pt x="7629924" y="6507126"/>
                </a:cubicBezTo>
                <a:cubicBezTo>
                  <a:pt x="7499510" y="6522909"/>
                  <a:pt x="7068285" y="6502087"/>
                  <a:pt x="6808240" y="6507126"/>
                </a:cubicBezTo>
                <a:cubicBezTo>
                  <a:pt x="6548195" y="6512165"/>
                  <a:pt x="6642810" y="6498575"/>
                  <a:pt x="6573473" y="6507126"/>
                </a:cubicBezTo>
                <a:cubicBezTo>
                  <a:pt x="6504136" y="6515677"/>
                  <a:pt x="6038855" y="6438772"/>
                  <a:pt x="5869172" y="6507126"/>
                </a:cubicBezTo>
                <a:cubicBezTo>
                  <a:pt x="5699489" y="6575480"/>
                  <a:pt x="5566362" y="6496886"/>
                  <a:pt x="5282255" y="6507126"/>
                </a:cubicBezTo>
                <a:cubicBezTo>
                  <a:pt x="4998148" y="6517366"/>
                  <a:pt x="5039221" y="6465906"/>
                  <a:pt x="4930104" y="6507126"/>
                </a:cubicBezTo>
                <a:cubicBezTo>
                  <a:pt x="4820987" y="6548346"/>
                  <a:pt x="4723325" y="6493649"/>
                  <a:pt x="4577954" y="6507126"/>
                </a:cubicBezTo>
                <a:cubicBezTo>
                  <a:pt x="4432583" y="6520603"/>
                  <a:pt x="4240580" y="6477187"/>
                  <a:pt x="4108420" y="6507126"/>
                </a:cubicBezTo>
                <a:cubicBezTo>
                  <a:pt x="3976260" y="6537065"/>
                  <a:pt x="3729849" y="6485757"/>
                  <a:pt x="3521503" y="6507126"/>
                </a:cubicBezTo>
                <a:cubicBezTo>
                  <a:pt x="3313157" y="6528495"/>
                  <a:pt x="2978184" y="6440522"/>
                  <a:pt x="2699819" y="6507126"/>
                </a:cubicBezTo>
                <a:cubicBezTo>
                  <a:pt x="2421454" y="6573730"/>
                  <a:pt x="2296956" y="6495817"/>
                  <a:pt x="1995518" y="6507126"/>
                </a:cubicBezTo>
                <a:cubicBezTo>
                  <a:pt x="1694080" y="6518435"/>
                  <a:pt x="1872133" y="6498124"/>
                  <a:pt x="1760752" y="6507126"/>
                </a:cubicBezTo>
                <a:cubicBezTo>
                  <a:pt x="1649371" y="6516128"/>
                  <a:pt x="1240399" y="6475881"/>
                  <a:pt x="939068" y="6507126"/>
                </a:cubicBezTo>
                <a:cubicBezTo>
                  <a:pt x="637737" y="6538371"/>
                  <a:pt x="388381" y="6477071"/>
                  <a:pt x="0" y="6507126"/>
                </a:cubicBezTo>
                <a:cubicBezTo>
                  <a:pt x="-47939" y="6337480"/>
                  <a:pt x="879" y="6060670"/>
                  <a:pt x="0" y="5785427"/>
                </a:cubicBezTo>
                <a:cubicBezTo>
                  <a:pt x="-879" y="5510184"/>
                  <a:pt x="75370" y="5361568"/>
                  <a:pt x="0" y="5128798"/>
                </a:cubicBezTo>
                <a:cubicBezTo>
                  <a:pt x="-75370" y="4896028"/>
                  <a:pt x="45467" y="4828334"/>
                  <a:pt x="0" y="4537241"/>
                </a:cubicBezTo>
                <a:cubicBezTo>
                  <a:pt x="-45467" y="4246148"/>
                  <a:pt x="61308" y="4034246"/>
                  <a:pt x="0" y="3880613"/>
                </a:cubicBezTo>
                <a:cubicBezTo>
                  <a:pt x="-61308" y="3726980"/>
                  <a:pt x="37529" y="3319715"/>
                  <a:pt x="0" y="3158914"/>
                </a:cubicBezTo>
                <a:cubicBezTo>
                  <a:pt x="-37529" y="2998113"/>
                  <a:pt x="75205" y="2722380"/>
                  <a:pt x="0" y="2437214"/>
                </a:cubicBezTo>
                <a:cubicBezTo>
                  <a:pt x="-75205" y="2152048"/>
                  <a:pt x="74414" y="2065681"/>
                  <a:pt x="0" y="1715515"/>
                </a:cubicBezTo>
                <a:cubicBezTo>
                  <a:pt x="-74414" y="1365349"/>
                  <a:pt x="34380" y="1412605"/>
                  <a:pt x="0" y="1319172"/>
                </a:cubicBezTo>
                <a:cubicBezTo>
                  <a:pt x="-34380" y="1225739"/>
                  <a:pt x="32469" y="795736"/>
                  <a:pt x="0" y="662544"/>
                </a:cubicBezTo>
                <a:cubicBezTo>
                  <a:pt x="-32469" y="529352"/>
                  <a:pt x="3735" y="263522"/>
                  <a:pt x="0" y="0"/>
                </a:cubicBezTo>
                <a:close/>
              </a:path>
              <a:path w="11738344" h="6507126" stroke="0" extrusionOk="0">
                <a:moveTo>
                  <a:pt x="0" y="0"/>
                </a:moveTo>
                <a:cubicBezTo>
                  <a:pt x="173958" y="-35120"/>
                  <a:pt x="364388" y="21400"/>
                  <a:pt x="586917" y="0"/>
                </a:cubicBezTo>
                <a:cubicBezTo>
                  <a:pt x="809446" y="-21400"/>
                  <a:pt x="772431" y="40444"/>
                  <a:pt x="939068" y="0"/>
                </a:cubicBezTo>
                <a:cubicBezTo>
                  <a:pt x="1105705" y="-40444"/>
                  <a:pt x="1060336" y="17590"/>
                  <a:pt x="1173834" y="0"/>
                </a:cubicBezTo>
                <a:cubicBezTo>
                  <a:pt x="1287332" y="-17590"/>
                  <a:pt x="1318549" y="16589"/>
                  <a:pt x="1408601" y="0"/>
                </a:cubicBezTo>
                <a:cubicBezTo>
                  <a:pt x="1498653" y="-16589"/>
                  <a:pt x="1785989" y="60612"/>
                  <a:pt x="1995518" y="0"/>
                </a:cubicBezTo>
                <a:cubicBezTo>
                  <a:pt x="2205047" y="-60612"/>
                  <a:pt x="2296353" y="59266"/>
                  <a:pt x="2582436" y="0"/>
                </a:cubicBezTo>
                <a:cubicBezTo>
                  <a:pt x="2868519" y="-59266"/>
                  <a:pt x="2862706" y="48799"/>
                  <a:pt x="3051969" y="0"/>
                </a:cubicBezTo>
                <a:cubicBezTo>
                  <a:pt x="3241232" y="-48799"/>
                  <a:pt x="3512635" y="60599"/>
                  <a:pt x="3638887" y="0"/>
                </a:cubicBezTo>
                <a:cubicBezTo>
                  <a:pt x="3765139" y="-60599"/>
                  <a:pt x="3923707" y="15178"/>
                  <a:pt x="4108420" y="0"/>
                </a:cubicBezTo>
                <a:cubicBezTo>
                  <a:pt x="4293133" y="-15178"/>
                  <a:pt x="4277880" y="17966"/>
                  <a:pt x="4343187" y="0"/>
                </a:cubicBezTo>
                <a:cubicBezTo>
                  <a:pt x="4408494" y="-17966"/>
                  <a:pt x="4582634" y="22799"/>
                  <a:pt x="4695338" y="0"/>
                </a:cubicBezTo>
                <a:cubicBezTo>
                  <a:pt x="4808042" y="-22799"/>
                  <a:pt x="5335945" y="38821"/>
                  <a:pt x="5517022" y="0"/>
                </a:cubicBezTo>
                <a:cubicBezTo>
                  <a:pt x="5698099" y="-38821"/>
                  <a:pt x="5766610" y="35566"/>
                  <a:pt x="5986555" y="0"/>
                </a:cubicBezTo>
                <a:cubicBezTo>
                  <a:pt x="6206500" y="-35566"/>
                  <a:pt x="6203895" y="19904"/>
                  <a:pt x="6338706" y="0"/>
                </a:cubicBezTo>
                <a:cubicBezTo>
                  <a:pt x="6473517" y="-19904"/>
                  <a:pt x="6653113" y="68070"/>
                  <a:pt x="6925623" y="0"/>
                </a:cubicBezTo>
                <a:cubicBezTo>
                  <a:pt x="7198133" y="-68070"/>
                  <a:pt x="7197960" y="16182"/>
                  <a:pt x="7277773" y="0"/>
                </a:cubicBezTo>
                <a:cubicBezTo>
                  <a:pt x="7357586" y="-16182"/>
                  <a:pt x="7733864" y="5492"/>
                  <a:pt x="7982074" y="0"/>
                </a:cubicBezTo>
                <a:cubicBezTo>
                  <a:pt x="8230284" y="-5492"/>
                  <a:pt x="8115232" y="12010"/>
                  <a:pt x="8216841" y="0"/>
                </a:cubicBezTo>
                <a:cubicBezTo>
                  <a:pt x="8318450" y="-12010"/>
                  <a:pt x="8383617" y="13899"/>
                  <a:pt x="8451608" y="0"/>
                </a:cubicBezTo>
                <a:cubicBezTo>
                  <a:pt x="8519599" y="-13899"/>
                  <a:pt x="8868654" y="41846"/>
                  <a:pt x="9155908" y="0"/>
                </a:cubicBezTo>
                <a:cubicBezTo>
                  <a:pt x="9443162" y="-41846"/>
                  <a:pt x="9583439" y="13929"/>
                  <a:pt x="9860209" y="0"/>
                </a:cubicBezTo>
                <a:cubicBezTo>
                  <a:pt x="10136979" y="-13929"/>
                  <a:pt x="9993296" y="22162"/>
                  <a:pt x="10094976" y="0"/>
                </a:cubicBezTo>
                <a:cubicBezTo>
                  <a:pt x="10196656" y="-22162"/>
                  <a:pt x="10442256" y="29850"/>
                  <a:pt x="10681893" y="0"/>
                </a:cubicBezTo>
                <a:cubicBezTo>
                  <a:pt x="10921530" y="-29850"/>
                  <a:pt x="10815120" y="25327"/>
                  <a:pt x="10916660" y="0"/>
                </a:cubicBezTo>
                <a:cubicBezTo>
                  <a:pt x="11018200" y="-25327"/>
                  <a:pt x="11478417" y="95792"/>
                  <a:pt x="11738344" y="0"/>
                </a:cubicBezTo>
                <a:cubicBezTo>
                  <a:pt x="11764798" y="249704"/>
                  <a:pt x="11736494" y="384548"/>
                  <a:pt x="11738344" y="591557"/>
                </a:cubicBezTo>
                <a:cubicBezTo>
                  <a:pt x="11740194" y="798566"/>
                  <a:pt x="11722809" y="866102"/>
                  <a:pt x="11738344" y="987900"/>
                </a:cubicBezTo>
                <a:cubicBezTo>
                  <a:pt x="11753879" y="1109698"/>
                  <a:pt x="11688938" y="1338382"/>
                  <a:pt x="11738344" y="1514386"/>
                </a:cubicBezTo>
                <a:cubicBezTo>
                  <a:pt x="11787750" y="1690390"/>
                  <a:pt x="11702678" y="1771995"/>
                  <a:pt x="11738344" y="1975800"/>
                </a:cubicBezTo>
                <a:cubicBezTo>
                  <a:pt x="11774010" y="2179605"/>
                  <a:pt x="11703875" y="2268637"/>
                  <a:pt x="11738344" y="2502286"/>
                </a:cubicBezTo>
                <a:cubicBezTo>
                  <a:pt x="11772813" y="2735935"/>
                  <a:pt x="11690625" y="2999405"/>
                  <a:pt x="11738344" y="3223985"/>
                </a:cubicBezTo>
                <a:cubicBezTo>
                  <a:pt x="11786063" y="3448565"/>
                  <a:pt x="11700748" y="3463165"/>
                  <a:pt x="11738344" y="3620328"/>
                </a:cubicBezTo>
                <a:cubicBezTo>
                  <a:pt x="11775940" y="3777491"/>
                  <a:pt x="11708752" y="4041558"/>
                  <a:pt x="11738344" y="4342028"/>
                </a:cubicBezTo>
                <a:cubicBezTo>
                  <a:pt x="11767936" y="4642498"/>
                  <a:pt x="11729213" y="4583819"/>
                  <a:pt x="11738344" y="4738371"/>
                </a:cubicBezTo>
                <a:cubicBezTo>
                  <a:pt x="11747475" y="4892923"/>
                  <a:pt x="11733578" y="4965084"/>
                  <a:pt x="11738344" y="5134714"/>
                </a:cubicBezTo>
                <a:cubicBezTo>
                  <a:pt x="11743110" y="5304344"/>
                  <a:pt x="11662322" y="5553419"/>
                  <a:pt x="11738344" y="5791342"/>
                </a:cubicBezTo>
                <a:cubicBezTo>
                  <a:pt x="11814366" y="6029265"/>
                  <a:pt x="11713020" y="6176137"/>
                  <a:pt x="11738344" y="6507126"/>
                </a:cubicBezTo>
                <a:cubicBezTo>
                  <a:pt x="11547327" y="6548974"/>
                  <a:pt x="11498077" y="6493047"/>
                  <a:pt x="11268810" y="6507126"/>
                </a:cubicBezTo>
                <a:cubicBezTo>
                  <a:pt x="11039543" y="6521205"/>
                  <a:pt x="11107069" y="6502335"/>
                  <a:pt x="11034043" y="6507126"/>
                </a:cubicBezTo>
                <a:cubicBezTo>
                  <a:pt x="10961017" y="6511917"/>
                  <a:pt x="10683932" y="6506700"/>
                  <a:pt x="10564510" y="6507126"/>
                </a:cubicBezTo>
                <a:cubicBezTo>
                  <a:pt x="10445088" y="6507552"/>
                  <a:pt x="10108637" y="6458163"/>
                  <a:pt x="9742826" y="6507126"/>
                </a:cubicBezTo>
                <a:cubicBezTo>
                  <a:pt x="9377015" y="6556089"/>
                  <a:pt x="9349509" y="6439683"/>
                  <a:pt x="9038525" y="6507126"/>
                </a:cubicBezTo>
                <a:cubicBezTo>
                  <a:pt x="8727541" y="6574569"/>
                  <a:pt x="8794847" y="6477169"/>
                  <a:pt x="8686375" y="6507126"/>
                </a:cubicBezTo>
                <a:cubicBezTo>
                  <a:pt x="8577903" y="6537083"/>
                  <a:pt x="8357039" y="6497361"/>
                  <a:pt x="8099457" y="6507126"/>
                </a:cubicBezTo>
                <a:cubicBezTo>
                  <a:pt x="7841875" y="6516891"/>
                  <a:pt x="7839028" y="6470905"/>
                  <a:pt x="7747307" y="6507126"/>
                </a:cubicBezTo>
                <a:cubicBezTo>
                  <a:pt x="7655586" y="6543347"/>
                  <a:pt x="7266710" y="6462146"/>
                  <a:pt x="7043006" y="6507126"/>
                </a:cubicBezTo>
                <a:cubicBezTo>
                  <a:pt x="6819302" y="6552106"/>
                  <a:pt x="6503498" y="6464457"/>
                  <a:pt x="6338706" y="6507126"/>
                </a:cubicBezTo>
                <a:cubicBezTo>
                  <a:pt x="6173914" y="6549795"/>
                  <a:pt x="6184575" y="6483219"/>
                  <a:pt x="6103939" y="6507126"/>
                </a:cubicBezTo>
                <a:cubicBezTo>
                  <a:pt x="6023303" y="6531033"/>
                  <a:pt x="5677300" y="6424779"/>
                  <a:pt x="5399638" y="6507126"/>
                </a:cubicBezTo>
                <a:cubicBezTo>
                  <a:pt x="5121976" y="6589473"/>
                  <a:pt x="5064059" y="6456169"/>
                  <a:pt x="4930104" y="6507126"/>
                </a:cubicBezTo>
                <a:cubicBezTo>
                  <a:pt x="4796149" y="6558083"/>
                  <a:pt x="4287006" y="6419486"/>
                  <a:pt x="4108420" y="6507126"/>
                </a:cubicBezTo>
                <a:cubicBezTo>
                  <a:pt x="3929834" y="6594766"/>
                  <a:pt x="3851012" y="6506128"/>
                  <a:pt x="3756270" y="6507126"/>
                </a:cubicBezTo>
                <a:cubicBezTo>
                  <a:pt x="3661528" y="6508124"/>
                  <a:pt x="3178681" y="6505195"/>
                  <a:pt x="2934586" y="6507126"/>
                </a:cubicBezTo>
                <a:cubicBezTo>
                  <a:pt x="2690491" y="6509057"/>
                  <a:pt x="2804760" y="6481922"/>
                  <a:pt x="2699819" y="6507126"/>
                </a:cubicBezTo>
                <a:cubicBezTo>
                  <a:pt x="2594878" y="6532330"/>
                  <a:pt x="2131310" y="6492864"/>
                  <a:pt x="1878135" y="6507126"/>
                </a:cubicBezTo>
                <a:cubicBezTo>
                  <a:pt x="1624960" y="6521388"/>
                  <a:pt x="1497787" y="6488584"/>
                  <a:pt x="1173834" y="6507126"/>
                </a:cubicBezTo>
                <a:cubicBezTo>
                  <a:pt x="849881" y="6525668"/>
                  <a:pt x="834993" y="6490956"/>
                  <a:pt x="704301" y="6507126"/>
                </a:cubicBezTo>
                <a:cubicBezTo>
                  <a:pt x="573609" y="6523296"/>
                  <a:pt x="308132" y="6478694"/>
                  <a:pt x="0" y="6507126"/>
                </a:cubicBezTo>
                <a:cubicBezTo>
                  <a:pt x="-29938" y="6329999"/>
                  <a:pt x="56135" y="6044586"/>
                  <a:pt x="0" y="5785427"/>
                </a:cubicBezTo>
                <a:cubicBezTo>
                  <a:pt x="-56135" y="5526268"/>
                  <a:pt x="39316" y="5376751"/>
                  <a:pt x="0" y="5193870"/>
                </a:cubicBezTo>
                <a:cubicBezTo>
                  <a:pt x="-39316" y="5010989"/>
                  <a:pt x="32117" y="4985216"/>
                  <a:pt x="0" y="4797527"/>
                </a:cubicBezTo>
                <a:cubicBezTo>
                  <a:pt x="-32117" y="4609838"/>
                  <a:pt x="57743" y="4276269"/>
                  <a:pt x="0" y="4075827"/>
                </a:cubicBezTo>
                <a:cubicBezTo>
                  <a:pt x="-57743" y="3875385"/>
                  <a:pt x="207" y="3518981"/>
                  <a:pt x="0" y="3354128"/>
                </a:cubicBezTo>
                <a:cubicBezTo>
                  <a:pt x="-207" y="3189275"/>
                  <a:pt x="26299" y="3135378"/>
                  <a:pt x="0" y="2957785"/>
                </a:cubicBezTo>
                <a:cubicBezTo>
                  <a:pt x="-26299" y="2780192"/>
                  <a:pt x="42753" y="2621236"/>
                  <a:pt x="0" y="2431299"/>
                </a:cubicBezTo>
                <a:cubicBezTo>
                  <a:pt x="-42753" y="2241362"/>
                  <a:pt x="78778" y="1984613"/>
                  <a:pt x="0" y="1709599"/>
                </a:cubicBezTo>
                <a:cubicBezTo>
                  <a:pt x="-78778" y="1434585"/>
                  <a:pt x="22960" y="1238508"/>
                  <a:pt x="0" y="987900"/>
                </a:cubicBezTo>
                <a:cubicBezTo>
                  <a:pt x="-22960" y="737292"/>
                  <a:pt x="46601" y="44191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  <a:extLst>
              <a:ext uri="{C807C97D-BFC1-408E-A445-0C87EB9F89A2}">
                <ask:lineSketchStyleProps xmlns="" xmlns:ask="http://schemas.microsoft.com/office/drawing/2018/sketchyshapes" sd="47677721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</p:spTree>
    <p:extLst>
      <p:ext uri="{BB962C8B-B14F-4D97-AF65-F5344CB8AC3E}">
        <p14:creationId xmlns:p14="http://schemas.microsoft.com/office/powerpoint/2010/main" val="167666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770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2024/3/25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9836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2024/3/25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0173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2024/3/25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008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2024/3/25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121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2024/3/25</a:t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5900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2024/3/25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0610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2024/3/25</a:t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540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2024/3/25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802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2024/3/25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7440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2024/3/25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019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2024/3/25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7980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2024/3/25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097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2024/3/25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0625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2024/3/25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98606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2024/3/25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8509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2024/3/25</a:t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867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2024/3/25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3086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2024/3/25</a:t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77170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2024/3/25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195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2024/3/25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23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2024/3/25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8817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2024/3/25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8568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24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6175E-CB8F-4EB7-8068-CC260C2948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8781ED-FE88-457F-B53D-084A86B3E8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5756CC-FF76-487C-A8BE-E72723961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CA58-337E-45EA-B593-844E1E4BD735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00C842-6DED-4457-AB4E-2CC1EF9DF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0818E-E0B4-417D-9716-E5429DC72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F848-9E6A-42AA-AEF0-05C05B549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8146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247DB-1392-41A8-88A6-00C72D21D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05E87-2C86-4F3B-99B5-8A38D8AEB5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A56C3-2F01-4390-98DB-C159CF7BB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CA58-337E-45EA-B593-844E1E4BD735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D38F1-C2B4-4972-B037-B19A2519B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631FD5-BC5E-4868-80D7-0B7CDD507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F848-9E6A-42AA-AEF0-05C05B549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0081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B7B15-1B5D-452F-A90D-55CA6B64A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F410C6-6C28-4F3F-8BBB-9CB6D8AA67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B7FBE6-82F4-4B79-BD26-94EEDD490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CA58-337E-45EA-B593-844E1E4BD735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605F9-B4DD-452B-8358-E7AD1344F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3B005-7DB6-4F5D-9CA9-21B4BB0C4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F848-9E6A-42AA-AEF0-05C05B549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1596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65B7A-2791-4D00-ACB4-135CA3D8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95211-D142-4963-B664-011C10C66F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0AB76F-8BC6-4800-A664-5814B99EA5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46DCA6-BAD9-457F-AF15-2231DBCDC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CA58-337E-45EA-B593-844E1E4BD735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4F6A21-7AEF-4BF8-9FB3-56C182EED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01B772-82E7-40C0-AB41-19B1FFB99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F848-9E6A-42AA-AEF0-05C05B549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454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293BB-94D8-4D6C-BCF5-D34E6935E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4A81AB-175D-4A8F-886A-3EE35C6FE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6C0F44-D25E-4E42-8D38-5A540406D3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DDA26D-B05C-43B6-8FDC-99AC586D8C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51DC0E-BEC3-40C7-9150-1FD037A38B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AD87D-CDBE-4AA7-BABC-5E66CB229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CA58-337E-45EA-B593-844E1E4BD735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419943-4D68-4134-B0CE-659811847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D28CFF-8BB7-42E4-8D14-BEDA2B8C5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F848-9E6A-42AA-AEF0-05C05B549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343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A05EE-BAD2-4786-87CD-9E679935D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322E44-09AF-4E49-BE3E-3BFCEBE70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CA58-337E-45EA-B593-844E1E4BD735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D03484-BC19-495B-A2C6-978E8BA7F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6E444E-E4F8-47F0-B7FC-B8E845363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F848-9E6A-42AA-AEF0-05C05B549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9281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DAAAC5-7C8B-4884-829A-BEA94D019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CA58-337E-45EA-B593-844E1E4BD735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4F7C78-D1C6-451F-B1A8-978E1ADF9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40F5FA-EFA7-4CED-BF78-6989BE037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F848-9E6A-42AA-AEF0-05C05B549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95495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01261-823D-4CD6-A7CB-2F22EAA8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D87B1-586A-40B1-99D5-B8FECE3283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EE647-AA01-4431-95BC-E4790345A2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2CF333-023E-4B18-BE1F-CAAEF24AD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CA58-337E-45EA-B593-844E1E4BD735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970E44-4459-4C39-817A-76D73D8B6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911A13-9539-49EB-979E-8B24129D8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F848-9E6A-42AA-AEF0-05C05B549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27604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A5C6F-78F8-475F-920D-DF8F890ED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0876F7-BE6F-442F-A432-F71B663538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D01D14-24CB-4CC4-9BF2-E98830F1A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8ECA1C-471B-4B4B-BCDA-5A6B69B43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CA58-337E-45EA-B593-844E1E4BD735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CE5DA3-06CB-49CB-B714-781BB0ED6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868390-5DA5-4BB4-B156-1F8D1A122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F848-9E6A-42AA-AEF0-05C05B549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903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D22C4-4763-49EC-9133-75155C7DC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4C3CCE-E03F-4328-BADE-FCADD8E0AF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AE6AE-8D2F-484A-BFEE-A2962E4F5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CA58-337E-45EA-B593-844E1E4BD735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4F39C-E157-483B-932B-529384583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4EA20-5E10-48F6-B0F1-98D782B1A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F848-9E6A-42AA-AEF0-05C05B549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65455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053FF3-E2A8-4302-9D96-06CE0C520D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9CEF21-D235-40D3-B6C1-ED5A266BCB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3EA772-A238-42EC-9C92-B8D6E83EF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CA58-337E-45EA-B593-844E1E4BD735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1D4C7-DA82-4ACD-8FF0-5854C58F9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5EB4D4-C29D-4479-836C-255282EFA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F848-9E6A-42AA-AEF0-05C05B549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91104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797">
            <a:hlinkClick r:id="" action="ppaction://media"/>
            <a:extLst>
              <a:ext uri="{FF2B5EF4-FFF2-40B4-BE49-F238E27FC236}">
                <a16:creationId xmlns:a16="http://schemas.microsoft.com/office/drawing/2014/main" id="{CCCE7297-F4E1-4ED4-9FC0-DABFE273A501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09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5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34B29A9D-9234-4D6C-BFDD-BAC267C2B7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6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9A251F4-1A55-4054-B979-E3CC8C5BBF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96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9A251F4-1A55-4054-B979-E3CC8C5BBF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485DD1D-21FB-46C7-93D9-1DBC060E737E}"/>
              </a:ext>
            </a:extLst>
          </p:cNvPr>
          <p:cNvSpPr/>
          <p:nvPr userDrawn="1"/>
        </p:nvSpPr>
        <p:spPr>
          <a:xfrm>
            <a:off x="511320" y="486250"/>
            <a:ext cx="11169359" cy="5885500"/>
          </a:xfrm>
          <a:prstGeom prst="rect">
            <a:avLst/>
          </a:prstGeom>
          <a:solidFill>
            <a:schemeClr val="bg1">
              <a:alpha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  <a:sym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715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CE4507-A9DC-4403-9145-8D352DE91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D8F23B-39A1-4D11-890E-DDB7A176ED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499A0B9-7DB6-4BB1-B82A-F22A5A491A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EA7023C-31FC-4FA2-8025-329850068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4A4982-C666-477D-BAF9-C341D41BC368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1C3E75D-EC7A-49AF-A2D9-E799F9E46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90A6948-BBAB-477E-AB55-2D161F8F6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7F8AE8-204B-4879-81C1-C66B6C21801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421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63B32D-8BCB-486C-A44D-FA2551B23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9FD3EEA-40E8-4844-A84B-B004D1C2D2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D19FF95-C2C5-4F5C-BCE5-F409F3C646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A819893-B629-4F10-8771-901793EF62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B2FCCF2-F2EE-4428-89A2-73C7CD0785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6FB6841-E3A0-46D7-AE68-B8E2EFD4C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4A4982-C666-477D-BAF9-C341D41BC368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EE5E451-C846-4700-BE4D-7420E6F1C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83A4986-2BF7-4CBE-860B-098C498BE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7F8AE8-204B-4879-81C1-C66B6C21801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520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63B32D-8BCB-486C-A44D-FA2551B23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9FD3EEA-40E8-4844-A84B-B004D1C2D2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D19FF95-C2C5-4F5C-BCE5-F409F3C646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A819893-B629-4F10-8771-901793EF62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B2FCCF2-F2EE-4428-89A2-73C7CD0785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6FB6841-E3A0-46D7-AE68-B8E2EFD4C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4A4982-C666-477D-BAF9-C341D41BC368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EE5E451-C846-4700-BE4D-7420E6F1C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83A4986-2BF7-4CBE-860B-098C498BE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7F8AE8-204B-4879-81C1-C66B6C21801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602905" y="6669544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F0502020204030204"/>
                <a:ea typeface="微软雅黑" panose="020B0503020204020204" pitchFamily="34" charset="-122"/>
                <a:cs typeface="+mn-cs"/>
                <a:hlinkClick r:id="rId2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F0502020204030204"/>
                <a:ea typeface="微软雅黑" panose="020B0503020204020204" pitchFamily="34" charset="-122"/>
                <a:cs typeface="+mn-cs"/>
                <a:hlinkClick r:id="rId2"/>
              </a:rPr>
              <a:t>模板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F0502020204030204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F0502020204030204"/>
                <a:ea typeface="微软雅黑" panose="020B0503020204020204" pitchFamily="34" charset="-122"/>
                <a:cs typeface="+mn-cs"/>
              </a:rPr>
              <a:t>http://www.1ppt.com/moban/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F0502020204030204"/>
                <a:ea typeface="微软雅黑" panose="020B0503020204020204" pitchFamily="34" charset="-122"/>
                <a:cs typeface="+mn-cs"/>
              </a:rPr>
              <a:t> 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F0502020204030204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116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F6C0D4-73B6-47AD-B286-A2A047D31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73AB4BC-A69E-4F51-8034-7E57B2AAE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4A4982-C666-477D-BAF9-C341D41BC368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82233AE-1AD2-42FF-B7B8-1A0D5E773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2F3D708-D960-4007-AABB-F21D6CCD7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7F8AE8-204B-4879-81C1-C66B6C21801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21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C85943F-E081-447A-9EB2-2B88D1C22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4A4982-C666-477D-BAF9-C341D41BC368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FBAEEA8-CEEF-4F15-89D8-7DDE71B19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9D03397-6C58-4D98-89D1-203EEF75F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7F8AE8-204B-4879-81C1-C66B6C21801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265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C68400-40BE-432B-B065-CE95AE3DA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4F8D77-48AD-4393-88F2-5A8AF2A78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6AF9ECA-FF14-4070-8EE1-56F08DF0BC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F0B8411-C849-44CC-B310-608EEF862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4A4982-C666-477D-BAF9-C341D41BC368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C8D4AFF-E807-43B0-86EF-37278F70D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7093E97-F209-449A-907B-4551FD472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7F8AE8-204B-4879-81C1-C66B6C21801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3424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353C68-7646-4399-98D5-5B3C4D102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8757E82-B725-4624-A28B-37FCC82475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443960C-6C6E-4FDE-8FD6-B259FE9BB0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C5B9962-007D-4762-9257-4C462F76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4A4982-C666-477D-BAF9-C341D41BC368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933CFB8-52CC-42BA-A7D5-D372EB358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BB3B-6FF6-45EE-94B6-EFE514A0D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7F8AE8-204B-4879-81C1-C66B6C21801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154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B31B81-A36D-4F74-9BD3-DC0D63FA1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13C4CB7-C992-40B1-A52F-CF9A41276F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65CE6-BEDC-4811-BD39-79E7C146B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4A4982-C666-477D-BAF9-C341D41BC368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88BD0CF-13D8-4911-9566-ACEF3CD2C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8D7BBF3-1B3A-4CE4-A65B-E54F1556A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7F8AE8-204B-4879-81C1-C66B6C21801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713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1B722FC-EC2A-48DE-AC5F-8E81F2EA89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405403A-6B86-46E1-995E-2A5398C795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F7AA5D-5136-4A57-B92C-828C56ECF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4A4982-C666-477D-BAF9-C341D41BC368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5B739A5-B8FB-4DA4-AB0D-66B1792E4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630DFA6-1C10-4BA9-A1F8-80B27E2FC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7F8AE8-204B-4879-81C1-C66B6C21801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699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3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389" y="365780"/>
            <a:ext cx="10515224" cy="132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389" y="1825890"/>
            <a:ext cx="10515224" cy="4351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389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413" y="6356747"/>
            <a:ext cx="4115176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166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277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866943" rtl="0" eaLnBrk="1" latinLnBrk="0" hangingPunct="1">
        <a:lnSpc>
          <a:spcPct val="90000"/>
        </a:lnSpc>
        <a:spcBef>
          <a:spcPct val="0"/>
        </a:spcBef>
        <a:buNone/>
        <a:defRPr sz="41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736" indent="-216736" algn="l" defTabSz="866943" rtl="0" eaLnBrk="1" latinLnBrk="0" hangingPunct="1">
        <a:lnSpc>
          <a:spcPct val="90000"/>
        </a:lnSpc>
        <a:spcBef>
          <a:spcPts val="948"/>
        </a:spcBef>
        <a:buFont typeface="Arial" panose="020B0604020202020204" pitchFamily="34" charset="0"/>
        <a:buChar char="•"/>
        <a:defRPr sz="2655" kern="1200">
          <a:solidFill>
            <a:schemeClr val="tx1"/>
          </a:solidFill>
          <a:latin typeface="+mn-lt"/>
          <a:ea typeface="+mn-ea"/>
          <a:cs typeface="+mn-cs"/>
        </a:defRPr>
      </a:lvl1pPr>
      <a:lvl2pPr marL="650207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678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896" kern="1200">
          <a:solidFill>
            <a:schemeClr val="tx1"/>
          </a:solidFill>
          <a:latin typeface="+mn-lt"/>
          <a:ea typeface="+mn-ea"/>
          <a:cs typeface="+mn-cs"/>
        </a:defRPr>
      </a:lvl3pPr>
      <a:lvl4pPr marL="1517150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4pPr>
      <a:lvl5pPr marL="1950621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5pPr>
      <a:lvl6pPr marL="2384092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6pPr>
      <a:lvl7pPr marL="2817564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7pPr>
      <a:lvl8pPr marL="3251035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8pPr>
      <a:lvl9pPr marL="3684506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1pPr>
      <a:lvl2pPr marL="433471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66943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3pPr>
      <a:lvl4pPr marL="1300414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4pPr>
      <a:lvl5pPr marL="1733885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5pPr>
      <a:lvl6pPr marL="2167357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6pPr>
      <a:lvl7pPr marL="2600828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7pPr>
      <a:lvl8pPr marL="3034299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8pPr>
      <a:lvl9pPr marL="3467771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0147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34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7" indent="-228587" algn="l" defTabSz="91434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0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934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6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9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4453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1626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8800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973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173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347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9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693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866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3040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200213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7387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3BE2C917-C185-4529-B658-720C4C5476D1}" type="datetimeFigureOut">
              <a:rPr lang="zh-CN" altLang="en-US" smtClean="0"/>
              <a:pPr/>
              <a:t>2024/3/25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0346E4-A210-4C2A-B899-1318E67B4576}"/>
              </a:ext>
            </a:extLst>
          </p:cNvPr>
          <p:cNvSpPr txBox="1"/>
          <p:nvPr userDrawn="1"/>
        </p:nvSpPr>
        <p:spPr>
          <a:xfrm>
            <a:off x="8973879" y="6503396"/>
            <a:ext cx="371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tranthao1211004@gmail.com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094660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3BE2C917-C185-4529-B658-720C4C5476D1}" type="datetimeFigureOut">
              <a:rPr lang="zh-CN" altLang="en-US" smtClean="0"/>
              <a:pPr/>
              <a:t>2024/3/25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0346E4-A210-4C2A-B899-1318E67B4576}"/>
              </a:ext>
            </a:extLst>
          </p:cNvPr>
          <p:cNvSpPr txBox="1"/>
          <p:nvPr userDrawn="1"/>
        </p:nvSpPr>
        <p:spPr>
          <a:xfrm>
            <a:off x="8973879" y="6503396"/>
            <a:ext cx="371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tranthao1211004@gmail.com</a:t>
            </a:r>
          </a:p>
        </p:txBody>
      </p:sp>
    </p:spTree>
    <p:extLst>
      <p:ext uri="{BB962C8B-B14F-4D97-AF65-F5344CB8AC3E}">
        <p14:creationId xmlns:p14="http://schemas.microsoft.com/office/powerpoint/2010/main" val="237008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2093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72A37B-683E-4E9C-AE09-0CB7A7B09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E8F13B-BA25-45B6-89D4-A7BA303A5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A70F48-229C-497E-A48D-A8568F46D5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4CA58-337E-45EA-B593-844E1E4BD735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59944-674E-4DD5-8C4D-89A070EDDD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F3811-369D-42E2-9EC3-E18C66C8E3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DF848-9E6A-42AA-AEF0-05C05B549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726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B4417AF-FA81-40D2-A298-D8DD36F5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DC41C00-654E-4DA7-8043-74DF41C7C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9585945-683B-4EB8-88DB-C025B66C7A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4A4982-C666-477D-BAF9-C341D41BC368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D06BDBF-51C9-4F81-BBD4-6092E127C4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4C439A6-1331-4ABD-B0AA-DB0E34CAFE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7F8AE8-204B-4879-81C1-C66B6C21801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7470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3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4.png"/><Relationship Id="rId4" Type="http://schemas.openxmlformats.org/officeDocument/2006/relationships/image" Target="../media/image3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38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40.png"/><Relationship Id="rId5" Type="http://schemas.openxmlformats.org/officeDocument/2006/relationships/image" Target="../media/image41.svg"/><Relationship Id="rId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3.png"/><Relationship Id="rId7" Type="http://schemas.openxmlformats.org/officeDocument/2006/relationships/image" Target="../media/image45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49.svg"/><Relationship Id="rId5" Type="http://schemas.openxmlformats.org/officeDocument/2006/relationships/image" Target="../media/image44.png"/><Relationship Id="rId4" Type="http://schemas.openxmlformats.org/officeDocument/2006/relationships/image" Target="../media/image47.svg"/><Relationship Id="rId9" Type="http://schemas.openxmlformats.org/officeDocument/2006/relationships/image" Target="../media/image4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image" Target="../media/image52.svg"/><Relationship Id="rId7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40.png"/><Relationship Id="rId5" Type="http://schemas.openxmlformats.org/officeDocument/2006/relationships/image" Target="../media/image49.svg"/><Relationship Id="rId10" Type="http://schemas.openxmlformats.org/officeDocument/2006/relationships/image" Target="../media/image44.svg"/><Relationship Id="rId4" Type="http://schemas.openxmlformats.org/officeDocument/2006/relationships/image" Target="../media/image44.png"/><Relationship Id="rId9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2023C8-03CC-4ED0-830D-BF606451F86B}"/>
              </a:ext>
            </a:extLst>
          </p:cNvPr>
          <p:cNvSpPr txBox="1"/>
          <p:nvPr/>
        </p:nvSpPr>
        <p:spPr>
          <a:xfrm>
            <a:off x="1564005" y="2770030"/>
            <a:ext cx="9063990" cy="164269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 defTabSz="914347">
              <a:lnSpc>
                <a:spcPct val="120000"/>
              </a:lnSpc>
              <a:defRPr/>
            </a:pPr>
            <a:r>
              <a:rPr kumimoji="0" lang="vi-VN" sz="4400" b="1" i="0" u="none" strike="noStrike" kern="1200" cap="none" spc="0" normalizeH="0" baseline="0" noProof="0" dirty="0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BÀI</a:t>
            </a:r>
            <a:r>
              <a:rPr kumimoji="0" lang="en-US" sz="4400" b="1" i="0" u="none" strike="noStrike" kern="1200" cap="none" spc="0" normalizeH="0" baseline="0" noProof="0" dirty="0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lang="en-US" sz="4400" b="1" dirty="0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Arial"/>
              </a:rPr>
              <a:t>26: CHĂM SÓC, BẢO VỆ CƠ QUAN BÀI TIẾT NƯỚC TIỂU</a:t>
            </a:r>
            <a:endParaRPr kumimoji="0" lang="vi-VN" sz="4400" b="1" i="0" u="none" strike="noStrike" kern="1200" cap="none" spc="0" normalizeH="0" baseline="0" noProof="0" dirty="0">
              <a:ln w="22225">
                <a:solidFill>
                  <a:srgbClr val="70AD47">
                    <a:lumMod val="50000"/>
                  </a:srgbClr>
                </a:solidFill>
                <a:prstDash val="solid"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CBC260D-FA70-43A2-A5AC-8FAC030EFAE9}"/>
              </a:ext>
            </a:extLst>
          </p:cNvPr>
          <p:cNvGrpSpPr/>
          <p:nvPr/>
        </p:nvGrpSpPr>
        <p:grpSpPr>
          <a:xfrm>
            <a:off x="1315077" y="894186"/>
            <a:ext cx="2163877" cy="1242746"/>
            <a:chOff x="1523997" y="0"/>
            <a:chExt cx="2190752" cy="101535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0A336D1-6EAB-4D88-B050-1A664761CDAA}"/>
                </a:ext>
              </a:extLst>
            </p:cNvPr>
            <p:cNvGrpSpPr/>
            <p:nvPr/>
          </p:nvGrpSpPr>
          <p:grpSpPr>
            <a:xfrm>
              <a:off x="1523998" y="0"/>
              <a:ext cx="2190751" cy="980661"/>
              <a:chOff x="1523999" y="0"/>
              <a:chExt cx="1285462" cy="1828800"/>
            </a:xfrm>
          </p:grpSpPr>
          <p:sp>
            <p:nvSpPr>
              <p:cNvPr id="6" name="Rectangle: Top Corners Rounded 5">
                <a:extLst>
                  <a:ext uri="{FF2B5EF4-FFF2-40B4-BE49-F238E27FC236}">
                    <a16:creationId xmlns:a16="http://schemas.microsoft.com/office/drawing/2014/main" id="{2CCECC4C-EFA0-4170-AF5B-8E735A0187EF}"/>
                  </a:ext>
                </a:extLst>
              </p:cNvPr>
              <p:cNvSpPr/>
              <p:nvPr/>
            </p:nvSpPr>
            <p:spPr>
              <a:xfrm rot="10800000">
                <a:off x="1523999" y="0"/>
                <a:ext cx="1285462" cy="1828800"/>
              </a:xfrm>
              <a:prstGeom prst="round2Same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599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7" name="Rectangle: Top Corners Rounded 6">
                <a:extLst>
                  <a:ext uri="{FF2B5EF4-FFF2-40B4-BE49-F238E27FC236}">
                    <a16:creationId xmlns:a16="http://schemas.microsoft.com/office/drawing/2014/main" id="{47C0B4B5-27EA-44D3-9621-0CB828F23E50}"/>
                  </a:ext>
                </a:extLst>
              </p:cNvPr>
              <p:cNvSpPr/>
              <p:nvPr/>
            </p:nvSpPr>
            <p:spPr>
              <a:xfrm rot="10800000">
                <a:off x="1566862" y="76199"/>
                <a:ext cx="1204497" cy="1709738"/>
              </a:xfrm>
              <a:prstGeom prst="round2Same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  <a:prstDash val="lg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799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4D8ACC7-221E-48DD-83A2-16D3E6FF1490}"/>
                </a:ext>
              </a:extLst>
            </p:cNvPr>
            <p:cNvSpPr txBox="1"/>
            <p:nvPr/>
          </p:nvSpPr>
          <p:spPr>
            <a:xfrm>
              <a:off x="1523997" y="135240"/>
              <a:ext cx="1972089" cy="880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75000"/>
                    </a:srgbClr>
                  </a:solidFill>
                  <a:effectLst/>
                  <a:uLnTx/>
                  <a:uFillTx/>
                  <a:latin typeface="Arial"/>
                  <a:cs typeface="+mn-cs"/>
                </a:rPr>
                <a:t>CHỦ ĐỀ 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75000"/>
                    </a:srgbClr>
                  </a:solidFill>
                  <a:effectLst/>
                  <a:uLnTx/>
                  <a:uFillTx/>
                  <a:latin typeface="Arial"/>
                  <a:cs typeface="+mn-cs"/>
                </a:rPr>
                <a:t>5</a:t>
              </a: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9308AFA-8573-43EC-992F-FC51DD70C7E8}"/>
              </a:ext>
            </a:extLst>
          </p:cNvPr>
          <p:cNvSpPr txBox="1"/>
          <p:nvPr/>
        </p:nvSpPr>
        <p:spPr>
          <a:xfrm>
            <a:off x="3551107" y="1059713"/>
            <a:ext cx="65567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347"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CON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 NGƯỜI VÀ SỨC KHỎE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7247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86FC1E2-E192-4684-8AC0-52155A0925FB}"/>
              </a:ext>
            </a:extLst>
          </p:cNvPr>
          <p:cNvSpPr txBox="1"/>
          <p:nvPr/>
        </p:nvSpPr>
        <p:spPr>
          <a:xfrm>
            <a:off x="1910657" y="2272755"/>
            <a:ext cx="83706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cs typeface="+mn-cs"/>
              </a:rPr>
              <a:t>TIẾT 1</a:t>
            </a: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251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0CBB94B-7436-4507-8DB1-67C1476BAA7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4" name="图片 9">
            <a:extLst>
              <a:ext uri="{FF2B5EF4-FFF2-40B4-BE49-F238E27FC236}">
                <a16:creationId xmlns:a16="http://schemas.microsoft.com/office/drawing/2014/main" id="{57445490-118F-417A-9086-ADB60BFACAA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908" t="16713" b="14111"/>
          <a:stretch>
            <a:fillRect/>
          </a:stretch>
        </p:blipFill>
        <p:spPr>
          <a:xfrm>
            <a:off x="4209494" y="241525"/>
            <a:ext cx="7356475" cy="565356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6F177AF-B7A6-49B5-AFEB-ACC2F47C457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12" t="36890" r="32848" b="2444"/>
          <a:stretch/>
        </p:blipFill>
        <p:spPr>
          <a:xfrm>
            <a:off x="4231915" y="2514466"/>
            <a:ext cx="2857501" cy="4160520"/>
          </a:xfrm>
          <a:prstGeom prst="rect">
            <a:avLst/>
          </a:prstGeom>
        </p:spPr>
      </p:pic>
      <p:pic>
        <p:nvPicPr>
          <p:cNvPr id="2" name="5cd2f624bc915">
            <a:hlinkClick r:id="" action="ppaction://media"/>
            <a:extLst>
              <a:ext uri="{FF2B5EF4-FFF2-40B4-BE49-F238E27FC236}">
                <a16:creationId xmlns:a16="http://schemas.microsoft.com/office/drawing/2014/main" id="{0737D4DC-99CF-4BA2-9076-3D987190ED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478915" y="-487363"/>
            <a:ext cx="487363" cy="48736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9633EB1C-42D4-4C8F-BEC6-B5218F37D94D}"/>
              </a:ext>
            </a:extLst>
          </p:cNvPr>
          <p:cNvSpPr txBox="1"/>
          <p:nvPr/>
        </p:nvSpPr>
        <p:spPr>
          <a:xfrm>
            <a:off x="5485821" y="1454301"/>
            <a:ext cx="478564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字魂27号-布丁体" panose="00000505000000000000" pitchFamily="2" charset="-122"/>
                <a:cs typeface="Arial" panose="020B0604020202020204" pitchFamily="34" charset="0"/>
              </a:rPr>
              <a:t>Khởi</a:t>
            </a:r>
            <a:r>
              <a:rPr kumimoji="0" lang="en-US" altLang="zh-CN" sz="880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字魂27号-布丁体" panose="00000505000000000000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8800" b="1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字魂27号-布丁体" panose="00000505000000000000" pitchFamily="2" charset="-122"/>
                <a:cs typeface="Arial" panose="020B0604020202020204" pitchFamily="34" charset="0"/>
              </a:rPr>
              <a:t>động</a:t>
            </a:r>
            <a:endParaRPr kumimoji="0" lang="zh-CN" altLang="en-US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字魂27号-布丁体" panose="00000505000000000000" pitchFamily="2" charset="-122"/>
              <a:cs typeface="Arial" panose="020B0604020202020204" pitchFamily="34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0685C41-D465-4512-B9F6-8A38B1A4D09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65" b="88523"/>
          <a:stretch/>
        </p:blipFill>
        <p:spPr>
          <a:xfrm>
            <a:off x="9147874" y="0"/>
            <a:ext cx="3357141" cy="78707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7F8C48D-A559-4113-AD18-8377F23E90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65" b="88523"/>
          <a:stretch/>
        </p:blipFill>
        <p:spPr>
          <a:xfrm>
            <a:off x="356567" y="-1"/>
            <a:ext cx="5874496" cy="137726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056D3FB5-EE6C-42D5-BAF1-CBDE76A239C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39" t="37182" b="40736"/>
          <a:stretch/>
        </p:blipFill>
        <p:spPr>
          <a:xfrm>
            <a:off x="8852291" y="3755627"/>
            <a:ext cx="1765424" cy="151432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ABB6C04-5D18-4F0B-97A7-B125A158358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16" t="38890" r="8544" b="444"/>
          <a:stretch/>
        </p:blipFill>
        <p:spPr>
          <a:xfrm>
            <a:off x="9641521" y="3189689"/>
            <a:ext cx="2857501" cy="416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286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60EAB7-E6AB-43C3-BF9C-68DE63C313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003" y="-243682"/>
            <a:ext cx="12490006" cy="763888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C69822E-21D6-4BF9-A213-1B9957E88B42}"/>
              </a:ext>
            </a:extLst>
          </p:cNvPr>
          <p:cNvSpPr/>
          <p:nvPr/>
        </p:nvSpPr>
        <p:spPr>
          <a:xfrm>
            <a:off x="4826000" y="3670300"/>
            <a:ext cx="2921000" cy="132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41C374-C099-4233-AD24-9BC8D71B5853}"/>
              </a:ext>
            </a:extLst>
          </p:cNvPr>
          <p:cNvSpPr txBox="1"/>
          <p:nvPr/>
        </p:nvSpPr>
        <p:spPr>
          <a:xfrm>
            <a:off x="3630844" y="3452217"/>
            <a:ext cx="54356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EF78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Trò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EF78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EF78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chơi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EF78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EF78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“</a:t>
            </a:r>
            <a:r>
              <a:rPr kumimoji="0" lang="en-US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EF78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Đố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EF78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EF78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vui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EF78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EF78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cùng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EF78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EF78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bé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EF78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audio 1">
            <a:hlinkClick r:id="" action="ppaction://media"/>
            <a:extLst>
              <a:ext uri="{FF2B5EF4-FFF2-40B4-BE49-F238E27FC236}">
                <a16:creationId xmlns:a16="http://schemas.microsoft.com/office/drawing/2014/main" id="{211CA846-C707-43E2-A767-2E2B7A4677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03121" y="-64278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3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13" descr="Calendar&#10;&#10;Description automatically generated with medium confidence">
            <a:extLst>
              <a:ext uri="{FF2B5EF4-FFF2-40B4-BE49-F238E27FC236}">
                <a16:creationId xmlns:a16="http://schemas.microsoft.com/office/drawing/2014/main" id="{61E52893-D81A-4081-B5F1-BBCE4EACBF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5758" y="-2133898"/>
            <a:ext cx="13823516" cy="10128496"/>
          </a:xfrm>
          <a:prstGeom prst="rect">
            <a:avLst/>
          </a:prstGeom>
        </p:spPr>
      </p:pic>
      <p:pic>
        <p:nvPicPr>
          <p:cNvPr id="112" name="Graphic 111">
            <a:extLst>
              <a:ext uri="{FF2B5EF4-FFF2-40B4-BE49-F238E27FC236}">
                <a16:creationId xmlns:a16="http://schemas.microsoft.com/office/drawing/2014/main" id="{F2005506-ED3A-4D88-B436-73369F8F9E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618690" y="2806709"/>
            <a:ext cx="1679837" cy="37829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D547920-485F-4F64-81BF-758EF28A8C00}"/>
              </a:ext>
            </a:extLst>
          </p:cNvPr>
          <p:cNvSpPr txBox="1"/>
          <p:nvPr/>
        </p:nvSpPr>
        <p:spPr>
          <a:xfrm>
            <a:off x="5234154" y="1329048"/>
            <a:ext cx="46588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4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mấy</a:t>
            </a:r>
            <a:r>
              <a:rPr lang="en-US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thận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25AE96-EC48-49CE-B580-CA91C166AD30}"/>
              </a:ext>
            </a:extLst>
          </p:cNvPr>
          <p:cNvSpPr txBox="1"/>
          <p:nvPr/>
        </p:nvSpPr>
        <p:spPr>
          <a:xfrm>
            <a:off x="6315749" y="3109763"/>
            <a:ext cx="4658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B91D2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Đáp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91D2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B91D2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án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91D2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800" b="1" dirty="0">
                <a:solidFill>
                  <a:srgbClr val="B91D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</a:t>
            </a:r>
            <a:r>
              <a:rPr lang="en-US" sz="2800" b="1" dirty="0" err="1">
                <a:solidFill>
                  <a:srgbClr val="B91D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quả</a:t>
            </a:r>
            <a:r>
              <a:rPr lang="en-US" sz="2800" b="1" dirty="0">
                <a:solidFill>
                  <a:srgbClr val="B91D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B91D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thận</a:t>
            </a:r>
            <a:r>
              <a:rPr lang="en-US" sz="2800" b="1" dirty="0">
                <a:solidFill>
                  <a:srgbClr val="B91D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2800" b="1" dirty="0" err="1">
                <a:solidFill>
                  <a:srgbClr val="B91D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thận</a:t>
            </a:r>
            <a:r>
              <a:rPr lang="en-US" sz="2800" b="1" dirty="0">
                <a:solidFill>
                  <a:srgbClr val="B91D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B91D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trái</a:t>
            </a:r>
            <a:r>
              <a:rPr lang="en-US" sz="2800" b="1" dirty="0">
                <a:solidFill>
                  <a:srgbClr val="B91D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B91D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800" b="1" dirty="0">
                <a:solidFill>
                  <a:srgbClr val="B91D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B91D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thận</a:t>
            </a:r>
            <a:r>
              <a:rPr lang="en-US" sz="2800" b="1" dirty="0">
                <a:solidFill>
                  <a:srgbClr val="B91D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B91D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en-US" sz="2800" b="1" dirty="0">
                <a:solidFill>
                  <a:srgbClr val="B91D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B91D21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Hi Bee">
            <a:extLst>
              <a:ext uri="{FF2B5EF4-FFF2-40B4-BE49-F238E27FC236}">
                <a16:creationId xmlns:a16="http://schemas.microsoft.com/office/drawing/2014/main" id="{50EEC197-701C-4845-885A-F14FD1E1A3C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026" y="2843748"/>
            <a:ext cx="838200" cy="8382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840EE3A-AC05-47DB-A02F-AE69A41BB8A5}"/>
              </a:ext>
            </a:extLst>
          </p:cNvPr>
          <p:cNvGrpSpPr/>
          <p:nvPr/>
        </p:nvGrpSpPr>
        <p:grpSpPr>
          <a:xfrm>
            <a:off x="9484681" y="826952"/>
            <a:ext cx="1134009" cy="1139333"/>
            <a:chOff x="3955634" y="1199295"/>
            <a:chExt cx="1134009" cy="1139333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81B429F0-3B0C-4399-8CE0-EAD812993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955634" y="1199295"/>
              <a:ext cx="1134009" cy="113933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83C20-C8A2-41B0-BEAF-EA1FD2A63395}"/>
                </a:ext>
              </a:extLst>
            </p:cNvPr>
            <p:cNvSpPr txBox="1"/>
            <p:nvPr/>
          </p:nvSpPr>
          <p:spPr>
            <a:xfrm>
              <a:off x="4228725" y="1296411"/>
              <a:ext cx="5007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3C031E2-5997-45BE-AE44-BBF07DC89736}"/>
              </a:ext>
            </a:extLst>
          </p:cNvPr>
          <p:cNvGrpSpPr/>
          <p:nvPr/>
        </p:nvGrpSpPr>
        <p:grpSpPr>
          <a:xfrm>
            <a:off x="9484681" y="826952"/>
            <a:ext cx="1134009" cy="1139333"/>
            <a:chOff x="3955634" y="1199295"/>
            <a:chExt cx="1134009" cy="1139333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4A041F83-5F7A-4541-B01B-6B3E7483C7C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955634" y="1199295"/>
              <a:ext cx="1134009" cy="113933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1A1CF91-D6B5-4020-BB70-4A65A4EE1488}"/>
                </a:ext>
              </a:extLst>
            </p:cNvPr>
            <p:cNvSpPr txBox="1"/>
            <p:nvPr/>
          </p:nvSpPr>
          <p:spPr>
            <a:xfrm>
              <a:off x="4228725" y="1296411"/>
              <a:ext cx="5007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48620F0-7090-45B3-ABF8-F47FA26EE428}"/>
              </a:ext>
            </a:extLst>
          </p:cNvPr>
          <p:cNvGrpSpPr/>
          <p:nvPr/>
        </p:nvGrpSpPr>
        <p:grpSpPr>
          <a:xfrm>
            <a:off x="9484681" y="826952"/>
            <a:ext cx="1134009" cy="1139333"/>
            <a:chOff x="3955634" y="1199295"/>
            <a:chExt cx="1134009" cy="1139333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ED0906E4-FF78-4360-ADDE-48FB22FAF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955634" y="1199295"/>
              <a:ext cx="1134009" cy="113933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ECFB7CF-042C-47C6-9138-8A3433939E8A}"/>
                </a:ext>
              </a:extLst>
            </p:cNvPr>
            <p:cNvSpPr txBox="1"/>
            <p:nvPr/>
          </p:nvSpPr>
          <p:spPr>
            <a:xfrm>
              <a:off x="4228725" y="1296411"/>
              <a:ext cx="5007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F985007-0385-4A98-BB69-42E83D70CA12}"/>
              </a:ext>
            </a:extLst>
          </p:cNvPr>
          <p:cNvGrpSpPr/>
          <p:nvPr/>
        </p:nvGrpSpPr>
        <p:grpSpPr>
          <a:xfrm>
            <a:off x="9484681" y="826952"/>
            <a:ext cx="1134009" cy="1139333"/>
            <a:chOff x="3955634" y="1199295"/>
            <a:chExt cx="1134009" cy="1139333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CB522D68-33C1-4CD5-A4C2-2D532D438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955634" y="1199295"/>
              <a:ext cx="1134009" cy="1139333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4E2D52A-6989-4859-A8D7-227FE9381BB7}"/>
                </a:ext>
              </a:extLst>
            </p:cNvPr>
            <p:cNvSpPr txBox="1"/>
            <p:nvPr/>
          </p:nvSpPr>
          <p:spPr>
            <a:xfrm>
              <a:off x="4228725" y="1296411"/>
              <a:ext cx="5007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384ABE5-A6DF-423F-8F0D-E43EE0997DB6}"/>
              </a:ext>
            </a:extLst>
          </p:cNvPr>
          <p:cNvGrpSpPr/>
          <p:nvPr/>
        </p:nvGrpSpPr>
        <p:grpSpPr>
          <a:xfrm>
            <a:off x="9484681" y="826952"/>
            <a:ext cx="1134009" cy="1139333"/>
            <a:chOff x="3955634" y="1199295"/>
            <a:chExt cx="1134009" cy="1139333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DC3B4752-7D5E-4909-A4B2-B18031428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955634" y="1199295"/>
              <a:ext cx="1134009" cy="1139333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8358F55-6533-47B0-91CB-0D5755EEA632}"/>
                </a:ext>
              </a:extLst>
            </p:cNvPr>
            <p:cNvSpPr txBox="1"/>
            <p:nvPr/>
          </p:nvSpPr>
          <p:spPr>
            <a:xfrm>
              <a:off x="4228725" y="1296411"/>
              <a:ext cx="5007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585963D-E674-4D39-AD34-7EA8E9368BEA}"/>
              </a:ext>
            </a:extLst>
          </p:cNvPr>
          <p:cNvGrpSpPr/>
          <p:nvPr/>
        </p:nvGrpSpPr>
        <p:grpSpPr>
          <a:xfrm>
            <a:off x="9484681" y="826952"/>
            <a:ext cx="1134009" cy="1139333"/>
            <a:chOff x="3955634" y="1199295"/>
            <a:chExt cx="1134009" cy="1139333"/>
          </a:xfrm>
        </p:grpSpPr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9DAD3495-5EB4-4760-B842-630DE50563A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955634" y="1199295"/>
              <a:ext cx="1134009" cy="1139333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91FC3E9-F0DA-48AE-85FF-A3606510CED0}"/>
                </a:ext>
              </a:extLst>
            </p:cNvPr>
            <p:cNvSpPr txBox="1"/>
            <p:nvPr/>
          </p:nvSpPr>
          <p:spPr>
            <a:xfrm>
              <a:off x="4228725" y="1296411"/>
              <a:ext cx="5007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6852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88C1E6EC-1EB4-47D0-A2A9-BFD06EE35E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92" b="491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529BD22-CA87-4B40-BDE6-401897E613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8311" y="3155026"/>
            <a:ext cx="2234538" cy="329410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61ABA285-5194-4E0C-B861-058494EAC0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3594799" y="-337276"/>
            <a:ext cx="5515116" cy="805770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75615F9-0985-4252-BB91-38FE79F83258}"/>
              </a:ext>
            </a:extLst>
          </p:cNvPr>
          <p:cNvSpPr txBox="1"/>
          <p:nvPr/>
        </p:nvSpPr>
        <p:spPr>
          <a:xfrm>
            <a:off x="3123888" y="1461659"/>
            <a:ext cx="55533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vi-VN" sz="3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Nước tiểu từ thận 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bộ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phận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3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xuống bóng đái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4" name="Picture 113" descr="Happy Bee">
            <a:extLst>
              <a:ext uri="{FF2B5EF4-FFF2-40B4-BE49-F238E27FC236}">
                <a16:creationId xmlns:a16="http://schemas.microsoft.com/office/drawing/2014/main" id="{E20BC344-C660-4EBE-AD6E-0DF6D05E2AD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888" y="3754189"/>
            <a:ext cx="897984" cy="897984"/>
          </a:xfrm>
          <a:prstGeom prst="rect">
            <a:avLst/>
          </a:prstGeom>
        </p:spPr>
      </p:pic>
      <p:sp>
        <p:nvSpPr>
          <p:cNvPr id="115" name="TextBox 114">
            <a:extLst>
              <a:ext uri="{FF2B5EF4-FFF2-40B4-BE49-F238E27FC236}">
                <a16:creationId xmlns:a16="http://schemas.microsoft.com/office/drawing/2014/main" id="{50129E9E-590D-40CE-B767-326C63C9C3FE}"/>
              </a:ext>
            </a:extLst>
          </p:cNvPr>
          <p:cNvSpPr txBox="1"/>
          <p:nvPr/>
        </p:nvSpPr>
        <p:spPr>
          <a:xfrm>
            <a:off x="4028114" y="3617299"/>
            <a:ext cx="53731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B91D2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Đáp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B91D2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B91D2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án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B91D2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b="1" noProof="0" dirty="0" err="1">
                <a:solidFill>
                  <a:srgbClr val="B91D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Ống</a:t>
            </a:r>
            <a:r>
              <a:rPr lang="en-US" sz="3200" b="1" noProof="0" dirty="0">
                <a:solidFill>
                  <a:srgbClr val="B91D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noProof="0" dirty="0" err="1">
                <a:solidFill>
                  <a:srgbClr val="B91D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dẫn</a:t>
            </a:r>
            <a:r>
              <a:rPr lang="en-US" sz="3200" b="1" noProof="0" dirty="0">
                <a:solidFill>
                  <a:srgbClr val="B91D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noProof="0" dirty="0" err="1">
                <a:solidFill>
                  <a:srgbClr val="B91D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tiểu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B91D21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64EE675-295B-439F-B564-5462C6E72301}"/>
              </a:ext>
            </a:extLst>
          </p:cNvPr>
          <p:cNvGrpSpPr/>
          <p:nvPr/>
        </p:nvGrpSpPr>
        <p:grpSpPr>
          <a:xfrm>
            <a:off x="8627443" y="1580232"/>
            <a:ext cx="1134009" cy="1139333"/>
            <a:chOff x="3955634" y="1199295"/>
            <a:chExt cx="1134009" cy="1139333"/>
          </a:xfrm>
        </p:grpSpPr>
        <p:pic>
          <p:nvPicPr>
            <p:cNvPr id="117" name="Graphic 116">
              <a:extLst>
                <a:ext uri="{FF2B5EF4-FFF2-40B4-BE49-F238E27FC236}">
                  <a16:creationId xmlns:a16="http://schemas.microsoft.com/office/drawing/2014/main" id="{CE6945CF-B557-4FA4-962C-294D5E061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955634" y="1199295"/>
              <a:ext cx="1134009" cy="1139333"/>
            </a:xfrm>
            <a:prstGeom prst="rect">
              <a:avLst/>
            </a:prstGeom>
          </p:spPr>
        </p:pic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5D4A4A36-7552-44C8-84B4-1F8627E7B0E2}"/>
                </a:ext>
              </a:extLst>
            </p:cNvPr>
            <p:cNvSpPr txBox="1"/>
            <p:nvPr/>
          </p:nvSpPr>
          <p:spPr>
            <a:xfrm>
              <a:off x="4228725" y="1296411"/>
              <a:ext cx="5007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103F5DDB-32FE-46D8-B9AE-FFEABC3FBE8D}"/>
              </a:ext>
            </a:extLst>
          </p:cNvPr>
          <p:cNvGrpSpPr/>
          <p:nvPr/>
        </p:nvGrpSpPr>
        <p:grpSpPr>
          <a:xfrm>
            <a:off x="8627443" y="1580232"/>
            <a:ext cx="1134009" cy="1139333"/>
            <a:chOff x="3955634" y="1199295"/>
            <a:chExt cx="1134009" cy="1139333"/>
          </a:xfrm>
        </p:grpSpPr>
        <p:pic>
          <p:nvPicPr>
            <p:cNvPr id="120" name="Graphic 119">
              <a:extLst>
                <a:ext uri="{FF2B5EF4-FFF2-40B4-BE49-F238E27FC236}">
                  <a16:creationId xmlns:a16="http://schemas.microsoft.com/office/drawing/2014/main" id="{5D3342CB-14E0-4896-9D1D-4B4F25D495E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955634" y="1199295"/>
              <a:ext cx="1134009" cy="1139333"/>
            </a:xfrm>
            <a:prstGeom prst="rect">
              <a:avLst/>
            </a:prstGeom>
          </p:spPr>
        </p:pic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F3B2C303-C07C-4A4F-8A98-A99EA233A20A}"/>
                </a:ext>
              </a:extLst>
            </p:cNvPr>
            <p:cNvSpPr txBox="1"/>
            <p:nvPr/>
          </p:nvSpPr>
          <p:spPr>
            <a:xfrm>
              <a:off x="4228725" y="1296411"/>
              <a:ext cx="5007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15475979-614A-4CBD-84BF-E9D91B163B5B}"/>
              </a:ext>
            </a:extLst>
          </p:cNvPr>
          <p:cNvGrpSpPr/>
          <p:nvPr/>
        </p:nvGrpSpPr>
        <p:grpSpPr>
          <a:xfrm>
            <a:off x="8627443" y="1580232"/>
            <a:ext cx="1134009" cy="1139333"/>
            <a:chOff x="3955634" y="1199295"/>
            <a:chExt cx="1134009" cy="1139333"/>
          </a:xfrm>
        </p:grpSpPr>
        <p:pic>
          <p:nvPicPr>
            <p:cNvPr id="123" name="Graphic 122">
              <a:extLst>
                <a:ext uri="{FF2B5EF4-FFF2-40B4-BE49-F238E27FC236}">
                  <a16:creationId xmlns:a16="http://schemas.microsoft.com/office/drawing/2014/main" id="{351170B0-E199-4CDC-AFE7-D7CCDAAA2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955634" y="1199295"/>
              <a:ext cx="1134009" cy="1139333"/>
            </a:xfrm>
            <a:prstGeom prst="rect">
              <a:avLst/>
            </a:prstGeom>
          </p:spPr>
        </p:pic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EA432A3-EF4A-49B0-91F9-CE302AC2D441}"/>
                </a:ext>
              </a:extLst>
            </p:cNvPr>
            <p:cNvSpPr txBox="1"/>
            <p:nvPr/>
          </p:nvSpPr>
          <p:spPr>
            <a:xfrm>
              <a:off x="4228725" y="1296411"/>
              <a:ext cx="5007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360D8ECD-5F27-40F8-9C1B-CCA657128079}"/>
              </a:ext>
            </a:extLst>
          </p:cNvPr>
          <p:cNvGrpSpPr/>
          <p:nvPr/>
        </p:nvGrpSpPr>
        <p:grpSpPr>
          <a:xfrm>
            <a:off x="8627443" y="1580232"/>
            <a:ext cx="1134009" cy="1139333"/>
            <a:chOff x="3955634" y="1199295"/>
            <a:chExt cx="1134009" cy="1139333"/>
          </a:xfrm>
        </p:grpSpPr>
        <p:pic>
          <p:nvPicPr>
            <p:cNvPr id="126" name="Graphic 125">
              <a:extLst>
                <a:ext uri="{FF2B5EF4-FFF2-40B4-BE49-F238E27FC236}">
                  <a16:creationId xmlns:a16="http://schemas.microsoft.com/office/drawing/2014/main" id="{B0248B05-85FF-4849-A062-1D9CE3739D7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955634" y="1199295"/>
              <a:ext cx="1134009" cy="1139333"/>
            </a:xfrm>
            <a:prstGeom prst="rect">
              <a:avLst/>
            </a:prstGeom>
          </p:spPr>
        </p:pic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6CB906B7-C7EB-4C34-86EB-C249CB718BAF}"/>
                </a:ext>
              </a:extLst>
            </p:cNvPr>
            <p:cNvSpPr txBox="1"/>
            <p:nvPr/>
          </p:nvSpPr>
          <p:spPr>
            <a:xfrm>
              <a:off x="4228725" y="1296411"/>
              <a:ext cx="5007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910FCC74-73AB-4762-A1BA-BF11ADC601F2}"/>
              </a:ext>
            </a:extLst>
          </p:cNvPr>
          <p:cNvGrpSpPr/>
          <p:nvPr/>
        </p:nvGrpSpPr>
        <p:grpSpPr>
          <a:xfrm>
            <a:off x="8627443" y="1580232"/>
            <a:ext cx="1134009" cy="1139333"/>
            <a:chOff x="3955634" y="1199295"/>
            <a:chExt cx="1134009" cy="1139333"/>
          </a:xfrm>
        </p:grpSpPr>
        <p:pic>
          <p:nvPicPr>
            <p:cNvPr id="129" name="Graphic 128">
              <a:extLst>
                <a:ext uri="{FF2B5EF4-FFF2-40B4-BE49-F238E27FC236}">
                  <a16:creationId xmlns:a16="http://schemas.microsoft.com/office/drawing/2014/main" id="{2B817E01-CEF1-4C38-B1AD-FC8CDF6E4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955634" y="1199295"/>
              <a:ext cx="1134009" cy="1139333"/>
            </a:xfrm>
            <a:prstGeom prst="rect">
              <a:avLst/>
            </a:prstGeom>
          </p:spPr>
        </p:pic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E336BB0F-D074-4CF4-ACA0-C191BCABC19F}"/>
                </a:ext>
              </a:extLst>
            </p:cNvPr>
            <p:cNvSpPr txBox="1"/>
            <p:nvPr/>
          </p:nvSpPr>
          <p:spPr>
            <a:xfrm>
              <a:off x="4228725" y="1296411"/>
              <a:ext cx="5007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4FC6057A-D6B3-429B-B91C-AAC9ECF573DF}"/>
              </a:ext>
            </a:extLst>
          </p:cNvPr>
          <p:cNvGrpSpPr/>
          <p:nvPr/>
        </p:nvGrpSpPr>
        <p:grpSpPr>
          <a:xfrm>
            <a:off x="8627443" y="1580232"/>
            <a:ext cx="1134009" cy="1139333"/>
            <a:chOff x="3955634" y="1199295"/>
            <a:chExt cx="1134009" cy="1139333"/>
          </a:xfrm>
        </p:grpSpPr>
        <p:pic>
          <p:nvPicPr>
            <p:cNvPr id="132" name="Graphic 131">
              <a:extLst>
                <a:ext uri="{FF2B5EF4-FFF2-40B4-BE49-F238E27FC236}">
                  <a16:creationId xmlns:a16="http://schemas.microsoft.com/office/drawing/2014/main" id="{0E5A0FD4-CFE6-4BF6-8762-608FDFAAE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955634" y="1199295"/>
              <a:ext cx="1134009" cy="1139333"/>
            </a:xfrm>
            <a:prstGeom prst="rect">
              <a:avLst/>
            </a:prstGeom>
          </p:spPr>
        </p:pic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0C0A70F7-94D4-4C40-A6E6-421ABBE1B83D}"/>
                </a:ext>
              </a:extLst>
            </p:cNvPr>
            <p:cNvSpPr txBox="1"/>
            <p:nvPr/>
          </p:nvSpPr>
          <p:spPr>
            <a:xfrm>
              <a:off x="4228725" y="1296411"/>
              <a:ext cx="5007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77969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300F2C2A-79F1-4D6E-B8E7-45B6858905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12327" t="21580" r="13205" b="10122"/>
          <a:stretch/>
        </p:blipFill>
        <p:spPr>
          <a:xfrm>
            <a:off x="-986671" y="-685800"/>
            <a:ext cx="14165341" cy="79502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8CE7970C-0DDB-4215-B3F1-B8884E6A6F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3086799" y="-422052"/>
            <a:ext cx="5515116" cy="80577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5940E0-979C-4C88-9B6E-9FA6A324D55B}"/>
              </a:ext>
            </a:extLst>
          </p:cNvPr>
          <p:cNvSpPr txBox="1"/>
          <p:nvPr/>
        </p:nvSpPr>
        <p:spPr>
          <a:xfrm>
            <a:off x="2645110" y="1951289"/>
            <a:ext cx="54663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Thận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chức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năng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loại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bỏ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chất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thải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9" descr="Hi Bee">
            <a:extLst>
              <a:ext uri="{FF2B5EF4-FFF2-40B4-BE49-F238E27FC236}">
                <a16:creationId xmlns:a16="http://schemas.microsoft.com/office/drawing/2014/main" id="{D0A925DB-1A8B-4FD4-9708-A5997A74AFF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879" y="4179955"/>
            <a:ext cx="830997" cy="830997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1120FC9-952D-453E-B1AA-430B545B65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9873209" y="2912416"/>
            <a:ext cx="1689522" cy="345194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A1D78DA-5EE6-4701-A338-19D1973D24C9}"/>
              </a:ext>
            </a:extLst>
          </p:cNvPr>
          <p:cNvSpPr txBox="1"/>
          <p:nvPr/>
        </p:nvSpPr>
        <p:spPr>
          <a:xfrm>
            <a:off x="3485459" y="3742325"/>
            <a:ext cx="5580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B91D2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Đáp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91D2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B91D2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án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91D2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B91D2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B91D2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Chất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B91D2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B91D2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thải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B91D2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B91D2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độc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B91D2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B91D2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hại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B91D2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28BDA10-DE82-4E61-BE05-25A145079C4A}"/>
              </a:ext>
            </a:extLst>
          </p:cNvPr>
          <p:cNvGrpSpPr/>
          <p:nvPr/>
        </p:nvGrpSpPr>
        <p:grpSpPr>
          <a:xfrm>
            <a:off x="8111431" y="1577332"/>
            <a:ext cx="1134009" cy="1139333"/>
            <a:chOff x="3955634" y="1199295"/>
            <a:chExt cx="1134009" cy="1139333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5529874D-23DA-4FC9-A618-768412A4E16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55634" y="1199295"/>
              <a:ext cx="1134009" cy="1139333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BE49833-B3E1-44F9-B754-706F5153447B}"/>
                </a:ext>
              </a:extLst>
            </p:cNvPr>
            <p:cNvSpPr txBox="1"/>
            <p:nvPr/>
          </p:nvSpPr>
          <p:spPr>
            <a:xfrm>
              <a:off x="4228725" y="1296411"/>
              <a:ext cx="5007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D527078-ABED-4999-A885-55A8A599E827}"/>
              </a:ext>
            </a:extLst>
          </p:cNvPr>
          <p:cNvGrpSpPr/>
          <p:nvPr/>
        </p:nvGrpSpPr>
        <p:grpSpPr>
          <a:xfrm>
            <a:off x="8111431" y="1577332"/>
            <a:ext cx="1134009" cy="1139333"/>
            <a:chOff x="3955634" y="1199295"/>
            <a:chExt cx="1134009" cy="1139333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20C00594-CB24-4124-8448-32822FA62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55634" y="1199295"/>
              <a:ext cx="1134009" cy="1139333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E86F630-5674-40BB-B082-FBB5375FA09A}"/>
                </a:ext>
              </a:extLst>
            </p:cNvPr>
            <p:cNvSpPr txBox="1"/>
            <p:nvPr/>
          </p:nvSpPr>
          <p:spPr>
            <a:xfrm>
              <a:off x="4228725" y="1296411"/>
              <a:ext cx="5007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575B697-6878-4E9D-BDD0-F61F607B8448}"/>
              </a:ext>
            </a:extLst>
          </p:cNvPr>
          <p:cNvGrpSpPr/>
          <p:nvPr/>
        </p:nvGrpSpPr>
        <p:grpSpPr>
          <a:xfrm>
            <a:off x="8111431" y="1577332"/>
            <a:ext cx="1134009" cy="1139333"/>
            <a:chOff x="3955634" y="1199295"/>
            <a:chExt cx="1134009" cy="1139333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DB7409A0-ABB5-46B8-8F18-D8914A2EB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55634" y="1199295"/>
              <a:ext cx="1134009" cy="1139333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B4E9EBF-A821-4287-9022-A38570E4CD02}"/>
                </a:ext>
              </a:extLst>
            </p:cNvPr>
            <p:cNvSpPr txBox="1"/>
            <p:nvPr/>
          </p:nvSpPr>
          <p:spPr>
            <a:xfrm>
              <a:off x="4228725" y="1296411"/>
              <a:ext cx="5007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FFA3860-D12A-49B3-81D5-EB972B2BA771}"/>
              </a:ext>
            </a:extLst>
          </p:cNvPr>
          <p:cNvGrpSpPr/>
          <p:nvPr/>
        </p:nvGrpSpPr>
        <p:grpSpPr>
          <a:xfrm>
            <a:off x="8111431" y="1577332"/>
            <a:ext cx="1134009" cy="1139333"/>
            <a:chOff x="3955634" y="1199295"/>
            <a:chExt cx="1134009" cy="1139333"/>
          </a:xfrm>
        </p:grpSpPr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A818107D-0F56-48B2-ADF6-0AC4B5F69D2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55634" y="1199295"/>
              <a:ext cx="1134009" cy="1139333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4F9C6B9-2F34-498D-B452-C156472D3ED5}"/>
                </a:ext>
              </a:extLst>
            </p:cNvPr>
            <p:cNvSpPr txBox="1"/>
            <p:nvPr/>
          </p:nvSpPr>
          <p:spPr>
            <a:xfrm>
              <a:off x="4228725" y="1296411"/>
              <a:ext cx="5007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2B3021C-4DD6-4E64-A9E2-7833C2E8DEE8}"/>
              </a:ext>
            </a:extLst>
          </p:cNvPr>
          <p:cNvGrpSpPr/>
          <p:nvPr/>
        </p:nvGrpSpPr>
        <p:grpSpPr>
          <a:xfrm>
            <a:off x="8111431" y="1577332"/>
            <a:ext cx="1134009" cy="1139333"/>
            <a:chOff x="3955634" y="1199295"/>
            <a:chExt cx="1134009" cy="1139333"/>
          </a:xfrm>
        </p:grpSpPr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C7F991F7-B30D-4895-86BB-EE7330F65EE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55634" y="1199295"/>
              <a:ext cx="1134009" cy="1139333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C5A711D-8BB2-4210-9E69-6AD428AE7664}"/>
                </a:ext>
              </a:extLst>
            </p:cNvPr>
            <p:cNvSpPr txBox="1"/>
            <p:nvPr/>
          </p:nvSpPr>
          <p:spPr>
            <a:xfrm>
              <a:off x="4228725" y="1296411"/>
              <a:ext cx="5007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C4BFE72-F2FF-405F-A1B0-0DDD3D379F0B}"/>
              </a:ext>
            </a:extLst>
          </p:cNvPr>
          <p:cNvGrpSpPr/>
          <p:nvPr/>
        </p:nvGrpSpPr>
        <p:grpSpPr>
          <a:xfrm>
            <a:off x="8111431" y="1577332"/>
            <a:ext cx="1134009" cy="1139333"/>
            <a:chOff x="3955634" y="1199295"/>
            <a:chExt cx="1134009" cy="1139333"/>
          </a:xfrm>
        </p:grpSpPr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65736E44-32CF-4CC1-A803-FD03EAE32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55634" y="1199295"/>
              <a:ext cx="1134009" cy="1139333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0D4EF52-2C24-431E-84A6-0F8B33F2132D}"/>
                </a:ext>
              </a:extLst>
            </p:cNvPr>
            <p:cNvSpPr txBox="1"/>
            <p:nvPr/>
          </p:nvSpPr>
          <p:spPr>
            <a:xfrm>
              <a:off x="4228725" y="1296411"/>
              <a:ext cx="5007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755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24387"/>
            <a:ext cx="12219444" cy="685799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6930" y="3429000"/>
            <a:ext cx="6297952" cy="345338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360" y="457200"/>
            <a:ext cx="6773041" cy="375329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EE786DC-969D-45A8-BED6-1468B3F467DF}"/>
              </a:ext>
            </a:extLst>
          </p:cNvPr>
          <p:cNvSpPr txBox="1"/>
          <p:nvPr/>
        </p:nvSpPr>
        <p:spPr>
          <a:xfrm>
            <a:off x="4444409" y="1230616"/>
            <a:ext cx="58266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/>
              <a:t>Đã</a:t>
            </a:r>
            <a:r>
              <a:rPr lang="en-US" sz="3200" dirty="0"/>
              <a:t> bao </a:t>
            </a:r>
            <a:r>
              <a:rPr lang="en-US" sz="3200" dirty="0" err="1"/>
              <a:t>giờ</a:t>
            </a:r>
            <a:r>
              <a:rPr lang="en-US" sz="3200" dirty="0"/>
              <a:t> </a:t>
            </a:r>
            <a:r>
              <a:rPr lang="en-US" sz="3200" dirty="0" err="1"/>
              <a:t>em</a:t>
            </a:r>
            <a:r>
              <a:rPr lang="en-US" sz="3200" dirty="0"/>
              <a:t> </a:t>
            </a:r>
            <a:r>
              <a:rPr lang="en-US" sz="3200" dirty="0" err="1"/>
              <a:t>cảm</a:t>
            </a:r>
            <a:r>
              <a:rPr lang="en-US" sz="3200" dirty="0"/>
              <a:t> </a:t>
            </a:r>
            <a:r>
              <a:rPr lang="en-US" sz="3200" dirty="0" err="1"/>
              <a:t>thấy</a:t>
            </a:r>
            <a:r>
              <a:rPr lang="en-US" sz="3200" dirty="0"/>
              <a:t> </a:t>
            </a:r>
            <a:r>
              <a:rPr lang="en-US" sz="3200" dirty="0" err="1"/>
              <a:t>bí</a:t>
            </a:r>
            <a:r>
              <a:rPr lang="en-US" sz="3200" dirty="0"/>
              <a:t> </a:t>
            </a:r>
            <a:r>
              <a:rPr lang="en-US" sz="3200" dirty="0" err="1"/>
              <a:t>tiểu</a:t>
            </a:r>
            <a:r>
              <a:rPr lang="en-US" sz="3200" dirty="0"/>
              <a:t> </a:t>
            </a:r>
            <a:r>
              <a:rPr lang="en-US" sz="3200" dirty="0" err="1"/>
              <a:t>hoặc</a:t>
            </a:r>
            <a:r>
              <a:rPr lang="en-US" sz="3200" dirty="0"/>
              <a:t> </a:t>
            </a:r>
            <a:r>
              <a:rPr lang="en-US" sz="3200" dirty="0" err="1"/>
              <a:t>đi</a:t>
            </a:r>
            <a:r>
              <a:rPr lang="en-US" sz="3200" dirty="0"/>
              <a:t> </a:t>
            </a:r>
            <a:r>
              <a:rPr lang="en-US" sz="3200" dirty="0" err="1"/>
              <a:t>tiểu</a:t>
            </a:r>
            <a:r>
              <a:rPr lang="en-US" sz="3200" dirty="0"/>
              <a:t> </a:t>
            </a:r>
            <a:r>
              <a:rPr lang="en-US" sz="3200" dirty="0" err="1"/>
              <a:t>nhiều</a:t>
            </a:r>
            <a:r>
              <a:rPr lang="en-US" sz="3200" dirty="0"/>
              <a:t> </a:t>
            </a:r>
            <a:r>
              <a:rPr lang="en-US" sz="3200" dirty="0" err="1"/>
              <a:t>lần</a:t>
            </a:r>
            <a:r>
              <a:rPr lang="en-US" sz="3200" dirty="0"/>
              <a:t> </a:t>
            </a:r>
            <a:r>
              <a:rPr lang="en-US" sz="3200" dirty="0" err="1"/>
              <a:t>chưa</a:t>
            </a:r>
            <a:r>
              <a:rPr lang="en-US" sz="3200" dirty="0"/>
              <a:t>? </a:t>
            </a:r>
            <a:r>
              <a:rPr lang="en-US" sz="3200" dirty="0" err="1"/>
              <a:t>Em</a:t>
            </a:r>
            <a:r>
              <a:rPr lang="en-US" sz="3200" dirty="0"/>
              <a:t> </a:t>
            </a:r>
            <a:r>
              <a:rPr lang="en-US" sz="3200" dirty="0" err="1"/>
              <a:t>cảm</a:t>
            </a:r>
            <a:r>
              <a:rPr lang="en-US" sz="3200" dirty="0"/>
              <a:t> </a:t>
            </a:r>
            <a:r>
              <a:rPr lang="en-US" sz="3200" dirty="0" err="1"/>
              <a:t>thấy</a:t>
            </a:r>
            <a:r>
              <a:rPr lang="en-US" sz="3200" dirty="0"/>
              <a:t> </a:t>
            </a:r>
            <a:r>
              <a:rPr lang="en-US" sz="3200" dirty="0" err="1"/>
              <a:t>thế</a:t>
            </a:r>
            <a:r>
              <a:rPr lang="en-US" sz="3200" dirty="0"/>
              <a:t> </a:t>
            </a:r>
            <a:r>
              <a:rPr lang="en-US" sz="3200" dirty="0" err="1"/>
              <a:t>nào</a:t>
            </a:r>
            <a:r>
              <a:rPr lang="en-US" sz="3200" dirty="0"/>
              <a:t> </a:t>
            </a:r>
            <a:r>
              <a:rPr lang="en-US" sz="3200" dirty="0" err="1"/>
              <a:t>khi</a:t>
            </a:r>
            <a:r>
              <a:rPr lang="en-US" sz="3200" dirty="0"/>
              <a:t> </a:t>
            </a:r>
            <a:r>
              <a:rPr lang="en-US" sz="3200" dirty="0" err="1"/>
              <a:t>bị</a:t>
            </a:r>
            <a:r>
              <a:rPr lang="en-US" sz="3200" dirty="0"/>
              <a:t> </a:t>
            </a:r>
            <a:r>
              <a:rPr lang="en-US" sz="3200" dirty="0" err="1"/>
              <a:t>như</a:t>
            </a:r>
            <a:r>
              <a:rPr lang="en-US" sz="3200" dirty="0"/>
              <a:t> </a:t>
            </a:r>
            <a:r>
              <a:rPr lang="en-US" sz="3200" dirty="0" err="1"/>
              <a:t>vậy</a:t>
            </a:r>
            <a:r>
              <a:rPr lang="en-US" sz="3200" dirty="0"/>
              <a:t>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349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375D3A8-0579-4F6C-B9F7-C19E13ECA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743" y="759395"/>
            <a:ext cx="742950" cy="9810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A668CD-1DFD-4A6E-8CC0-41FD3C061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87" y="2095500"/>
            <a:ext cx="4333875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0B829D4-1BED-4F30-B247-7F4FC926BB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6729" y="2076450"/>
            <a:ext cx="3876675" cy="3676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61D7490-1620-432F-8A9E-3AB1762E1DD3}"/>
              </a:ext>
            </a:extLst>
          </p:cNvPr>
          <p:cNvSpPr txBox="1"/>
          <p:nvPr/>
        </p:nvSpPr>
        <p:spPr>
          <a:xfrm>
            <a:off x="2381693" y="759395"/>
            <a:ext cx="80729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Quan </a:t>
            </a:r>
            <a:r>
              <a:rPr lang="en-US" sz="2800" dirty="0" err="1"/>
              <a:t>sát</a:t>
            </a:r>
            <a:r>
              <a:rPr lang="en-US" sz="2800" dirty="0"/>
              <a:t> </a:t>
            </a:r>
            <a:r>
              <a:rPr lang="en-US" sz="2800" dirty="0" err="1"/>
              <a:t>các</a:t>
            </a:r>
            <a:r>
              <a:rPr lang="en-US" sz="2800" dirty="0"/>
              <a:t> </a:t>
            </a:r>
            <a:r>
              <a:rPr lang="en-US" sz="2800" dirty="0" err="1"/>
              <a:t>hình</a:t>
            </a:r>
            <a:r>
              <a:rPr lang="en-US" sz="2800" dirty="0"/>
              <a:t> </a:t>
            </a:r>
            <a:r>
              <a:rPr lang="en-US" sz="2800" dirty="0" err="1"/>
              <a:t>dưới</a:t>
            </a:r>
            <a:r>
              <a:rPr lang="en-US" sz="2800" dirty="0"/>
              <a:t> </a:t>
            </a:r>
            <a:r>
              <a:rPr lang="en-US" sz="2800" dirty="0" err="1"/>
              <a:t>đây</a:t>
            </a:r>
            <a:r>
              <a:rPr lang="en-US" sz="2800" dirty="0"/>
              <a:t> </a:t>
            </a:r>
            <a:r>
              <a:rPr lang="en-US" sz="2800" dirty="0" err="1"/>
              <a:t>và</a:t>
            </a:r>
            <a:r>
              <a:rPr lang="en-US" sz="2800" dirty="0"/>
              <a:t> </a:t>
            </a:r>
            <a:r>
              <a:rPr lang="en-US" sz="2800" dirty="0" err="1"/>
              <a:t>nêu</a:t>
            </a:r>
            <a:r>
              <a:rPr lang="en-US" sz="2800" dirty="0"/>
              <a:t> </a:t>
            </a:r>
            <a:r>
              <a:rPr lang="en-US" sz="2800" dirty="0" err="1"/>
              <a:t>những</a:t>
            </a:r>
            <a:r>
              <a:rPr lang="en-US" sz="2800" dirty="0"/>
              <a:t> </a:t>
            </a:r>
            <a:r>
              <a:rPr lang="en-US" sz="2800" dirty="0" err="1"/>
              <a:t>việc</a:t>
            </a:r>
            <a:r>
              <a:rPr lang="en-US" sz="2800" dirty="0"/>
              <a:t> </a:t>
            </a:r>
            <a:r>
              <a:rPr lang="en-US" sz="2800" dirty="0" err="1"/>
              <a:t>cần</a:t>
            </a:r>
            <a:r>
              <a:rPr lang="en-US" sz="2800" dirty="0"/>
              <a:t> </a:t>
            </a:r>
            <a:r>
              <a:rPr lang="en-US" sz="2800" dirty="0" err="1"/>
              <a:t>làm</a:t>
            </a:r>
            <a:r>
              <a:rPr lang="en-US" sz="2800" dirty="0"/>
              <a:t> </a:t>
            </a:r>
            <a:r>
              <a:rPr lang="en-US" sz="2800" dirty="0" err="1"/>
              <a:t>để</a:t>
            </a:r>
            <a:r>
              <a:rPr lang="en-US" sz="2800" dirty="0"/>
              <a:t> </a:t>
            </a:r>
            <a:r>
              <a:rPr lang="en-US" sz="2800" dirty="0" err="1"/>
              <a:t>chăm</a:t>
            </a:r>
            <a:r>
              <a:rPr lang="en-US" sz="2800" dirty="0"/>
              <a:t> </a:t>
            </a:r>
            <a:r>
              <a:rPr lang="en-US" sz="2800" dirty="0" err="1"/>
              <a:t>sóc</a:t>
            </a:r>
            <a:r>
              <a:rPr lang="en-US" sz="2800" dirty="0"/>
              <a:t>, </a:t>
            </a:r>
            <a:r>
              <a:rPr lang="en-US" sz="2800" dirty="0" err="1"/>
              <a:t>bảo</a:t>
            </a:r>
            <a:r>
              <a:rPr lang="en-US" sz="2800" dirty="0"/>
              <a:t> </a:t>
            </a:r>
            <a:r>
              <a:rPr lang="en-US" sz="2800" dirty="0" err="1"/>
              <a:t>vệ</a:t>
            </a:r>
            <a:r>
              <a:rPr lang="en-US" sz="2800" dirty="0"/>
              <a:t> </a:t>
            </a:r>
            <a:r>
              <a:rPr lang="en-US" sz="2800" dirty="0" err="1"/>
              <a:t>cơ</a:t>
            </a:r>
            <a:r>
              <a:rPr lang="en-US" sz="2800" dirty="0"/>
              <a:t> </a:t>
            </a:r>
            <a:r>
              <a:rPr lang="en-US" sz="2800" dirty="0" err="1"/>
              <a:t>quan</a:t>
            </a:r>
            <a:r>
              <a:rPr lang="en-US" sz="2800" dirty="0"/>
              <a:t> </a:t>
            </a:r>
            <a:r>
              <a:rPr lang="en-US" sz="2800" dirty="0" err="1"/>
              <a:t>bài</a:t>
            </a:r>
            <a:r>
              <a:rPr lang="en-US" sz="2800" dirty="0"/>
              <a:t> </a:t>
            </a:r>
            <a:r>
              <a:rPr lang="en-US" sz="2800" dirty="0" err="1"/>
              <a:t>tiết</a:t>
            </a:r>
            <a:r>
              <a:rPr lang="en-US" sz="2800" dirty="0"/>
              <a:t> </a:t>
            </a:r>
            <a:r>
              <a:rPr lang="en-US" sz="2800" dirty="0" err="1"/>
              <a:t>nước</a:t>
            </a:r>
            <a:r>
              <a:rPr lang="en-US" sz="2800" dirty="0"/>
              <a:t> </a:t>
            </a:r>
            <a:r>
              <a:rPr lang="en-US" sz="2800" dirty="0" err="1"/>
              <a:t>tiểu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512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67EF86-FE22-4C2D-B5A9-963A9B1A6E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1189"/>
          <a:stretch/>
        </p:blipFill>
        <p:spPr>
          <a:xfrm>
            <a:off x="2008225" y="1423987"/>
            <a:ext cx="3350584" cy="4010025"/>
          </a:xfrm>
          <a:prstGeom prst="roundRect">
            <a:avLst>
              <a:gd name="adj" fmla="val 20116"/>
            </a:avLst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8D0BA2-0E9B-4692-8EFF-A7505CD56B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71"/>
          <a:stretch/>
        </p:blipFill>
        <p:spPr>
          <a:xfrm>
            <a:off x="5917462" y="1423987"/>
            <a:ext cx="4610100" cy="4010025"/>
          </a:xfrm>
          <a:prstGeom prst="roundRect">
            <a:avLst>
              <a:gd name="adj" fmla="val 10568"/>
            </a:avLst>
          </a:prstGeom>
        </p:spPr>
      </p:pic>
    </p:spTree>
    <p:extLst>
      <p:ext uri="{BB962C8B-B14F-4D97-AF65-F5344CB8AC3E}">
        <p14:creationId xmlns:p14="http://schemas.microsoft.com/office/powerpoint/2010/main" val="351099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8354" y="914400"/>
            <a:ext cx="8921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AD4ED5-4C39-4058-BD5D-3CC065C99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411" y="771706"/>
            <a:ext cx="9815803" cy="10240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38251" y="771706"/>
            <a:ext cx="75242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3200" dirty="0">
                <a:latin typeface="iCiel Cadena" panose="02000503000000020004" pitchFamily="50" charset="0"/>
              </a:rPr>
              <a:t>Những việc cần làm để bảo vệ cơ quan bài tiết nước tiểu</a:t>
            </a:r>
            <a:endParaRPr lang="en-US" sz="3200" dirty="0">
              <a:latin typeface="iCiel Cadena" panose="02000503000000020004" pitchFamily="50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46811" y="2495006"/>
            <a:ext cx="866067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vi-VN" sz="3200" dirty="0">
                <a:solidFill>
                  <a:srgbClr val="0070C0"/>
                </a:solidFill>
                <a:latin typeface="iCiel Cadena" panose="02000503000000020004" pitchFamily="50" charset="0"/>
              </a:rPr>
              <a:t>Thay đồ lót hằng ngày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vi-VN" sz="3200" dirty="0">
              <a:solidFill>
                <a:srgbClr val="0070C0"/>
              </a:solidFill>
              <a:latin typeface="iCiel Cadena" panose="02000503000000020004" pitchFamily="50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vi-VN" sz="3200" dirty="0">
                <a:solidFill>
                  <a:srgbClr val="0070C0"/>
                </a:solidFill>
                <a:latin typeface="iCiel Cadena" panose="02000503000000020004" pitchFamily="50" charset="0"/>
              </a:rPr>
              <a:t>Không nên ăn mặn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vi-VN" sz="3200" dirty="0">
              <a:solidFill>
                <a:srgbClr val="0070C0"/>
              </a:solidFill>
              <a:latin typeface="iCiel Cadena" panose="02000503000000020004" pitchFamily="50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vi-VN" sz="3200" dirty="0">
                <a:solidFill>
                  <a:srgbClr val="0070C0"/>
                </a:solidFill>
                <a:latin typeface="iCiel Cadena" panose="02000503000000020004" pitchFamily="50" charset="0"/>
              </a:rPr>
              <a:t>Uống đủ nước mỗi ngày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vi-VN" sz="3200" dirty="0">
              <a:solidFill>
                <a:srgbClr val="0070C0"/>
              </a:solidFill>
              <a:latin typeface="iCiel Cadena" panose="02000503000000020004" pitchFamily="50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vi-VN" sz="3200" dirty="0">
                <a:solidFill>
                  <a:srgbClr val="0070C0"/>
                </a:solidFill>
                <a:latin typeface="iCiel Cadena" panose="02000503000000020004" pitchFamily="50" charset="0"/>
              </a:rPr>
              <a:t>Không nhịn tiểu</a:t>
            </a:r>
            <a:endParaRPr lang="en-US" sz="3200" dirty="0">
              <a:solidFill>
                <a:srgbClr val="0070C0"/>
              </a:solidFill>
              <a:latin typeface="iCiel Cadena" panose="0200050300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71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C861405-252C-423D-802F-61CD6564CA70}"/>
              </a:ext>
            </a:extLst>
          </p:cNvPr>
          <p:cNvSpPr txBox="1"/>
          <p:nvPr/>
        </p:nvSpPr>
        <p:spPr>
          <a:xfrm>
            <a:off x="5353382" y="1982712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THỰC HÀNH</a:t>
            </a:r>
          </a:p>
        </p:txBody>
      </p:sp>
    </p:spTree>
    <p:extLst>
      <p:ext uri="{BB962C8B-B14F-4D97-AF65-F5344CB8AC3E}">
        <p14:creationId xmlns:p14="http://schemas.microsoft.com/office/powerpoint/2010/main" val="220965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8BC4FC-9FA8-414E-AB2E-1DC601BEC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6793" y="288577"/>
            <a:ext cx="942975" cy="876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8ED4E1-F4E8-48F9-B871-7182BC0C86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78"/>
          <a:stretch/>
        </p:blipFill>
        <p:spPr>
          <a:xfrm>
            <a:off x="2078237" y="1311568"/>
            <a:ext cx="8244094" cy="53356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1917040-2774-4F6D-B281-8633235023EB}"/>
              </a:ext>
            </a:extLst>
          </p:cNvPr>
          <p:cNvSpPr txBox="1"/>
          <p:nvPr/>
        </p:nvSpPr>
        <p:spPr>
          <a:xfrm>
            <a:off x="3189768" y="210770"/>
            <a:ext cx="65921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1. </a:t>
            </a:r>
            <a:r>
              <a:rPr lang="en-US" sz="2800" dirty="0" err="1"/>
              <a:t>Điều</a:t>
            </a:r>
            <a:r>
              <a:rPr lang="en-US" sz="2800" dirty="0"/>
              <a:t> </a:t>
            </a:r>
            <a:r>
              <a:rPr lang="en-US" sz="2800" dirty="0" err="1"/>
              <a:t>tra</a:t>
            </a:r>
            <a:r>
              <a:rPr lang="en-US" sz="2800" dirty="0"/>
              <a:t> </a:t>
            </a:r>
            <a:r>
              <a:rPr lang="en-US" sz="2800" dirty="0" err="1"/>
              <a:t>thói</a:t>
            </a:r>
            <a:r>
              <a:rPr lang="en-US" sz="2800" dirty="0"/>
              <a:t> </a:t>
            </a:r>
            <a:r>
              <a:rPr lang="en-US" sz="2800" dirty="0" err="1"/>
              <a:t>quen</a:t>
            </a:r>
            <a:r>
              <a:rPr lang="en-US" sz="2800" dirty="0"/>
              <a:t> </a:t>
            </a:r>
            <a:r>
              <a:rPr lang="en-US" sz="2800" dirty="0" err="1"/>
              <a:t>ảnh</a:t>
            </a:r>
            <a:r>
              <a:rPr lang="en-US" sz="2800" dirty="0"/>
              <a:t> </a:t>
            </a:r>
            <a:r>
              <a:rPr lang="en-US" sz="2800" dirty="0" err="1"/>
              <a:t>hưởng</a:t>
            </a:r>
            <a:r>
              <a:rPr lang="en-US" sz="2800" dirty="0"/>
              <a:t> </a:t>
            </a:r>
            <a:r>
              <a:rPr lang="en-US" sz="2800" dirty="0" err="1"/>
              <a:t>đến</a:t>
            </a:r>
            <a:r>
              <a:rPr lang="en-US" sz="2800" dirty="0"/>
              <a:t> </a:t>
            </a:r>
            <a:r>
              <a:rPr lang="en-US" sz="2800" dirty="0" err="1"/>
              <a:t>cơ</a:t>
            </a:r>
            <a:r>
              <a:rPr lang="en-US" sz="2800" dirty="0"/>
              <a:t> </a:t>
            </a:r>
            <a:r>
              <a:rPr lang="en-US" sz="2800" dirty="0" err="1"/>
              <a:t>quan</a:t>
            </a:r>
            <a:r>
              <a:rPr lang="en-US" sz="2800" dirty="0"/>
              <a:t> </a:t>
            </a:r>
            <a:r>
              <a:rPr lang="en-US" sz="2800" dirty="0" err="1"/>
              <a:t>bài</a:t>
            </a:r>
            <a:r>
              <a:rPr lang="en-US" sz="2800" dirty="0"/>
              <a:t> </a:t>
            </a:r>
            <a:r>
              <a:rPr lang="en-US" sz="2800" dirty="0" err="1"/>
              <a:t>tiết</a:t>
            </a:r>
            <a:r>
              <a:rPr lang="en-US" sz="2800" dirty="0"/>
              <a:t> </a:t>
            </a:r>
            <a:r>
              <a:rPr lang="en-US" sz="2800" dirty="0" err="1"/>
              <a:t>nước</a:t>
            </a:r>
            <a:r>
              <a:rPr lang="en-US" sz="2800" dirty="0"/>
              <a:t> </a:t>
            </a:r>
            <a:r>
              <a:rPr lang="en-US" sz="2800" dirty="0" err="1"/>
              <a:t>tiểu</a:t>
            </a:r>
            <a:r>
              <a:rPr lang="en-US" sz="2800" dirty="0"/>
              <a:t> </a:t>
            </a:r>
            <a:r>
              <a:rPr lang="en-US" sz="2800" dirty="0" err="1"/>
              <a:t>theo</a:t>
            </a:r>
            <a:r>
              <a:rPr lang="en-US" sz="2800" dirty="0"/>
              <a:t> </a:t>
            </a:r>
            <a:r>
              <a:rPr lang="en-US" sz="2800" dirty="0" err="1"/>
              <a:t>gợi</a:t>
            </a:r>
            <a:r>
              <a:rPr lang="en-US" sz="2800" dirty="0"/>
              <a:t> ý </a:t>
            </a:r>
            <a:r>
              <a:rPr lang="en-US" sz="2800" dirty="0" err="1"/>
              <a:t>sau</a:t>
            </a:r>
            <a:r>
              <a:rPr lang="en-US" sz="28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5197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8D712F-3EF5-4BE3-8FBB-0814DB964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39" y="895739"/>
            <a:ext cx="9249750" cy="477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26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">
            <a:extLst>
              <a:ext uri="{FF2B5EF4-FFF2-40B4-BE49-F238E27FC236}">
                <a16:creationId xmlns:a16="http://schemas.microsoft.com/office/drawing/2014/main" id="{06CC3AD9-E9B2-4EEC-8F1E-0E62E3C3EAAC}"/>
              </a:ext>
            </a:extLst>
          </p:cNvPr>
          <p:cNvSpPr/>
          <p:nvPr/>
        </p:nvSpPr>
        <p:spPr>
          <a:xfrm>
            <a:off x="600893" y="509452"/>
            <a:ext cx="10868296" cy="58521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庞门正道标题体" panose="020F0502020204030204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90DF5C-83D3-4C1D-9FAA-A48CD5443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317921"/>
            <a:ext cx="7010400" cy="9437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924A16-35B7-49B4-889D-867A731AB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806" y="2487869"/>
            <a:ext cx="3031922" cy="387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5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06D791A-2D37-4884-8FF7-8C9787DD5128}"/>
              </a:ext>
            </a:extLst>
          </p:cNvPr>
          <p:cNvGrpSpPr/>
          <p:nvPr/>
        </p:nvGrpSpPr>
        <p:grpSpPr>
          <a:xfrm>
            <a:off x="1500852" y="1735874"/>
            <a:ext cx="9020175" cy="4619626"/>
            <a:chOff x="1585912" y="1448795"/>
            <a:chExt cx="9020175" cy="461962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C84FB31-D15B-4645-AC05-967912BA1F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5912" y="1448796"/>
              <a:ext cx="9020175" cy="4619625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72198A1-956F-43EB-9F4A-794B8233E7E3}"/>
                </a:ext>
              </a:extLst>
            </p:cNvPr>
            <p:cNvSpPr/>
            <p:nvPr/>
          </p:nvSpPr>
          <p:spPr>
            <a:xfrm>
              <a:off x="2650603" y="1448795"/>
              <a:ext cx="5532698" cy="2295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A43B8E3B-5239-4626-BAB5-8A3DC78D2F45}"/>
              </a:ext>
            </a:extLst>
          </p:cNvPr>
          <p:cNvSpPr txBox="1"/>
          <p:nvPr/>
        </p:nvSpPr>
        <p:spPr>
          <a:xfrm>
            <a:off x="1724025" y="722161"/>
            <a:ext cx="83607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Có</a:t>
            </a:r>
            <a:r>
              <a:rPr lang="en-US" sz="2800" dirty="0"/>
              <a:t> bao </a:t>
            </a:r>
            <a:r>
              <a:rPr lang="en-US" sz="2800" dirty="0" err="1"/>
              <a:t>nhiêu</a:t>
            </a:r>
            <a:r>
              <a:rPr lang="en-US" sz="2800" dirty="0"/>
              <a:t> </a:t>
            </a:r>
            <a:r>
              <a:rPr lang="en-US" sz="2800" dirty="0" err="1"/>
              <a:t>bạn</a:t>
            </a:r>
            <a:r>
              <a:rPr lang="en-US" sz="2800" dirty="0"/>
              <a:t>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thói</a:t>
            </a:r>
            <a:r>
              <a:rPr lang="en-US" sz="2800" dirty="0"/>
              <a:t> </a:t>
            </a:r>
            <a:r>
              <a:rPr lang="en-US" sz="2800" dirty="0" err="1"/>
              <a:t>quen</a:t>
            </a:r>
            <a:r>
              <a:rPr lang="en-US" sz="2800" dirty="0"/>
              <a:t> </a:t>
            </a:r>
            <a:r>
              <a:rPr lang="en-US" sz="2800" dirty="0" err="1"/>
              <a:t>tốt</a:t>
            </a:r>
            <a:r>
              <a:rPr lang="en-US" sz="2800" dirty="0"/>
              <a:t>, bao </a:t>
            </a:r>
            <a:r>
              <a:rPr lang="en-US" sz="2800" dirty="0" err="1"/>
              <a:t>nhiêu</a:t>
            </a:r>
            <a:r>
              <a:rPr lang="en-US" sz="2800" dirty="0"/>
              <a:t> </a:t>
            </a:r>
            <a:r>
              <a:rPr lang="en-US" sz="2800" dirty="0" err="1"/>
              <a:t>bạn</a:t>
            </a:r>
            <a:r>
              <a:rPr lang="en-US" sz="2800" dirty="0"/>
              <a:t>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thói</a:t>
            </a:r>
            <a:r>
              <a:rPr lang="en-US" sz="2800" dirty="0"/>
              <a:t> </a:t>
            </a:r>
            <a:r>
              <a:rPr lang="en-US" sz="2800" dirty="0" err="1"/>
              <a:t>quen</a:t>
            </a:r>
            <a:r>
              <a:rPr lang="en-US" sz="2800" dirty="0"/>
              <a:t> </a:t>
            </a:r>
            <a:r>
              <a:rPr lang="en-US" sz="2800" dirty="0" err="1"/>
              <a:t>không</a:t>
            </a:r>
            <a:r>
              <a:rPr lang="en-US" sz="2800" dirty="0"/>
              <a:t> </a:t>
            </a:r>
            <a:r>
              <a:rPr lang="en-US" sz="2800" dirty="0" err="1"/>
              <a:t>tốt</a:t>
            </a:r>
            <a:r>
              <a:rPr lang="en-US" sz="2800" dirty="0"/>
              <a:t> </a:t>
            </a:r>
            <a:r>
              <a:rPr lang="en-US" sz="2800" dirty="0" err="1"/>
              <a:t>cho</a:t>
            </a:r>
            <a:r>
              <a:rPr lang="en-US" sz="2800" dirty="0"/>
              <a:t> </a:t>
            </a:r>
            <a:r>
              <a:rPr lang="en-US" sz="2800" dirty="0" err="1"/>
              <a:t>cơ</a:t>
            </a:r>
            <a:r>
              <a:rPr lang="en-US" sz="2800" dirty="0"/>
              <a:t> </a:t>
            </a:r>
            <a:r>
              <a:rPr lang="en-US" sz="2800" dirty="0" err="1"/>
              <a:t>quan</a:t>
            </a:r>
            <a:r>
              <a:rPr lang="en-US" sz="2800" dirty="0"/>
              <a:t> </a:t>
            </a:r>
            <a:r>
              <a:rPr lang="en-US" sz="2800" dirty="0" err="1"/>
              <a:t>bài</a:t>
            </a:r>
            <a:r>
              <a:rPr lang="en-US" sz="2800" dirty="0"/>
              <a:t> </a:t>
            </a:r>
            <a:r>
              <a:rPr lang="en-US" sz="2800" dirty="0" err="1"/>
              <a:t>tiết</a:t>
            </a:r>
            <a:r>
              <a:rPr lang="en-US" sz="2800" dirty="0"/>
              <a:t> </a:t>
            </a:r>
            <a:r>
              <a:rPr lang="en-US" sz="2800" dirty="0" err="1"/>
              <a:t>nước</a:t>
            </a:r>
            <a:r>
              <a:rPr lang="en-US" sz="2800" dirty="0"/>
              <a:t> </a:t>
            </a:r>
            <a:r>
              <a:rPr lang="en-US" sz="2800" dirty="0" err="1"/>
              <a:t>tiểu</a:t>
            </a:r>
            <a:r>
              <a:rPr lang="en-US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5074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0"/>
            <a:ext cx="12219444" cy="6857999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287140" y="1360967"/>
            <a:ext cx="6737685" cy="4295554"/>
            <a:chOff x="4186989" y="457201"/>
            <a:chExt cx="6737685" cy="5751094"/>
          </a:xfrm>
        </p:grpSpPr>
        <p:sp>
          <p:nvSpPr>
            <p:cNvPr id="11" name="圆角矩形 10"/>
            <p:cNvSpPr/>
            <p:nvPr/>
          </p:nvSpPr>
          <p:spPr>
            <a:xfrm>
              <a:off x="4186989" y="457201"/>
              <a:ext cx="6737685" cy="5751094"/>
            </a:xfrm>
            <a:prstGeom prst="roundRect">
              <a:avLst/>
            </a:prstGeom>
            <a:solidFill>
              <a:srgbClr val="A4EC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13" name="矩形: 圆角 12"/>
            <p:cNvSpPr/>
            <p:nvPr/>
          </p:nvSpPr>
          <p:spPr>
            <a:xfrm>
              <a:off x="4403188" y="675249"/>
              <a:ext cx="6296016" cy="5324576"/>
            </a:xfrm>
            <a:prstGeom prst="roundRect">
              <a:avLst/>
            </a:prstGeom>
            <a:noFill/>
            <a:ln w="28575">
              <a:solidFill>
                <a:srgbClr val="74C3C6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8" y="2069432"/>
            <a:ext cx="4934326" cy="394446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3818" y="579645"/>
            <a:ext cx="2061034" cy="206103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0C5A9A-4358-4842-A648-1798F79D5A56}"/>
              </a:ext>
            </a:extLst>
          </p:cNvPr>
          <p:cNvSpPr txBox="1"/>
          <p:nvPr/>
        </p:nvSpPr>
        <p:spPr>
          <a:xfrm>
            <a:off x="4817632" y="1967534"/>
            <a:ext cx="567670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Đ</a:t>
            </a:r>
            <a:r>
              <a:rPr lang="vi-VN" sz="2800" dirty="0"/>
              <a:t>ể chăm sóc,</a:t>
            </a:r>
            <a:r>
              <a:rPr lang="en-US" sz="2800" dirty="0"/>
              <a:t> </a:t>
            </a:r>
            <a:r>
              <a:rPr lang="vi-VN" sz="2800" dirty="0"/>
              <a:t>bảo vệ cơ quan bài tiết nước tiểu thì chúng ta cần phải uống đủ nước, vệ sinh và thay đồ lót hàng ngày.</a:t>
            </a:r>
            <a:endParaRPr lang="en-US" sz="28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vi-VN" sz="2800" dirty="0"/>
              <a:t>Không nên ăn quá mặn và nhịn tiểu vì điều đó có hại cho sức khỏe và cơ quan bài tiết nước tiểu.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F3C743DF-61C5-43B2-B42D-06FC568FCDDC}"/>
              </a:ext>
            </a:extLst>
          </p:cNvPr>
          <p:cNvSpPr txBox="1"/>
          <p:nvPr/>
        </p:nvSpPr>
        <p:spPr>
          <a:xfrm>
            <a:off x="1205897" y="1572957"/>
            <a:ext cx="9402753" cy="1477295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>
            <a:defPPr>
              <a:defRPr lang="zh-CN"/>
            </a:defPPr>
            <a:lvl1pPr algn="ctr">
              <a:defRPr sz="11500" b="1">
                <a:gradFill>
                  <a:gsLst>
                    <a:gs pos="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2400000" scaled="0"/>
                </a:gradFill>
                <a:effectLst>
                  <a:outerShdw blurRad="317500" dist="165100" dir="2700000" algn="tl" rotWithShape="0">
                    <a:prstClr val="black">
                      <a:alpha val="60000"/>
                    </a:prstClr>
                  </a:outerShdw>
                </a:effectLst>
                <a:latin typeface="Yuanti SC" charset="-122"/>
                <a:ea typeface="Yuanti SC" charset="-122"/>
                <a:cs typeface="Yuanti SC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1" i="0" u="none" strike="noStrike" kern="1200" cap="none" spc="0" normalizeH="0" baseline="0" noProof="0" dirty="0" err="1">
                <a:ln w="38100">
                  <a:gradFill>
                    <a:gsLst>
                      <a:gs pos="0">
                        <a:srgbClr val="66A117"/>
                      </a:gs>
                      <a:gs pos="100000">
                        <a:srgbClr val="3E830E"/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15000">
                      <a:srgbClr val="FDD35C"/>
                    </a:gs>
                    <a:gs pos="70000">
                      <a:srgbClr val="FFFBDB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2700000" algn="tl" rotWithShape="0">
                    <a:srgbClr val="70AD47">
                      <a:lumMod val="50000"/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+mn-lt"/>
              </a:rPr>
              <a:t>Củng</a:t>
            </a:r>
            <a:r>
              <a:rPr kumimoji="0" lang="en-US" altLang="zh-CN" sz="8800" b="1" i="0" u="none" strike="noStrike" kern="1200" cap="none" spc="0" normalizeH="0" baseline="0" noProof="0" dirty="0">
                <a:ln w="38100">
                  <a:gradFill>
                    <a:gsLst>
                      <a:gs pos="0">
                        <a:srgbClr val="66A117"/>
                      </a:gs>
                      <a:gs pos="100000">
                        <a:srgbClr val="3E830E"/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15000">
                      <a:srgbClr val="FDD35C"/>
                    </a:gs>
                    <a:gs pos="70000">
                      <a:srgbClr val="FFFBDB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2700000" algn="tl" rotWithShape="0">
                    <a:srgbClr val="70AD47">
                      <a:lumMod val="50000"/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+mn-lt"/>
              </a:rPr>
              <a:t> </a:t>
            </a:r>
            <a:r>
              <a:rPr kumimoji="0" lang="en-US" altLang="zh-CN" sz="8800" b="1" i="0" u="none" strike="noStrike" kern="1200" cap="none" spc="0" normalizeH="0" baseline="0" noProof="0" dirty="0" err="1">
                <a:ln w="38100">
                  <a:gradFill>
                    <a:gsLst>
                      <a:gs pos="0">
                        <a:srgbClr val="66A117"/>
                      </a:gs>
                      <a:gs pos="100000">
                        <a:srgbClr val="3E830E"/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15000">
                      <a:srgbClr val="FDD35C"/>
                    </a:gs>
                    <a:gs pos="70000">
                      <a:srgbClr val="FFFBDB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2700000" algn="tl" rotWithShape="0">
                    <a:srgbClr val="70AD47">
                      <a:lumMod val="50000"/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+mn-lt"/>
              </a:rPr>
              <a:t>cố</a:t>
            </a:r>
            <a:r>
              <a:rPr kumimoji="0" lang="en-US" altLang="zh-CN" sz="8800" b="1" i="0" u="none" strike="noStrike" kern="1200" cap="none" spc="0" normalizeH="0" baseline="0" noProof="0" dirty="0">
                <a:ln w="38100">
                  <a:gradFill>
                    <a:gsLst>
                      <a:gs pos="0">
                        <a:srgbClr val="66A117"/>
                      </a:gs>
                      <a:gs pos="100000">
                        <a:srgbClr val="3E830E"/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15000">
                      <a:srgbClr val="FDD35C"/>
                    </a:gs>
                    <a:gs pos="70000">
                      <a:srgbClr val="FFFBDB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2700000" algn="tl" rotWithShape="0">
                    <a:srgbClr val="70AD47">
                      <a:lumMod val="50000"/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+mn-lt"/>
              </a:rPr>
              <a:t>, </a:t>
            </a:r>
            <a:r>
              <a:rPr kumimoji="0" lang="en-US" altLang="zh-CN" sz="8800" b="1" i="0" u="none" strike="noStrike" kern="1200" cap="none" spc="0" normalizeH="0" baseline="0" noProof="0" dirty="0" err="1">
                <a:ln w="38100">
                  <a:gradFill>
                    <a:gsLst>
                      <a:gs pos="0">
                        <a:srgbClr val="66A117"/>
                      </a:gs>
                      <a:gs pos="100000">
                        <a:srgbClr val="3E830E"/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15000">
                      <a:srgbClr val="FDD35C"/>
                    </a:gs>
                    <a:gs pos="70000">
                      <a:srgbClr val="FFFBDB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2700000" algn="tl" rotWithShape="0">
                    <a:srgbClr val="70AD47">
                      <a:lumMod val="50000"/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+mn-lt"/>
              </a:rPr>
              <a:t>dặn</a:t>
            </a:r>
            <a:r>
              <a:rPr kumimoji="0" lang="en-US" altLang="zh-CN" sz="8800" b="1" i="0" u="none" strike="noStrike" kern="1200" cap="none" spc="0" normalizeH="0" baseline="0" noProof="0" dirty="0">
                <a:ln w="38100">
                  <a:gradFill>
                    <a:gsLst>
                      <a:gs pos="0">
                        <a:srgbClr val="66A117"/>
                      </a:gs>
                      <a:gs pos="100000">
                        <a:srgbClr val="3E830E"/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15000">
                      <a:srgbClr val="FDD35C"/>
                    </a:gs>
                    <a:gs pos="70000">
                      <a:srgbClr val="FFFBDB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2700000" algn="tl" rotWithShape="0">
                    <a:srgbClr val="70AD47">
                      <a:lumMod val="50000"/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+mn-lt"/>
              </a:rPr>
              <a:t> </a:t>
            </a:r>
            <a:r>
              <a:rPr kumimoji="0" lang="en-US" altLang="zh-CN" sz="8800" b="1" i="0" u="none" strike="noStrike" kern="1200" cap="none" spc="0" normalizeH="0" baseline="0" noProof="0" dirty="0" err="1">
                <a:ln w="38100">
                  <a:gradFill>
                    <a:gsLst>
                      <a:gs pos="0">
                        <a:srgbClr val="66A117"/>
                      </a:gs>
                      <a:gs pos="100000">
                        <a:srgbClr val="3E830E"/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15000">
                      <a:srgbClr val="FDD35C"/>
                    </a:gs>
                    <a:gs pos="70000">
                      <a:srgbClr val="FFFBDB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2700000" algn="tl" rotWithShape="0">
                    <a:srgbClr val="70AD47">
                      <a:lumMod val="50000"/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+mn-lt"/>
              </a:rPr>
              <a:t>dò</a:t>
            </a:r>
            <a:endParaRPr kumimoji="0" lang="zh-CN" altLang="en-US" sz="8800" b="1" i="0" u="none" strike="noStrike" kern="1200" cap="none" spc="0" normalizeH="0" baseline="0" noProof="0" dirty="0">
              <a:ln w="38100">
                <a:gradFill>
                  <a:gsLst>
                    <a:gs pos="0">
                      <a:srgbClr val="66A117"/>
                    </a:gs>
                    <a:gs pos="100000">
                      <a:srgbClr val="3E830E"/>
                    </a:gs>
                  </a:gsLst>
                  <a:lin ang="5400000" scaled="1"/>
                </a:gradFill>
              </a:ln>
              <a:gradFill flip="none" rotWithShape="1">
                <a:gsLst>
                  <a:gs pos="15000">
                    <a:srgbClr val="FDD35C"/>
                  </a:gs>
                  <a:gs pos="70000">
                    <a:srgbClr val="FFFBDB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50800" dist="38100" dir="2700000" algn="tl" rotWithShape="0">
                  <a:srgbClr val="70AD47">
                    <a:lumMod val="50000"/>
                    <a:alpha val="40000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4679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自定义设计方案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Custom 4">
      <a:majorFont>
        <a:latin typeface="Calibri"/>
        <a:ea typeface="Calibri"/>
        <a:cs typeface=""/>
      </a:majorFont>
      <a:minorFont>
        <a:latin typeface="Calibri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4">
      <a:majorFont>
        <a:latin typeface="Calibri"/>
        <a:ea typeface="Calibri"/>
        <a:cs typeface=""/>
      </a:majorFont>
      <a:minorFont>
        <a:latin typeface="Calibri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4">
      <a:majorFont>
        <a:latin typeface="Calibri"/>
        <a:ea typeface="Calibri"/>
        <a:cs typeface=""/>
      </a:majorFont>
      <a:minorFont>
        <a:latin typeface="Calibri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www.jp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jdbofdrq">
      <a:majorFont>
        <a:latin typeface="微软雅黑" panose="020F0302020204030204"/>
        <a:ea typeface="义启小魏楷"/>
        <a:cs typeface=""/>
      </a:majorFont>
      <a:minorFont>
        <a:latin typeface="微软雅黑" panose="020F0502020204030204"/>
        <a:ea typeface="义启小魏楷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321</Words>
  <Application>Microsoft Office PowerPoint</Application>
  <PresentationFormat>Widescreen</PresentationFormat>
  <Paragraphs>56</Paragraphs>
  <Slides>19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19</vt:i4>
      </vt:variant>
    </vt:vector>
  </HeadingPairs>
  <TitlesOfParts>
    <vt:vector size="39" baseType="lpstr">
      <vt:lpstr>微软雅黑</vt:lpstr>
      <vt:lpstr>微软雅黑</vt:lpstr>
      <vt:lpstr>Arial</vt:lpstr>
      <vt:lpstr>Calibri</vt:lpstr>
      <vt:lpstr>Calibri Light</vt:lpstr>
      <vt:lpstr>等线</vt:lpstr>
      <vt:lpstr>iCiel Cadena</vt:lpstr>
      <vt:lpstr>KaiTi</vt:lpstr>
      <vt:lpstr>黑体</vt:lpstr>
      <vt:lpstr>Times New Roman</vt:lpstr>
      <vt:lpstr>义启小魏楷</vt:lpstr>
      <vt:lpstr>字魂27号-布丁体</vt:lpstr>
      <vt:lpstr>庞门正道标题体</vt:lpstr>
      <vt:lpstr>自定义设计方案</vt:lpstr>
      <vt:lpstr>1_Office Theme</vt:lpstr>
      <vt:lpstr>Office 主题</vt:lpstr>
      <vt:lpstr>1_Office 主题</vt:lpstr>
      <vt:lpstr>Office Theme</vt:lpstr>
      <vt:lpstr>2_Office Theme</vt:lpstr>
      <vt:lpstr>www.jpppt.com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Dell</cp:lastModifiedBy>
  <cp:revision>47</cp:revision>
  <dcterms:created xsi:type="dcterms:W3CDTF">2021-07-24T01:07:49Z</dcterms:created>
  <dcterms:modified xsi:type="dcterms:W3CDTF">2024-03-25T04:49:13Z</dcterms:modified>
</cp:coreProperties>
</file>