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9" r:id="rId2"/>
    <p:sldMasterId id="2147483692" r:id="rId3"/>
    <p:sldMasterId id="2147483703" r:id="rId4"/>
  </p:sldMasterIdLst>
  <p:notesMasterIdLst>
    <p:notesMasterId r:id="rId28"/>
  </p:notesMasterIdLst>
  <p:handoutMasterIdLst>
    <p:handoutMasterId r:id="rId29"/>
  </p:handoutMasterIdLst>
  <p:sldIdLst>
    <p:sldId id="293" r:id="rId5"/>
    <p:sldId id="11670" r:id="rId6"/>
    <p:sldId id="266" r:id="rId7"/>
    <p:sldId id="304" r:id="rId8"/>
    <p:sldId id="257" r:id="rId9"/>
    <p:sldId id="258" r:id="rId10"/>
    <p:sldId id="2007577095" r:id="rId11"/>
    <p:sldId id="330" r:id="rId12"/>
    <p:sldId id="2007577116" r:id="rId13"/>
    <p:sldId id="2007577111" r:id="rId14"/>
    <p:sldId id="2007577113" r:id="rId15"/>
    <p:sldId id="2007577112" r:id="rId16"/>
    <p:sldId id="2007577110" r:id="rId17"/>
    <p:sldId id="2007577114" r:id="rId18"/>
    <p:sldId id="2007577115" r:id="rId19"/>
    <p:sldId id="365" r:id="rId20"/>
    <p:sldId id="2007577117" r:id="rId21"/>
    <p:sldId id="2007577118" r:id="rId22"/>
    <p:sldId id="259" r:id="rId23"/>
    <p:sldId id="260" r:id="rId24"/>
    <p:sldId id="262" r:id="rId25"/>
    <p:sldId id="263" r:id="rId26"/>
    <p:sldId id="32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ABFF"/>
    <a:srgbClr val="DB93FF"/>
    <a:srgbClr val="CC66FF"/>
    <a:srgbClr val="00CC66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23" autoAdjust="0"/>
    <p:restoredTop sz="94660"/>
  </p:normalViewPr>
  <p:slideViewPr>
    <p:cSldViewPr snapToGrid="0">
      <p:cViewPr varScale="1">
        <p:scale>
          <a:sx n="90" d="100"/>
          <a:sy n="90" d="100"/>
        </p:scale>
        <p:origin x="240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FCFA878-B618-4B38-93B9-AA47A0F274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0C6BE-FECD-46F1-ADB3-715C6199A7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CA410-CD9D-4AF8-9A2E-8427E7CB6714}" type="datetimeFigureOut">
              <a:rPr lang="en-US" smtClean="0"/>
              <a:t>3/5/24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2547BF-7567-448E-954F-E00478A3221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DFFE7E-E5E4-485C-BD06-388DA58709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882D-54B9-471E-A101-F23B82F0E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366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0066AF-5B26-4EDD-8FAD-595EFBF60D7E}" type="datetimeFigureOut">
              <a:rPr lang="en-US" smtClean="0"/>
              <a:t>3/5/24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5F507-1483-497D-B293-80E7E228D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289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7409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7411" name="文本占位符 1741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en-US" altLang="zh-CN" sz="1200" dirty="0"/>
              <a:t>1</a:t>
            </a:fld>
            <a:endParaRPr lang="zh-CN" sz="1200" dirty="0"/>
          </a:p>
        </p:txBody>
      </p:sp>
    </p:spTree>
    <p:extLst>
      <p:ext uri="{BB962C8B-B14F-4D97-AF65-F5344CB8AC3E}">
        <p14:creationId xmlns:p14="http://schemas.microsoft.com/office/powerpoint/2010/main" val="493712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8433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文本占位符 18434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en-US" altLang="zh-CN" sz="1200" dirty="0"/>
              <a:t>8</a:t>
            </a:fld>
            <a:endParaRPr lang="zh-CN" sz="1200" dirty="0"/>
          </a:p>
        </p:txBody>
      </p:sp>
    </p:spTree>
    <p:extLst>
      <p:ext uri="{BB962C8B-B14F-4D97-AF65-F5344CB8AC3E}">
        <p14:creationId xmlns:p14="http://schemas.microsoft.com/office/powerpoint/2010/main" val="639826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8433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文本占位符 18434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en-US" altLang="zh-CN" sz="1200" dirty="0"/>
              <a:t>16</a:t>
            </a:fld>
            <a:endParaRPr lang="zh-CN" sz="1200" dirty="0"/>
          </a:p>
        </p:txBody>
      </p:sp>
    </p:spTree>
    <p:extLst>
      <p:ext uri="{BB962C8B-B14F-4D97-AF65-F5344CB8AC3E}">
        <p14:creationId xmlns:p14="http://schemas.microsoft.com/office/powerpoint/2010/main" val="2423252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0F14E2-7C29-456F-B69A-B31212F2FB4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48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5.gi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7">
            <a:extLst>
              <a:ext uri="{FF2B5EF4-FFF2-40B4-BE49-F238E27FC236}">
                <a16:creationId xmlns:a16="http://schemas.microsoft.com/office/drawing/2014/main" id="{12A7224A-529B-49DF-8994-1AEB021B7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8" name="1">
            <a:extLst>
              <a:ext uri="{FF2B5EF4-FFF2-40B4-BE49-F238E27FC236}">
                <a16:creationId xmlns:a16="http://schemas.microsoft.com/office/drawing/2014/main" id="{97C5E7E8-2083-4C6A-A02C-1F010E8FF2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2038979" y="2601144"/>
            <a:ext cx="4906376" cy="3980824"/>
          </a:xfrm>
          <a:prstGeom prst="rect">
            <a:avLst/>
          </a:prstGeom>
        </p:spPr>
      </p:pic>
      <p:pic>
        <p:nvPicPr>
          <p:cNvPr id="9" name="19">
            <a:extLst>
              <a:ext uri="{FF2B5EF4-FFF2-40B4-BE49-F238E27FC236}">
                <a16:creationId xmlns:a16="http://schemas.microsoft.com/office/drawing/2014/main" id="{81F8E7DE-5A5C-446A-83F2-883FAF09DF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8559037" y="4084497"/>
            <a:ext cx="3773430" cy="2705180"/>
          </a:xfrm>
          <a:prstGeom prst="rect">
            <a:avLst/>
          </a:prstGeom>
        </p:spPr>
      </p:pic>
      <p:pic>
        <p:nvPicPr>
          <p:cNvPr id="10" name="55">
            <a:extLst>
              <a:ext uri="{FF2B5EF4-FFF2-40B4-BE49-F238E27FC236}">
                <a16:creationId xmlns:a16="http://schemas.microsoft.com/office/drawing/2014/main" id="{A8904B3B-FC0C-4CA9-BFC2-AC0ADDB260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857532" y="-215471"/>
            <a:ext cx="9803219" cy="3679353"/>
          </a:xfrm>
          <a:prstGeom prst="rect">
            <a:avLst/>
          </a:prstGeom>
        </p:spPr>
      </p:pic>
      <p:grpSp>
        <p:nvGrpSpPr>
          <p:cNvPr id="11" name="57">
            <a:extLst>
              <a:ext uri="{FF2B5EF4-FFF2-40B4-BE49-F238E27FC236}">
                <a16:creationId xmlns:a16="http://schemas.microsoft.com/office/drawing/2014/main" id="{A79173E2-791C-4E72-A892-035137321C46}"/>
              </a:ext>
            </a:extLst>
          </p:cNvPr>
          <p:cNvGrpSpPr/>
          <p:nvPr userDrawn="1"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12" name="Group 4">
              <a:extLst>
                <a:ext uri="{FF2B5EF4-FFF2-40B4-BE49-F238E27FC236}">
                  <a16:creationId xmlns:a16="http://schemas.microsoft.com/office/drawing/2014/main" id="{5D588DCF-60C7-431C-9BB1-30DDF55E5E3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CF2BC369-B52A-49AF-A119-90F74F645577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708F2D9C-5C1A-477C-9CFD-26BB7CFED78C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1E23AC18-8118-42E4-B1E9-F8CF77208E60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1" name="Freeform 8">
                <a:extLst>
                  <a:ext uri="{FF2B5EF4-FFF2-40B4-BE49-F238E27FC236}">
                    <a16:creationId xmlns:a16="http://schemas.microsoft.com/office/drawing/2014/main" id="{B68DF67C-8D8B-498F-84A1-7F84C24436A6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  <p:grpSp>
          <p:nvGrpSpPr>
            <p:cNvPr id="13" name="Group 4">
              <a:extLst>
                <a:ext uri="{FF2B5EF4-FFF2-40B4-BE49-F238E27FC236}">
                  <a16:creationId xmlns:a16="http://schemas.microsoft.com/office/drawing/2014/main" id="{BE779103-3A43-4A28-A437-8BE7016DE6F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3B8992BB-9EDB-4AA9-869E-5FCD7A06CC89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B05E5337-3163-434D-8B02-CA46BAE04D6A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44239E07-7548-460D-8361-4A105F23336D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9A611E1F-D27F-4022-A6CF-123AB156C43D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</p:grpSp>
      <p:pic>
        <p:nvPicPr>
          <p:cNvPr id="22" name="69">
            <a:extLst>
              <a:ext uri="{FF2B5EF4-FFF2-40B4-BE49-F238E27FC236}">
                <a16:creationId xmlns:a16="http://schemas.microsoft.com/office/drawing/2014/main" id="{BBEDC40F-84C7-45C7-A70C-C10D5C83124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2515E06-B7CD-449A-99F5-8556C5050E5F}"/>
              </a:ext>
            </a:extLst>
          </p:cNvPr>
          <p:cNvSpPr/>
          <p:nvPr userDrawn="1"/>
        </p:nvSpPr>
        <p:spPr>
          <a:xfrm>
            <a:off x="1935999" y="1050116"/>
            <a:ext cx="7329805" cy="15684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Chào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mừng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các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em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đến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với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Môn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Toán</a:t>
            </a:r>
            <a:endParaRPr kumimoji="0" lang="en-US" altLang="zh-CN" sz="4800" b="1" i="1" u="none" strike="noStrike" kern="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25" name="Picture 9" descr="E:\0000000我图PPT\00001PNG素材\儿童卡通\tr.png">
            <a:extLst>
              <a:ext uri="{FF2B5EF4-FFF2-40B4-BE49-F238E27FC236}">
                <a16:creationId xmlns:a16="http://schemas.microsoft.com/office/drawing/2014/main" id="{98AAE8C0-0F06-466A-9DBA-817AC3B18A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0" y="5065472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F9A88FF-981D-4D54-89F8-E14626D6ADBD}"/>
              </a:ext>
            </a:extLst>
          </p:cNvPr>
          <p:cNvSpPr txBox="1"/>
          <p:nvPr userDrawn="1"/>
        </p:nvSpPr>
        <p:spPr>
          <a:xfrm>
            <a:off x="1601226" y="6533239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76129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F0B98-6806-4E5A-AF36-1A599EA8F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575B3-456E-4BC5-9E8A-935920C8A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70E6E-3D3A-4094-B7AB-5E51EF91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CCC1F2-EC4C-438A-A626-EF38FEB19E62}" type="datetimeFigureOut">
              <a:rPr lang="en-US" smtClean="0"/>
              <a:t>3/5/24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DAD1E-B1EC-4442-91F3-A1B93E700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FAE14-20AD-4F99-B50F-F8A5DB4E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525D6-B33C-4B02-B16B-D7EC1E9A09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image 101">
            <a:extLst>
              <a:ext uri="{FF2B5EF4-FFF2-40B4-BE49-F238E27FC236}">
                <a16:creationId xmlns:a16="http://schemas.microsoft.com/office/drawing/2014/main" id="{F5619E5B-F788-4415-BCE7-377433451B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任意形状 34">
            <a:extLst>
              <a:ext uri="{FF2B5EF4-FFF2-40B4-BE49-F238E27FC236}">
                <a16:creationId xmlns:a16="http://schemas.microsoft.com/office/drawing/2014/main" id="{C14C9137-2D10-424B-A009-7AC8617014CB}"/>
              </a:ext>
            </a:extLst>
          </p:cNvPr>
          <p:cNvSpPr/>
          <p:nvPr userDrawn="1"/>
        </p:nvSpPr>
        <p:spPr>
          <a:xfrm>
            <a:off x="10059219" y="4741024"/>
            <a:ext cx="3074912" cy="3074912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7">
            <a:extLst>
              <a:ext uri="{FF2B5EF4-FFF2-40B4-BE49-F238E27FC236}">
                <a16:creationId xmlns:a16="http://schemas.microsoft.com/office/drawing/2014/main" id="{9716026E-F2E9-43B9-ACD3-D607B1334955}"/>
              </a:ext>
            </a:extLst>
          </p:cNvPr>
          <p:cNvSpPr/>
          <p:nvPr userDrawn="1"/>
        </p:nvSpPr>
        <p:spPr>
          <a:xfrm>
            <a:off x="1538273" y="1186048"/>
            <a:ext cx="9398018" cy="4774400"/>
          </a:xfrm>
          <a:prstGeom prst="rect">
            <a:avLst/>
          </a:prstGeom>
          <a:solidFill>
            <a:srgbClr val="FDCE66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5">
            <a:extLst>
              <a:ext uri="{FF2B5EF4-FFF2-40B4-BE49-F238E27FC236}">
                <a16:creationId xmlns:a16="http://schemas.microsoft.com/office/drawing/2014/main" id="{80AB0848-6063-41B9-888E-A6A8F3A902CB}"/>
              </a:ext>
            </a:extLst>
          </p:cNvPr>
          <p:cNvSpPr/>
          <p:nvPr userDrawn="1"/>
        </p:nvSpPr>
        <p:spPr>
          <a:xfrm>
            <a:off x="1247965" y="885551"/>
            <a:ext cx="9531354" cy="4987524"/>
          </a:xfrm>
          <a:prstGeom prst="rect">
            <a:avLst/>
          </a:prstGeom>
          <a:solidFill>
            <a:srgbClr val="039373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8">
            <a:extLst>
              <a:ext uri="{FF2B5EF4-FFF2-40B4-BE49-F238E27FC236}">
                <a16:creationId xmlns:a16="http://schemas.microsoft.com/office/drawing/2014/main" id="{05E1C943-43C2-45EC-9F62-0A38D90A0B7F}"/>
              </a:ext>
            </a:extLst>
          </p:cNvPr>
          <p:cNvSpPr/>
          <p:nvPr userDrawn="1"/>
        </p:nvSpPr>
        <p:spPr>
          <a:xfrm>
            <a:off x="867966" y="5630648"/>
            <a:ext cx="10456068" cy="482200"/>
          </a:xfrm>
          <a:prstGeom prst="rect">
            <a:avLst/>
          </a:prstGeom>
          <a:solidFill>
            <a:srgbClr val="DAA16D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3">
            <a:extLst>
              <a:ext uri="{FF2B5EF4-FFF2-40B4-BE49-F238E27FC236}">
                <a16:creationId xmlns:a16="http://schemas.microsoft.com/office/drawing/2014/main" id="{E35B7810-C6CA-4B43-BF87-92A05633EE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100000">
            <a:off x="1457379" y="5086237"/>
            <a:ext cx="971344" cy="972754"/>
          </a:xfrm>
          <a:prstGeom prst="rect">
            <a:avLst/>
          </a:prstGeom>
        </p:spPr>
      </p:pic>
      <p:sp>
        <p:nvSpPr>
          <p:cNvPr id="13" name="椭圆 14">
            <a:extLst>
              <a:ext uri="{FF2B5EF4-FFF2-40B4-BE49-F238E27FC236}">
                <a16:creationId xmlns:a16="http://schemas.microsoft.com/office/drawing/2014/main" id="{6047DAB5-B329-4A18-A0D9-69C5C3BD7D3C}"/>
              </a:ext>
            </a:extLst>
          </p:cNvPr>
          <p:cNvSpPr/>
          <p:nvPr userDrawn="1"/>
        </p:nvSpPr>
        <p:spPr>
          <a:xfrm>
            <a:off x="193568" y="344264"/>
            <a:ext cx="947231" cy="947231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:a16="http://schemas.microsoft.com/office/drawing/2014/main" id="{EACEA673-F397-42C2-840F-E109E4EC87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700000">
            <a:off x="10352336" y="4602419"/>
            <a:ext cx="602779" cy="1767959"/>
          </a:xfrm>
          <a:prstGeom prst="rect">
            <a:avLst/>
          </a:prstGeom>
        </p:spPr>
      </p:pic>
      <p:pic>
        <p:nvPicPr>
          <p:cNvPr id="15" name="image 102">
            <a:extLst>
              <a:ext uri="{FF2B5EF4-FFF2-40B4-BE49-F238E27FC236}">
                <a16:creationId xmlns:a16="http://schemas.microsoft.com/office/drawing/2014/main" id="{8DFADF00-A5EA-4AA8-88EF-F98171658C8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213302" y="343752"/>
            <a:ext cx="933436" cy="698048"/>
          </a:xfrm>
          <a:prstGeom prst="rect">
            <a:avLst/>
          </a:prstGeom>
        </p:spPr>
      </p:pic>
      <p:sp>
        <p:nvSpPr>
          <p:cNvPr id="16" name="椭圆 24">
            <a:extLst>
              <a:ext uri="{FF2B5EF4-FFF2-40B4-BE49-F238E27FC236}">
                <a16:creationId xmlns:a16="http://schemas.microsoft.com/office/drawing/2014/main" id="{EA6C425B-7238-4DD9-B228-6700E4407813}"/>
              </a:ext>
            </a:extLst>
          </p:cNvPr>
          <p:cNvSpPr/>
          <p:nvPr userDrawn="1"/>
        </p:nvSpPr>
        <p:spPr>
          <a:xfrm>
            <a:off x="11539852" y="750714"/>
            <a:ext cx="572351" cy="572351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36">
            <a:extLst>
              <a:ext uri="{FF2B5EF4-FFF2-40B4-BE49-F238E27FC236}">
                <a16:creationId xmlns:a16="http://schemas.microsoft.com/office/drawing/2014/main" id="{4EC2650B-0F3B-447D-83AA-A966A9988A02}"/>
              </a:ext>
            </a:extLst>
          </p:cNvPr>
          <p:cNvSpPr/>
          <p:nvPr userDrawn="1"/>
        </p:nvSpPr>
        <p:spPr>
          <a:xfrm>
            <a:off x="254897" y="6059218"/>
            <a:ext cx="572351" cy="5723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37">
            <a:extLst>
              <a:ext uri="{FF2B5EF4-FFF2-40B4-BE49-F238E27FC236}">
                <a16:creationId xmlns:a16="http://schemas.microsoft.com/office/drawing/2014/main" id="{481AEDB8-B1A6-4129-BC93-70B0544013BB}"/>
              </a:ext>
            </a:extLst>
          </p:cNvPr>
          <p:cNvSpPr/>
          <p:nvPr userDrawn="1"/>
        </p:nvSpPr>
        <p:spPr>
          <a:xfrm>
            <a:off x="689352" y="4237643"/>
            <a:ext cx="359356" cy="3593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9" name="组合 6">
            <a:extLst>
              <a:ext uri="{FF2B5EF4-FFF2-40B4-BE49-F238E27FC236}">
                <a16:creationId xmlns:a16="http://schemas.microsoft.com/office/drawing/2014/main" id="{A0BC39FD-4813-49FA-9DA6-0CF2EBE8656C}"/>
              </a:ext>
            </a:extLst>
          </p:cNvPr>
          <p:cNvGrpSpPr/>
          <p:nvPr userDrawn="1"/>
        </p:nvGrpSpPr>
        <p:grpSpPr>
          <a:xfrm>
            <a:off x="2843213" y="5216309"/>
            <a:ext cx="1014412" cy="414337"/>
            <a:chOff x="2843213" y="5216309"/>
            <a:chExt cx="1014412" cy="414337"/>
          </a:xfrm>
        </p:grpSpPr>
        <p:sp>
          <p:nvSpPr>
            <p:cNvPr id="20" name="圆角矩形 38">
              <a:extLst>
                <a:ext uri="{FF2B5EF4-FFF2-40B4-BE49-F238E27FC236}">
                  <a16:creationId xmlns:a16="http://schemas.microsoft.com/office/drawing/2014/main" id="{AA2D5A7F-B74D-494D-813D-6361C99C4569}"/>
                </a:ext>
              </a:extLst>
            </p:cNvPr>
            <p:cNvSpPr/>
            <p:nvPr/>
          </p:nvSpPr>
          <p:spPr>
            <a:xfrm>
              <a:off x="2843213" y="5216311"/>
              <a:ext cx="1014412" cy="4143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圆角矩形 39">
              <a:extLst>
                <a:ext uri="{FF2B5EF4-FFF2-40B4-BE49-F238E27FC236}">
                  <a16:creationId xmlns:a16="http://schemas.microsoft.com/office/drawing/2014/main" id="{D7894BD1-88DD-4FC8-BCB6-2922907AA46A}"/>
                </a:ext>
              </a:extLst>
            </p:cNvPr>
            <p:cNvSpPr/>
            <p:nvPr/>
          </p:nvSpPr>
          <p:spPr>
            <a:xfrm>
              <a:off x="2843213" y="5216309"/>
              <a:ext cx="1014412" cy="144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2" name="圆角矩形 40">
            <a:extLst>
              <a:ext uri="{FF2B5EF4-FFF2-40B4-BE49-F238E27FC236}">
                <a16:creationId xmlns:a16="http://schemas.microsoft.com/office/drawing/2014/main" id="{3B8CAB01-2B7D-4D0B-9578-C612F98A27B9}"/>
              </a:ext>
            </a:extLst>
          </p:cNvPr>
          <p:cNvSpPr/>
          <p:nvPr userDrawn="1"/>
        </p:nvSpPr>
        <p:spPr>
          <a:xfrm>
            <a:off x="4064370" y="5437766"/>
            <a:ext cx="528638" cy="18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圆角矩形 41">
            <a:extLst>
              <a:ext uri="{FF2B5EF4-FFF2-40B4-BE49-F238E27FC236}">
                <a16:creationId xmlns:a16="http://schemas.microsoft.com/office/drawing/2014/main" id="{0C186285-9E91-4691-86D3-E46A74193EC4}"/>
              </a:ext>
            </a:extLst>
          </p:cNvPr>
          <p:cNvSpPr/>
          <p:nvPr userDrawn="1"/>
        </p:nvSpPr>
        <p:spPr>
          <a:xfrm>
            <a:off x="4764458" y="5437766"/>
            <a:ext cx="528638" cy="180000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圆角矩形 42">
            <a:extLst>
              <a:ext uri="{FF2B5EF4-FFF2-40B4-BE49-F238E27FC236}">
                <a16:creationId xmlns:a16="http://schemas.microsoft.com/office/drawing/2014/main" id="{A2705D01-A040-4E4A-883D-4BD5C29C021A}"/>
              </a:ext>
            </a:extLst>
          </p:cNvPr>
          <p:cNvSpPr/>
          <p:nvPr userDrawn="1"/>
        </p:nvSpPr>
        <p:spPr>
          <a:xfrm>
            <a:off x="8536358" y="5437766"/>
            <a:ext cx="528638" cy="18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3">
            <a:extLst>
              <a:ext uri="{FF2B5EF4-FFF2-40B4-BE49-F238E27FC236}">
                <a16:creationId xmlns:a16="http://schemas.microsoft.com/office/drawing/2014/main" id="{9EEF6288-0955-47AE-970F-1BDC347335AB}"/>
              </a:ext>
            </a:extLst>
          </p:cNvPr>
          <p:cNvSpPr/>
          <p:nvPr userDrawn="1"/>
        </p:nvSpPr>
        <p:spPr>
          <a:xfrm>
            <a:off x="1864528" y="304122"/>
            <a:ext cx="359136" cy="359136"/>
          </a:xfrm>
          <a:prstGeom prst="ellipse">
            <a:avLst/>
          </a:prstGeom>
          <a:solidFill>
            <a:srgbClr val="BD9EE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5">
            <a:extLst>
              <a:ext uri="{FF2B5EF4-FFF2-40B4-BE49-F238E27FC236}">
                <a16:creationId xmlns:a16="http://schemas.microsoft.com/office/drawing/2014/main" id="{88A16611-3149-4D32-ADB6-394BBDB68EAE}"/>
              </a:ext>
            </a:extLst>
          </p:cNvPr>
          <p:cNvSpPr/>
          <p:nvPr userDrawn="1"/>
        </p:nvSpPr>
        <p:spPr>
          <a:xfrm>
            <a:off x="10059219" y="483690"/>
            <a:ext cx="359136" cy="359136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2400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">
            <a:extLst>
              <a:ext uri="{FF2B5EF4-FFF2-40B4-BE49-F238E27FC236}">
                <a16:creationId xmlns:a16="http://schemas.microsoft.com/office/drawing/2014/main" id="{AC79E82E-725A-4A5C-8870-87B87B2217D2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7704643A-27F9-4F01-AE4B-E1CF77BBF78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任意形状 6">
            <a:extLst>
              <a:ext uri="{FF2B5EF4-FFF2-40B4-BE49-F238E27FC236}">
                <a16:creationId xmlns:a16="http://schemas.microsoft.com/office/drawing/2014/main" id="{52809BF3-EAF2-418A-8FE2-3182C056114E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7">
            <a:extLst>
              <a:ext uri="{FF2B5EF4-FFF2-40B4-BE49-F238E27FC236}">
                <a16:creationId xmlns:a16="http://schemas.microsoft.com/office/drawing/2014/main" id="{FFF22FB9-6783-415D-BC60-2669AA680D3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 8">
            <a:extLst>
              <a:ext uri="{FF2B5EF4-FFF2-40B4-BE49-F238E27FC236}">
                <a16:creationId xmlns:a16="http://schemas.microsoft.com/office/drawing/2014/main" id="{B600497A-4A7B-4AA5-AFC0-36CD65FDAE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4" name="椭圆 9">
            <a:extLst>
              <a:ext uri="{FF2B5EF4-FFF2-40B4-BE49-F238E27FC236}">
                <a16:creationId xmlns:a16="http://schemas.microsoft.com/office/drawing/2014/main" id="{E108BAEE-4A24-4598-AEF4-3244CF1E929F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485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2A9BE9-7F72-794D-9F3C-9A8FE2E8F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AC6F02-871E-DE47-AC93-1CD134CED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55CEBD-7C39-394B-A99F-80554FC4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79D43-DAE6-0F47-A9C1-04982654FBFB}" type="datetimeFigureOut">
              <a:rPr kumimoji="1" lang="zh-CN" altLang="en-US" smtClean="0"/>
              <a:t>2024/3/5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24BB0A-6CBD-2E41-ACC7-D29880DA3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DC3A08-879E-9449-ADFD-682ABDEB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F17B97-31AA-F046-A2B1-CB7B8C901C9E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8" name="bkgr 2">
            <a:extLst>
              <a:ext uri="{FF2B5EF4-FFF2-40B4-BE49-F238E27FC236}">
                <a16:creationId xmlns:a16="http://schemas.microsoft.com/office/drawing/2014/main" id="{38AC285F-500F-4823-9925-F5126EFF53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kgr 3">
            <a:extLst>
              <a:ext uri="{FF2B5EF4-FFF2-40B4-BE49-F238E27FC236}">
                <a16:creationId xmlns:a16="http://schemas.microsoft.com/office/drawing/2014/main" id="{18D8E4D1-5BEA-47FB-B6B1-77140B0ACF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50" y="1616715"/>
            <a:ext cx="12191999" cy="3967171"/>
          </a:xfrm>
          <a:prstGeom prst="rect">
            <a:avLst/>
          </a:prstGeom>
        </p:spPr>
      </p:pic>
      <p:pic>
        <p:nvPicPr>
          <p:cNvPr id="10" name="Mây 3">
            <a:extLst>
              <a:ext uri="{FF2B5EF4-FFF2-40B4-BE49-F238E27FC236}">
                <a16:creationId xmlns:a16="http://schemas.microsoft.com/office/drawing/2014/main" id="{CF296135-D4DF-40CF-91AE-3DDE6EC7F5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37" y="459893"/>
            <a:ext cx="1164368" cy="535609"/>
          </a:xfrm>
          <a:prstGeom prst="rect">
            <a:avLst/>
          </a:prstGeom>
        </p:spPr>
      </p:pic>
      <p:pic>
        <p:nvPicPr>
          <p:cNvPr id="11" name="Mặt trời">
            <a:extLst>
              <a:ext uri="{FF2B5EF4-FFF2-40B4-BE49-F238E27FC236}">
                <a16:creationId xmlns:a16="http://schemas.microsoft.com/office/drawing/2014/main" id="{C82272DC-9AE7-4F8A-9DBC-18B437E63E7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29" y="31135"/>
            <a:ext cx="1246993" cy="1242836"/>
          </a:xfrm>
          <a:prstGeom prst="rect">
            <a:avLst/>
          </a:prstGeom>
        </p:spPr>
      </p:pic>
      <p:pic>
        <p:nvPicPr>
          <p:cNvPr id="12" name="Bảng">
            <a:extLst>
              <a:ext uri="{FF2B5EF4-FFF2-40B4-BE49-F238E27FC236}">
                <a16:creationId xmlns:a16="http://schemas.microsoft.com/office/drawing/2014/main" id="{AE27FC4A-F65E-4234-B487-16E04BB5CC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31" y="1223058"/>
            <a:ext cx="7924136" cy="4570649"/>
          </a:xfrm>
          <a:prstGeom prst="rect">
            <a:avLst/>
          </a:prstGeom>
        </p:spPr>
      </p:pic>
      <p:pic>
        <p:nvPicPr>
          <p:cNvPr id="13" name="bkgr 1">
            <a:extLst>
              <a:ext uri="{FF2B5EF4-FFF2-40B4-BE49-F238E27FC236}">
                <a16:creationId xmlns:a16="http://schemas.microsoft.com/office/drawing/2014/main" id="{7E0198F7-54A5-4EEC-BF47-E179621E7B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/>
        </p:blipFill>
        <p:spPr>
          <a:xfrm>
            <a:off x="0" y="4806595"/>
            <a:ext cx="12192000" cy="2081605"/>
          </a:xfrm>
          <a:prstGeom prst="rect">
            <a:avLst/>
          </a:prstGeom>
        </p:spPr>
      </p:pic>
      <p:pic>
        <p:nvPicPr>
          <p:cNvPr id="14" name="bóng bay 1">
            <a:extLst>
              <a:ext uri="{FF2B5EF4-FFF2-40B4-BE49-F238E27FC236}">
                <a16:creationId xmlns:a16="http://schemas.microsoft.com/office/drawing/2014/main" id="{8F885F34-4254-40BD-92C3-F7D80F1CB3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61" y="2067453"/>
            <a:ext cx="722839" cy="1310747"/>
          </a:xfrm>
          <a:prstGeom prst="rect">
            <a:avLst/>
          </a:prstGeom>
        </p:spPr>
      </p:pic>
      <p:pic>
        <p:nvPicPr>
          <p:cNvPr id="15" name="bóng bay 2">
            <a:extLst>
              <a:ext uri="{FF2B5EF4-FFF2-40B4-BE49-F238E27FC236}">
                <a16:creationId xmlns:a16="http://schemas.microsoft.com/office/drawing/2014/main" id="{F2C01B6A-0FD4-4BBC-85EC-F4BAAEE6ED7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92" y="109483"/>
            <a:ext cx="528179" cy="1113575"/>
          </a:xfrm>
          <a:prstGeom prst="rect">
            <a:avLst/>
          </a:prstGeom>
        </p:spPr>
      </p:pic>
      <p:pic>
        <p:nvPicPr>
          <p:cNvPr id="16" name="bóng bay 3">
            <a:extLst>
              <a:ext uri="{FF2B5EF4-FFF2-40B4-BE49-F238E27FC236}">
                <a16:creationId xmlns:a16="http://schemas.microsoft.com/office/drawing/2014/main" id="{B9E1856F-AF55-4383-B3EA-76E97E7507B1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350" y="286930"/>
            <a:ext cx="642833" cy="1165671"/>
          </a:xfrm>
          <a:prstGeom prst="rect">
            <a:avLst/>
          </a:prstGeom>
        </p:spPr>
      </p:pic>
      <p:pic>
        <p:nvPicPr>
          <p:cNvPr id="17" name="bóng bay 4">
            <a:extLst>
              <a:ext uri="{FF2B5EF4-FFF2-40B4-BE49-F238E27FC236}">
                <a16:creationId xmlns:a16="http://schemas.microsoft.com/office/drawing/2014/main" id="{0D410B0F-A90E-4663-98EB-8ABEA4FE8C7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549" y="2953679"/>
            <a:ext cx="810243" cy="1469239"/>
          </a:xfrm>
          <a:prstGeom prst="rect">
            <a:avLst/>
          </a:prstGeom>
        </p:spPr>
      </p:pic>
      <p:pic>
        <p:nvPicPr>
          <p:cNvPr id="18" name="Mây 1">
            <a:extLst>
              <a:ext uri="{FF2B5EF4-FFF2-40B4-BE49-F238E27FC236}">
                <a16:creationId xmlns:a16="http://schemas.microsoft.com/office/drawing/2014/main" id="{5A1E536F-40A7-4C4A-B8A2-B0B8687C6FD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1" y="377784"/>
            <a:ext cx="1164368" cy="535609"/>
          </a:xfrm>
          <a:prstGeom prst="rect">
            <a:avLst/>
          </a:prstGeom>
        </p:spPr>
      </p:pic>
      <p:pic>
        <p:nvPicPr>
          <p:cNvPr id="19" name="Mây 2">
            <a:extLst>
              <a:ext uri="{FF2B5EF4-FFF2-40B4-BE49-F238E27FC236}">
                <a16:creationId xmlns:a16="http://schemas.microsoft.com/office/drawing/2014/main" id="{828C202E-19A0-4E74-A687-352B4AF94DC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48" y="487234"/>
            <a:ext cx="1163221" cy="527327"/>
          </a:xfrm>
          <a:prstGeom prst="rect">
            <a:avLst/>
          </a:prstGeom>
        </p:spPr>
      </p:pic>
      <p:pic>
        <p:nvPicPr>
          <p:cNvPr id="20" name="Mây 4">
            <a:extLst>
              <a:ext uri="{FF2B5EF4-FFF2-40B4-BE49-F238E27FC236}">
                <a16:creationId xmlns:a16="http://schemas.microsoft.com/office/drawing/2014/main" id="{39F10DAD-11CB-4B17-AB39-528CA599F5E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699" y="703322"/>
            <a:ext cx="1373271" cy="68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10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id="{D7E4988E-D4F8-4DC0-B9CC-BB4B7F36BE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-27444" y="0"/>
            <a:ext cx="1221944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505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01">
            <a:extLst>
              <a:ext uri="{FF2B5EF4-FFF2-40B4-BE49-F238E27FC236}">
                <a16:creationId xmlns:a16="http://schemas.microsoft.com/office/drawing/2014/main" id="{D514E436-AC77-4C62-A470-F269B07625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2" name="矩形 2">
            <a:extLst>
              <a:ext uri="{FF2B5EF4-FFF2-40B4-BE49-F238E27FC236}">
                <a16:creationId xmlns:a16="http://schemas.microsoft.com/office/drawing/2014/main" id="{85267853-B155-4C5A-B17D-13C99003FA45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4">
            <a:extLst>
              <a:ext uri="{FF2B5EF4-FFF2-40B4-BE49-F238E27FC236}">
                <a16:creationId xmlns:a16="http://schemas.microsoft.com/office/drawing/2014/main" id="{EAE8A449-7A3F-40C5-B305-E2A28C9FD942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任意形状 6">
            <a:extLst>
              <a:ext uri="{FF2B5EF4-FFF2-40B4-BE49-F238E27FC236}">
                <a16:creationId xmlns:a16="http://schemas.microsoft.com/office/drawing/2014/main" id="{61A8C16D-6509-4108-98A5-625CBDF5F070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7">
            <a:extLst>
              <a:ext uri="{FF2B5EF4-FFF2-40B4-BE49-F238E27FC236}">
                <a16:creationId xmlns:a16="http://schemas.microsoft.com/office/drawing/2014/main" id="{F3B873EF-BA25-43F8-B507-68795F3111ED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" name="图片 8">
            <a:extLst>
              <a:ext uri="{FF2B5EF4-FFF2-40B4-BE49-F238E27FC236}">
                <a16:creationId xmlns:a16="http://schemas.microsoft.com/office/drawing/2014/main" id="{1F61594D-16F0-4C27-A22F-50D3F14140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7" name="椭圆 9">
            <a:extLst>
              <a:ext uri="{FF2B5EF4-FFF2-40B4-BE49-F238E27FC236}">
                <a16:creationId xmlns:a16="http://schemas.microsoft.com/office/drawing/2014/main" id="{B20D4855-2AE0-48EF-9542-73C2EC19F99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174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01">
            <a:extLst>
              <a:ext uri="{FF2B5EF4-FFF2-40B4-BE49-F238E27FC236}">
                <a16:creationId xmlns:a16="http://schemas.microsoft.com/office/drawing/2014/main" id="{1094CE54-B4B3-4C76-B9C9-971ECB34C2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矩形 2">
            <a:extLst>
              <a:ext uri="{FF2B5EF4-FFF2-40B4-BE49-F238E27FC236}">
                <a16:creationId xmlns:a16="http://schemas.microsoft.com/office/drawing/2014/main" id="{05B45BC2-AFD2-4521-86C7-28EA6A142BF8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4">
            <a:extLst>
              <a:ext uri="{FF2B5EF4-FFF2-40B4-BE49-F238E27FC236}">
                <a16:creationId xmlns:a16="http://schemas.microsoft.com/office/drawing/2014/main" id="{73E6612B-E6CF-431F-83A1-B242A79A465C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任意形状 6">
            <a:extLst>
              <a:ext uri="{FF2B5EF4-FFF2-40B4-BE49-F238E27FC236}">
                <a16:creationId xmlns:a16="http://schemas.microsoft.com/office/drawing/2014/main" id="{9B231B91-9FD3-46F5-8DB9-BCC8C6F58B0F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7">
            <a:extLst>
              <a:ext uri="{FF2B5EF4-FFF2-40B4-BE49-F238E27FC236}">
                <a16:creationId xmlns:a16="http://schemas.microsoft.com/office/drawing/2014/main" id="{75059DDB-9C2F-46FF-9EF1-50E22BC24E2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8">
            <a:extLst>
              <a:ext uri="{FF2B5EF4-FFF2-40B4-BE49-F238E27FC236}">
                <a16:creationId xmlns:a16="http://schemas.microsoft.com/office/drawing/2014/main" id="{A8997046-CAE6-4B59-8DDF-0EFAE5413A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3" name="椭圆 9">
            <a:extLst>
              <a:ext uri="{FF2B5EF4-FFF2-40B4-BE49-F238E27FC236}">
                <a16:creationId xmlns:a16="http://schemas.microsoft.com/office/drawing/2014/main" id="{BE790CA5-EC6C-4F0B-B555-50D8033BE031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193922-661E-4324-B921-1DB8F942A2A9}"/>
              </a:ext>
            </a:extLst>
          </p:cNvPr>
          <p:cNvSpPr/>
          <p:nvPr userDrawn="1"/>
        </p:nvSpPr>
        <p:spPr>
          <a:xfrm rot="219724">
            <a:off x="4477184" y="1157469"/>
            <a:ext cx="6008783" cy="4661425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E6874E-118B-4078-BE60-91865D019286}"/>
              </a:ext>
            </a:extLst>
          </p:cNvPr>
          <p:cNvSpPr/>
          <p:nvPr userDrawn="1"/>
        </p:nvSpPr>
        <p:spPr>
          <a:xfrm rot="2471267">
            <a:off x="9030857" y="1477608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6DDB6A-D1EC-44AC-A42F-3D5C776DEBE6}"/>
              </a:ext>
            </a:extLst>
          </p:cNvPr>
          <p:cNvSpPr/>
          <p:nvPr userDrawn="1"/>
        </p:nvSpPr>
        <p:spPr>
          <a:xfrm rot="20410169">
            <a:off x="4016052" y="1064033"/>
            <a:ext cx="2397502" cy="495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A11163-4540-4661-A7E2-7E02DE00886F}"/>
              </a:ext>
            </a:extLst>
          </p:cNvPr>
          <p:cNvSpPr txBox="1"/>
          <p:nvPr userDrawn="1"/>
        </p:nvSpPr>
        <p:spPr>
          <a:xfrm>
            <a:off x="5353380" y="198271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LUYỆN TẬP</a:t>
            </a:r>
          </a:p>
        </p:txBody>
      </p:sp>
      <p:pic>
        <p:nvPicPr>
          <p:cNvPr id="18" name="Picture 17" descr="A close-up of a map&#10;&#10;Description automatically generated with low confidence">
            <a:extLst>
              <a:ext uri="{FF2B5EF4-FFF2-40B4-BE49-F238E27FC236}">
                <a16:creationId xmlns:a16="http://schemas.microsoft.com/office/drawing/2014/main" id="{EC3B8C2B-5D7C-48F2-8FC7-FE45F136AC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37" y="1150962"/>
            <a:ext cx="1481296" cy="490473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616774-3438-47D7-81AB-B40EEBD5818D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83341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01">
            <a:extLst>
              <a:ext uri="{FF2B5EF4-FFF2-40B4-BE49-F238E27FC236}">
                <a16:creationId xmlns:a16="http://schemas.microsoft.com/office/drawing/2014/main" id="{431122EC-FBF2-4C68-B7F9-E67ABB594A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7" name="矩形 2">
            <a:extLst>
              <a:ext uri="{FF2B5EF4-FFF2-40B4-BE49-F238E27FC236}">
                <a16:creationId xmlns:a16="http://schemas.microsoft.com/office/drawing/2014/main" id="{26859808-0E4C-4601-BFD5-C6BA5BCC44FE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椭圆 4">
            <a:extLst>
              <a:ext uri="{FF2B5EF4-FFF2-40B4-BE49-F238E27FC236}">
                <a16:creationId xmlns:a16="http://schemas.microsoft.com/office/drawing/2014/main" id="{C20B859B-7433-488D-AD26-C313806026F3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任意形状 6">
            <a:extLst>
              <a:ext uri="{FF2B5EF4-FFF2-40B4-BE49-F238E27FC236}">
                <a16:creationId xmlns:a16="http://schemas.microsoft.com/office/drawing/2014/main" id="{26C76A02-5C8B-42AD-8662-686E30606D34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7">
            <a:extLst>
              <a:ext uri="{FF2B5EF4-FFF2-40B4-BE49-F238E27FC236}">
                <a16:creationId xmlns:a16="http://schemas.microsoft.com/office/drawing/2014/main" id="{C6F4EA04-890C-4306-9211-FB1733E0C647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 8">
            <a:extLst>
              <a:ext uri="{FF2B5EF4-FFF2-40B4-BE49-F238E27FC236}">
                <a16:creationId xmlns:a16="http://schemas.microsoft.com/office/drawing/2014/main" id="{A97A903A-09E9-4691-B496-37BE5D102D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2" name="椭圆 9">
            <a:extLst>
              <a:ext uri="{FF2B5EF4-FFF2-40B4-BE49-F238E27FC236}">
                <a16:creationId xmlns:a16="http://schemas.microsoft.com/office/drawing/2014/main" id="{0A2B951D-F19F-475D-B457-B86EF8DC984B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09803A-0360-4D33-9AB5-ED47ED9135D1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0D0665-6999-4651-BD19-C7C402D30EEB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77F017-DFC1-4D5F-8272-B3E76D6DA324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542502-B1BA-4EEE-B113-19E670FE5796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HOẠT ĐỘNG</a:t>
            </a:r>
          </a:p>
        </p:txBody>
      </p:sp>
      <p:pic>
        <p:nvPicPr>
          <p:cNvPr id="18" name="图片 9">
            <a:extLst>
              <a:ext uri="{FF2B5EF4-FFF2-40B4-BE49-F238E27FC236}">
                <a16:creationId xmlns:a16="http://schemas.microsoft.com/office/drawing/2014/main" id="{9E265F87-F072-4C1C-809B-60B65BA79A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707" y="2622107"/>
            <a:ext cx="3028932" cy="384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8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id="{0E1D8535-7268-4559-A162-57863C850A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id="{3599D6A8-8376-4469-B1C4-0D0AB8B9FCB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id="{F6108594-A8DF-4763-BAD6-AFEBB0C3196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id="{B8502FED-250A-4CBC-8EE4-50D3D012EADA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id="{4B97A2AD-D2A2-4C3E-AA45-DF5B9EE1314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id="{1D1F51E3-6E1F-4794-92D5-63FB01D635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id="{ECDDE16C-0075-42EB-A3AA-DDD1D96A76E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B12868-D957-45A4-B5D8-783DBD98F2C6}"/>
              </a:ext>
            </a:extLst>
          </p:cNvPr>
          <p:cNvSpPr/>
          <p:nvPr userDrawn="1"/>
        </p:nvSpPr>
        <p:spPr>
          <a:xfrm>
            <a:off x="3667342" y="983093"/>
            <a:ext cx="6008783" cy="4661425"/>
          </a:xfrm>
          <a:prstGeom prst="rect">
            <a:avLst/>
          </a:prstGeom>
          <a:solidFill>
            <a:srgbClr val="00CC66">
              <a:alpha val="49804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12B3A-07B6-44F1-A01E-33FD73C34EBA}"/>
              </a:ext>
            </a:extLst>
          </p:cNvPr>
          <p:cNvSpPr/>
          <p:nvPr userDrawn="1"/>
        </p:nvSpPr>
        <p:spPr>
          <a:xfrm rot="2109175">
            <a:off x="8040873" y="1261475"/>
            <a:ext cx="221102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2EDEA0-7184-436C-992C-8D667AA8EB7F}"/>
              </a:ext>
            </a:extLst>
          </p:cNvPr>
          <p:cNvSpPr/>
          <p:nvPr userDrawn="1"/>
        </p:nvSpPr>
        <p:spPr>
          <a:xfrm rot="20048077">
            <a:off x="2977240" y="1148481"/>
            <a:ext cx="2397502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28E606-F052-4F98-9FBC-30FFA9B82FDA}"/>
              </a:ext>
            </a:extLst>
          </p:cNvPr>
          <p:cNvSpPr txBox="1"/>
          <p:nvPr userDrawn="1"/>
        </p:nvSpPr>
        <p:spPr>
          <a:xfrm>
            <a:off x="4557819" y="191342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KHÁM PHÁ</a:t>
            </a:r>
          </a:p>
        </p:txBody>
      </p:sp>
      <p:pic>
        <p:nvPicPr>
          <p:cNvPr id="21" name="图形 1">
            <a:extLst>
              <a:ext uri="{FF2B5EF4-FFF2-40B4-BE49-F238E27FC236}">
                <a16:creationId xmlns:a16="http://schemas.microsoft.com/office/drawing/2014/main" id="{E7242FD6-D5A6-4563-A793-692CAF2069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16645" y="3997564"/>
            <a:ext cx="3980370" cy="197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30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id="{F9580584-93CE-465E-9188-9FA7FF0E8D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id="{474D555A-C16A-473D-AF7C-F4FD4B48A8D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id="{C65B931E-2ABD-4CF8-84F6-335ECD99B19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id="{E2A2EEE9-A456-4E8F-8852-B76D53D8FF96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id="{1E2A3415-52F3-43A8-85D2-8D6B017D46B0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id="{6CD0C1A9-71EF-4DBE-9601-B9F0574649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id="{BC7E4DB5-7686-4871-BA09-0A5DDCFFD03D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705815-50C6-489B-A39B-E7D336F21CDD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E3F9D9-E86C-450A-BAA6-C085040D4067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47D38E-29D5-4F6D-990E-43B85D6A3CCA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7DB6B0-739A-4370-B3E5-8A28161C766A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TRÒ CHƠI</a:t>
            </a:r>
          </a:p>
        </p:txBody>
      </p:sp>
      <p:grpSp>
        <p:nvGrpSpPr>
          <p:cNvPr id="21" name="Google Shape;769;p31">
            <a:extLst>
              <a:ext uri="{FF2B5EF4-FFF2-40B4-BE49-F238E27FC236}">
                <a16:creationId xmlns:a16="http://schemas.microsoft.com/office/drawing/2014/main" id="{A7F7820E-B6A1-4ABA-87C3-90A18D28B9AB}"/>
              </a:ext>
            </a:extLst>
          </p:cNvPr>
          <p:cNvGrpSpPr/>
          <p:nvPr userDrawn="1"/>
        </p:nvGrpSpPr>
        <p:grpSpPr>
          <a:xfrm>
            <a:off x="7976030" y="2989410"/>
            <a:ext cx="2842230" cy="2927642"/>
            <a:chOff x="5641385" y="2381306"/>
            <a:chExt cx="2599446" cy="2521829"/>
          </a:xfrm>
        </p:grpSpPr>
        <p:sp>
          <p:nvSpPr>
            <p:cNvPr id="22" name="Google Shape;770;p31">
              <a:extLst>
                <a:ext uri="{FF2B5EF4-FFF2-40B4-BE49-F238E27FC236}">
                  <a16:creationId xmlns:a16="http://schemas.microsoft.com/office/drawing/2014/main" id="{822219BD-B384-4310-9DAD-B8FE6C79198A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" name="Google Shape;771;p31">
              <a:extLst>
                <a:ext uri="{FF2B5EF4-FFF2-40B4-BE49-F238E27FC236}">
                  <a16:creationId xmlns:a16="http://schemas.microsoft.com/office/drawing/2014/main" id="{67E305FE-2401-4EC5-9EDC-BF3EBF595F7C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78" name="Google Shape;772;p31">
                <a:extLst>
                  <a:ext uri="{FF2B5EF4-FFF2-40B4-BE49-F238E27FC236}">
                    <a16:creationId xmlns:a16="http://schemas.microsoft.com/office/drawing/2014/main" id="{79073A0C-EFD1-482A-8844-34F2AA65A7AD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73;p31">
                <a:extLst>
                  <a:ext uri="{FF2B5EF4-FFF2-40B4-BE49-F238E27FC236}">
                    <a16:creationId xmlns:a16="http://schemas.microsoft.com/office/drawing/2014/main" id="{206E4361-7ACE-4B2E-AC92-AA915875A491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774;p31">
                <a:extLst>
                  <a:ext uri="{FF2B5EF4-FFF2-40B4-BE49-F238E27FC236}">
                    <a16:creationId xmlns:a16="http://schemas.microsoft.com/office/drawing/2014/main" id="{D10680C6-1117-4253-BDAB-6AB4A92C8AAA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775;p31">
                <a:extLst>
                  <a:ext uri="{FF2B5EF4-FFF2-40B4-BE49-F238E27FC236}">
                    <a16:creationId xmlns:a16="http://schemas.microsoft.com/office/drawing/2014/main" id="{125023DC-71E7-48F1-8125-2957FE05FB42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776;p31">
                <a:extLst>
                  <a:ext uri="{FF2B5EF4-FFF2-40B4-BE49-F238E27FC236}">
                    <a16:creationId xmlns:a16="http://schemas.microsoft.com/office/drawing/2014/main" id="{65683981-D996-4A47-862F-BD6F9A936364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777;p31">
                <a:extLst>
                  <a:ext uri="{FF2B5EF4-FFF2-40B4-BE49-F238E27FC236}">
                    <a16:creationId xmlns:a16="http://schemas.microsoft.com/office/drawing/2014/main" id="{5E928E99-D4F1-4A2B-AB50-D702075E586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778;p31">
                <a:extLst>
                  <a:ext uri="{FF2B5EF4-FFF2-40B4-BE49-F238E27FC236}">
                    <a16:creationId xmlns:a16="http://schemas.microsoft.com/office/drawing/2014/main" id="{A114321D-AAAB-47D5-A0E2-0AED649A8D91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779;p31">
                <a:extLst>
                  <a:ext uri="{FF2B5EF4-FFF2-40B4-BE49-F238E27FC236}">
                    <a16:creationId xmlns:a16="http://schemas.microsoft.com/office/drawing/2014/main" id="{32F8B873-1BD3-4DA9-8362-DC0982E7E22B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780;p31">
                <a:extLst>
                  <a:ext uri="{FF2B5EF4-FFF2-40B4-BE49-F238E27FC236}">
                    <a16:creationId xmlns:a16="http://schemas.microsoft.com/office/drawing/2014/main" id="{E79DC200-D47E-4043-9579-D1B1CB1B43DC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781;p31">
                <a:extLst>
                  <a:ext uri="{FF2B5EF4-FFF2-40B4-BE49-F238E27FC236}">
                    <a16:creationId xmlns:a16="http://schemas.microsoft.com/office/drawing/2014/main" id="{EF1F8262-C0FD-4814-A3DF-CA09357F9CFF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782;p31">
                <a:extLst>
                  <a:ext uri="{FF2B5EF4-FFF2-40B4-BE49-F238E27FC236}">
                    <a16:creationId xmlns:a16="http://schemas.microsoft.com/office/drawing/2014/main" id="{0F18B579-59FC-48BE-B7F8-F07A127BD2BC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783;p31">
                <a:extLst>
                  <a:ext uri="{FF2B5EF4-FFF2-40B4-BE49-F238E27FC236}">
                    <a16:creationId xmlns:a16="http://schemas.microsoft.com/office/drawing/2014/main" id="{E67D8C9E-6430-4177-B4D1-8EA0D7E28526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784;p31">
                <a:extLst>
                  <a:ext uri="{FF2B5EF4-FFF2-40B4-BE49-F238E27FC236}">
                    <a16:creationId xmlns:a16="http://schemas.microsoft.com/office/drawing/2014/main" id="{14919EFC-4F19-42D3-9F77-4E44330A43E9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785;p31">
                <a:extLst>
                  <a:ext uri="{FF2B5EF4-FFF2-40B4-BE49-F238E27FC236}">
                    <a16:creationId xmlns:a16="http://schemas.microsoft.com/office/drawing/2014/main" id="{16A14984-E0E8-456B-BD84-8259DE0710F7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786;p31">
                <a:extLst>
                  <a:ext uri="{FF2B5EF4-FFF2-40B4-BE49-F238E27FC236}">
                    <a16:creationId xmlns:a16="http://schemas.microsoft.com/office/drawing/2014/main" id="{F1061FD4-18FB-4000-8538-542996E0E4A8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787;p31">
                <a:extLst>
                  <a:ext uri="{FF2B5EF4-FFF2-40B4-BE49-F238E27FC236}">
                    <a16:creationId xmlns:a16="http://schemas.microsoft.com/office/drawing/2014/main" id="{FA98C54B-4142-4BB3-8E04-33B83E3FA627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788;p31">
                <a:extLst>
                  <a:ext uri="{FF2B5EF4-FFF2-40B4-BE49-F238E27FC236}">
                    <a16:creationId xmlns:a16="http://schemas.microsoft.com/office/drawing/2014/main" id="{3B27D17C-087C-4659-B1BE-B20DF4979076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789;p31">
                <a:extLst>
                  <a:ext uri="{FF2B5EF4-FFF2-40B4-BE49-F238E27FC236}">
                    <a16:creationId xmlns:a16="http://schemas.microsoft.com/office/drawing/2014/main" id="{339F7ECD-CC9C-473F-B37B-2385B55D67B4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790;p31">
                <a:extLst>
                  <a:ext uri="{FF2B5EF4-FFF2-40B4-BE49-F238E27FC236}">
                    <a16:creationId xmlns:a16="http://schemas.microsoft.com/office/drawing/2014/main" id="{929A46A0-A9B7-43A8-8F42-C0A7E506D3DB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791;p31">
                <a:extLst>
                  <a:ext uri="{FF2B5EF4-FFF2-40B4-BE49-F238E27FC236}">
                    <a16:creationId xmlns:a16="http://schemas.microsoft.com/office/drawing/2014/main" id="{A2844C9A-294B-4908-9F85-F7A922CB807E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792;p31">
                <a:extLst>
                  <a:ext uri="{FF2B5EF4-FFF2-40B4-BE49-F238E27FC236}">
                    <a16:creationId xmlns:a16="http://schemas.microsoft.com/office/drawing/2014/main" id="{EC0E45FA-FFBF-43B9-9036-504713AF3952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793;p31">
                <a:extLst>
                  <a:ext uri="{FF2B5EF4-FFF2-40B4-BE49-F238E27FC236}">
                    <a16:creationId xmlns:a16="http://schemas.microsoft.com/office/drawing/2014/main" id="{83726AEE-62FB-444D-86C5-9675E2BA875D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794;p31">
                <a:extLst>
                  <a:ext uri="{FF2B5EF4-FFF2-40B4-BE49-F238E27FC236}">
                    <a16:creationId xmlns:a16="http://schemas.microsoft.com/office/drawing/2014/main" id="{44DF6C97-7DA7-4C6C-8148-AC7D8B13D7D4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795;p31">
                <a:extLst>
                  <a:ext uri="{FF2B5EF4-FFF2-40B4-BE49-F238E27FC236}">
                    <a16:creationId xmlns:a16="http://schemas.microsoft.com/office/drawing/2014/main" id="{A817511C-24B7-418A-8453-4B0B27C74A13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796;p31">
                <a:extLst>
                  <a:ext uri="{FF2B5EF4-FFF2-40B4-BE49-F238E27FC236}">
                    <a16:creationId xmlns:a16="http://schemas.microsoft.com/office/drawing/2014/main" id="{5702A604-299B-4E0A-8CAA-422A38FAE1B8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797;p31">
                <a:extLst>
                  <a:ext uri="{FF2B5EF4-FFF2-40B4-BE49-F238E27FC236}">
                    <a16:creationId xmlns:a16="http://schemas.microsoft.com/office/drawing/2014/main" id="{BC2EA9C4-550E-47B5-850B-387D456C9ED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798;p31">
                <a:extLst>
                  <a:ext uri="{FF2B5EF4-FFF2-40B4-BE49-F238E27FC236}">
                    <a16:creationId xmlns:a16="http://schemas.microsoft.com/office/drawing/2014/main" id="{60ECA93A-0A70-4E75-BDBB-602CA54BF29F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799;p31">
                <a:extLst>
                  <a:ext uri="{FF2B5EF4-FFF2-40B4-BE49-F238E27FC236}">
                    <a16:creationId xmlns:a16="http://schemas.microsoft.com/office/drawing/2014/main" id="{6E51DE60-88A3-4476-8A29-5219EF41C2D6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800;p31">
                <a:extLst>
                  <a:ext uri="{FF2B5EF4-FFF2-40B4-BE49-F238E27FC236}">
                    <a16:creationId xmlns:a16="http://schemas.microsoft.com/office/drawing/2014/main" id="{74928559-8DC3-47DA-B3CE-6E5677ECB2FA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801;p31">
                <a:extLst>
                  <a:ext uri="{FF2B5EF4-FFF2-40B4-BE49-F238E27FC236}">
                    <a16:creationId xmlns:a16="http://schemas.microsoft.com/office/drawing/2014/main" id="{4D9F3E95-39A3-4F6F-8D5C-312894EBF4B0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802;p31">
                <a:extLst>
                  <a:ext uri="{FF2B5EF4-FFF2-40B4-BE49-F238E27FC236}">
                    <a16:creationId xmlns:a16="http://schemas.microsoft.com/office/drawing/2014/main" id="{7E34CAAC-7E6B-4603-A200-F1A8D0F4644B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803;p31">
                <a:extLst>
                  <a:ext uri="{FF2B5EF4-FFF2-40B4-BE49-F238E27FC236}">
                    <a16:creationId xmlns:a16="http://schemas.microsoft.com/office/drawing/2014/main" id="{3AD01370-4B8F-4496-9D95-6595E0149232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804;p31">
                <a:extLst>
                  <a:ext uri="{FF2B5EF4-FFF2-40B4-BE49-F238E27FC236}">
                    <a16:creationId xmlns:a16="http://schemas.microsoft.com/office/drawing/2014/main" id="{A3B0FE1D-7532-4C11-A2E5-E5CE8102DF72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805;p31">
                <a:extLst>
                  <a:ext uri="{FF2B5EF4-FFF2-40B4-BE49-F238E27FC236}">
                    <a16:creationId xmlns:a16="http://schemas.microsoft.com/office/drawing/2014/main" id="{CB1B7A03-5FFD-4D48-A14D-5C93FBBAF079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806;p31">
                <a:extLst>
                  <a:ext uri="{FF2B5EF4-FFF2-40B4-BE49-F238E27FC236}">
                    <a16:creationId xmlns:a16="http://schemas.microsoft.com/office/drawing/2014/main" id="{B15AEFD6-717B-4F08-960E-612EA218F98B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807;p31">
                <a:extLst>
                  <a:ext uri="{FF2B5EF4-FFF2-40B4-BE49-F238E27FC236}">
                    <a16:creationId xmlns:a16="http://schemas.microsoft.com/office/drawing/2014/main" id="{50DDA634-2CAC-4919-93E3-E773A59EF94B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808;p31">
                <a:extLst>
                  <a:ext uri="{FF2B5EF4-FFF2-40B4-BE49-F238E27FC236}">
                    <a16:creationId xmlns:a16="http://schemas.microsoft.com/office/drawing/2014/main" id="{70CB55FC-28E5-4F67-8CEA-21C87C90C69F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809;p31">
                <a:extLst>
                  <a:ext uri="{FF2B5EF4-FFF2-40B4-BE49-F238E27FC236}">
                    <a16:creationId xmlns:a16="http://schemas.microsoft.com/office/drawing/2014/main" id="{DE76E0C0-D762-4F1A-A22C-A5F3B34FB390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810;p31">
                <a:extLst>
                  <a:ext uri="{FF2B5EF4-FFF2-40B4-BE49-F238E27FC236}">
                    <a16:creationId xmlns:a16="http://schemas.microsoft.com/office/drawing/2014/main" id="{A78ED98A-AABF-4B79-9EDD-2E5491638436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811;p31">
                <a:extLst>
                  <a:ext uri="{FF2B5EF4-FFF2-40B4-BE49-F238E27FC236}">
                    <a16:creationId xmlns:a16="http://schemas.microsoft.com/office/drawing/2014/main" id="{99FDF457-D1B3-46E7-9DC9-EFAA1C6DB508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812;p31">
                <a:extLst>
                  <a:ext uri="{FF2B5EF4-FFF2-40B4-BE49-F238E27FC236}">
                    <a16:creationId xmlns:a16="http://schemas.microsoft.com/office/drawing/2014/main" id="{83A94181-24E7-4AC4-A855-23B9D83E0EF2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813;p31">
                <a:extLst>
                  <a:ext uri="{FF2B5EF4-FFF2-40B4-BE49-F238E27FC236}">
                    <a16:creationId xmlns:a16="http://schemas.microsoft.com/office/drawing/2014/main" id="{FBEFC177-3B75-4B05-8E0A-5A1ACB1F2120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814;p31">
                <a:extLst>
                  <a:ext uri="{FF2B5EF4-FFF2-40B4-BE49-F238E27FC236}">
                    <a16:creationId xmlns:a16="http://schemas.microsoft.com/office/drawing/2014/main" id="{3033D383-976E-4F6D-9FF5-A5BD87885C50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815;p31">
                <a:extLst>
                  <a:ext uri="{FF2B5EF4-FFF2-40B4-BE49-F238E27FC236}">
                    <a16:creationId xmlns:a16="http://schemas.microsoft.com/office/drawing/2014/main" id="{FD643C5C-7BD5-49D3-95C0-BC466D1AAB35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816;p31">
                <a:extLst>
                  <a:ext uri="{FF2B5EF4-FFF2-40B4-BE49-F238E27FC236}">
                    <a16:creationId xmlns:a16="http://schemas.microsoft.com/office/drawing/2014/main" id="{6446AAA2-1CAF-407B-832C-D1E4217C16CD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817;p31">
                <a:extLst>
                  <a:ext uri="{FF2B5EF4-FFF2-40B4-BE49-F238E27FC236}">
                    <a16:creationId xmlns:a16="http://schemas.microsoft.com/office/drawing/2014/main" id="{88A98BB5-1F0B-46F7-AC38-2D707FF9BCE3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818;p31">
                <a:extLst>
                  <a:ext uri="{FF2B5EF4-FFF2-40B4-BE49-F238E27FC236}">
                    <a16:creationId xmlns:a16="http://schemas.microsoft.com/office/drawing/2014/main" id="{4CC8C184-78BF-47B5-9A22-AFB866DA2BE3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819;p31">
                <a:extLst>
                  <a:ext uri="{FF2B5EF4-FFF2-40B4-BE49-F238E27FC236}">
                    <a16:creationId xmlns:a16="http://schemas.microsoft.com/office/drawing/2014/main" id="{F1DB6690-918A-4AEA-87D3-B866B20DC885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820;p31">
                <a:extLst>
                  <a:ext uri="{FF2B5EF4-FFF2-40B4-BE49-F238E27FC236}">
                    <a16:creationId xmlns:a16="http://schemas.microsoft.com/office/drawing/2014/main" id="{A42793A7-B728-4D19-A38B-446AAA44314E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821;p31">
                <a:extLst>
                  <a:ext uri="{FF2B5EF4-FFF2-40B4-BE49-F238E27FC236}">
                    <a16:creationId xmlns:a16="http://schemas.microsoft.com/office/drawing/2014/main" id="{CA6E9802-B62C-4C82-B7A6-355F746E0597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822;p31">
                <a:extLst>
                  <a:ext uri="{FF2B5EF4-FFF2-40B4-BE49-F238E27FC236}">
                    <a16:creationId xmlns:a16="http://schemas.microsoft.com/office/drawing/2014/main" id="{C6A5C80D-FA28-4CFB-906F-A571A13D7502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823;p31">
                <a:extLst>
                  <a:ext uri="{FF2B5EF4-FFF2-40B4-BE49-F238E27FC236}">
                    <a16:creationId xmlns:a16="http://schemas.microsoft.com/office/drawing/2014/main" id="{CA337883-DA53-4A2C-85EF-E547A3B12347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824;p31">
                <a:extLst>
                  <a:ext uri="{FF2B5EF4-FFF2-40B4-BE49-F238E27FC236}">
                    <a16:creationId xmlns:a16="http://schemas.microsoft.com/office/drawing/2014/main" id="{DCA5891C-4D9D-4EF8-8190-41E11BC80CA4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825;p31">
                <a:extLst>
                  <a:ext uri="{FF2B5EF4-FFF2-40B4-BE49-F238E27FC236}">
                    <a16:creationId xmlns:a16="http://schemas.microsoft.com/office/drawing/2014/main" id="{3237B78C-4AEC-41B1-B117-C4F3AA2DC800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826;p31">
                <a:extLst>
                  <a:ext uri="{FF2B5EF4-FFF2-40B4-BE49-F238E27FC236}">
                    <a16:creationId xmlns:a16="http://schemas.microsoft.com/office/drawing/2014/main" id="{1521C7F7-8E1A-47C5-9DCA-90CDB5811C11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827;p31">
                <a:extLst>
                  <a:ext uri="{FF2B5EF4-FFF2-40B4-BE49-F238E27FC236}">
                    <a16:creationId xmlns:a16="http://schemas.microsoft.com/office/drawing/2014/main" id="{100455C1-4CC7-4A44-A713-8C4B71803359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" name="Google Shape;828;p31">
              <a:extLst>
                <a:ext uri="{FF2B5EF4-FFF2-40B4-BE49-F238E27FC236}">
                  <a16:creationId xmlns:a16="http://schemas.microsoft.com/office/drawing/2014/main" id="{325EC593-5286-4CEA-AD35-7B7118BAC552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29;p31">
              <a:extLst>
                <a:ext uri="{FF2B5EF4-FFF2-40B4-BE49-F238E27FC236}">
                  <a16:creationId xmlns:a16="http://schemas.microsoft.com/office/drawing/2014/main" id="{A15EBF99-6DE8-40C1-8121-3110897B443A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30;p31">
              <a:extLst>
                <a:ext uri="{FF2B5EF4-FFF2-40B4-BE49-F238E27FC236}">
                  <a16:creationId xmlns:a16="http://schemas.microsoft.com/office/drawing/2014/main" id="{4B39D613-D659-4322-B6E8-338191A4B7C2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31;p31">
              <a:extLst>
                <a:ext uri="{FF2B5EF4-FFF2-40B4-BE49-F238E27FC236}">
                  <a16:creationId xmlns:a16="http://schemas.microsoft.com/office/drawing/2014/main" id="{A9B86892-DD10-46D1-978E-9AAFD0121D5A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32;p31">
              <a:extLst>
                <a:ext uri="{FF2B5EF4-FFF2-40B4-BE49-F238E27FC236}">
                  <a16:creationId xmlns:a16="http://schemas.microsoft.com/office/drawing/2014/main" id="{F8BF754F-A651-4E17-83E5-71E641121B9A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33;p31">
              <a:extLst>
                <a:ext uri="{FF2B5EF4-FFF2-40B4-BE49-F238E27FC236}">
                  <a16:creationId xmlns:a16="http://schemas.microsoft.com/office/drawing/2014/main" id="{5C0E7C98-3C79-47FD-B395-D23C891830FC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34;p31">
              <a:extLst>
                <a:ext uri="{FF2B5EF4-FFF2-40B4-BE49-F238E27FC236}">
                  <a16:creationId xmlns:a16="http://schemas.microsoft.com/office/drawing/2014/main" id="{44A896B8-E41C-45BF-89E2-9D7AA3150C23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35;p31">
              <a:extLst>
                <a:ext uri="{FF2B5EF4-FFF2-40B4-BE49-F238E27FC236}">
                  <a16:creationId xmlns:a16="http://schemas.microsoft.com/office/drawing/2014/main" id="{76467C4B-6AF2-4641-8A7B-60DDF79BE146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36;p31">
              <a:extLst>
                <a:ext uri="{FF2B5EF4-FFF2-40B4-BE49-F238E27FC236}">
                  <a16:creationId xmlns:a16="http://schemas.microsoft.com/office/drawing/2014/main" id="{F6155CD0-9DBD-45BF-9F0F-3A68E979E4F7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37;p31">
              <a:extLst>
                <a:ext uri="{FF2B5EF4-FFF2-40B4-BE49-F238E27FC236}">
                  <a16:creationId xmlns:a16="http://schemas.microsoft.com/office/drawing/2014/main" id="{7A9E66BF-ABCD-46E5-9AC6-39D3007B99A2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38;p31">
              <a:extLst>
                <a:ext uri="{FF2B5EF4-FFF2-40B4-BE49-F238E27FC236}">
                  <a16:creationId xmlns:a16="http://schemas.microsoft.com/office/drawing/2014/main" id="{8EA4E3DC-B3C2-430A-8645-02EB0085B2DE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39;p31">
              <a:extLst>
                <a:ext uri="{FF2B5EF4-FFF2-40B4-BE49-F238E27FC236}">
                  <a16:creationId xmlns:a16="http://schemas.microsoft.com/office/drawing/2014/main" id="{5E8BB71E-1E11-4673-8E19-33DD7203DAFD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40;p31">
              <a:extLst>
                <a:ext uri="{FF2B5EF4-FFF2-40B4-BE49-F238E27FC236}">
                  <a16:creationId xmlns:a16="http://schemas.microsoft.com/office/drawing/2014/main" id="{58B7EB72-E5C6-4BA8-9E97-8201A4022397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41;p31">
              <a:extLst>
                <a:ext uri="{FF2B5EF4-FFF2-40B4-BE49-F238E27FC236}">
                  <a16:creationId xmlns:a16="http://schemas.microsoft.com/office/drawing/2014/main" id="{08D9E3A7-86E1-40F3-953F-1FE1E4FF633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42;p31">
              <a:extLst>
                <a:ext uri="{FF2B5EF4-FFF2-40B4-BE49-F238E27FC236}">
                  <a16:creationId xmlns:a16="http://schemas.microsoft.com/office/drawing/2014/main" id="{D6D5BB63-E9C8-4331-A34F-63DA54CE053D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43;p31">
              <a:extLst>
                <a:ext uri="{FF2B5EF4-FFF2-40B4-BE49-F238E27FC236}">
                  <a16:creationId xmlns:a16="http://schemas.microsoft.com/office/drawing/2014/main" id="{56B4D0FE-0B68-4651-862A-D837ACDA9C6A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44;p31">
              <a:extLst>
                <a:ext uri="{FF2B5EF4-FFF2-40B4-BE49-F238E27FC236}">
                  <a16:creationId xmlns:a16="http://schemas.microsoft.com/office/drawing/2014/main" id="{FA30B55F-35FE-40D8-B3E2-2D17EA757012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45;p31">
              <a:extLst>
                <a:ext uri="{FF2B5EF4-FFF2-40B4-BE49-F238E27FC236}">
                  <a16:creationId xmlns:a16="http://schemas.microsoft.com/office/drawing/2014/main" id="{A66095BE-9040-4BC4-96DE-EEF05E80816B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46;p31">
              <a:extLst>
                <a:ext uri="{FF2B5EF4-FFF2-40B4-BE49-F238E27FC236}">
                  <a16:creationId xmlns:a16="http://schemas.microsoft.com/office/drawing/2014/main" id="{4DF5FF6C-A1B3-41C0-B596-203947FE8C36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47;p31">
              <a:extLst>
                <a:ext uri="{FF2B5EF4-FFF2-40B4-BE49-F238E27FC236}">
                  <a16:creationId xmlns:a16="http://schemas.microsoft.com/office/drawing/2014/main" id="{E2994D42-0494-415C-BFB6-8F9B9C5271E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48;p31">
              <a:extLst>
                <a:ext uri="{FF2B5EF4-FFF2-40B4-BE49-F238E27FC236}">
                  <a16:creationId xmlns:a16="http://schemas.microsoft.com/office/drawing/2014/main" id="{2CB66865-7714-4A34-AED9-41AD60932962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49;p31">
              <a:extLst>
                <a:ext uri="{FF2B5EF4-FFF2-40B4-BE49-F238E27FC236}">
                  <a16:creationId xmlns:a16="http://schemas.microsoft.com/office/drawing/2014/main" id="{253D56D8-124E-4040-8949-78C5C960F31C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50;p31">
              <a:extLst>
                <a:ext uri="{FF2B5EF4-FFF2-40B4-BE49-F238E27FC236}">
                  <a16:creationId xmlns:a16="http://schemas.microsoft.com/office/drawing/2014/main" id="{11AC130C-D146-4C24-8153-A67B24755EA6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51;p31">
              <a:extLst>
                <a:ext uri="{FF2B5EF4-FFF2-40B4-BE49-F238E27FC236}">
                  <a16:creationId xmlns:a16="http://schemas.microsoft.com/office/drawing/2014/main" id="{ED725F0D-AE8C-4C62-A1D0-28AED534EF28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52;p31">
              <a:extLst>
                <a:ext uri="{FF2B5EF4-FFF2-40B4-BE49-F238E27FC236}">
                  <a16:creationId xmlns:a16="http://schemas.microsoft.com/office/drawing/2014/main" id="{CA2B1D70-9BCE-4DD2-BA34-2E4009D1622F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53;p31">
              <a:extLst>
                <a:ext uri="{FF2B5EF4-FFF2-40B4-BE49-F238E27FC236}">
                  <a16:creationId xmlns:a16="http://schemas.microsoft.com/office/drawing/2014/main" id="{3686F475-F542-484B-BD08-AA494971535B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54;p31">
              <a:extLst>
                <a:ext uri="{FF2B5EF4-FFF2-40B4-BE49-F238E27FC236}">
                  <a16:creationId xmlns:a16="http://schemas.microsoft.com/office/drawing/2014/main" id="{9B6100B7-6F05-45AC-8A7F-2591A20F2D37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55;p31">
              <a:extLst>
                <a:ext uri="{FF2B5EF4-FFF2-40B4-BE49-F238E27FC236}">
                  <a16:creationId xmlns:a16="http://schemas.microsoft.com/office/drawing/2014/main" id="{FBE42FD0-1063-42E2-93F4-90B8AFA16845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56;p31">
              <a:extLst>
                <a:ext uri="{FF2B5EF4-FFF2-40B4-BE49-F238E27FC236}">
                  <a16:creationId xmlns:a16="http://schemas.microsoft.com/office/drawing/2014/main" id="{A37A6433-D788-40AE-971C-D6785D37767F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57;p31">
              <a:extLst>
                <a:ext uri="{FF2B5EF4-FFF2-40B4-BE49-F238E27FC236}">
                  <a16:creationId xmlns:a16="http://schemas.microsoft.com/office/drawing/2014/main" id="{6BECF98D-222B-44E1-B71A-8F18FBEB97A1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58;p31">
              <a:extLst>
                <a:ext uri="{FF2B5EF4-FFF2-40B4-BE49-F238E27FC236}">
                  <a16:creationId xmlns:a16="http://schemas.microsoft.com/office/drawing/2014/main" id="{EDF4639D-2DB4-47CE-A5BE-27276F8AC578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59;p31">
              <a:extLst>
                <a:ext uri="{FF2B5EF4-FFF2-40B4-BE49-F238E27FC236}">
                  <a16:creationId xmlns:a16="http://schemas.microsoft.com/office/drawing/2014/main" id="{83E5E880-58FD-4D05-B8FA-566B946D8E5A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60;p31">
              <a:extLst>
                <a:ext uri="{FF2B5EF4-FFF2-40B4-BE49-F238E27FC236}">
                  <a16:creationId xmlns:a16="http://schemas.microsoft.com/office/drawing/2014/main" id="{C0322238-07EC-4432-8801-45CE1D4E8280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61;p31">
              <a:extLst>
                <a:ext uri="{FF2B5EF4-FFF2-40B4-BE49-F238E27FC236}">
                  <a16:creationId xmlns:a16="http://schemas.microsoft.com/office/drawing/2014/main" id="{0C31480F-A1B1-4138-B3A2-6EB278349808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62;p31">
              <a:extLst>
                <a:ext uri="{FF2B5EF4-FFF2-40B4-BE49-F238E27FC236}">
                  <a16:creationId xmlns:a16="http://schemas.microsoft.com/office/drawing/2014/main" id="{C26D60C6-B75D-4FB2-A13E-6698FB2AA5E1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63;p31">
              <a:extLst>
                <a:ext uri="{FF2B5EF4-FFF2-40B4-BE49-F238E27FC236}">
                  <a16:creationId xmlns:a16="http://schemas.microsoft.com/office/drawing/2014/main" id="{D47CE1BA-EF2A-4F4F-9D13-6B4B80889B8B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64;p31">
              <a:extLst>
                <a:ext uri="{FF2B5EF4-FFF2-40B4-BE49-F238E27FC236}">
                  <a16:creationId xmlns:a16="http://schemas.microsoft.com/office/drawing/2014/main" id="{10BF39A8-F37E-402C-A722-6342F10028AA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65;p31">
              <a:extLst>
                <a:ext uri="{FF2B5EF4-FFF2-40B4-BE49-F238E27FC236}">
                  <a16:creationId xmlns:a16="http://schemas.microsoft.com/office/drawing/2014/main" id="{D9344192-6461-4248-A41D-B18E3BEB47E5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66;p31">
              <a:extLst>
                <a:ext uri="{FF2B5EF4-FFF2-40B4-BE49-F238E27FC236}">
                  <a16:creationId xmlns:a16="http://schemas.microsoft.com/office/drawing/2014/main" id="{F1E40478-ED2C-452D-9185-ED87A82F83FB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67;p31">
              <a:extLst>
                <a:ext uri="{FF2B5EF4-FFF2-40B4-BE49-F238E27FC236}">
                  <a16:creationId xmlns:a16="http://schemas.microsoft.com/office/drawing/2014/main" id="{6AA9C373-6F60-441F-8AD2-DE57CDB4570F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68;p31">
              <a:extLst>
                <a:ext uri="{FF2B5EF4-FFF2-40B4-BE49-F238E27FC236}">
                  <a16:creationId xmlns:a16="http://schemas.microsoft.com/office/drawing/2014/main" id="{4968CCF2-285E-41A5-B58C-67FB41B3F123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69;p31">
              <a:extLst>
                <a:ext uri="{FF2B5EF4-FFF2-40B4-BE49-F238E27FC236}">
                  <a16:creationId xmlns:a16="http://schemas.microsoft.com/office/drawing/2014/main" id="{AD4C47AE-5273-4305-BF12-9302A28AC40A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70;p31">
              <a:extLst>
                <a:ext uri="{FF2B5EF4-FFF2-40B4-BE49-F238E27FC236}">
                  <a16:creationId xmlns:a16="http://schemas.microsoft.com/office/drawing/2014/main" id="{D6944283-6516-4CA1-8CED-1AD3BE6908E7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71;p31">
              <a:extLst>
                <a:ext uri="{FF2B5EF4-FFF2-40B4-BE49-F238E27FC236}">
                  <a16:creationId xmlns:a16="http://schemas.microsoft.com/office/drawing/2014/main" id="{8DE273E1-308F-4261-A7B3-20BDB9394868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72;p31">
              <a:extLst>
                <a:ext uri="{FF2B5EF4-FFF2-40B4-BE49-F238E27FC236}">
                  <a16:creationId xmlns:a16="http://schemas.microsoft.com/office/drawing/2014/main" id="{A49D15BD-2B3E-4B02-A32F-FDEC8E9179F3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73;p31">
              <a:extLst>
                <a:ext uri="{FF2B5EF4-FFF2-40B4-BE49-F238E27FC236}">
                  <a16:creationId xmlns:a16="http://schemas.microsoft.com/office/drawing/2014/main" id="{9EAAC4BC-88D8-4FD6-B267-BCCDE04FFB2E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74;p31">
              <a:extLst>
                <a:ext uri="{FF2B5EF4-FFF2-40B4-BE49-F238E27FC236}">
                  <a16:creationId xmlns:a16="http://schemas.microsoft.com/office/drawing/2014/main" id="{1EF84D3F-E17B-4D61-A310-AD71B008FBA5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75;p31">
              <a:extLst>
                <a:ext uri="{FF2B5EF4-FFF2-40B4-BE49-F238E27FC236}">
                  <a16:creationId xmlns:a16="http://schemas.microsoft.com/office/drawing/2014/main" id="{2D79EBC2-B216-4287-A3FC-2F2010CB2A81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76;p31">
              <a:extLst>
                <a:ext uri="{FF2B5EF4-FFF2-40B4-BE49-F238E27FC236}">
                  <a16:creationId xmlns:a16="http://schemas.microsoft.com/office/drawing/2014/main" id="{90D0DCC2-BEB8-4805-8864-9B8157D6D9D0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77;p31">
              <a:extLst>
                <a:ext uri="{FF2B5EF4-FFF2-40B4-BE49-F238E27FC236}">
                  <a16:creationId xmlns:a16="http://schemas.microsoft.com/office/drawing/2014/main" id="{DDBF39D6-19E0-4C1B-B36D-97334BDFA9C1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78;p31">
              <a:extLst>
                <a:ext uri="{FF2B5EF4-FFF2-40B4-BE49-F238E27FC236}">
                  <a16:creationId xmlns:a16="http://schemas.microsoft.com/office/drawing/2014/main" id="{DA0AA242-2B2A-4216-BEC0-813A5A117F4E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79;p31">
              <a:extLst>
                <a:ext uri="{FF2B5EF4-FFF2-40B4-BE49-F238E27FC236}">
                  <a16:creationId xmlns:a16="http://schemas.microsoft.com/office/drawing/2014/main" id="{98D43C14-947B-4828-8F17-C940B26377D2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80;p31">
              <a:extLst>
                <a:ext uri="{FF2B5EF4-FFF2-40B4-BE49-F238E27FC236}">
                  <a16:creationId xmlns:a16="http://schemas.microsoft.com/office/drawing/2014/main" id="{5222CF1F-77B6-4959-8DE9-292BB4779DAD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81;p31">
              <a:extLst>
                <a:ext uri="{FF2B5EF4-FFF2-40B4-BE49-F238E27FC236}">
                  <a16:creationId xmlns:a16="http://schemas.microsoft.com/office/drawing/2014/main" id="{50419D18-CC71-44FC-8EBE-8666CAB7D413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0926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rgbClr val="E3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CB28D7-CB5E-42A4-AC1B-49E9F84E1AA8}"/>
              </a:ext>
            </a:extLst>
          </p:cNvPr>
          <p:cNvSpPr/>
          <p:nvPr userDrawn="1"/>
        </p:nvSpPr>
        <p:spPr>
          <a:xfrm>
            <a:off x="212651" y="202019"/>
            <a:ext cx="11738344" cy="6507125"/>
          </a:xfrm>
          <a:custGeom>
            <a:avLst/>
            <a:gdLst>
              <a:gd name="connsiteX0" fmla="*/ 0 w 11738344"/>
              <a:gd name="connsiteY0" fmla="*/ 0 h 6507125"/>
              <a:gd name="connsiteX1" fmla="*/ 586917 w 11738344"/>
              <a:gd name="connsiteY1" fmla="*/ 0 h 6507125"/>
              <a:gd name="connsiteX2" fmla="*/ 939068 w 11738344"/>
              <a:gd name="connsiteY2" fmla="*/ 0 h 6507125"/>
              <a:gd name="connsiteX3" fmla="*/ 1525985 w 11738344"/>
              <a:gd name="connsiteY3" fmla="*/ 0 h 6507125"/>
              <a:gd name="connsiteX4" fmla="*/ 1760752 w 11738344"/>
              <a:gd name="connsiteY4" fmla="*/ 0 h 6507125"/>
              <a:gd name="connsiteX5" fmla="*/ 2347669 w 11738344"/>
              <a:gd name="connsiteY5" fmla="*/ 0 h 6507125"/>
              <a:gd name="connsiteX6" fmla="*/ 3051969 w 11738344"/>
              <a:gd name="connsiteY6" fmla="*/ 0 h 6507125"/>
              <a:gd name="connsiteX7" fmla="*/ 3521503 w 11738344"/>
              <a:gd name="connsiteY7" fmla="*/ 0 h 6507125"/>
              <a:gd name="connsiteX8" fmla="*/ 3756270 w 11738344"/>
              <a:gd name="connsiteY8" fmla="*/ 0 h 6507125"/>
              <a:gd name="connsiteX9" fmla="*/ 4577954 w 11738344"/>
              <a:gd name="connsiteY9" fmla="*/ 0 h 6507125"/>
              <a:gd name="connsiteX10" fmla="*/ 5164871 w 11738344"/>
              <a:gd name="connsiteY10" fmla="*/ 0 h 6507125"/>
              <a:gd name="connsiteX11" fmla="*/ 5751789 w 11738344"/>
              <a:gd name="connsiteY11" fmla="*/ 0 h 6507125"/>
              <a:gd name="connsiteX12" fmla="*/ 6221322 w 11738344"/>
              <a:gd name="connsiteY12" fmla="*/ 0 h 6507125"/>
              <a:gd name="connsiteX13" fmla="*/ 7043006 w 11738344"/>
              <a:gd name="connsiteY13" fmla="*/ 0 h 6507125"/>
              <a:gd name="connsiteX14" fmla="*/ 7277773 w 11738344"/>
              <a:gd name="connsiteY14" fmla="*/ 0 h 6507125"/>
              <a:gd name="connsiteX15" fmla="*/ 7629924 w 11738344"/>
              <a:gd name="connsiteY15" fmla="*/ 0 h 6507125"/>
              <a:gd name="connsiteX16" fmla="*/ 8216841 w 11738344"/>
              <a:gd name="connsiteY16" fmla="*/ 0 h 6507125"/>
              <a:gd name="connsiteX17" fmla="*/ 9038525 w 11738344"/>
              <a:gd name="connsiteY17" fmla="*/ 0 h 6507125"/>
              <a:gd name="connsiteX18" fmla="*/ 9273292 w 11738344"/>
              <a:gd name="connsiteY18" fmla="*/ 0 h 6507125"/>
              <a:gd name="connsiteX19" fmla="*/ 9742826 w 11738344"/>
              <a:gd name="connsiteY19" fmla="*/ 0 h 6507125"/>
              <a:gd name="connsiteX20" fmla="*/ 10564510 w 11738344"/>
              <a:gd name="connsiteY20" fmla="*/ 0 h 6507125"/>
              <a:gd name="connsiteX21" fmla="*/ 11151427 w 11738344"/>
              <a:gd name="connsiteY21" fmla="*/ 0 h 6507125"/>
              <a:gd name="connsiteX22" fmla="*/ 11738344 w 11738344"/>
              <a:gd name="connsiteY22" fmla="*/ 0 h 6507125"/>
              <a:gd name="connsiteX23" fmla="*/ 11738344 w 11738344"/>
              <a:gd name="connsiteY23" fmla="*/ 721699 h 6507125"/>
              <a:gd name="connsiteX24" fmla="*/ 11738344 w 11738344"/>
              <a:gd name="connsiteY24" fmla="*/ 1183114 h 6507125"/>
              <a:gd name="connsiteX25" fmla="*/ 11738344 w 11738344"/>
              <a:gd name="connsiteY25" fmla="*/ 1644528 h 6507125"/>
              <a:gd name="connsiteX26" fmla="*/ 11738344 w 11738344"/>
              <a:gd name="connsiteY26" fmla="*/ 2236085 h 6507125"/>
              <a:gd name="connsiteX27" fmla="*/ 11738344 w 11738344"/>
              <a:gd name="connsiteY27" fmla="*/ 2827642 h 6507125"/>
              <a:gd name="connsiteX28" fmla="*/ 11738344 w 11738344"/>
              <a:gd name="connsiteY28" fmla="*/ 3223985 h 6507125"/>
              <a:gd name="connsiteX29" fmla="*/ 11738344 w 11738344"/>
              <a:gd name="connsiteY29" fmla="*/ 3815541 h 6507125"/>
              <a:gd name="connsiteX30" fmla="*/ 11738344 w 11738344"/>
              <a:gd name="connsiteY30" fmla="*/ 4537241 h 6507125"/>
              <a:gd name="connsiteX31" fmla="*/ 11738344 w 11738344"/>
              <a:gd name="connsiteY31" fmla="*/ 4998655 h 6507125"/>
              <a:gd name="connsiteX32" fmla="*/ 11738344 w 11738344"/>
              <a:gd name="connsiteY32" fmla="*/ 5394998 h 6507125"/>
              <a:gd name="connsiteX33" fmla="*/ 11738344 w 11738344"/>
              <a:gd name="connsiteY33" fmla="*/ 5986555 h 6507125"/>
              <a:gd name="connsiteX34" fmla="*/ 11738344 w 11738344"/>
              <a:gd name="connsiteY34" fmla="*/ 6507125 h 6507125"/>
              <a:gd name="connsiteX35" fmla="*/ 11034043 w 11738344"/>
              <a:gd name="connsiteY35" fmla="*/ 6507125 h 6507125"/>
              <a:gd name="connsiteX36" fmla="*/ 10799276 w 11738344"/>
              <a:gd name="connsiteY36" fmla="*/ 6507125 h 6507125"/>
              <a:gd name="connsiteX37" fmla="*/ 10094976 w 11738344"/>
              <a:gd name="connsiteY37" fmla="*/ 6507125 h 6507125"/>
              <a:gd name="connsiteX38" fmla="*/ 9860209 w 11738344"/>
              <a:gd name="connsiteY38" fmla="*/ 6507125 h 6507125"/>
              <a:gd name="connsiteX39" fmla="*/ 9155908 w 11738344"/>
              <a:gd name="connsiteY39" fmla="*/ 6507125 h 6507125"/>
              <a:gd name="connsiteX40" fmla="*/ 8803758 w 11738344"/>
              <a:gd name="connsiteY40" fmla="*/ 6507125 h 6507125"/>
              <a:gd name="connsiteX41" fmla="*/ 8334224 w 11738344"/>
              <a:gd name="connsiteY41" fmla="*/ 6507125 h 6507125"/>
              <a:gd name="connsiteX42" fmla="*/ 8099457 w 11738344"/>
              <a:gd name="connsiteY42" fmla="*/ 6507125 h 6507125"/>
              <a:gd name="connsiteX43" fmla="*/ 7629924 w 11738344"/>
              <a:gd name="connsiteY43" fmla="*/ 6507125 h 6507125"/>
              <a:gd name="connsiteX44" fmla="*/ 6808240 w 11738344"/>
              <a:gd name="connsiteY44" fmla="*/ 6507125 h 6507125"/>
              <a:gd name="connsiteX45" fmla="*/ 6573473 w 11738344"/>
              <a:gd name="connsiteY45" fmla="*/ 6507125 h 6507125"/>
              <a:gd name="connsiteX46" fmla="*/ 5869172 w 11738344"/>
              <a:gd name="connsiteY46" fmla="*/ 6507125 h 6507125"/>
              <a:gd name="connsiteX47" fmla="*/ 5282255 w 11738344"/>
              <a:gd name="connsiteY47" fmla="*/ 6507125 h 6507125"/>
              <a:gd name="connsiteX48" fmla="*/ 4930104 w 11738344"/>
              <a:gd name="connsiteY48" fmla="*/ 6507125 h 6507125"/>
              <a:gd name="connsiteX49" fmla="*/ 4577954 w 11738344"/>
              <a:gd name="connsiteY49" fmla="*/ 6507125 h 6507125"/>
              <a:gd name="connsiteX50" fmla="*/ 4108420 w 11738344"/>
              <a:gd name="connsiteY50" fmla="*/ 6507125 h 6507125"/>
              <a:gd name="connsiteX51" fmla="*/ 3521503 w 11738344"/>
              <a:gd name="connsiteY51" fmla="*/ 6507125 h 6507125"/>
              <a:gd name="connsiteX52" fmla="*/ 2699819 w 11738344"/>
              <a:gd name="connsiteY52" fmla="*/ 6507125 h 6507125"/>
              <a:gd name="connsiteX53" fmla="*/ 1995518 w 11738344"/>
              <a:gd name="connsiteY53" fmla="*/ 6507125 h 6507125"/>
              <a:gd name="connsiteX54" fmla="*/ 1760752 w 11738344"/>
              <a:gd name="connsiteY54" fmla="*/ 6507125 h 6507125"/>
              <a:gd name="connsiteX55" fmla="*/ 939068 w 11738344"/>
              <a:gd name="connsiteY55" fmla="*/ 6507125 h 6507125"/>
              <a:gd name="connsiteX56" fmla="*/ 0 w 11738344"/>
              <a:gd name="connsiteY56" fmla="*/ 6507125 h 6507125"/>
              <a:gd name="connsiteX57" fmla="*/ 0 w 11738344"/>
              <a:gd name="connsiteY57" fmla="*/ 5785426 h 6507125"/>
              <a:gd name="connsiteX58" fmla="*/ 0 w 11738344"/>
              <a:gd name="connsiteY58" fmla="*/ 5128798 h 6507125"/>
              <a:gd name="connsiteX59" fmla="*/ 0 w 11738344"/>
              <a:gd name="connsiteY59" fmla="*/ 4537241 h 6507125"/>
              <a:gd name="connsiteX60" fmla="*/ 0 w 11738344"/>
              <a:gd name="connsiteY60" fmla="*/ 3880613 h 6507125"/>
              <a:gd name="connsiteX61" fmla="*/ 0 w 11738344"/>
              <a:gd name="connsiteY61" fmla="*/ 3158913 h 6507125"/>
              <a:gd name="connsiteX62" fmla="*/ 0 w 11738344"/>
              <a:gd name="connsiteY62" fmla="*/ 2437214 h 6507125"/>
              <a:gd name="connsiteX63" fmla="*/ 0 w 11738344"/>
              <a:gd name="connsiteY63" fmla="*/ 1715515 h 6507125"/>
              <a:gd name="connsiteX64" fmla="*/ 0 w 11738344"/>
              <a:gd name="connsiteY64" fmla="*/ 1319172 h 6507125"/>
              <a:gd name="connsiteX65" fmla="*/ 0 w 11738344"/>
              <a:gd name="connsiteY65" fmla="*/ 662544 h 6507125"/>
              <a:gd name="connsiteX66" fmla="*/ 0 w 11738344"/>
              <a:gd name="connsiteY66" fmla="*/ 0 h 650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38344" h="6507125" fill="none" extrusionOk="0">
                <a:moveTo>
                  <a:pt x="0" y="0"/>
                </a:moveTo>
                <a:cubicBezTo>
                  <a:pt x="193893" y="-53522"/>
                  <a:pt x="463900" y="48166"/>
                  <a:pt x="586917" y="0"/>
                </a:cubicBezTo>
                <a:cubicBezTo>
                  <a:pt x="709934" y="-48166"/>
                  <a:pt x="764999" y="37996"/>
                  <a:pt x="939068" y="0"/>
                </a:cubicBezTo>
                <a:cubicBezTo>
                  <a:pt x="1113137" y="-37996"/>
                  <a:pt x="1272302" y="9191"/>
                  <a:pt x="1525985" y="0"/>
                </a:cubicBezTo>
                <a:cubicBezTo>
                  <a:pt x="1779668" y="-9191"/>
                  <a:pt x="1703800" y="12915"/>
                  <a:pt x="1760752" y="0"/>
                </a:cubicBezTo>
                <a:cubicBezTo>
                  <a:pt x="1817704" y="-12915"/>
                  <a:pt x="2219250" y="17278"/>
                  <a:pt x="2347669" y="0"/>
                </a:cubicBezTo>
                <a:cubicBezTo>
                  <a:pt x="2476088" y="-17278"/>
                  <a:pt x="2906879" y="15114"/>
                  <a:pt x="3051969" y="0"/>
                </a:cubicBezTo>
                <a:cubicBezTo>
                  <a:pt x="3197059" y="-15114"/>
                  <a:pt x="3335226" y="47513"/>
                  <a:pt x="3521503" y="0"/>
                </a:cubicBezTo>
                <a:cubicBezTo>
                  <a:pt x="3707780" y="-47513"/>
                  <a:pt x="3669854" y="22779"/>
                  <a:pt x="3756270" y="0"/>
                </a:cubicBezTo>
                <a:cubicBezTo>
                  <a:pt x="3842686" y="-22779"/>
                  <a:pt x="4217773" y="11409"/>
                  <a:pt x="4577954" y="0"/>
                </a:cubicBezTo>
                <a:cubicBezTo>
                  <a:pt x="4938135" y="-11409"/>
                  <a:pt x="4970109" y="43871"/>
                  <a:pt x="5164871" y="0"/>
                </a:cubicBezTo>
                <a:cubicBezTo>
                  <a:pt x="5359633" y="-43871"/>
                  <a:pt x="5537198" y="17907"/>
                  <a:pt x="5751789" y="0"/>
                </a:cubicBezTo>
                <a:cubicBezTo>
                  <a:pt x="5966380" y="-17907"/>
                  <a:pt x="6096392" y="45142"/>
                  <a:pt x="6221322" y="0"/>
                </a:cubicBezTo>
                <a:cubicBezTo>
                  <a:pt x="6346252" y="-45142"/>
                  <a:pt x="6799085" y="67265"/>
                  <a:pt x="7043006" y="0"/>
                </a:cubicBezTo>
                <a:cubicBezTo>
                  <a:pt x="7286927" y="-67265"/>
                  <a:pt x="7173785" y="927"/>
                  <a:pt x="7277773" y="0"/>
                </a:cubicBezTo>
                <a:cubicBezTo>
                  <a:pt x="7381761" y="-927"/>
                  <a:pt x="7490336" y="8535"/>
                  <a:pt x="7629924" y="0"/>
                </a:cubicBezTo>
                <a:cubicBezTo>
                  <a:pt x="7769512" y="-8535"/>
                  <a:pt x="8023133" y="16918"/>
                  <a:pt x="8216841" y="0"/>
                </a:cubicBezTo>
                <a:cubicBezTo>
                  <a:pt x="8410549" y="-16918"/>
                  <a:pt x="8814563" y="56057"/>
                  <a:pt x="9038525" y="0"/>
                </a:cubicBezTo>
                <a:cubicBezTo>
                  <a:pt x="9262487" y="-56057"/>
                  <a:pt x="9219318" y="11550"/>
                  <a:pt x="9273292" y="0"/>
                </a:cubicBezTo>
                <a:cubicBezTo>
                  <a:pt x="9327266" y="-11550"/>
                  <a:pt x="9524285" y="54368"/>
                  <a:pt x="9742826" y="0"/>
                </a:cubicBezTo>
                <a:cubicBezTo>
                  <a:pt x="9961367" y="-54368"/>
                  <a:pt x="10315185" y="8251"/>
                  <a:pt x="10564510" y="0"/>
                </a:cubicBezTo>
                <a:cubicBezTo>
                  <a:pt x="10813835" y="-8251"/>
                  <a:pt x="10939532" y="59894"/>
                  <a:pt x="11151427" y="0"/>
                </a:cubicBezTo>
                <a:cubicBezTo>
                  <a:pt x="11363322" y="-59894"/>
                  <a:pt x="11609776" y="64994"/>
                  <a:pt x="11738344" y="0"/>
                </a:cubicBezTo>
                <a:cubicBezTo>
                  <a:pt x="11801788" y="212046"/>
                  <a:pt x="11737744" y="488839"/>
                  <a:pt x="11738344" y="721699"/>
                </a:cubicBezTo>
                <a:cubicBezTo>
                  <a:pt x="11738944" y="954559"/>
                  <a:pt x="11712416" y="1073711"/>
                  <a:pt x="11738344" y="1183114"/>
                </a:cubicBezTo>
                <a:cubicBezTo>
                  <a:pt x="11764272" y="1292518"/>
                  <a:pt x="11693621" y="1487929"/>
                  <a:pt x="11738344" y="1644528"/>
                </a:cubicBezTo>
                <a:cubicBezTo>
                  <a:pt x="11783067" y="1801127"/>
                  <a:pt x="11703009" y="2055674"/>
                  <a:pt x="11738344" y="2236085"/>
                </a:cubicBezTo>
                <a:cubicBezTo>
                  <a:pt x="11773679" y="2416496"/>
                  <a:pt x="11673979" y="2661380"/>
                  <a:pt x="11738344" y="2827642"/>
                </a:cubicBezTo>
                <a:cubicBezTo>
                  <a:pt x="11802709" y="2993904"/>
                  <a:pt x="11705654" y="3065710"/>
                  <a:pt x="11738344" y="3223985"/>
                </a:cubicBezTo>
                <a:cubicBezTo>
                  <a:pt x="11771034" y="3382260"/>
                  <a:pt x="11728644" y="3559281"/>
                  <a:pt x="11738344" y="3815541"/>
                </a:cubicBezTo>
                <a:cubicBezTo>
                  <a:pt x="11748044" y="4071801"/>
                  <a:pt x="11660229" y="4277915"/>
                  <a:pt x="11738344" y="4537241"/>
                </a:cubicBezTo>
                <a:cubicBezTo>
                  <a:pt x="11816459" y="4796567"/>
                  <a:pt x="11733753" y="4796994"/>
                  <a:pt x="11738344" y="4998655"/>
                </a:cubicBezTo>
                <a:cubicBezTo>
                  <a:pt x="11742935" y="5200316"/>
                  <a:pt x="11719250" y="5308582"/>
                  <a:pt x="11738344" y="5394998"/>
                </a:cubicBezTo>
                <a:cubicBezTo>
                  <a:pt x="11757438" y="5481414"/>
                  <a:pt x="11699476" y="5736459"/>
                  <a:pt x="11738344" y="5986555"/>
                </a:cubicBezTo>
                <a:cubicBezTo>
                  <a:pt x="11777212" y="6236651"/>
                  <a:pt x="11708423" y="6334874"/>
                  <a:pt x="11738344" y="6507125"/>
                </a:cubicBezTo>
                <a:cubicBezTo>
                  <a:pt x="11478827" y="6561764"/>
                  <a:pt x="11355604" y="6489109"/>
                  <a:pt x="11034043" y="6507125"/>
                </a:cubicBezTo>
                <a:cubicBezTo>
                  <a:pt x="10712482" y="6525141"/>
                  <a:pt x="10886680" y="6497141"/>
                  <a:pt x="10799276" y="6507125"/>
                </a:cubicBezTo>
                <a:cubicBezTo>
                  <a:pt x="10711872" y="6517109"/>
                  <a:pt x="10265533" y="6502056"/>
                  <a:pt x="10094976" y="6507125"/>
                </a:cubicBezTo>
                <a:cubicBezTo>
                  <a:pt x="9924419" y="6512194"/>
                  <a:pt x="9975231" y="6494613"/>
                  <a:pt x="9860209" y="6507125"/>
                </a:cubicBezTo>
                <a:cubicBezTo>
                  <a:pt x="9745187" y="6519637"/>
                  <a:pt x="9465544" y="6493149"/>
                  <a:pt x="9155908" y="6507125"/>
                </a:cubicBezTo>
                <a:cubicBezTo>
                  <a:pt x="8846272" y="6521101"/>
                  <a:pt x="8884191" y="6495076"/>
                  <a:pt x="8803758" y="6507125"/>
                </a:cubicBezTo>
                <a:cubicBezTo>
                  <a:pt x="8723325" y="6519174"/>
                  <a:pt x="8508753" y="6467331"/>
                  <a:pt x="8334224" y="6507125"/>
                </a:cubicBezTo>
                <a:cubicBezTo>
                  <a:pt x="8159695" y="6546919"/>
                  <a:pt x="8211920" y="6481971"/>
                  <a:pt x="8099457" y="6507125"/>
                </a:cubicBezTo>
                <a:cubicBezTo>
                  <a:pt x="7986994" y="6532279"/>
                  <a:pt x="7760338" y="6491342"/>
                  <a:pt x="7629924" y="6507125"/>
                </a:cubicBezTo>
                <a:cubicBezTo>
                  <a:pt x="7499510" y="6522908"/>
                  <a:pt x="7068285" y="6502086"/>
                  <a:pt x="6808240" y="6507125"/>
                </a:cubicBezTo>
                <a:cubicBezTo>
                  <a:pt x="6548195" y="6512164"/>
                  <a:pt x="6642810" y="6498574"/>
                  <a:pt x="6573473" y="6507125"/>
                </a:cubicBezTo>
                <a:cubicBezTo>
                  <a:pt x="6504136" y="6515676"/>
                  <a:pt x="6038855" y="6438771"/>
                  <a:pt x="5869172" y="6507125"/>
                </a:cubicBezTo>
                <a:cubicBezTo>
                  <a:pt x="5699489" y="6575479"/>
                  <a:pt x="5566362" y="6496885"/>
                  <a:pt x="5282255" y="6507125"/>
                </a:cubicBezTo>
                <a:cubicBezTo>
                  <a:pt x="4998148" y="6517365"/>
                  <a:pt x="5039221" y="6465905"/>
                  <a:pt x="4930104" y="6507125"/>
                </a:cubicBezTo>
                <a:cubicBezTo>
                  <a:pt x="4820987" y="6548345"/>
                  <a:pt x="4723325" y="6493648"/>
                  <a:pt x="4577954" y="6507125"/>
                </a:cubicBezTo>
                <a:cubicBezTo>
                  <a:pt x="4432583" y="6520602"/>
                  <a:pt x="4240580" y="6477186"/>
                  <a:pt x="4108420" y="6507125"/>
                </a:cubicBezTo>
                <a:cubicBezTo>
                  <a:pt x="3976260" y="6537064"/>
                  <a:pt x="3729849" y="6485756"/>
                  <a:pt x="3521503" y="6507125"/>
                </a:cubicBezTo>
                <a:cubicBezTo>
                  <a:pt x="3313157" y="6528494"/>
                  <a:pt x="2978184" y="6440521"/>
                  <a:pt x="2699819" y="6507125"/>
                </a:cubicBezTo>
                <a:cubicBezTo>
                  <a:pt x="2421454" y="6573729"/>
                  <a:pt x="2296956" y="6495816"/>
                  <a:pt x="1995518" y="6507125"/>
                </a:cubicBezTo>
                <a:cubicBezTo>
                  <a:pt x="1694080" y="6518434"/>
                  <a:pt x="1872133" y="6498123"/>
                  <a:pt x="1760752" y="6507125"/>
                </a:cubicBezTo>
                <a:cubicBezTo>
                  <a:pt x="1649371" y="6516127"/>
                  <a:pt x="1240399" y="6475880"/>
                  <a:pt x="939068" y="6507125"/>
                </a:cubicBezTo>
                <a:cubicBezTo>
                  <a:pt x="637737" y="6538370"/>
                  <a:pt x="388381" y="6477070"/>
                  <a:pt x="0" y="6507125"/>
                </a:cubicBezTo>
                <a:cubicBezTo>
                  <a:pt x="-47939" y="6337479"/>
                  <a:pt x="879" y="6060669"/>
                  <a:pt x="0" y="5785426"/>
                </a:cubicBezTo>
                <a:cubicBezTo>
                  <a:pt x="-879" y="5510183"/>
                  <a:pt x="581" y="5359991"/>
                  <a:pt x="0" y="5128798"/>
                </a:cubicBezTo>
                <a:cubicBezTo>
                  <a:pt x="-581" y="4897605"/>
                  <a:pt x="45467" y="4828334"/>
                  <a:pt x="0" y="4537241"/>
                </a:cubicBezTo>
                <a:cubicBezTo>
                  <a:pt x="-45467" y="4246148"/>
                  <a:pt x="61308" y="4034246"/>
                  <a:pt x="0" y="3880613"/>
                </a:cubicBezTo>
                <a:cubicBezTo>
                  <a:pt x="-61308" y="3726980"/>
                  <a:pt x="34030" y="3322956"/>
                  <a:pt x="0" y="3158913"/>
                </a:cubicBezTo>
                <a:cubicBezTo>
                  <a:pt x="-34030" y="2994870"/>
                  <a:pt x="80763" y="2717371"/>
                  <a:pt x="0" y="2437214"/>
                </a:cubicBezTo>
                <a:cubicBezTo>
                  <a:pt x="-80763" y="2157057"/>
                  <a:pt x="74414" y="2065681"/>
                  <a:pt x="0" y="1715515"/>
                </a:cubicBezTo>
                <a:cubicBezTo>
                  <a:pt x="-74414" y="1365349"/>
                  <a:pt x="34380" y="1412605"/>
                  <a:pt x="0" y="1319172"/>
                </a:cubicBezTo>
                <a:cubicBezTo>
                  <a:pt x="-34380" y="1225739"/>
                  <a:pt x="32469" y="795736"/>
                  <a:pt x="0" y="662544"/>
                </a:cubicBezTo>
                <a:cubicBezTo>
                  <a:pt x="-32469" y="529352"/>
                  <a:pt x="3735" y="263522"/>
                  <a:pt x="0" y="0"/>
                </a:cubicBezTo>
                <a:close/>
              </a:path>
              <a:path w="11738344" h="6507125" stroke="0" extrusionOk="0">
                <a:moveTo>
                  <a:pt x="0" y="0"/>
                </a:moveTo>
                <a:cubicBezTo>
                  <a:pt x="173958" y="-35120"/>
                  <a:pt x="364388" y="21400"/>
                  <a:pt x="586917" y="0"/>
                </a:cubicBezTo>
                <a:cubicBezTo>
                  <a:pt x="809446" y="-21400"/>
                  <a:pt x="772431" y="40444"/>
                  <a:pt x="939068" y="0"/>
                </a:cubicBezTo>
                <a:cubicBezTo>
                  <a:pt x="1105705" y="-40444"/>
                  <a:pt x="1060336" y="17590"/>
                  <a:pt x="1173834" y="0"/>
                </a:cubicBezTo>
                <a:cubicBezTo>
                  <a:pt x="1287332" y="-17590"/>
                  <a:pt x="1318549" y="16589"/>
                  <a:pt x="1408601" y="0"/>
                </a:cubicBezTo>
                <a:cubicBezTo>
                  <a:pt x="1498653" y="-16589"/>
                  <a:pt x="1785989" y="60612"/>
                  <a:pt x="1995518" y="0"/>
                </a:cubicBezTo>
                <a:cubicBezTo>
                  <a:pt x="2205047" y="-60612"/>
                  <a:pt x="2296353" y="59266"/>
                  <a:pt x="2582436" y="0"/>
                </a:cubicBezTo>
                <a:cubicBezTo>
                  <a:pt x="2868519" y="-59266"/>
                  <a:pt x="2862706" y="48799"/>
                  <a:pt x="3051969" y="0"/>
                </a:cubicBezTo>
                <a:cubicBezTo>
                  <a:pt x="3241232" y="-48799"/>
                  <a:pt x="3512635" y="60599"/>
                  <a:pt x="3638887" y="0"/>
                </a:cubicBezTo>
                <a:cubicBezTo>
                  <a:pt x="3765139" y="-60599"/>
                  <a:pt x="3923707" y="15178"/>
                  <a:pt x="4108420" y="0"/>
                </a:cubicBezTo>
                <a:cubicBezTo>
                  <a:pt x="4293133" y="-15178"/>
                  <a:pt x="4277880" y="17966"/>
                  <a:pt x="4343187" y="0"/>
                </a:cubicBezTo>
                <a:cubicBezTo>
                  <a:pt x="4408494" y="-17966"/>
                  <a:pt x="4582634" y="22799"/>
                  <a:pt x="4695338" y="0"/>
                </a:cubicBezTo>
                <a:cubicBezTo>
                  <a:pt x="4808042" y="-22799"/>
                  <a:pt x="5335945" y="38821"/>
                  <a:pt x="5517022" y="0"/>
                </a:cubicBezTo>
                <a:cubicBezTo>
                  <a:pt x="5698099" y="-38821"/>
                  <a:pt x="5766610" y="35566"/>
                  <a:pt x="5986555" y="0"/>
                </a:cubicBezTo>
                <a:cubicBezTo>
                  <a:pt x="6206500" y="-35566"/>
                  <a:pt x="6203895" y="19904"/>
                  <a:pt x="6338706" y="0"/>
                </a:cubicBezTo>
                <a:cubicBezTo>
                  <a:pt x="6473517" y="-19904"/>
                  <a:pt x="6653113" y="68070"/>
                  <a:pt x="6925623" y="0"/>
                </a:cubicBezTo>
                <a:cubicBezTo>
                  <a:pt x="7198133" y="-68070"/>
                  <a:pt x="7197960" y="16182"/>
                  <a:pt x="7277773" y="0"/>
                </a:cubicBezTo>
                <a:cubicBezTo>
                  <a:pt x="7357586" y="-16182"/>
                  <a:pt x="7733864" y="5492"/>
                  <a:pt x="7982074" y="0"/>
                </a:cubicBezTo>
                <a:cubicBezTo>
                  <a:pt x="8230284" y="-5492"/>
                  <a:pt x="8115232" y="12010"/>
                  <a:pt x="8216841" y="0"/>
                </a:cubicBezTo>
                <a:cubicBezTo>
                  <a:pt x="8318450" y="-12010"/>
                  <a:pt x="8383617" y="13899"/>
                  <a:pt x="8451608" y="0"/>
                </a:cubicBezTo>
                <a:cubicBezTo>
                  <a:pt x="8519599" y="-13899"/>
                  <a:pt x="8868654" y="41846"/>
                  <a:pt x="9155908" y="0"/>
                </a:cubicBezTo>
                <a:cubicBezTo>
                  <a:pt x="9443162" y="-41846"/>
                  <a:pt x="9583439" y="13929"/>
                  <a:pt x="9860209" y="0"/>
                </a:cubicBezTo>
                <a:cubicBezTo>
                  <a:pt x="10136979" y="-13929"/>
                  <a:pt x="9993296" y="22162"/>
                  <a:pt x="10094976" y="0"/>
                </a:cubicBezTo>
                <a:cubicBezTo>
                  <a:pt x="10196656" y="-22162"/>
                  <a:pt x="10442256" y="29850"/>
                  <a:pt x="10681893" y="0"/>
                </a:cubicBezTo>
                <a:cubicBezTo>
                  <a:pt x="10921530" y="-29850"/>
                  <a:pt x="10815120" y="25327"/>
                  <a:pt x="10916660" y="0"/>
                </a:cubicBezTo>
                <a:cubicBezTo>
                  <a:pt x="11018200" y="-25327"/>
                  <a:pt x="11478417" y="95792"/>
                  <a:pt x="11738344" y="0"/>
                </a:cubicBezTo>
                <a:cubicBezTo>
                  <a:pt x="11764798" y="249704"/>
                  <a:pt x="11736494" y="384548"/>
                  <a:pt x="11738344" y="591557"/>
                </a:cubicBezTo>
                <a:cubicBezTo>
                  <a:pt x="11740194" y="798566"/>
                  <a:pt x="11722809" y="866102"/>
                  <a:pt x="11738344" y="987900"/>
                </a:cubicBezTo>
                <a:cubicBezTo>
                  <a:pt x="11753879" y="1109698"/>
                  <a:pt x="11685233" y="1344087"/>
                  <a:pt x="11738344" y="1514385"/>
                </a:cubicBezTo>
                <a:cubicBezTo>
                  <a:pt x="11791455" y="1684683"/>
                  <a:pt x="11711044" y="1762913"/>
                  <a:pt x="11738344" y="1975800"/>
                </a:cubicBezTo>
                <a:cubicBezTo>
                  <a:pt x="11765644" y="2188687"/>
                  <a:pt x="11699886" y="2274464"/>
                  <a:pt x="11738344" y="2502285"/>
                </a:cubicBezTo>
                <a:cubicBezTo>
                  <a:pt x="11776802" y="2730106"/>
                  <a:pt x="11695385" y="2995182"/>
                  <a:pt x="11738344" y="3223985"/>
                </a:cubicBezTo>
                <a:cubicBezTo>
                  <a:pt x="11781303" y="3452788"/>
                  <a:pt x="11700748" y="3463165"/>
                  <a:pt x="11738344" y="3620328"/>
                </a:cubicBezTo>
                <a:cubicBezTo>
                  <a:pt x="11775940" y="3777491"/>
                  <a:pt x="11707001" y="4043633"/>
                  <a:pt x="11738344" y="4342027"/>
                </a:cubicBezTo>
                <a:cubicBezTo>
                  <a:pt x="11769687" y="4640421"/>
                  <a:pt x="11729213" y="4583818"/>
                  <a:pt x="11738344" y="4738370"/>
                </a:cubicBezTo>
                <a:cubicBezTo>
                  <a:pt x="11747475" y="4892922"/>
                  <a:pt x="11733578" y="4965083"/>
                  <a:pt x="11738344" y="5134713"/>
                </a:cubicBezTo>
                <a:cubicBezTo>
                  <a:pt x="11743110" y="5304343"/>
                  <a:pt x="11662322" y="5553418"/>
                  <a:pt x="11738344" y="5791341"/>
                </a:cubicBezTo>
                <a:cubicBezTo>
                  <a:pt x="11814366" y="6029264"/>
                  <a:pt x="11713020" y="6176136"/>
                  <a:pt x="11738344" y="6507125"/>
                </a:cubicBezTo>
                <a:cubicBezTo>
                  <a:pt x="11547327" y="6548973"/>
                  <a:pt x="11498077" y="6493046"/>
                  <a:pt x="11268810" y="6507125"/>
                </a:cubicBezTo>
                <a:cubicBezTo>
                  <a:pt x="11039543" y="6521204"/>
                  <a:pt x="11107069" y="6502334"/>
                  <a:pt x="11034043" y="6507125"/>
                </a:cubicBezTo>
                <a:cubicBezTo>
                  <a:pt x="10961017" y="6511916"/>
                  <a:pt x="10683932" y="6506699"/>
                  <a:pt x="10564510" y="6507125"/>
                </a:cubicBezTo>
                <a:cubicBezTo>
                  <a:pt x="10445088" y="6507551"/>
                  <a:pt x="10108637" y="6458162"/>
                  <a:pt x="9742826" y="6507125"/>
                </a:cubicBezTo>
                <a:cubicBezTo>
                  <a:pt x="9377015" y="6556088"/>
                  <a:pt x="9349509" y="6439682"/>
                  <a:pt x="9038525" y="6507125"/>
                </a:cubicBezTo>
                <a:cubicBezTo>
                  <a:pt x="8727541" y="6574568"/>
                  <a:pt x="8794847" y="6477168"/>
                  <a:pt x="8686375" y="6507125"/>
                </a:cubicBezTo>
                <a:cubicBezTo>
                  <a:pt x="8577903" y="6537082"/>
                  <a:pt x="8357039" y="6497360"/>
                  <a:pt x="8099457" y="6507125"/>
                </a:cubicBezTo>
                <a:cubicBezTo>
                  <a:pt x="7841875" y="6516890"/>
                  <a:pt x="7839028" y="6470904"/>
                  <a:pt x="7747307" y="6507125"/>
                </a:cubicBezTo>
                <a:cubicBezTo>
                  <a:pt x="7655586" y="6543346"/>
                  <a:pt x="7266710" y="6462145"/>
                  <a:pt x="7043006" y="6507125"/>
                </a:cubicBezTo>
                <a:cubicBezTo>
                  <a:pt x="6819302" y="6552105"/>
                  <a:pt x="6503498" y="6464456"/>
                  <a:pt x="6338706" y="6507125"/>
                </a:cubicBezTo>
                <a:cubicBezTo>
                  <a:pt x="6173914" y="6549794"/>
                  <a:pt x="6184575" y="6483218"/>
                  <a:pt x="6103939" y="6507125"/>
                </a:cubicBezTo>
                <a:cubicBezTo>
                  <a:pt x="6023303" y="6531032"/>
                  <a:pt x="5677300" y="6424778"/>
                  <a:pt x="5399638" y="6507125"/>
                </a:cubicBezTo>
                <a:cubicBezTo>
                  <a:pt x="5121976" y="6589472"/>
                  <a:pt x="5064059" y="6456168"/>
                  <a:pt x="4930104" y="6507125"/>
                </a:cubicBezTo>
                <a:cubicBezTo>
                  <a:pt x="4796149" y="6558082"/>
                  <a:pt x="4287006" y="6419485"/>
                  <a:pt x="4108420" y="6507125"/>
                </a:cubicBezTo>
                <a:cubicBezTo>
                  <a:pt x="3929834" y="6594765"/>
                  <a:pt x="3851012" y="6506127"/>
                  <a:pt x="3756270" y="6507125"/>
                </a:cubicBezTo>
                <a:cubicBezTo>
                  <a:pt x="3661528" y="6508123"/>
                  <a:pt x="3178681" y="6505194"/>
                  <a:pt x="2934586" y="6507125"/>
                </a:cubicBezTo>
                <a:cubicBezTo>
                  <a:pt x="2690491" y="6509056"/>
                  <a:pt x="2804760" y="6481921"/>
                  <a:pt x="2699819" y="6507125"/>
                </a:cubicBezTo>
                <a:cubicBezTo>
                  <a:pt x="2594878" y="6532329"/>
                  <a:pt x="2131310" y="6492863"/>
                  <a:pt x="1878135" y="6507125"/>
                </a:cubicBezTo>
                <a:cubicBezTo>
                  <a:pt x="1624960" y="6521387"/>
                  <a:pt x="1497787" y="6488583"/>
                  <a:pt x="1173834" y="6507125"/>
                </a:cubicBezTo>
                <a:cubicBezTo>
                  <a:pt x="849881" y="6525667"/>
                  <a:pt x="834993" y="6490955"/>
                  <a:pt x="704301" y="6507125"/>
                </a:cubicBezTo>
                <a:cubicBezTo>
                  <a:pt x="573609" y="6523295"/>
                  <a:pt x="308132" y="6478693"/>
                  <a:pt x="0" y="6507125"/>
                </a:cubicBezTo>
                <a:cubicBezTo>
                  <a:pt x="-29938" y="6329998"/>
                  <a:pt x="56135" y="6044585"/>
                  <a:pt x="0" y="5785426"/>
                </a:cubicBezTo>
                <a:cubicBezTo>
                  <a:pt x="-56135" y="5526267"/>
                  <a:pt x="39316" y="5376750"/>
                  <a:pt x="0" y="5193869"/>
                </a:cubicBezTo>
                <a:cubicBezTo>
                  <a:pt x="-39316" y="5010988"/>
                  <a:pt x="32117" y="4985215"/>
                  <a:pt x="0" y="4797526"/>
                </a:cubicBezTo>
                <a:cubicBezTo>
                  <a:pt x="-32117" y="4609837"/>
                  <a:pt x="57743" y="4276268"/>
                  <a:pt x="0" y="4075826"/>
                </a:cubicBezTo>
                <a:cubicBezTo>
                  <a:pt x="-57743" y="3875384"/>
                  <a:pt x="207" y="3518980"/>
                  <a:pt x="0" y="3354127"/>
                </a:cubicBezTo>
                <a:cubicBezTo>
                  <a:pt x="-207" y="3189274"/>
                  <a:pt x="26299" y="3135377"/>
                  <a:pt x="0" y="2957784"/>
                </a:cubicBezTo>
                <a:cubicBezTo>
                  <a:pt x="-26299" y="2780191"/>
                  <a:pt x="43986" y="2618936"/>
                  <a:pt x="0" y="2431299"/>
                </a:cubicBezTo>
                <a:cubicBezTo>
                  <a:pt x="-43986" y="2243663"/>
                  <a:pt x="78778" y="1984613"/>
                  <a:pt x="0" y="1709599"/>
                </a:cubicBezTo>
                <a:cubicBezTo>
                  <a:pt x="-78778" y="1434585"/>
                  <a:pt x="22960" y="1238508"/>
                  <a:pt x="0" y="987900"/>
                </a:cubicBezTo>
                <a:cubicBezTo>
                  <a:pt x="-22960" y="737292"/>
                  <a:pt x="46601" y="44191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47677721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836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140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C2838-32AB-F0DE-327E-FCECC4C7AE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DC5247-C6DA-72A3-22C2-276D9DFC1A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69FC5-4B34-BB6D-B0A6-EDB51467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B04BA-638F-48EA-A6C1-2552E34252B4}" type="datetimeFigureOut">
              <a:rPr lang="en-US" smtClean="0"/>
              <a:t>3/5/24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6C9B2-27A9-9384-8573-2E278EEC0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58510-455B-04B5-21EF-643ECBAC0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32A0A-668B-4BA3-A1D4-CAEC26AE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67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499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30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620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5144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8237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0388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405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3993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9011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050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2269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0726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B6B4309-45E7-4CB5-9E00-F905C9FC902E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08A35BCF-9C02-4DA9-8BEF-D7AB5ED1971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74CE8B9-D3ED-4BA4-B587-B94AC7BA5B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5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B6B4309-45E7-4CB5-9E00-F905C9FC902E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08A35BCF-9C02-4DA9-8BEF-D7AB5ED1971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59CBA46-FDC6-46EE-8736-EE40838993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7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B6B4309-45E7-4CB5-9E00-F905C9FC902E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08A35BCF-9C02-4DA9-8BEF-D7AB5ED1971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73DD989-B404-47B3-8E76-A410E4DD5A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9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611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id="{14963335-6A56-4EC5-B285-CB07E485FB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37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8F2F06AD-CD97-481F-8E3C-FEE77B0786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50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334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787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174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678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17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29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278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71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77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txStyles>
    <p:titleStyle>
      <a:lvl1pPr algn="l" defTabSz="866943" rtl="0" eaLnBrk="1" latinLnBrk="0" hangingPunct="1">
        <a:lnSpc>
          <a:spcPct val="90000"/>
        </a:lnSpc>
        <a:spcBef>
          <a:spcPct val="0"/>
        </a:spcBef>
        <a:buNone/>
        <a:defRPr sz="41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736" indent="-216736" algn="l" defTabSz="866943" rtl="0" eaLnBrk="1" latinLnBrk="0" hangingPunct="1">
        <a:lnSpc>
          <a:spcPct val="90000"/>
        </a:lnSpc>
        <a:spcBef>
          <a:spcPts val="948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07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678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3pPr>
      <a:lvl4pPr marL="1517150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950621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384092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817564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251035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684506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1pPr>
      <a:lvl2pPr marL="4334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66943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3pPr>
      <a:lvl4pPr marL="1300414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733885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167357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600828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034299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4677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2024/3/5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2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CABA5605-6027-4691-984F-2FAAE553907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0201" y="205408"/>
            <a:ext cx="1211448" cy="121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55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4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4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1.pn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2.png"/><Relationship Id="rId11" Type="http://schemas.microsoft.com/office/2007/relationships/hdphoto" Target="../media/hdphoto1.wdp"/><Relationship Id="rId5" Type="http://schemas.openxmlformats.org/officeDocument/2006/relationships/image" Target="../media/image45.png"/><Relationship Id="rId10" Type="http://schemas.openxmlformats.org/officeDocument/2006/relationships/image" Target="../media/image49.png"/><Relationship Id="rId4" Type="http://schemas.openxmlformats.org/officeDocument/2006/relationships/image" Target="../media/image41.jpeg"/><Relationship Id="rId9" Type="http://schemas.openxmlformats.org/officeDocument/2006/relationships/image" Target="../media/image48.png"/><Relationship Id="rId14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0.pn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46.png"/><Relationship Id="rId12" Type="http://schemas.microsoft.com/office/2007/relationships/hdphoto" Target="../media/hdphoto3.wdp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2.png"/><Relationship Id="rId11" Type="http://schemas.openxmlformats.org/officeDocument/2006/relationships/image" Target="../media/image53.png"/><Relationship Id="rId5" Type="http://schemas.openxmlformats.org/officeDocument/2006/relationships/image" Target="../media/image45.png"/><Relationship Id="rId15" Type="http://schemas.openxmlformats.org/officeDocument/2006/relationships/image" Target="../media/image44.png"/><Relationship Id="rId10" Type="http://schemas.microsoft.com/office/2007/relationships/hdphoto" Target="../media/hdphoto2.wdp"/><Relationship Id="rId4" Type="http://schemas.openxmlformats.org/officeDocument/2006/relationships/image" Target="../media/image41.jpeg"/><Relationship Id="rId9" Type="http://schemas.openxmlformats.org/officeDocument/2006/relationships/image" Target="../media/image52.png"/><Relationship Id="rId14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5.pn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46.png"/><Relationship Id="rId12" Type="http://schemas.openxmlformats.org/officeDocument/2006/relationships/image" Target="../media/image4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2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1.jpeg"/><Relationship Id="rId9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4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3.gif"/><Relationship Id="rId5" Type="http://schemas.openxmlformats.org/officeDocument/2006/relationships/image" Target="../media/image67.png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7.png"/><Relationship Id="rId4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7.png"/><Relationship Id="rId4" Type="http://schemas.openxmlformats.org/officeDocument/2006/relationships/image" Target="../media/image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7.png"/><Relationship Id="rId4" Type="http://schemas.openxmlformats.org/officeDocument/2006/relationships/image" Target="../media/image8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5" name="图片 2084" descr="封面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9" y="10341"/>
            <a:ext cx="12123575" cy="68476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84" name="图片 2083" descr="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81" y="1119293"/>
            <a:ext cx="11569787" cy="1152612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78" name="图片 2077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762" y="1229880"/>
            <a:ext cx="2233532" cy="74680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88" name="图片 2087" descr="1-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9086" y="302171"/>
            <a:ext cx="2502383" cy="116502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793294" y="3899511"/>
            <a:ext cx="7348141" cy="2297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776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CHÀO MỪNG CÁC EM </a:t>
            </a:r>
          </a:p>
          <a:p>
            <a:pPr algn="ctr"/>
            <a:r>
              <a:rPr lang="en-US" sz="4776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 ĐẾN VỚI </a:t>
            </a:r>
          </a:p>
          <a:p>
            <a:pPr algn="ctr"/>
            <a:r>
              <a:rPr lang="en-US" sz="4776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 HỌC HÔM NAY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5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014FD14-C4C1-70BF-D09E-6B0E6FACB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324" name="Graphic 323">
            <a:extLst>
              <a:ext uri="{FF2B5EF4-FFF2-40B4-BE49-F238E27FC236}">
                <a16:creationId xmlns:a16="http://schemas.microsoft.com/office/drawing/2014/main" id="{2D11F085-7E93-E490-C862-3D6001065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465813">
            <a:off x="3064254" y="3617813"/>
            <a:ext cx="3167199" cy="340900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326" name="Graphic 325">
            <a:extLst>
              <a:ext uri="{FF2B5EF4-FFF2-40B4-BE49-F238E27FC236}">
                <a16:creationId xmlns:a16="http://schemas.microsoft.com/office/drawing/2014/main" id="{720ACE1C-4CD4-2F8C-2A01-E2DFD9566E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7316" y="3425362"/>
            <a:ext cx="2355185" cy="305744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5AC6656-CA70-44C6-B9CA-D9FDEF0B5C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036" y="1506411"/>
            <a:ext cx="609652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8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4801" y="3927079"/>
            <a:ext cx="7100021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33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DORAEMON CÂU CÁ</a:t>
            </a:r>
          </a:p>
        </p:txBody>
      </p:sp>
      <p:pic>
        <p:nvPicPr>
          <p:cNvPr id="16" name="Picture 3" descr="C:\Users\ADMIN\Desktop\Tai nguyen thiet ke tro choi\Angry birds epic birds\1505573783630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4851400"/>
            <a:ext cx="1277379" cy="69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eat – Dorem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903200" y="56134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1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2057823" y="5876673"/>
            <a:ext cx="4475180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A. Hai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trăm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sáu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mươi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766198" y="5887919"/>
            <a:ext cx="4257402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B. Hai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sáu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không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72357" y="4291033"/>
            <a:ext cx="4888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1:  Số 260 đọc là</a:t>
            </a:r>
            <a:r>
              <a:rPr lang="vi-VN" sz="2800" dirty="0">
                <a:solidFill>
                  <a:srgbClr val="FF0000"/>
                </a:solidFill>
              </a:rPr>
              <a:t>:</a:t>
            </a:r>
            <a:endParaRPr lang="en-VN" dirty="0">
              <a:solidFill>
                <a:srgbClr val="FF0000"/>
              </a:solidFill>
            </a:endParaRPr>
          </a:p>
        </p:txBody>
      </p:sp>
      <p:pic>
        <p:nvPicPr>
          <p:cNvPr id="1031" name="Picture 7" descr="C:\Users\ADMIN\Desktop\Doremon cau ca ( trac nghiem )\pc58yB99i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2252" flipH="1">
            <a:off x="3771068" y="77169"/>
            <a:ext cx="1633611" cy="115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:\Users\ADMIN\Desktop\Doremon cau ca ( trac nghiem )\51688879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45250" y1="24668" x2="39875" y2="33422"/>
                        <a14:foregroundMark x1="51250" y1="30902" x2="35125" y2="41645"/>
                        <a14:foregroundMark x1="7125" y1="20822" x2="71375" y2="55570"/>
                        <a14:foregroundMark x1="32750" y1="10743" x2="41625" y2="15782"/>
                        <a14:foregroundMark x1="35125" y1="30902" x2="37500" y2="35411"/>
                        <a14:foregroundMark x1="32125" y1="48011" x2="24375" y2="567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8252" flipH="1">
            <a:off x="2070908" y="-647125"/>
            <a:ext cx="4038381" cy="468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96" name="Rounded Rectangle 95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027" name="Picture 3" descr="C:\Users\ADMIN\Desktop\Picture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10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108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1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114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7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12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3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4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5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Explosion 2 2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HẾT GIỜ</a:t>
            </a:r>
          </a:p>
        </p:txBody>
      </p:sp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53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7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4" grpId="0"/>
      <p:bldP spid="5" grpId="0" animBg="1"/>
      <p:bldP spid="5" grpId="1" animBg="1"/>
      <p:bldP spid="24" grpId="0" animBg="1"/>
      <p:bldP spid="24" grpId="1" animBg="1"/>
      <p:bldP spid="3" grpId="0" animBg="1"/>
      <p:bldP spid="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1916046" y="5905501"/>
            <a:ext cx="4179954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</a:t>
            </a:r>
            <a:r>
              <a:rPr kumimoji="0" lang="en-US" altLang="en-US" sz="4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</a:t>
            </a:r>
            <a:r>
              <a:rPr lang="en-US" altLang="en-US" dirty="0" err="1">
                <a:solidFill>
                  <a:prstClr val="black"/>
                </a:solidFill>
                <a:latin typeface="Arial" charset="0"/>
              </a:rPr>
              <a:t>Năm</a:t>
            </a:r>
            <a:r>
              <a:rPr lang="en-US" altLang="en-US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altLang="en-US" dirty="0" err="1">
                <a:solidFill>
                  <a:prstClr val="black"/>
                </a:solidFill>
                <a:latin typeface="Arial" charset="0"/>
              </a:rPr>
              <a:t>trăm</a:t>
            </a:r>
            <a:r>
              <a:rPr lang="en-US" altLang="en-US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altLang="en-US" dirty="0" err="1">
                <a:solidFill>
                  <a:prstClr val="black"/>
                </a:solidFill>
                <a:latin typeface="Arial" charset="0"/>
              </a:rPr>
              <a:t>linh</a:t>
            </a:r>
            <a:r>
              <a:rPr lang="en-US" altLang="en-US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altLang="en-US" dirty="0" err="1">
                <a:solidFill>
                  <a:prstClr val="black"/>
                </a:solidFill>
                <a:latin typeface="Arial" charset="0"/>
              </a:rPr>
              <a:t>bốn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339840" y="5892800"/>
            <a:ext cx="4450080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</a:t>
            </a:r>
            <a:r>
              <a:rPr lang="en-US" altLang="en-US" dirty="0" err="1">
                <a:solidFill>
                  <a:prstClr val="black"/>
                </a:solidFill>
                <a:latin typeface="Arial" charset="0"/>
              </a:rPr>
              <a:t>Năm</a:t>
            </a:r>
            <a:r>
              <a:rPr lang="en-US" altLang="en-US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altLang="en-US" dirty="0" err="1">
                <a:solidFill>
                  <a:prstClr val="black"/>
                </a:solidFill>
                <a:latin typeface="Arial" charset="0"/>
              </a:rPr>
              <a:t>trăm</a:t>
            </a:r>
            <a:r>
              <a:rPr lang="en-US" altLang="en-US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altLang="en-US" dirty="0" err="1">
                <a:solidFill>
                  <a:prstClr val="black"/>
                </a:solidFill>
                <a:latin typeface="Arial" charset="0"/>
              </a:rPr>
              <a:t>không</a:t>
            </a:r>
            <a:r>
              <a:rPr lang="en-US" altLang="en-US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altLang="en-US" dirty="0" err="1">
                <a:solidFill>
                  <a:prstClr val="black"/>
                </a:solidFill>
                <a:latin typeface="Arial" charset="0"/>
              </a:rPr>
              <a:t>bốn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41874" y="4264781"/>
            <a:ext cx="47740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vi-V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2: Số 504 đọc là</a:t>
            </a:r>
            <a:r>
              <a:rPr lang="en-V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HẾT GIỜ</a:t>
            </a:r>
          </a:p>
        </p:txBody>
      </p:sp>
      <p:pic>
        <p:nvPicPr>
          <p:cNvPr id="50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60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74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4" grpId="0"/>
      <p:bldP spid="5" grpId="0" animBg="1"/>
      <p:bldP spid="5" grpId="1" animBg="1"/>
      <p:bldP spid="24" grpId="0" animBg="1"/>
      <p:bldP spid="24" grpId="1" animBg="1"/>
      <p:bldP spid="49" grpId="0" animBg="1"/>
      <p:bldP spid="4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200" y="-211652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3903497" y="-768222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177693" y="526823"/>
            <a:ext cx="1970304" cy="197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31172" y="175464"/>
            <a:ext cx="2664994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668193" y="5831496"/>
            <a:ext cx="4088938" cy="9445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</a:t>
            </a:r>
            <a:r>
              <a:rPr kumimoji="0" lang="en-US" altLang="en-US" sz="4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</a:t>
            </a: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305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1799562" y="5829794"/>
            <a:ext cx="3921760" cy="944551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</a:t>
            </a: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503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51578" y="2391567"/>
            <a:ext cx="58782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vi-V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3: Quan sát hình và cho biết đây là số bao nhiêu?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TIẾC QUÁ</a:t>
            </a:r>
          </a:p>
        </p:txBody>
      </p:sp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098" name="Picture 2" descr="C:\Users\ADMIN\Desktop\Doremon cau ca ( trac nghiem )\depositphotos_151226446-stock-illustration-cartoon-tropical-fish-collection-set (2)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85638" y1="47899" x2="15160" y2="48739"/>
                        <a14:foregroundMark x1="74734" y1="42017" x2="61968" y2="51261"/>
                        <a14:foregroundMark x1="43351" y1="28151" x2="47074" y2="63866"/>
                        <a14:foregroundMark x1="45479" y1="26050" x2="61702" y2="58403"/>
                        <a14:foregroundMark x1="43351" y1="29412" x2="14894" y2="59664"/>
                        <a14:foregroundMark x1="17819" y1="36975" x2="23936" y2="65966"/>
                        <a14:foregroundMark x1="53191" y1="63445" x2="34840" y2="71008"/>
                        <a14:foregroundMark x1="13830" y1="46218" x2="24734" y2="33193"/>
                        <a14:foregroundMark x1="21277" y1="31513" x2="11702" y2="39496"/>
                        <a14:foregroundMark x1="54255" y1="38235" x2="82979" y2="44118"/>
                        <a14:foregroundMark x1="84309" y1="55462" x2="59840" y2="55462"/>
                        <a14:foregroundMark x1="63032" y1="15966" x2="71809" y2="23109"/>
                        <a14:foregroundMark x1="88830" y1="28151" x2="98936" y2="43277"/>
                        <a14:foregroundMark x1="97606" y1="50000" x2="90957" y2="65126"/>
                        <a14:foregroundMark x1="67819" y1="62185" x2="66755" y2="69748"/>
                        <a14:foregroundMark x1="65957" y1="73109" x2="62500" y2="7479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00" flipH="1">
            <a:off x="3102057" y="-365097"/>
            <a:ext cx="1926904" cy="131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HẾT GIỜ</a:t>
            </a:r>
          </a:p>
        </p:txBody>
      </p:sp>
      <p:pic>
        <p:nvPicPr>
          <p:cNvPr id="50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  <p:pic>
        <p:nvPicPr>
          <p:cNvPr id="7" name="Picture 6" descr="A row of squares with black lines&#10;&#10;Description automatically generated">
            <a:extLst>
              <a:ext uri="{FF2B5EF4-FFF2-40B4-BE49-F238E27FC236}">
                <a16:creationId xmlns:a16="http://schemas.microsoft.com/office/drawing/2014/main" id="{9FA71641-B636-D13E-7492-BCD7AED9F6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669" y="3429000"/>
            <a:ext cx="6604000" cy="240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4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474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4" grpId="0"/>
      <p:bldP spid="5" grpId="0" animBg="1"/>
      <p:bldP spid="5" grpId="1" animBg="1"/>
      <p:bldP spid="24" grpId="0" animBg="1"/>
      <p:bldP spid="24" grpId="1" animBg="1"/>
      <p:bldP spid="49" grpId="0" animBg="1"/>
      <p:bldP spid="4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2023C8-03CC-4ED0-830D-BF606451F86B}"/>
              </a:ext>
            </a:extLst>
          </p:cNvPr>
          <p:cNvSpPr txBox="1"/>
          <p:nvPr/>
        </p:nvSpPr>
        <p:spPr>
          <a:xfrm>
            <a:off x="2288877" y="2325781"/>
            <a:ext cx="8194842" cy="22064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vi-VN" sz="60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BÀI</a:t>
            </a:r>
            <a:r>
              <a:rPr lang="en-US" sz="60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51: CÁC SỐ CÓ BA CHỮ SỐ. </a:t>
            </a:r>
            <a:endParaRPr lang="vi-VN" sz="6000" b="1" dirty="0">
              <a:ln w="22225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BC260D-FA70-43A2-A5AC-8FAC030EFAE9}"/>
              </a:ext>
            </a:extLst>
          </p:cNvPr>
          <p:cNvGrpSpPr/>
          <p:nvPr/>
        </p:nvGrpSpPr>
        <p:grpSpPr>
          <a:xfrm>
            <a:off x="1314892" y="894087"/>
            <a:ext cx="2163960" cy="1242752"/>
            <a:chOff x="1523997" y="0"/>
            <a:chExt cx="2190752" cy="101532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0A336D1-6EAB-4D88-B050-1A664761CDAA}"/>
                </a:ext>
              </a:extLst>
            </p:cNvPr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</p:grpSpPr>
          <p:sp>
            <p:nvSpPr>
              <p:cNvPr id="6" name="Rectangle: Top Corners Rounded 5">
                <a:extLst>
                  <a:ext uri="{FF2B5EF4-FFF2-40B4-BE49-F238E27FC236}">
                    <a16:creationId xmlns:a16="http://schemas.microsoft.com/office/drawing/2014/main" id="{2CCECC4C-EFA0-4170-AF5B-8E735A0187EF}"/>
                  </a:ext>
                </a:extLst>
              </p:cNvPr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sz="1600"/>
              </a:p>
            </p:txBody>
          </p:sp>
          <p:sp>
            <p:nvSpPr>
              <p:cNvPr id="7" name="Rectangle: Top Corners Rounded 6">
                <a:extLst>
                  <a:ext uri="{FF2B5EF4-FFF2-40B4-BE49-F238E27FC236}">
                    <a16:creationId xmlns:a16="http://schemas.microsoft.com/office/drawing/2014/main" id="{47C0B4B5-27EA-44D3-9621-0CB828F23E50}"/>
                  </a:ext>
                </a:extLst>
              </p:cNvPr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4D8ACC7-221E-48DD-83A2-16D3E6FF1490}"/>
                </a:ext>
              </a:extLst>
            </p:cNvPr>
            <p:cNvSpPr txBox="1"/>
            <p:nvPr/>
          </p:nvSpPr>
          <p:spPr>
            <a:xfrm>
              <a:off x="1523997" y="135240"/>
              <a:ext cx="1972089" cy="880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3200" b="1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CHỦ ĐỀ </a:t>
              </a:r>
              <a:r>
                <a:rPr lang="en-US" sz="3200" b="1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10</a:t>
              </a:r>
              <a:endParaRPr lang="vi-VN" sz="3200" b="1" dirty="0">
                <a:solidFill>
                  <a:schemeClr val="accent6">
                    <a:lumMod val="75000"/>
                  </a:schemeClr>
                </a:solidFill>
                <a:latin typeface="+mj-lt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9308AFA-8573-43EC-992F-FC51DD70C7E8}"/>
              </a:ext>
            </a:extLst>
          </p:cNvPr>
          <p:cNvSpPr txBox="1"/>
          <p:nvPr/>
        </p:nvSpPr>
        <p:spPr>
          <a:xfrm>
            <a:off x="3147238" y="1059621"/>
            <a:ext cx="7942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j-lt"/>
              </a:rPr>
              <a:t>CÁC SỐ TRONG PHẠM VI 1 000</a:t>
            </a:r>
          </a:p>
        </p:txBody>
      </p:sp>
    </p:spTree>
    <p:extLst>
      <p:ext uri="{BB962C8B-B14F-4D97-AF65-F5344CB8AC3E}">
        <p14:creationId xmlns:p14="http://schemas.microsoft.com/office/powerpoint/2010/main" val="374427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7" name="图片 3096" descr="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249" y="562674"/>
            <a:ext cx="7765138" cy="557630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93" name="图片 3092" descr="PPT素材-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7" y="2855735"/>
            <a:ext cx="4818315" cy="44119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454377" y="2855735"/>
            <a:ext cx="583688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6948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89999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id of blue and black squares&#10;&#10;Description automatically generated">
            <a:extLst>
              <a:ext uri="{FF2B5EF4-FFF2-40B4-BE49-F238E27FC236}">
                <a16:creationId xmlns:a16="http://schemas.microsoft.com/office/drawing/2014/main" id="{904D114C-7139-F5FF-AC98-D0E106B186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5" t="9631" r="3739" b="3333"/>
          <a:stretch/>
        </p:blipFill>
        <p:spPr>
          <a:xfrm>
            <a:off x="1402080" y="528320"/>
            <a:ext cx="5547360" cy="5181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57C79E-5906-8EB0-82FE-947D28A1A4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87" t="7385" r="33847" b="7691"/>
          <a:stretch/>
        </p:blipFill>
        <p:spPr>
          <a:xfrm flipV="1">
            <a:off x="8676640" y="528317"/>
            <a:ext cx="589280" cy="51815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F5C476-C86A-E6A5-B77E-CC46BFE312D9}"/>
              </a:ext>
            </a:extLst>
          </p:cNvPr>
          <p:cNvSpPr txBox="1"/>
          <p:nvPr/>
        </p:nvSpPr>
        <p:spPr>
          <a:xfrm>
            <a:off x="3678622" y="5812221"/>
            <a:ext cx="1671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4800" b="1" dirty="0"/>
              <a:t>100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C25BB3-683D-E567-A68F-69BCBCCF07BA}"/>
              </a:ext>
            </a:extLst>
          </p:cNvPr>
          <p:cNvSpPr txBox="1"/>
          <p:nvPr/>
        </p:nvSpPr>
        <p:spPr>
          <a:xfrm>
            <a:off x="8577142" y="5873777"/>
            <a:ext cx="7882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4400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67184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490">
            <a:extLst>
              <a:ext uri="{FF2B5EF4-FFF2-40B4-BE49-F238E27FC236}">
                <a16:creationId xmlns:a16="http://schemas.microsoft.com/office/drawing/2014/main" id="{38468409-C567-4C28-818E-38B8C6388F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434685"/>
              </p:ext>
            </p:extLst>
          </p:nvPr>
        </p:nvGraphicFramePr>
        <p:xfrm>
          <a:off x="967931" y="645032"/>
          <a:ext cx="10256138" cy="5567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0545">
                  <a:extLst>
                    <a:ext uri="{9D8B030D-6E8A-4147-A177-3AD203B41FA5}">
                      <a16:colId xmlns:a16="http://schemas.microsoft.com/office/drawing/2014/main" val="2828112282"/>
                    </a:ext>
                  </a:extLst>
                </a:gridCol>
                <a:gridCol w="877333">
                  <a:extLst>
                    <a:ext uri="{9D8B030D-6E8A-4147-A177-3AD203B41FA5}">
                      <a16:colId xmlns:a16="http://schemas.microsoft.com/office/drawing/2014/main" val="3722848124"/>
                    </a:ext>
                  </a:extLst>
                </a:gridCol>
                <a:gridCol w="843148">
                  <a:extLst>
                    <a:ext uri="{9D8B030D-6E8A-4147-A177-3AD203B41FA5}">
                      <a16:colId xmlns:a16="http://schemas.microsoft.com/office/drawing/2014/main" val="152524359"/>
                    </a:ext>
                  </a:extLst>
                </a:gridCol>
                <a:gridCol w="783771">
                  <a:extLst>
                    <a:ext uri="{9D8B030D-6E8A-4147-A177-3AD203B41FA5}">
                      <a16:colId xmlns:a16="http://schemas.microsoft.com/office/drawing/2014/main" val="1663079875"/>
                    </a:ext>
                  </a:extLst>
                </a:gridCol>
                <a:gridCol w="819398">
                  <a:extLst>
                    <a:ext uri="{9D8B030D-6E8A-4147-A177-3AD203B41FA5}">
                      <a16:colId xmlns:a16="http://schemas.microsoft.com/office/drawing/2014/main" val="952112415"/>
                    </a:ext>
                  </a:extLst>
                </a:gridCol>
                <a:gridCol w="2481943">
                  <a:extLst>
                    <a:ext uri="{9D8B030D-6E8A-4147-A177-3AD203B41FA5}">
                      <a16:colId xmlns:a16="http://schemas.microsoft.com/office/drawing/2014/main" val="339309947"/>
                    </a:ext>
                  </a:extLst>
                </a:gridCol>
              </a:tblGrid>
              <a:tr h="1207381"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dirty="0">
                          <a:solidFill>
                            <a:schemeClr val="tx1"/>
                          </a:solidFill>
                        </a:rPr>
                        <a:t>Trăm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dirty="0">
                          <a:solidFill>
                            <a:schemeClr val="tx1"/>
                          </a:solidFill>
                        </a:rPr>
                        <a:t>Chục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dirty="0">
                          <a:solidFill>
                            <a:schemeClr val="tx1"/>
                          </a:solidFill>
                        </a:rPr>
                        <a:t>Đơn vị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dirty="0">
                          <a:solidFill>
                            <a:schemeClr val="tx1"/>
                          </a:solidFill>
                        </a:rPr>
                        <a:t>Viết số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dirty="0">
                          <a:solidFill>
                            <a:schemeClr val="tx1"/>
                          </a:solidFill>
                        </a:rPr>
                        <a:t>Đọc số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862058"/>
                  </a:ext>
                </a:extLst>
              </a:tr>
              <a:tr h="1465420"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465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ốn trăm sáu mươi lăm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607564"/>
                  </a:ext>
                </a:extLst>
              </a:tr>
              <a:tr h="1451205"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304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ba trăm linh tư</a:t>
                      </a:r>
                      <a:endParaRPr lang="en-V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627883"/>
                  </a:ext>
                </a:extLst>
              </a:tr>
              <a:tr h="1443929"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231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ai trăm ba mươi mốt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106989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51B6883-04BF-48E2-A7C7-8066AEB956E7}"/>
              </a:ext>
            </a:extLst>
          </p:cNvPr>
          <p:cNvSpPr/>
          <p:nvPr/>
        </p:nvSpPr>
        <p:spPr>
          <a:xfrm>
            <a:off x="5453378" y="2243904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3989A-4B18-4FB8-A7E2-D305AB934672}"/>
              </a:ext>
            </a:extLst>
          </p:cNvPr>
          <p:cNvSpPr/>
          <p:nvPr/>
        </p:nvSpPr>
        <p:spPr>
          <a:xfrm>
            <a:off x="6359123" y="2243903"/>
            <a:ext cx="73319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9C03E2-EDC2-4E2F-B942-04B3B7A17A74}"/>
              </a:ext>
            </a:extLst>
          </p:cNvPr>
          <p:cNvSpPr/>
          <p:nvPr/>
        </p:nvSpPr>
        <p:spPr>
          <a:xfrm>
            <a:off x="7194952" y="2243903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7478E-D7BB-4787-A47A-6E2EAF1BAB82}"/>
              </a:ext>
            </a:extLst>
          </p:cNvPr>
          <p:cNvSpPr/>
          <p:nvPr/>
        </p:nvSpPr>
        <p:spPr>
          <a:xfrm>
            <a:off x="8009062" y="2271009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CAF7C1-F479-445A-AF52-E8A2D29D7971}"/>
              </a:ext>
            </a:extLst>
          </p:cNvPr>
          <p:cNvSpPr/>
          <p:nvPr/>
        </p:nvSpPr>
        <p:spPr>
          <a:xfrm>
            <a:off x="8841487" y="2243903"/>
            <a:ext cx="2242057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B0218F6-4F93-4FBE-AF4A-FBD6E55FF7D7}"/>
              </a:ext>
            </a:extLst>
          </p:cNvPr>
          <p:cNvGrpSpPr/>
          <p:nvPr/>
        </p:nvGrpSpPr>
        <p:grpSpPr>
          <a:xfrm>
            <a:off x="1054832" y="1903342"/>
            <a:ext cx="4196227" cy="1352315"/>
            <a:chOff x="1005444" y="2305102"/>
            <a:chExt cx="4196227" cy="135231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ABFD42A-E637-4388-A484-671001D4A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5444" y="2305102"/>
              <a:ext cx="1025141" cy="1025141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A63E016-9549-481F-89EF-D5686C7C6746}"/>
                </a:ext>
              </a:extLst>
            </p:cNvPr>
            <p:cNvGrpSpPr/>
            <p:nvPr/>
          </p:nvGrpSpPr>
          <p:grpSpPr>
            <a:xfrm>
              <a:off x="3862878" y="2636500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D43D9465-0697-48BF-81FC-798E5CB3AE3B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5B03B52E-3D8D-4FF7-8A29-696ECCF7846C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51B80C9B-B50E-4909-BF98-E16AB98E876F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BAE859F8-06C5-49EB-BD2F-BEAC7A68E239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E9FF441F-1FF6-44D8-9415-0DD501537292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EF904973-D28C-4EEF-8AC4-63A4E822565B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802DC4BA-2D18-42FB-8B62-6BD7C8FE21EA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8299CCAB-A939-40D4-B44D-9DA610B44429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B51FCE05-FDD2-4BA4-AE17-1791BBAA26AF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50749837-92DC-4658-B624-7D0B34110C23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73E33D1-14CE-4CF5-85C6-36EACC19DA69}"/>
                </a:ext>
              </a:extLst>
            </p:cNvPr>
            <p:cNvGrpSpPr/>
            <p:nvPr/>
          </p:nvGrpSpPr>
          <p:grpSpPr>
            <a:xfrm>
              <a:off x="4091213" y="2632277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8499EA17-91D9-4C34-A782-DE18A62CE558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B80605E4-789F-4148-84BF-534D8B91E24E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213741C6-BED1-4BE1-83D6-593F72939B7C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540F8834-150D-413D-A10A-FBBFD3578FE4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E69BE95A-2337-43AC-A5FE-7728E1AC17B2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EC79CF5E-FBCA-4F82-890B-D8716881985B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689E87B5-53DF-402B-BA8A-8FE5091CBAD1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432BE95C-0BF7-4FC8-B440-A28FFC0D9103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EB604A51-1287-487E-A2C1-33C32D3069A8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9534BCB-1E66-4A4C-916C-3D593864C598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E1FA2E9-BC61-4C20-8F1A-B0CB76B8C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7844" y="2457502"/>
              <a:ext cx="1025141" cy="102514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4FEAAFE-1208-4F5F-9849-FE33C6218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244" y="2609902"/>
              <a:ext cx="1025141" cy="102514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04DCB6C-63FF-4A41-BFAA-C39CDD25A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4686" y="2632276"/>
              <a:ext cx="1025141" cy="1025141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1B87C71-5AC2-473D-8AFB-73B8EAC3604F}"/>
                </a:ext>
              </a:extLst>
            </p:cNvPr>
            <p:cNvGrpSpPr/>
            <p:nvPr/>
          </p:nvGrpSpPr>
          <p:grpSpPr>
            <a:xfrm>
              <a:off x="4295325" y="2634388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5A08EAD9-FB43-4D4A-96B3-0CE7417E9F44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100BA69C-C8BE-41AC-A569-8E85EE0F8D57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F765903A-E566-4D88-BE7C-33FA16152F73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2482F3C3-0FF8-48E5-81EF-2E54BF62E083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B38C4E5-5571-44D5-BCB1-ADEFA95E15A8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16C020D4-437A-43C2-9772-141E7548E75C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604748C3-2DB2-47FF-957D-9AA2D3506033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D12075C2-8879-4866-99E9-307B75404BB5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EA53F5D5-8619-40A0-BAE8-7D95630BC33B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8756E82D-3829-4441-8151-4B2EEFC0B977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D4E0E5E-FEEF-424B-9D4E-BC4B37766E1A}"/>
                </a:ext>
              </a:extLst>
            </p:cNvPr>
            <p:cNvGrpSpPr/>
            <p:nvPr/>
          </p:nvGrpSpPr>
          <p:grpSpPr>
            <a:xfrm>
              <a:off x="4511785" y="2630165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DF1A2856-8F7A-4A93-A8DA-8F03113F57F7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C6243EDE-6851-4D9A-9DBA-E10F78D5B523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EC3FED2-473C-4C56-9191-D4327A297BC2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ED925409-8494-4D04-AF6E-1909C47D868A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58411558-F260-4084-B37A-115BE428517C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F30879E3-AA14-4BDE-8958-25209CA25C8F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68C47F50-EA5D-4598-8C53-162FC32A2098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7B37AA30-FC7F-4C2F-BC9F-702DEFCDE9BE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9E97996E-D7E7-4DC2-BB7C-F47771C29BA4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B234D83-3EA9-4F5F-B567-E20E86267892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8E2FB39-DE28-4F11-8045-2E1E9BD62B48}"/>
                </a:ext>
              </a:extLst>
            </p:cNvPr>
            <p:cNvGrpSpPr/>
            <p:nvPr/>
          </p:nvGrpSpPr>
          <p:grpSpPr>
            <a:xfrm>
              <a:off x="4715897" y="2614125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FEF1E2C-5311-4621-96CA-6F2D92222F8D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C8DD0E5-D262-4985-8C54-C1465D71C794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2C07D9A-F038-4030-BF8A-5F49E6D93BCC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663B806-746D-46CF-B9A1-BE9D324D79C5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CB5F739-7C84-40C7-BF37-F72CCB913FE0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2697BB4-2709-4C37-81C2-79CFD8D8BAFA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FE75FA4C-B9BF-460A-9EE5-C5B134B2EA57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7B4B580-966D-4CBF-8A17-B539305E94FF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85E3D64-D6FB-4013-A6A2-A7B9D84B4729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D8C983A1-6C17-4736-9187-2AF58FBE2F0E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453C251-9974-4A84-AFB7-A54D1378AB9D}"/>
                </a:ext>
              </a:extLst>
            </p:cNvPr>
            <p:cNvGrpSpPr/>
            <p:nvPr/>
          </p:nvGrpSpPr>
          <p:grpSpPr>
            <a:xfrm>
              <a:off x="4932357" y="2609902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FC37DFE-F0B7-4807-B3A2-3D45C9E19E21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B605A3A-7303-49B2-A6DE-5F0AD065E465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785A949-8648-49F2-A7D8-4F87E538AE9B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67C5179-9EAE-44EF-9002-1993401102AC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9CBC1FA-60E4-4DEA-A523-49E63C71F455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16A7E63-373B-45AF-B99F-9AC8779EC02F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47C47BC-2CCC-4317-8CBE-5EFBBD7C05E1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98CA165-62AE-4362-8903-CF3758060CCD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3F7C337-2CFD-419B-8C53-D43520186FE5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C0870A7-A072-4446-82D1-1115E429652C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F23B333-A5BF-490D-8349-9419575A2376}"/>
                </a:ext>
              </a:extLst>
            </p:cNvPr>
            <p:cNvGrpSpPr/>
            <p:nvPr/>
          </p:nvGrpSpPr>
          <p:grpSpPr>
            <a:xfrm>
              <a:off x="5119712" y="3112722"/>
              <a:ext cx="81959" cy="510458"/>
              <a:chOff x="7152671" y="2046460"/>
              <a:chExt cx="90155" cy="450774"/>
            </a:xfrm>
            <a:solidFill>
              <a:schemeClr val="bg1"/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C4C0EA1-E743-4DB0-AA1A-E4D30C27E737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25DC09C-E669-4951-AD1E-5044B52A4756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9BD6E7D-F20E-484F-BCCB-12E93EC15025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240106AC-4953-45A8-B1E5-A1107A85AEE9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03A3CDB-19D5-47A2-A206-1A09C9D64453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1E4B1D4-51C3-4409-B450-23D34474AB8C}"/>
              </a:ext>
            </a:extLst>
          </p:cNvPr>
          <p:cNvGrpSpPr/>
          <p:nvPr/>
        </p:nvGrpSpPr>
        <p:grpSpPr>
          <a:xfrm>
            <a:off x="1066707" y="3384486"/>
            <a:ext cx="4196227" cy="1329941"/>
            <a:chOff x="1041602" y="3789849"/>
            <a:chExt cx="4196227" cy="1329941"/>
          </a:xfrm>
        </p:grpSpPr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76692786-7593-4628-B3A4-581234A37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1602" y="3789849"/>
              <a:ext cx="1025141" cy="1025141"/>
            </a:xfrm>
            <a:prstGeom prst="rect">
              <a:avLst/>
            </a:prstGeom>
          </p:spPr>
        </p:pic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1AF0444A-2ED7-4505-9EE7-0C71AE1FF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4002" y="3942249"/>
              <a:ext cx="1025141" cy="1025141"/>
            </a:xfrm>
            <a:prstGeom prst="rect">
              <a:avLst/>
            </a:prstGeom>
          </p:spPr>
        </p:pic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E52B7F0D-F554-4CB4-81D9-C9F769362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402" y="4094649"/>
              <a:ext cx="1025141" cy="1025141"/>
            </a:xfrm>
            <a:prstGeom prst="rect">
              <a:avLst/>
            </a:prstGeom>
          </p:spPr>
        </p:pic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318F42A-6C35-41D6-A4BF-6FCEDBBC2512}"/>
                </a:ext>
              </a:extLst>
            </p:cNvPr>
            <p:cNvGrpSpPr/>
            <p:nvPr/>
          </p:nvGrpSpPr>
          <p:grpSpPr>
            <a:xfrm>
              <a:off x="5155870" y="4699560"/>
              <a:ext cx="81959" cy="408366"/>
              <a:chOff x="7152671" y="2136615"/>
              <a:chExt cx="90155" cy="360619"/>
            </a:xfrm>
            <a:solidFill>
              <a:schemeClr val="bg1"/>
            </a:solidFill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02022E8A-6BEA-477C-B0DC-16D79764200C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7D336846-21F7-4AD7-A2A5-C01B773921C3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514D6F8B-D636-4FAF-8C75-516090515667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6A77C551-C541-4E05-B63D-C27C0CE3FE37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BD11D3AE-B883-467D-A0EA-1E9A299329F6}"/>
              </a:ext>
            </a:extLst>
          </p:cNvPr>
          <p:cNvSpPr/>
          <p:nvPr/>
        </p:nvSpPr>
        <p:spPr>
          <a:xfrm>
            <a:off x="5453378" y="3639230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672FC7A-5246-4B4C-B004-ECEFDA3E4703}"/>
              </a:ext>
            </a:extLst>
          </p:cNvPr>
          <p:cNvSpPr/>
          <p:nvPr/>
        </p:nvSpPr>
        <p:spPr>
          <a:xfrm>
            <a:off x="6359123" y="3639229"/>
            <a:ext cx="73319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81D96E3-380E-4423-B7A0-0EFE83534C4E}"/>
              </a:ext>
            </a:extLst>
          </p:cNvPr>
          <p:cNvSpPr/>
          <p:nvPr/>
        </p:nvSpPr>
        <p:spPr>
          <a:xfrm>
            <a:off x="7194952" y="3639229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2096B4F-108E-46EE-B01D-1E965B475C08}"/>
              </a:ext>
            </a:extLst>
          </p:cNvPr>
          <p:cNvSpPr/>
          <p:nvPr/>
        </p:nvSpPr>
        <p:spPr>
          <a:xfrm>
            <a:off x="8009062" y="3666335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6CF7639-071D-47BC-B1A1-19FFB53D8324}"/>
              </a:ext>
            </a:extLst>
          </p:cNvPr>
          <p:cNvSpPr/>
          <p:nvPr/>
        </p:nvSpPr>
        <p:spPr>
          <a:xfrm>
            <a:off x="8841487" y="3639229"/>
            <a:ext cx="2242057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4F5A3DD-B466-4F3C-A6B1-7C85473D95E6}"/>
              </a:ext>
            </a:extLst>
          </p:cNvPr>
          <p:cNvGrpSpPr/>
          <p:nvPr/>
        </p:nvGrpSpPr>
        <p:grpSpPr>
          <a:xfrm>
            <a:off x="1066707" y="4938120"/>
            <a:ext cx="4179530" cy="1177541"/>
            <a:chOff x="1017319" y="5324382"/>
            <a:chExt cx="4179530" cy="1177541"/>
          </a:xfrm>
        </p:grpSpPr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952511A0-CA4E-40DF-9EFD-59F40CAF8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319" y="5324382"/>
              <a:ext cx="1025141" cy="1025141"/>
            </a:xfrm>
            <a:prstGeom prst="rect">
              <a:avLst/>
            </a:prstGeom>
          </p:spPr>
        </p:pic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5E758C36-F679-47FC-AFDA-08E644C73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719" y="5476782"/>
              <a:ext cx="1025141" cy="1025141"/>
            </a:xfrm>
            <a:prstGeom prst="rect">
              <a:avLst/>
            </a:prstGeom>
          </p:spPr>
        </p:pic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B0B95C81-4272-4D0D-8065-CAD12C022297}"/>
                </a:ext>
              </a:extLst>
            </p:cNvPr>
            <p:cNvGrpSpPr/>
            <p:nvPr/>
          </p:nvGrpSpPr>
          <p:grpSpPr>
            <a:xfrm>
              <a:off x="4506963" y="5449834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991AA188-9777-431E-A8CD-8D8095A1CA08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159B0079-2EFB-4C8A-B304-15B8D7E472E9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7CBEC2D9-A953-46B4-A195-B49B0D8F108F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6BCE242D-6D49-42DE-8331-01FB823F0570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A19E91CB-CCFF-4684-BE93-357C29401A2A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B14CA372-4408-47E7-87A1-B291D15EA92A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8995F209-AA20-4BC1-A963-E342C4664E38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E6BA5EA8-BECD-41B3-A4F3-C85390C49D5E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E058DF76-EF40-418D-B0E2-8596F0AFCFD4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F8F544AA-C658-45A9-978E-C2281388D431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740A9A9C-45A9-4F0A-81BE-F3B94BD5DCD2}"/>
                </a:ext>
              </a:extLst>
            </p:cNvPr>
            <p:cNvGrpSpPr/>
            <p:nvPr/>
          </p:nvGrpSpPr>
          <p:grpSpPr>
            <a:xfrm>
              <a:off x="4711075" y="5449292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460608EF-EEB9-4485-A208-D8B404B74518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B850B7CA-4157-46F1-831F-CE06A741D612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D971AA4A-C99C-4CCA-A673-111AEB01CB69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2C064E25-E7A2-40AE-9A6B-33398732FBF6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A5CCEB90-4794-4CCA-BEC7-D03B7D7AFCAD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60F06324-1ADC-413D-A548-368A80A83B92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661FBB0E-93F9-40AF-928C-66A64FE1AF18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E411EF1F-31EA-4C71-B7A7-68D016C80A1D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AEFCC1BD-C2F0-46BA-BB2E-E82FD4531E27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620C1105-8EFD-4500-BCFF-77E6DD9192CA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EBC92404-1134-4460-B9AF-8B70C89D4E3A}"/>
                </a:ext>
              </a:extLst>
            </p:cNvPr>
            <p:cNvGrpSpPr/>
            <p:nvPr/>
          </p:nvGrpSpPr>
          <p:grpSpPr>
            <a:xfrm>
              <a:off x="4927535" y="5445069"/>
              <a:ext cx="81959" cy="1020917"/>
              <a:chOff x="7152671" y="1595686"/>
              <a:chExt cx="90155" cy="901548"/>
            </a:xfrm>
            <a:solidFill>
              <a:schemeClr val="bg1"/>
            </a:solidFill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F1EC24D3-319D-4E1B-89BE-7CBDD1867BF6}"/>
                  </a:ext>
                </a:extLst>
              </p:cNvPr>
              <p:cNvSpPr/>
              <p:nvPr/>
            </p:nvSpPr>
            <p:spPr>
              <a:xfrm>
                <a:off x="7152671" y="159568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C1E3FA0D-1659-409C-9612-3E688E53DDBA}"/>
                  </a:ext>
                </a:extLst>
              </p:cNvPr>
              <p:cNvSpPr/>
              <p:nvPr/>
            </p:nvSpPr>
            <p:spPr>
              <a:xfrm>
                <a:off x="7152671" y="1685841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F2EE9772-8BA1-4F04-A439-DD360DA699F4}"/>
                  </a:ext>
                </a:extLst>
              </p:cNvPr>
              <p:cNvSpPr/>
              <p:nvPr/>
            </p:nvSpPr>
            <p:spPr>
              <a:xfrm>
                <a:off x="7152671" y="1775996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101B2D8F-962B-46E0-BEAE-539DEE4EA5C1}"/>
                  </a:ext>
                </a:extLst>
              </p:cNvPr>
              <p:cNvSpPr/>
              <p:nvPr/>
            </p:nvSpPr>
            <p:spPr>
              <a:xfrm>
                <a:off x="7152671" y="186615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77AECD5-EBC1-41B7-AE4D-766E2DCA5229}"/>
                  </a:ext>
                </a:extLst>
              </p:cNvPr>
              <p:cNvSpPr/>
              <p:nvPr/>
            </p:nvSpPr>
            <p:spPr>
              <a:xfrm>
                <a:off x="7152671" y="195630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47929D49-AD3C-4681-A1B5-45BC1F037AC9}"/>
                  </a:ext>
                </a:extLst>
              </p:cNvPr>
              <p:cNvSpPr/>
              <p:nvPr/>
            </p:nvSpPr>
            <p:spPr>
              <a:xfrm>
                <a:off x="7152671" y="204646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5E820F55-BFE1-4207-AE9D-443B99DB629F}"/>
                  </a:ext>
                </a:extLst>
              </p:cNvPr>
              <p:cNvSpPr/>
              <p:nvPr/>
            </p:nvSpPr>
            <p:spPr>
              <a:xfrm>
                <a:off x="7152671" y="2136615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3ABD8B78-F804-4C80-8ECE-023E302473F3}"/>
                  </a:ext>
                </a:extLst>
              </p:cNvPr>
              <p:cNvSpPr/>
              <p:nvPr/>
            </p:nvSpPr>
            <p:spPr>
              <a:xfrm>
                <a:off x="7152671" y="2226770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1B14C3D1-6096-498C-85FE-2F6ACADC2D43}"/>
                  </a:ext>
                </a:extLst>
              </p:cNvPr>
              <p:cNvSpPr/>
              <p:nvPr/>
            </p:nvSpPr>
            <p:spPr>
              <a:xfrm>
                <a:off x="7152671" y="2316924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B9A18F49-C732-4EBD-A210-AF503B285C91}"/>
                  </a:ext>
                </a:extLst>
              </p:cNvPr>
              <p:cNvSpPr/>
              <p:nvPr/>
            </p:nvSpPr>
            <p:spPr>
              <a:xfrm>
                <a:off x="7152671" y="2407079"/>
                <a:ext cx="90155" cy="90155"/>
              </a:xfrm>
              <a:prstGeom prst="rect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BD6F2AA7-91C7-492C-B683-4F4C72999EB2}"/>
                </a:ext>
              </a:extLst>
            </p:cNvPr>
            <p:cNvSpPr/>
            <p:nvPr/>
          </p:nvSpPr>
          <p:spPr>
            <a:xfrm>
              <a:off x="5114890" y="6356247"/>
              <a:ext cx="81959" cy="10209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CAA4DA7-5806-4C17-8B0C-7A20E5799C08}"/>
              </a:ext>
            </a:extLst>
          </p:cNvPr>
          <p:cNvSpPr/>
          <p:nvPr/>
        </p:nvSpPr>
        <p:spPr>
          <a:xfrm>
            <a:off x="5453734" y="5058808"/>
            <a:ext cx="80651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1D69C340-F48D-454A-9D7B-9468642248A6}"/>
              </a:ext>
            </a:extLst>
          </p:cNvPr>
          <p:cNvSpPr/>
          <p:nvPr/>
        </p:nvSpPr>
        <p:spPr>
          <a:xfrm>
            <a:off x="6359479" y="5058807"/>
            <a:ext cx="73319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F7598ACC-D6B7-4539-8917-6E11185CF4A7}"/>
              </a:ext>
            </a:extLst>
          </p:cNvPr>
          <p:cNvSpPr/>
          <p:nvPr/>
        </p:nvSpPr>
        <p:spPr>
          <a:xfrm>
            <a:off x="7195308" y="5058807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7C22C231-EF3E-4782-AE51-0CBADD6DF9B8}"/>
              </a:ext>
            </a:extLst>
          </p:cNvPr>
          <p:cNvSpPr/>
          <p:nvPr/>
        </p:nvSpPr>
        <p:spPr>
          <a:xfrm>
            <a:off x="8009418" y="5085913"/>
            <a:ext cx="666545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9B4ACADA-1F57-4E88-A14B-2FC8D4222A62}"/>
              </a:ext>
            </a:extLst>
          </p:cNvPr>
          <p:cNvSpPr/>
          <p:nvPr/>
        </p:nvSpPr>
        <p:spPr>
          <a:xfrm>
            <a:off x="8841843" y="5058807"/>
            <a:ext cx="2242057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55815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136" grpId="0" animBg="1"/>
      <p:bldP spid="137" grpId="0" animBg="1"/>
      <p:bldP spid="138" grpId="0" animBg="1"/>
      <p:bldP spid="139" grpId="0" animBg="1"/>
      <p:bldP spid="1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8371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2DD2345-071C-430B-9FCB-6AA0B82504F3}"/>
              </a:ext>
            </a:extLst>
          </p:cNvPr>
          <p:cNvGrpSpPr/>
          <p:nvPr/>
        </p:nvGrpSpPr>
        <p:grpSpPr>
          <a:xfrm>
            <a:off x="2269209" y="508065"/>
            <a:ext cx="8287714" cy="584775"/>
            <a:chOff x="1183343" y="1464304"/>
            <a:chExt cx="8287714" cy="58477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58A3895-B88D-45C5-95B4-6980980C4A29}"/>
                </a:ext>
              </a:extLst>
            </p:cNvPr>
            <p:cNvSpPr txBox="1"/>
            <p:nvPr/>
          </p:nvSpPr>
          <p:spPr>
            <a:xfrm>
              <a:off x="1801298" y="1464304"/>
              <a:ext cx="76697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Tìm</a:t>
              </a:r>
              <a:r>
                <a: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cá</a:t>
              </a:r>
              <a:r>
                <a: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cho</a:t>
              </a:r>
              <a:r>
                <a: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mèo</a:t>
              </a: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9F5DD5CC-B417-453A-844E-FD84C64BF738}"/>
                </a:ext>
              </a:extLst>
            </p:cNvPr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8083192-862A-4C0A-9CCE-0E5787D3A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" y="1179619"/>
            <a:ext cx="10388600" cy="5473700"/>
          </a:xfrm>
          <a:prstGeom prst="rect">
            <a:avLst/>
          </a:prstGeom>
        </p:spPr>
      </p:pic>
      <p:sp>
        <p:nvSpPr>
          <p:cNvPr id="6" name="Freeform 14">
            <a:extLst>
              <a:ext uri="{FF2B5EF4-FFF2-40B4-BE49-F238E27FC236}">
                <a16:creationId xmlns:a16="http://schemas.microsoft.com/office/drawing/2014/main" id="{279C7514-F9AE-478F-947F-C4DAC99C77E8}"/>
              </a:ext>
            </a:extLst>
          </p:cNvPr>
          <p:cNvSpPr/>
          <p:nvPr/>
        </p:nvSpPr>
        <p:spPr>
          <a:xfrm>
            <a:off x="5731379" y="4542655"/>
            <a:ext cx="915154" cy="760399"/>
          </a:xfrm>
          <a:custGeom>
            <a:avLst/>
            <a:gdLst>
              <a:gd name="connsiteX0" fmla="*/ 0 w 916179"/>
              <a:gd name="connsiteY0" fmla="*/ 0 h 772510"/>
              <a:gd name="connsiteX1" fmla="*/ 204951 w 916179"/>
              <a:gd name="connsiteY1" fmla="*/ 126124 h 772510"/>
              <a:gd name="connsiteX2" fmla="*/ 520262 w 916179"/>
              <a:gd name="connsiteY2" fmla="*/ 236483 h 772510"/>
              <a:gd name="connsiteX3" fmla="*/ 740979 w 916179"/>
              <a:gd name="connsiteY3" fmla="*/ 362607 h 772510"/>
              <a:gd name="connsiteX4" fmla="*/ 835572 w 916179"/>
              <a:gd name="connsiteY4" fmla="*/ 504496 h 772510"/>
              <a:gd name="connsiteX5" fmla="*/ 914400 w 916179"/>
              <a:gd name="connsiteY5" fmla="*/ 630621 h 772510"/>
              <a:gd name="connsiteX6" fmla="*/ 882869 w 916179"/>
              <a:gd name="connsiteY6" fmla="*/ 772510 h 772510"/>
              <a:gd name="connsiteX0" fmla="*/ 0 w 916179"/>
              <a:gd name="connsiteY0" fmla="*/ 0 h 772510"/>
              <a:gd name="connsiteX1" fmla="*/ 204951 w 916179"/>
              <a:gd name="connsiteY1" fmla="*/ 126124 h 772510"/>
              <a:gd name="connsiteX2" fmla="*/ 520262 w 916179"/>
              <a:gd name="connsiteY2" fmla="*/ 236483 h 772510"/>
              <a:gd name="connsiteX3" fmla="*/ 740979 w 916179"/>
              <a:gd name="connsiteY3" fmla="*/ 362607 h 772510"/>
              <a:gd name="connsiteX4" fmla="*/ 914400 w 916179"/>
              <a:gd name="connsiteY4" fmla="*/ 630621 h 772510"/>
              <a:gd name="connsiteX5" fmla="*/ 882869 w 916179"/>
              <a:gd name="connsiteY5" fmla="*/ 772510 h 772510"/>
              <a:gd name="connsiteX0" fmla="*/ 0 w 916179"/>
              <a:gd name="connsiteY0" fmla="*/ 0 h 772510"/>
              <a:gd name="connsiteX1" fmla="*/ 204951 w 916179"/>
              <a:gd name="connsiteY1" fmla="*/ 126124 h 772510"/>
              <a:gd name="connsiteX2" fmla="*/ 520262 w 916179"/>
              <a:gd name="connsiteY2" fmla="*/ 236483 h 772510"/>
              <a:gd name="connsiteX3" fmla="*/ 740979 w 916179"/>
              <a:gd name="connsiteY3" fmla="*/ 362607 h 772510"/>
              <a:gd name="connsiteX4" fmla="*/ 914400 w 916179"/>
              <a:gd name="connsiteY4" fmla="*/ 630621 h 772510"/>
              <a:gd name="connsiteX5" fmla="*/ 882869 w 916179"/>
              <a:gd name="connsiteY5" fmla="*/ 772510 h 772510"/>
              <a:gd name="connsiteX0" fmla="*/ 0 w 916179"/>
              <a:gd name="connsiteY0" fmla="*/ 0 h 772510"/>
              <a:gd name="connsiteX1" fmla="*/ 204951 w 916179"/>
              <a:gd name="connsiteY1" fmla="*/ 126124 h 772510"/>
              <a:gd name="connsiteX2" fmla="*/ 520262 w 916179"/>
              <a:gd name="connsiteY2" fmla="*/ 236483 h 772510"/>
              <a:gd name="connsiteX3" fmla="*/ 740979 w 916179"/>
              <a:gd name="connsiteY3" fmla="*/ 362607 h 772510"/>
              <a:gd name="connsiteX4" fmla="*/ 914400 w 916179"/>
              <a:gd name="connsiteY4" fmla="*/ 630621 h 772510"/>
              <a:gd name="connsiteX5" fmla="*/ 882869 w 916179"/>
              <a:gd name="connsiteY5" fmla="*/ 772510 h 772510"/>
              <a:gd name="connsiteX0" fmla="*/ 0 w 916179"/>
              <a:gd name="connsiteY0" fmla="*/ 0 h 772510"/>
              <a:gd name="connsiteX1" fmla="*/ 204951 w 916179"/>
              <a:gd name="connsiteY1" fmla="*/ 126124 h 772510"/>
              <a:gd name="connsiteX2" fmla="*/ 489984 w 916179"/>
              <a:gd name="connsiteY2" fmla="*/ 248594 h 772510"/>
              <a:gd name="connsiteX3" fmla="*/ 740979 w 916179"/>
              <a:gd name="connsiteY3" fmla="*/ 362607 h 772510"/>
              <a:gd name="connsiteX4" fmla="*/ 914400 w 916179"/>
              <a:gd name="connsiteY4" fmla="*/ 630621 h 772510"/>
              <a:gd name="connsiteX5" fmla="*/ 882869 w 916179"/>
              <a:gd name="connsiteY5" fmla="*/ 772510 h 772510"/>
              <a:gd name="connsiteX0" fmla="*/ 0 w 916179"/>
              <a:gd name="connsiteY0" fmla="*/ 0 h 772510"/>
              <a:gd name="connsiteX1" fmla="*/ 204951 w 916179"/>
              <a:gd name="connsiteY1" fmla="*/ 126124 h 772510"/>
              <a:gd name="connsiteX2" fmla="*/ 489984 w 916179"/>
              <a:gd name="connsiteY2" fmla="*/ 248594 h 772510"/>
              <a:gd name="connsiteX3" fmla="*/ 771257 w 916179"/>
              <a:gd name="connsiteY3" fmla="*/ 374718 h 772510"/>
              <a:gd name="connsiteX4" fmla="*/ 914400 w 916179"/>
              <a:gd name="connsiteY4" fmla="*/ 630621 h 772510"/>
              <a:gd name="connsiteX5" fmla="*/ 882869 w 916179"/>
              <a:gd name="connsiteY5" fmla="*/ 772510 h 772510"/>
              <a:gd name="connsiteX0" fmla="*/ 0 w 916179"/>
              <a:gd name="connsiteY0" fmla="*/ 0 h 772510"/>
              <a:gd name="connsiteX1" fmla="*/ 204951 w 916179"/>
              <a:gd name="connsiteY1" fmla="*/ 126124 h 772510"/>
              <a:gd name="connsiteX2" fmla="*/ 489984 w 916179"/>
              <a:gd name="connsiteY2" fmla="*/ 248594 h 772510"/>
              <a:gd name="connsiteX3" fmla="*/ 795479 w 916179"/>
              <a:gd name="connsiteY3" fmla="*/ 380774 h 772510"/>
              <a:gd name="connsiteX4" fmla="*/ 914400 w 916179"/>
              <a:gd name="connsiteY4" fmla="*/ 630621 h 772510"/>
              <a:gd name="connsiteX5" fmla="*/ 882869 w 916179"/>
              <a:gd name="connsiteY5" fmla="*/ 772510 h 772510"/>
              <a:gd name="connsiteX0" fmla="*/ 0 w 915154"/>
              <a:gd name="connsiteY0" fmla="*/ 0 h 760399"/>
              <a:gd name="connsiteX1" fmla="*/ 204951 w 915154"/>
              <a:gd name="connsiteY1" fmla="*/ 126124 h 760399"/>
              <a:gd name="connsiteX2" fmla="*/ 489984 w 915154"/>
              <a:gd name="connsiteY2" fmla="*/ 248594 h 760399"/>
              <a:gd name="connsiteX3" fmla="*/ 795479 w 915154"/>
              <a:gd name="connsiteY3" fmla="*/ 380774 h 760399"/>
              <a:gd name="connsiteX4" fmla="*/ 914400 w 915154"/>
              <a:gd name="connsiteY4" fmla="*/ 630621 h 760399"/>
              <a:gd name="connsiteX5" fmla="*/ 846535 w 915154"/>
              <a:gd name="connsiteY5" fmla="*/ 760399 h 76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154" h="760399">
                <a:moveTo>
                  <a:pt x="0" y="0"/>
                </a:moveTo>
                <a:cubicBezTo>
                  <a:pt x="59120" y="43355"/>
                  <a:pt x="123287" y="84692"/>
                  <a:pt x="204951" y="126124"/>
                </a:cubicBezTo>
                <a:cubicBezTo>
                  <a:pt x="286615" y="167556"/>
                  <a:pt x="391563" y="206152"/>
                  <a:pt x="489984" y="248594"/>
                </a:cubicBezTo>
                <a:cubicBezTo>
                  <a:pt x="588405" y="291036"/>
                  <a:pt x="724743" y="317103"/>
                  <a:pt x="795479" y="380774"/>
                </a:cubicBezTo>
                <a:cubicBezTo>
                  <a:pt x="866215" y="444445"/>
                  <a:pt x="908919" y="513859"/>
                  <a:pt x="914400" y="630621"/>
                </a:cubicBezTo>
                <a:cubicBezTo>
                  <a:pt x="922283" y="675290"/>
                  <a:pt x="866242" y="711789"/>
                  <a:pt x="846535" y="760399"/>
                </a:cubicBezTo>
              </a:path>
            </a:pathLst>
          </a:cu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A81CF3DC-0AA1-4535-BBB7-83258A0CA445}"/>
              </a:ext>
            </a:extLst>
          </p:cNvPr>
          <p:cNvSpPr/>
          <p:nvPr/>
        </p:nvSpPr>
        <p:spPr>
          <a:xfrm>
            <a:off x="6376524" y="4552543"/>
            <a:ext cx="1251527" cy="689674"/>
          </a:xfrm>
          <a:custGeom>
            <a:avLst/>
            <a:gdLst>
              <a:gd name="connsiteX0" fmla="*/ 81404 w 1251527"/>
              <a:gd name="connsiteY0" fmla="*/ 0 h 689674"/>
              <a:gd name="connsiteX1" fmla="*/ 3913 w 1251527"/>
              <a:gd name="connsiteY1" fmla="*/ 69742 h 689674"/>
              <a:gd name="connsiteX2" fmla="*/ 189893 w 1251527"/>
              <a:gd name="connsiteY2" fmla="*/ 216976 h 689674"/>
              <a:gd name="connsiteX3" fmla="*/ 383621 w 1251527"/>
              <a:gd name="connsiteY3" fmla="*/ 302217 h 689674"/>
              <a:gd name="connsiteX4" fmla="*/ 786577 w 1251527"/>
              <a:gd name="connsiteY4" fmla="*/ 449451 h 689674"/>
              <a:gd name="connsiteX5" fmla="*/ 1026801 w 1251527"/>
              <a:gd name="connsiteY5" fmla="*/ 619932 h 689674"/>
              <a:gd name="connsiteX6" fmla="*/ 1251527 w 1251527"/>
              <a:gd name="connsiteY6" fmla="*/ 689674 h 689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1527" h="689674">
                <a:moveTo>
                  <a:pt x="81404" y="0"/>
                </a:moveTo>
                <a:cubicBezTo>
                  <a:pt x="33617" y="16789"/>
                  <a:pt x="-14169" y="33579"/>
                  <a:pt x="3913" y="69742"/>
                </a:cubicBezTo>
                <a:cubicBezTo>
                  <a:pt x="21995" y="105905"/>
                  <a:pt x="126608" y="178230"/>
                  <a:pt x="189893" y="216976"/>
                </a:cubicBezTo>
                <a:cubicBezTo>
                  <a:pt x="253178" y="255722"/>
                  <a:pt x="284174" y="263471"/>
                  <a:pt x="383621" y="302217"/>
                </a:cubicBezTo>
                <a:cubicBezTo>
                  <a:pt x="483068" y="340963"/>
                  <a:pt x="679380" y="396498"/>
                  <a:pt x="786577" y="449451"/>
                </a:cubicBezTo>
                <a:cubicBezTo>
                  <a:pt x="893774" y="502404"/>
                  <a:pt x="949309" y="579895"/>
                  <a:pt x="1026801" y="619932"/>
                </a:cubicBezTo>
                <a:cubicBezTo>
                  <a:pt x="1104293" y="659969"/>
                  <a:pt x="1177910" y="674821"/>
                  <a:pt x="1251527" y="689674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9E851620-EC2F-47BC-82EE-D794FCB9097C}"/>
              </a:ext>
            </a:extLst>
          </p:cNvPr>
          <p:cNvSpPr/>
          <p:nvPr/>
        </p:nvSpPr>
        <p:spPr>
          <a:xfrm>
            <a:off x="8469728" y="4563272"/>
            <a:ext cx="2087195" cy="1418493"/>
          </a:xfrm>
          <a:custGeom>
            <a:avLst/>
            <a:gdLst>
              <a:gd name="connsiteX0" fmla="*/ 1910861 w 2087195"/>
              <a:gd name="connsiteY0" fmla="*/ 0 h 1418493"/>
              <a:gd name="connsiteX1" fmla="*/ 2063261 w 2087195"/>
              <a:gd name="connsiteY1" fmla="*/ 246185 h 1418493"/>
              <a:gd name="connsiteX2" fmla="*/ 2074984 w 2087195"/>
              <a:gd name="connsiteY2" fmla="*/ 550985 h 1418493"/>
              <a:gd name="connsiteX3" fmla="*/ 1946030 w 2087195"/>
              <a:gd name="connsiteY3" fmla="*/ 1113693 h 1418493"/>
              <a:gd name="connsiteX4" fmla="*/ 1488830 w 2087195"/>
              <a:gd name="connsiteY4" fmla="*/ 1266093 h 1418493"/>
              <a:gd name="connsiteX5" fmla="*/ 726830 w 2087195"/>
              <a:gd name="connsiteY5" fmla="*/ 1312985 h 1418493"/>
              <a:gd name="connsiteX6" fmla="*/ 0 w 2087195"/>
              <a:gd name="connsiteY6" fmla="*/ 1418493 h 1418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7195" h="1418493">
                <a:moveTo>
                  <a:pt x="1910861" y="0"/>
                </a:moveTo>
                <a:cubicBezTo>
                  <a:pt x="1973384" y="77177"/>
                  <a:pt x="2035907" y="154354"/>
                  <a:pt x="2063261" y="246185"/>
                </a:cubicBezTo>
                <a:cubicBezTo>
                  <a:pt x="2090615" y="338016"/>
                  <a:pt x="2094522" y="406400"/>
                  <a:pt x="2074984" y="550985"/>
                </a:cubicBezTo>
                <a:cubicBezTo>
                  <a:pt x="2055446" y="695570"/>
                  <a:pt x="2043722" y="994508"/>
                  <a:pt x="1946030" y="1113693"/>
                </a:cubicBezTo>
                <a:cubicBezTo>
                  <a:pt x="1848338" y="1232878"/>
                  <a:pt x="1692030" y="1232878"/>
                  <a:pt x="1488830" y="1266093"/>
                </a:cubicBezTo>
                <a:cubicBezTo>
                  <a:pt x="1285630" y="1299308"/>
                  <a:pt x="974968" y="1287585"/>
                  <a:pt x="726830" y="1312985"/>
                </a:cubicBezTo>
                <a:cubicBezTo>
                  <a:pt x="478692" y="1338385"/>
                  <a:pt x="239346" y="1378439"/>
                  <a:pt x="0" y="1418493"/>
                </a:cubicBezTo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12944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Oval 149">
            <a:extLst>
              <a:ext uri="{FF2B5EF4-FFF2-40B4-BE49-F238E27FC236}">
                <a16:creationId xmlns:a16="http://schemas.microsoft.com/office/drawing/2014/main" id="{1A4683D3-F84C-417D-A173-88FA65ED75DA}"/>
              </a:ext>
            </a:extLst>
          </p:cNvPr>
          <p:cNvSpPr/>
          <p:nvPr/>
        </p:nvSpPr>
        <p:spPr>
          <a:xfrm>
            <a:off x="2986906" y="747207"/>
            <a:ext cx="570588" cy="570588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2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87F7E0B2-A68D-41F9-BCB9-DE074B2C46D4}"/>
              </a:ext>
            </a:extLst>
          </p:cNvPr>
          <p:cNvGrpSpPr/>
          <p:nvPr/>
        </p:nvGrpSpPr>
        <p:grpSpPr>
          <a:xfrm>
            <a:off x="1167513" y="1374078"/>
            <a:ext cx="9722366" cy="1921226"/>
            <a:chOff x="976127" y="1392030"/>
            <a:chExt cx="9722366" cy="1921226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88720C30-57B2-49B5-A75E-322E4F4C7ED7}"/>
                </a:ext>
              </a:extLst>
            </p:cNvPr>
            <p:cNvGrpSpPr/>
            <p:nvPr/>
          </p:nvGrpSpPr>
          <p:grpSpPr>
            <a:xfrm>
              <a:off x="1571162" y="2171260"/>
              <a:ext cx="9127331" cy="1049005"/>
              <a:chOff x="1273645" y="2466732"/>
              <a:chExt cx="8247731" cy="947912"/>
            </a:xfrm>
          </p:grpSpPr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265CD1B5-3B6E-4537-84A1-7B806E600146}"/>
                  </a:ext>
                </a:extLst>
              </p:cNvPr>
              <p:cNvGrpSpPr/>
              <p:nvPr/>
            </p:nvGrpSpPr>
            <p:grpSpPr>
              <a:xfrm>
                <a:off x="1279641" y="2466732"/>
                <a:ext cx="8241735" cy="301923"/>
                <a:chOff x="575443" y="3002450"/>
                <a:chExt cx="7297713" cy="247982"/>
              </a:xfrm>
            </p:grpSpPr>
            <p:cxnSp>
              <p:nvCxnSpPr>
                <p:cNvPr id="164" name="Straight Arrow Connector 163">
                  <a:extLst>
                    <a:ext uri="{FF2B5EF4-FFF2-40B4-BE49-F238E27FC236}">
                      <a16:creationId xmlns:a16="http://schemas.microsoft.com/office/drawing/2014/main" id="{68DF2E8E-6852-4108-9BAE-CF2B4EA4F3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5443" y="3119718"/>
                  <a:ext cx="7297713" cy="6723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Connector 164">
                  <a:extLst>
                    <a:ext uri="{FF2B5EF4-FFF2-40B4-BE49-F238E27FC236}">
                      <a16:creationId xmlns:a16="http://schemas.microsoft.com/office/drawing/2014/main" id="{92B229CF-CE50-4315-8642-8DCF096891DE}"/>
                    </a:ext>
                  </a:extLst>
                </p:cNvPr>
                <p:cNvCxnSpPr/>
                <p:nvPr/>
              </p:nvCxnSpPr>
              <p:spPr>
                <a:xfrm>
                  <a:off x="932331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B840D9A8-9E7E-4BBF-997B-CB05406EBEE0}"/>
                    </a:ext>
                  </a:extLst>
                </p:cNvPr>
                <p:cNvCxnSpPr/>
                <p:nvPr/>
              </p:nvCxnSpPr>
              <p:spPr>
                <a:xfrm>
                  <a:off x="1743637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>
                  <a:extLst>
                    <a:ext uri="{FF2B5EF4-FFF2-40B4-BE49-F238E27FC236}">
                      <a16:creationId xmlns:a16="http://schemas.microsoft.com/office/drawing/2014/main" id="{5EE4400D-B29F-4544-B6B9-68F08258EB49}"/>
                    </a:ext>
                  </a:extLst>
                </p:cNvPr>
                <p:cNvCxnSpPr/>
                <p:nvPr/>
              </p:nvCxnSpPr>
              <p:spPr>
                <a:xfrm>
                  <a:off x="2532531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>
                  <a:extLst>
                    <a:ext uri="{FF2B5EF4-FFF2-40B4-BE49-F238E27FC236}">
                      <a16:creationId xmlns:a16="http://schemas.microsoft.com/office/drawing/2014/main" id="{107DA69E-FFA1-46B1-8515-E0AB6DB06FA3}"/>
                    </a:ext>
                  </a:extLst>
                </p:cNvPr>
                <p:cNvCxnSpPr/>
                <p:nvPr/>
              </p:nvCxnSpPr>
              <p:spPr>
                <a:xfrm>
                  <a:off x="3330390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Connector 168">
                  <a:extLst>
                    <a:ext uri="{FF2B5EF4-FFF2-40B4-BE49-F238E27FC236}">
                      <a16:creationId xmlns:a16="http://schemas.microsoft.com/office/drawing/2014/main" id="{FBE3C98B-B55E-40E5-9F11-9E987FAC993D}"/>
                    </a:ext>
                  </a:extLst>
                </p:cNvPr>
                <p:cNvCxnSpPr/>
                <p:nvPr/>
              </p:nvCxnSpPr>
              <p:spPr>
                <a:xfrm>
                  <a:off x="4173073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>
                  <a:extLst>
                    <a:ext uri="{FF2B5EF4-FFF2-40B4-BE49-F238E27FC236}">
                      <a16:creationId xmlns:a16="http://schemas.microsoft.com/office/drawing/2014/main" id="{4298FEA0-083A-442C-B799-66622213F25F}"/>
                    </a:ext>
                  </a:extLst>
                </p:cNvPr>
                <p:cNvCxnSpPr/>
                <p:nvPr/>
              </p:nvCxnSpPr>
              <p:spPr>
                <a:xfrm>
                  <a:off x="4984379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>
                  <a:extLst>
                    <a:ext uri="{FF2B5EF4-FFF2-40B4-BE49-F238E27FC236}">
                      <a16:creationId xmlns:a16="http://schemas.microsoft.com/office/drawing/2014/main" id="{61360CFB-0A23-4E65-B0FB-EB5090C428A2}"/>
                    </a:ext>
                  </a:extLst>
                </p:cNvPr>
                <p:cNvCxnSpPr/>
                <p:nvPr/>
              </p:nvCxnSpPr>
              <p:spPr>
                <a:xfrm>
                  <a:off x="5786720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>
                  <a:extLst>
                    <a:ext uri="{FF2B5EF4-FFF2-40B4-BE49-F238E27FC236}">
                      <a16:creationId xmlns:a16="http://schemas.microsoft.com/office/drawing/2014/main" id="{72150977-6A25-4CA1-849B-6EC9EF1B09C9}"/>
                    </a:ext>
                  </a:extLst>
                </p:cNvPr>
                <p:cNvCxnSpPr/>
                <p:nvPr/>
              </p:nvCxnSpPr>
              <p:spPr>
                <a:xfrm>
                  <a:off x="6598026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Connector 172">
                  <a:extLst>
                    <a:ext uri="{FF2B5EF4-FFF2-40B4-BE49-F238E27FC236}">
                      <a16:creationId xmlns:a16="http://schemas.microsoft.com/office/drawing/2014/main" id="{360BC3FA-798E-4226-8E85-F6660AC21947}"/>
                    </a:ext>
                  </a:extLst>
                </p:cNvPr>
                <p:cNvCxnSpPr/>
                <p:nvPr/>
              </p:nvCxnSpPr>
              <p:spPr>
                <a:xfrm>
                  <a:off x="7431744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B0F01708-E222-4480-AE77-38421C166C3B}"/>
                  </a:ext>
                </a:extLst>
              </p:cNvPr>
              <p:cNvSpPr txBox="1"/>
              <p:nvPr/>
            </p:nvSpPr>
            <p:spPr>
              <a:xfrm>
                <a:off x="1273645" y="2982165"/>
                <a:ext cx="787124" cy="428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105</a:t>
                </a: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EE4F8A87-CCA4-4108-AEFE-321EC5B48040}"/>
                  </a:ext>
                </a:extLst>
              </p:cNvPr>
              <p:cNvSpPr txBox="1"/>
              <p:nvPr/>
            </p:nvSpPr>
            <p:spPr>
              <a:xfrm>
                <a:off x="2151857" y="2982165"/>
                <a:ext cx="852165" cy="428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106</a:t>
                </a: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6A3B7FF0-B6A2-41F4-B4D0-40241DD54359}"/>
                  </a:ext>
                </a:extLst>
              </p:cNvPr>
              <p:cNvSpPr txBox="1"/>
              <p:nvPr/>
            </p:nvSpPr>
            <p:spPr>
              <a:xfrm>
                <a:off x="3085432" y="2986104"/>
                <a:ext cx="802230" cy="428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107</a:t>
                </a: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93C0E3A9-F722-48C4-89D3-4B0571EFD2F1}"/>
                  </a:ext>
                </a:extLst>
              </p:cNvPr>
              <p:cNvSpPr txBox="1"/>
              <p:nvPr/>
            </p:nvSpPr>
            <p:spPr>
              <a:xfrm>
                <a:off x="4965028" y="2986104"/>
                <a:ext cx="713164" cy="428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109</a:t>
                </a:r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803730FC-EF24-4E48-A390-F2F6AE480B51}"/>
                  </a:ext>
                </a:extLst>
              </p:cNvPr>
              <p:cNvSpPr txBox="1"/>
              <p:nvPr/>
            </p:nvSpPr>
            <p:spPr>
              <a:xfrm>
                <a:off x="5892197" y="2982165"/>
                <a:ext cx="713164" cy="428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110</a:t>
                </a: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35A83414-A004-457D-9333-58541A28A3FB}"/>
                  </a:ext>
                </a:extLst>
              </p:cNvPr>
              <p:cNvSpPr txBox="1"/>
              <p:nvPr/>
            </p:nvSpPr>
            <p:spPr>
              <a:xfrm>
                <a:off x="7725860" y="2982165"/>
                <a:ext cx="713164" cy="428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112</a:t>
                </a: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DF91145E-EA5D-4AA2-A90E-B7F35CB2C25B}"/>
                  </a:ext>
                </a:extLst>
              </p:cNvPr>
              <p:cNvSpPr txBox="1"/>
              <p:nvPr/>
            </p:nvSpPr>
            <p:spPr>
              <a:xfrm>
                <a:off x="8691814" y="2982165"/>
                <a:ext cx="713164" cy="428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113</a:t>
                </a:r>
              </a:p>
            </p:txBody>
          </p:sp>
        </p:grp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EF0E15D-98F8-4DAA-9D9D-E0CB66FA704B}"/>
                </a:ext>
              </a:extLst>
            </p:cNvPr>
            <p:cNvSpPr txBox="1"/>
            <p:nvPr/>
          </p:nvSpPr>
          <p:spPr>
            <a:xfrm>
              <a:off x="976127" y="1392030"/>
              <a:ext cx="5950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VN" sz="3600" dirty="0"/>
                <a:t>a)</a:t>
              </a:r>
            </a:p>
          </p:txBody>
        </p:sp>
        <p:sp>
          <p:nvSpPr>
            <p:cNvPr id="154" name="Rounded Rectangle 167">
              <a:extLst>
                <a:ext uri="{FF2B5EF4-FFF2-40B4-BE49-F238E27FC236}">
                  <a16:creationId xmlns:a16="http://schemas.microsoft.com/office/drawing/2014/main" id="{1A7BDA31-98CF-4AEB-855C-4667C362165A}"/>
                </a:ext>
              </a:extLst>
            </p:cNvPr>
            <p:cNvSpPr/>
            <p:nvPr/>
          </p:nvSpPr>
          <p:spPr>
            <a:xfrm>
              <a:off x="4525824" y="2654366"/>
              <a:ext cx="1044956" cy="64883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4000" dirty="0">
                  <a:solidFill>
                    <a:srgbClr val="000000"/>
                  </a:solidFill>
                </a:rPr>
                <a:t>?</a:t>
              </a:r>
            </a:p>
          </p:txBody>
        </p:sp>
        <p:sp>
          <p:nvSpPr>
            <p:cNvPr id="155" name="Rounded Rectangle 168">
              <a:extLst>
                <a:ext uri="{FF2B5EF4-FFF2-40B4-BE49-F238E27FC236}">
                  <a16:creationId xmlns:a16="http://schemas.microsoft.com/office/drawing/2014/main" id="{E1C147D2-1F70-4B40-8285-443B6C168FB3}"/>
                </a:ext>
              </a:extLst>
            </p:cNvPr>
            <p:cNvSpPr/>
            <p:nvPr/>
          </p:nvSpPr>
          <p:spPr>
            <a:xfrm>
              <a:off x="7570487" y="2664421"/>
              <a:ext cx="1044956" cy="64883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4000" dirty="0">
                  <a:solidFill>
                    <a:srgbClr val="000000"/>
                  </a:solidFill>
                </a:rPr>
                <a:t>?</a:t>
              </a: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47EFEB51-1C78-4C26-B844-669BF7D2394C}"/>
              </a:ext>
            </a:extLst>
          </p:cNvPr>
          <p:cNvGrpSpPr/>
          <p:nvPr/>
        </p:nvGrpSpPr>
        <p:grpSpPr>
          <a:xfrm>
            <a:off x="1167513" y="3569144"/>
            <a:ext cx="9765372" cy="2291091"/>
            <a:chOff x="976127" y="3452186"/>
            <a:chExt cx="9765372" cy="2291091"/>
          </a:xfrm>
        </p:grpSpPr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0E3B5C84-68AD-4F28-8DD2-DED93A1D4DA3}"/>
                </a:ext>
              </a:extLst>
            </p:cNvPr>
            <p:cNvGrpSpPr/>
            <p:nvPr/>
          </p:nvGrpSpPr>
          <p:grpSpPr>
            <a:xfrm>
              <a:off x="1614168" y="4519680"/>
              <a:ext cx="9127331" cy="1097982"/>
              <a:chOff x="1273645" y="2466732"/>
              <a:chExt cx="8247731" cy="992169"/>
            </a:xfrm>
          </p:grpSpPr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951C8219-75B9-426C-A933-C41EA6AEEE5C}"/>
                  </a:ext>
                </a:extLst>
              </p:cNvPr>
              <p:cNvGrpSpPr/>
              <p:nvPr/>
            </p:nvGrpSpPr>
            <p:grpSpPr>
              <a:xfrm>
                <a:off x="1279641" y="2466732"/>
                <a:ext cx="8241735" cy="301923"/>
                <a:chOff x="575443" y="3002450"/>
                <a:chExt cx="7297713" cy="247982"/>
              </a:xfrm>
            </p:grpSpPr>
            <p:cxnSp>
              <p:nvCxnSpPr>
                <p:cNvPr id="187" name="Straight Arrow Connector 186">
                  <a:extLst>
                    <a:ext uri="{FF2B5EF4-FFF2-40B4-BE49-F238E27FC236}">
                      <a16:creationId xmlns:a16="http://schemas.microsoft.com/office/drawing/2014/main" id="{E3F635E9-E637-4E2C-A29D-35232E6738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5443" y="3119718"/>
                  <a:ext cx="7297713" cy="6723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187">
                  <a:extLst>
                    <a:ext uri="{FF2B5EF4-FFF2-40B4-BE49-F238E27FC236}">
                      <a16:creationId xmlns:a16="http://schemas.microsoft.com/office/drawing/2014/main" id="{941454AD-F103-445D-82C2-575A03A9DF52}"/>
                    </a:ext>
                  </a:extLst>
                </p:cNvPr>
                <p:cNvCxnSpPr/>
                <p:nvPr/>
              </p:nvCxnSpPr>
              <p:spPr>
                <a:xfrm>
                  <a:off x="932331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>
                  <a:extLst>
                    <a:ext uri="{FF2B5EF4-FFF2-40B4-BE49-F238E27FC236}">
                      <a16:creationId xmlns:a16="http://schemas.microsoft.com/office/drawing/2014/main" id="{E30D9B1D-9B73-4746-8F05-08E39DC01D82}"/>
                    </a:ext>
                  </a:extLst>
                </p:cNvPr>
                <p:cNvCxnSpPr/>
                <p:nvPr/>
              </p:nvCxnSpPr>
              <p:spPr>
                <a:xfrm>
                  <a:off x="1743637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Straight Connector 189">
                  <a:extLst>
                    <a:ext uri="{FF2B5EF4-FFF2-40B4-BE49-F238E27FC236}">
                      <a16:creationId xmlns:a16="http://schemas.microsoft.com/office/drawing/2014/main" id="{6986D3A7-3803-4D02-84A7-E1AB101BEEBE}"/>
                    </a:ext>
                  </a:extLst>
                </p:cNvPr>
                <p:cNvCxnSpPr/>
                <p:nvPr/>
              </p:nvCxnSpPr>
              <p:spPr>
                <a:xfrm>
                  <a:off x="2532531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>
                  <a:extLst>
                    <a:ext uri="{FF2B5EF4-FFF2-40B4-BE49-F238E27FC236}">
                      <a16:creationId xmlns:a16="http://schemas.microsoft.com/office/drawing/2014/main" id="{82E1733B-4CFD-4B10-AA09-328A15BFB35E}"/>
                    </a:ext>
                  </a:extLst>
                </p:cNvPr>
                <p:cNvCxnSpPr/>
                <p:nvPr/>
              </p:nvCxnSpPr>
              <p:spPr>
                <a:xfrm>
                  <a:off x="3330390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>
                  <a:extLst>
                    <a:ext uri="{FF2B5EF4-FFF2-40B4-BE49-F238E27FC236}">
                      <a16:creationId xmlns:a16="http://schemas.microsoft.com/office/drawing/2014/main" id="{41F0353A-9234-4D36-8EEA-CD7DCBDBCB26}"/>
                    </a:ext>
                  </a:extLst>
                </p:cNvPr>
                <p:cNvCxnSpPr/>
                <p:nvPr/>
              </p:nvCxnSpPr>
              <p:spPr>
                <a:xfrm>
                  <a:off x="4173073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59045A36-71F1-4716-8B67-36E18E5BE3E6}"/>
                    </a:ext>
                  </a:extLst>
                </p:cNvPr>
                <p:cNvCxnSpPr/>
                <p:nvPr/>
              </p:nvCxnSpPr>
              <p:spPr>
                <a:xfrm>
                  <a:off x="4984379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>
                  <a:extLst>
                    <a:ext uri="{FF2B5EF4-FFF2-40B4-BE49-F238E27FC236}">
                      <a16:creationId xmlns:a16="http://schemas.microsoft.com/office/drawing/2014/main" id="{5D668DA7-937E-4FBA-BC80-E70FB5CBC120}"/>
                    </a:ext>
                  </a:extLst>
                </p:cNvPr>
                <p:cNvCxnSpPr/>
                <p:nvPr/>
              </p:nvCxnSpPr>
              <p:spPr>
                <a:xfrm>
                  <a:off x="5786720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>
                  <a:extLst>
                    <a:ext uri="{FF2B5EF4-FFF2-40B4-BE49-F238E27FC236}">
                      <a16:creationId xmlns:a16="http://schemas.microsoft.com/office/drawing/2014/main" id="{5A403D07-EE9F-4682-8653-B2E8FFEB3567}"/>
                    </a:ext>
                  </a:extLst>
                </p:cNvPr>
                <p:cNvCxnSpPr/>
                <p:nvPr/>
              </p:nvCxnSpPr>
              <p:spPr>
                <a:xfrm>
                  <a:off x="6598026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>
                  <a:extLst>
                    <a:ext uri="{FF2B5EF4-FFF2-40B4-BE49-F238E27FC236}">
                      <a16:creationId xmlns:a16="http://schemas.microsoft.com/office/drawing/2014/main" id="{9DC663D1-20B5-46D8-8C44-1F736CAC15F2}"/>
                    </a:ext>
                  </a:extLst>
                </p:cNvPr>
                <p:cNvCxnSpPr/>
                <p:nvPr/>
              </p:nvCxnSpPr>
              <p:spPr>
                <a:xfrm>
                  <a:off x="7431744" y="3002450"/>
                  <a:ext cx="0" cy="24798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638AB8D3-D0A0-4B32-B142-1E520D487125}"/>
                  </a:ext>
                </a:extLst>
              </p:cNvPr>
              <p:cNvSpPr txBox="1"/>
              <p:nvPr/>
            </p:nvSpPr>
            <p:spPr>
              <a:xfrm>
                <a:off x="1273645" y="2982165"/>
                <a:ext cx="787124" cy="472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230</a:t>
                </a:r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956AA604-41FC-4A87-979C-04CE3F3D20A6}"/>
                  </a:ext>
                </a:extLst>
              </p:cNvPr>
              <p:cNvSpPr txBox="1"/>
              <p:nvPr/>
            </p:nvSpPr>
            <p:spPr>
              <a:xfrm>
                <a:off x="2151857" y="2982165"/>
                <a:ext cx="852165" cy="472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231</a:t>
                </a:r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B46F26D-45A9-4183-84FC-C79BC7087C72}"/>
                  </a:ext>
                </a:extLst>
              </p:cNvPr>
              <p:cNvSpPr txBox="1"/>
              <p:nvPr/>
            </p:nvSpPr>
            <p:spPr>
              <a:xfrm>
                <a:off x="4965028" y="2986104"/>
                <a:ext cx="713164" cy="472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234</a:t>
                </a:r>
              </a:p>
            </p:txBody>
          </p: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822EC608-037C-4DE4-BCB3-72DE92AB7349}"/>
                  </a:ext>
                </a:extLst>
              </p:cNvPr>
              <p:cNvSpPr txBox="1"/>
              <p:nvPr/>
            </p:nvSpPr>
            <p:spPr>
              <a:xfrm>
                <a:off x="5892197" y="2982165"/>
                <a:ext cx="713164" cy="472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235</a:t>
                </a:r>
              </a:p>
            </p:txBody>
          </p: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6A455058-B6BD-47FE-858B-4E8085E80C72}"/>
                  </a:ext>
                </a:extLst>
              </p:cNvPr>
              <p:cNvSpPr txBox="1"/>
              <p:nvPr/>
            </p:nvSpPr>
            <p:spPr>
              <a:xfrm>
                <a:off x="6798690" y="2986104"/>
                <a:ext cx="713164" cy="472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236</a:t>
                </a: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62296109-B716-4EB2-95B5-39E844598F41}"/>
                  </a:ext>
                </a:extLst>
              </p:cNvPr>
              <p:cNvSpPr txBox="1"/>
              <p:nvPr/>
            </p:nvSpPr>
            <p:spPr>
              <a:xfrm>
                <a:off x="8691814" y="2982165"/>
                <a:ext cx="713164" cy="472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2800" dirty="0"/>
                  <a:t>238</a:t>
                </a:r>
              </a:p>
            </p:txBody>
          </p:sp>
        </p:grp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83739308-4532-443F-B1C1-06A8EC761222}"/>
                </a:ext>
              </a:extLst>
            </p:cNvPr>
            <p:cNvSpPr txBox="1"/>
            <p:nvPr/>
          </p:nvSpPr>
          <p:spPr>
            <a:xfrm>
              <a:off x="976127" y="3452186"/>
              <a:ext cx="5950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VN" sz="3600" dirty="0"/>
                <a:t>b)</a:t>
              </a:r>
            </a:p>
          </p:txBody>
        </p:sp>
        <p:sp>
          <p:nvSpPr>
            <p:cNvPr id="177" name="Rounded Rectangle 170">
              <a:extLst>
                <a:ext uri="{FF2B5EF4-FFF2-40B4-BE49-F238E27FC236}">
                  <a16:creationId xmlns:a16="http://schemas.microsoft.com/office/drawing/2014/main" id="{E5740B71-BC0E-42E1-B6E5-BAA9B4E2032A}"/>
                </a:ext>
              </a:extLst>
            </p:cNvPr>
            <p:cNvSpPr/>
            <p:nvPr/>
          </p:nvSpPr>
          <p:spPr>
            <a:xfrm>
              <a:off x="3496192" y="5087615"/>
              <a:ext cx="1044956" cy="64883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4000" dirty="0">
                  <a:solidFill>
                    <a:srgbClr val="000000"/>
                  </a:solidFill>
                </a:rPr>
                <a:t>?</a:t>
              </a:r>
            </a:p>
          </p:txBody>
        </p:sp>
        <p:sp>
          <p:nvSpPr>
            <p:cNvPr id="178" name="Rounded Rectangle 171">
              <a:extLst>
                <a:ext uri="{FF2B5EF4-FFF2-40B4-BE49-F238E27FC236}">
                  <a16:creationId xmlns:a16="http://schemas.microsoft.com/office/drawing/2014/main" id="{0370AE78-FD2C-40FB-BA09-4B9001594F07}"/>
                </a:ext>
              </a:extLst>
            </p:cNvPr>
            <p:cNvSpPr/>
            <p:nvPr/>
          </p:nvSpPr>
          <p:spPr>
            <a:xfrm>
              <a:off x="4639282" y="5087615"/>
              <a:ext cx="1044956" cy="64883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4000" dirty="0">
                  <a:solidFill>
                    <a:srgbClr val="000000"/>
                  </a:solidFill>
                </a:rPr>
                <a:t>?</a:t>
              </a:r>
            </a:p>
          </p:txBody>
        </p:sp>
        <p:sp>
          <p:nvSpPr>
            <p:cNvPr id="179" name="Rounded Rectangle 172">
              <a:extLst>
                <a:ext uri="{FF2B5EF4-FFF2-40B4-BE49-F238E27FC236}">
                  <a16:creationId xmlns:a16="http://schemas.microsoft.com/office/drawing/2014/main" id="{3857E167-46B0-4C6B-A8FB-3085D1CCD7B0}"/>
                </a:ext>
              </a:extLst>
            </p:cNvPr>
            <p:cNvSpPr/>
            <p:nvPr/>
          </p:nvSpPr>
          <p:spPr>
            <a:xfrm>
              <a:off x="8625361" y="5094442"/>
              <a:ext cx="1044956" cy="64883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4000" dirty="0">
                  <a:solidFill>
                    <a:srgbClr val="000000"/>
                  </a:solidFill>
                </a:rPr>
                <a:t>?</a:t>
              </a:r>
            </a:p>
          </p:txBody>
        </p:sp>
      </p:grpSp>
      <p:sp>
        <p:nvSpPr>
          <p:cNvPr id="197" name="TextBox 196">
            <a:extLst>
              <a:ext uri="{FF2B5EF4-FFF2-40B4-BE49-F238E27FC236}">
                <a16:creationId xmlns:a16="http://schemas.microsoft.com/office/drawing/2014/main" id="{39B19DF0-7FED-44C8-B2E4-EE9C23604B5C}"/>
              </a:ext>
            </a:extLst>
          </p:cNvPr>
          <p:cNvSpPr txBox="1"/>
          <p:nvPr/>
        </p:nvSpPr>
        <p:spPr>
          <a:xfrm>
            <a:off x="4834050" y="2677800"/>
            <a:ext cx="86754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VN" sz="3200" dirty="0">
                <a:solidFill>
                  <a:srgbClr val="FF0000"/>
                </a:solidFill>
              </a:rPr>
              <a:t>108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DBDFC142-4764-4C15-919F-212F663DB550}"/>
              </a:ext>
            </a:extLst>
          </p:cNvPr>
          <p:cNvSpPr txBox="1"/>
          <p:nvPr/>
        </p:nvSpPr>
        <p:spPr>
          <a:xfrm>
            <a:off x="7883684" y="2677800"/>
            <a:ext cx="806631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VN" sz="3200" dirty="0">
                <a:solidFill>
                  <a:srgbClr val="FF0000"/>
                </a:solidFill>
              </a:rPr>
              <a:t>111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B6EF0B8E-B3F4-42A8-9912-758D6F4D56A2}"/>
              </a:ext>
            </a:extLst>
          </p:cNvPr>
          <p:cNvSpPr txBox="1"/>
          <p:nvPr/>
        </p:nvSpPr>
        <p:spPr>
          <a:xfrm>
            <a:off x="3765295" y="5251257"/>
            <a:ext cx="86754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VN" sz="3200" dirty="0">
                <a:solidFill>
                  <a:srgbClr val="FF0000"/>
                </a:solidFill>
              </a:rPr>
              <a:t>232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15E6606F-C9FE-4552-AAD4-4379399930DA}"/>
              </a:ext>
            </a:extLst>
          </p:cNvPr>
          <p:cNvSpPr txBox="1"/>
          <p:nvPr/>
        </p:nvSpPr>
        <p:spPr>
          <a:xfrm>
            <a:off x="4921972" y="5253143"/>
            <a:ext cx="86754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VN" sz="3200" dirty="0">
                <a:solidFill>
                  <a:srgbClr val="FF0000"/>
                </a:solidFill>
              </a:rPr>
              <a:t>233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97591AE4-DBFF-4868-A2E2-8ECB9A1793F7}"/>
              </a:ext>
            </a:extLst>
          </p:cNvPr>
          <p:cNvSpPr txBox="1"/>
          <p:nvPr/>
        </p:nvSpPr>
        <p:spPr>
          <a:xfrm>
            <a:off x="8892426" y="5238653"/>
            <a:ext cx="86754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VN" sz="3200" dirty="0">
                <a:solidFill>
                  <a:srgbClr val="FF0000"/>
                </a:solidFill>
              </a:rPr>
              <a:t>237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5597E5F-F018-0CC0-3918-B6CB32C40171}"/>
              </a:ext>
            </a:extLst>
          </p:cNvPr>
          <p:cNvSpPr/>
          <p:nvPr/>
        </p:nvSpPr>
        <p:spPr>
          <a:xfrm>
            <a:off x="3837966" y="716654"/>
            <a:ext cx="1417355" cy="657423"/>
          </a:xfrm>
          <a:prstGeom prst="roundRect">
            <a:avLst/>
          </a:prstGeom>
          <a:solidFill>
            <a:srgbClr val="FFC00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D95C02-77BB-3A68-D6E9-1F66F170C6C7}"/>
              </a:ext>
            </a:extLst>
          </p:cNvPr>
          <p:cNvSpPr txBox="1"/>
          <p:nvPr/>
        </p:nvSpPr>
        <p:spPr>
          <a:xfrm>
            <a:off x="4048804" y="733020"/>
            <a:ext cx="7669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426381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" grpId="0" animBg="1"/>
      <p:bldP spid="198" grpId="0" animBg="1"/>
      <p:bldP spid="199" grpId="0" animBg="1"/>
      <p:bldP spid="200" grpId="0" animBg="1"/>
      <p:bldP spid="20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51CDDC1-C432-4E9E-BCA7-3A011A10CC9E}"/>
              </a:ext>
            </a:extLst>
          </p:cNvPr>
          <p:cNvSpPr/>
          <p:nvPr/>
        </p:nvSpPr>
        <p:spPr>
          <a:xfrm>
            <a:off x="1938133" y="641334"/>
            <a:ext cx="1034386" cy="523220"/>
          </a:xfrm>
          <a:prstGeom prst="roundRect">
            <a:avLst/>
          </a:prstGeom>
          <a:solidFill>
            <a:srgbClr val="FFC00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FD4313A-E8CA-45D7-905F-1D086B03CF2E}"/>
              </a:ext>
            </a:extLst>
          </p:cNvPr>
          <p:cNvGrpSpPr/>
          <p:nvPr/>
        </p:nvGrpSpPr>
        <p:grpSpPr>
          <a:xfrm>
            <a:off x="1223930" y="580461"/>
            <a:ext cx="6903947" cy="645648"/>
            <a:chOff x="1183343" y="1464304"/>
            <a:chExt cx="6903947" cy="64564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ADF496C-E612-44E1-A839-2C556C5F7BBE}"/>
                </a:ext>
              </a:extLst>
            </p:cNvPr>
            <p:cNvSpPr txBox="1"/>
            <p:nvPr/>
          </p:nvSpPr>
          <p:spPr>
            <a:xfrm>
              <a:off x="1952343" y="1525177"/>
              <a:ext cx="61349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?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C2C4863-EA43-43C0-A85D-24D25A961112}"/>
                </a:ext>
              </a:extLst>
            </p:cNvPr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3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F72E714-D804-4D55-9CF5-C7B1E2D311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7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196"/>
          <a:stretch/>
        </p:blipFill>
        <p:spPr>
          <a:xfrm>
            <a:off x="288758" y="1151049"/>
            <a:ext cx="11213431" cy="5346004"/>
          </a:xfrm>
          <a:prstGeom prst="roundRect">
            <a:avLst>
              <a:gd name="adj" fmla="val 14167"/>
            </a:avLst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C0BFB4-7F79-491C-858B-0CEF2BAE66CE}"/>
              </a:ext>
            </a:extLst>
          </p:cNvPr>
          <p:cNvSpPr txBox="1"/>
          <p:nvPr/>
        </p:nvSpPr>
        <p:spPr>
          <a:xfrm>
            <a:off x="10246182" y="2905780"/>
            <a:ext cx="785793" cy="523220"/>
          </a:xfrm>
          <a:prstGeom prst="rect">
            <a:avLst/>
          </a:prstGeom>
          <a:solidFill>
            <a:srgbClr val="FFFF00"/>
          </a:solidFill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en-VN" sz="2800" b="1" dirty="0">
                <a:ln>
                  <a:solidFill>
                    <a:schemeClr val="bg1"/>
                  </a:solidFill>
                </a:ln>
              </a:rPr>
              <a:t>170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C23105-1B01-4B06-8959-8D0CC786CBCC}"/>
              </a:ext>
            </a:extLst>
          </p:cNvPr>
          <p:cNvSpPr txBox="1"/>
          <p:nvPr/>
        </p:nvSpPr>
        <p:spPr>
          <a:xfrm>
            <a:off x="10406604" y="5557636"/>
            <a:ext cx="785793" cy="523220"/>
          </a:xfrm>
          <a:prstGeom prst="rect">
            <a:avLst/>
          </a:prstGeom>
          <a:solidFill>
            <a:srgbClr val="FFFF00"/>
          </a:solidFill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en-VN" sz="2800" b="1" dirty="0">
                <a:ln>
                  <a:solidFill>
                    <a:schemeClr val="bg1"/>
                  </a:solidFill>
                </a:ln>
              </a:rPr>
              <a:t>710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5A2EE9-9875-4B76-B369-DDC18232ADCE}"/>
              </a:ext>
            </a:extLst>
          </p:cNvPr>
          <p:cNvSpPr txBox="1"/>
          <p:nvPr/>
        </p:nvSpPr>
        <p:spPr>
          <a:xfrm>
            <a:off x="10246182" y="1766805"/>
            <a:ext cx="785793" cy="523220"/>
          </a:xfrm>
          <a:prstGeom prst="rect">
            <a:avLst/>
          </a:prstGeom>
          <a:solidFill>
            <a:srgbClr val="92D050"/>
          </a:solidFill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en-VN" sz="2800" b="1" dirty="0">
                <a:ln>
                  <a:solidFill>
                    <a:schemeClr val="bg1"/>
                  </a:solidFill>
                </a:ln>
              </a:rPr>
              <a:t>107</a:t>
            </a:r>
          </a:p>
        </p:txBody>
      </p:sp>
    </p:spTree>
    <p:extLst>
      <p:ext uri="{BB962C8B-B14F-4D97-AF65-F5344CB8AC3E}">
        <p14:creationId xmlns:p14="http://schemas.microsoft.com/office/powerpoint/2010/main" val="291592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A54A887-BEC2-4665-96B8-0B404FA0C806}"/>
              </a:ext>
            </a:extLst>
          </p:cNvPr>
          <p:cNvGrpSpPr/>
          <p:nvPr/>
        </p:nvGrpSpPr>
        <p:grpSpPr>
          <a:xfrm>
            <a:off x="2729885" y="345492"/>
            <a:ext cx="8287714" cy="570588"/>
            <a:chOff x="1183343" y="1464304"/>
            <a:chExt cx="8287714" cy="57058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90D40F4-FF2F-4E7F-9311-3E2F35F208C9}"/>
                </a:ext>
              </a:extLst>
            </p:cNvPr>
            <p:cNvSpPr txBox="1"/>
            <p:nvPr/>
          </p:nvSpPr>
          <p:spPr>
            <a:xfrm>
              <a:off x="1930644" y="1511671"/>
              <a:ext cx="75404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Viết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đọc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biết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đó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gồm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D47585F-6278-4D55-A021-A051FA2968D1}"/>
                </a:ext>
              </a:extLst>
            </p:cNvPr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4</a:t>
              </a:r>
            </a:p>
          </p:txBody>
        </p:sp>
      </p:grpSp>
      <p:graphicFrame>
        <p:nvGraphicFramePr>
          <p:cNvPr id="5" name="Table 490">
            <a:extLst>
              <a:ext uri="{FF2B5EF4-FFF2-40B4-BE49-F238E27FC236}">
                <a16:creationId xmlns:a16="http://schemas.microsoft.com/office/drawing/2014/main" id="{641A03D7-7D94-4F1C-B66A-5087A11208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69803"/>
              </p:ext>
            </p:extLst>
          </p:nvPr>
        </p:nvGraphicFramePr>
        <p:xfrm>
          <a:off x="1339264" y="1171746"/>
          <a:ext cx="9160932" cy="4725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8722">
                  <a:extLst>
                    <a:ext uri="{9D8B030D-6E8A-4147-A177-3AD203B41FA5}">
                      <a16:colId xmlns:a16="http://schemas.microsoft.com/office/drawing/2014/main" val="2828112282"/>
                    </a:ext>
                  </a:extLst>
                </a:gridCol>
                <a:gridCol w="1303866">
                  <a:extLst>
                    <a:ext uri="{9D8B030D-6E8A-4147-A177-3AD203B41FA5}">
                      <a16:colId xmlns:a16="http://schemas.microsoft.com/office/drawing/2014/main" val="952112415"/>
                    </a:ext>
                  </a:extLst>
                </a:gridCol>
                <a:gridCol w="3128344">
                  <a:extLst>
                    <a:ext uri="{9D8B030D-6E8A-4147-A177-3AD203B41FA5}">
                      <a16:colId xmlns:a16="http://schemas.microsoft.com/office/drawing/2014/main" val="339309947"/>
                    </a:ext>
                  </a:extLst>
                </a:gridCol>
              </a:tblGrid>
              <a:tr h="757902">
                <a:tc>
                  <a:txBody>
                    <a:bodyPr/>
                    <a:lstStyle/>
                    <a:p>
                      <a:pPr algn="ctr"/>
                      <a:r>
                        <a:rPr lang="en-VN" sz="2000" dirty="0">
                          <a:solidFill>
                            <a:schemeClr val="tx1"/>
                          </a:solidFill>
                        </a:rPr>
                        <a:t>Số gồm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dirty="0">
                          <a:solidFill>
                            <a:schemeClr val="tx1"/>
                          </a:solidFill>
                        </a:rPr>
                        <a:t>Viết số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dirty="0">
                          <a:solidFill>
                            <a:schemeClr val="tx1"/>
                          </a:solidFill>
                        </a:rPr>
                        <a:t>Đọc số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862058"/>
                  </a:ext>
                </a:extLst>
              </a:tr>
              <a:tr h="1001772"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7 trăm, 4 chục, 9 đơn vị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749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bảy </a:t>
                      </a:r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trăm bốn mươi chín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607564"/>
                  </a:ext>
                </a:extLst>
              </a:tr>
              <a:tr h="9920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1 trăm, 1 chục, 4 đơn vị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114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một trăm mười bốn</a:t>
                      </a:r>
                      <a:endParaRPr lang="en-V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627883"/>
                  </a:ext>
                </a:extLst>
              </a:tr>
              <a:tr h="9870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5 trăm, 6 chục, 0 đơn vị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560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năm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trăm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sáu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mươi</a:t>
                      </a:r>
                      <a:endParaRPr lang="en-V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106989"/>
                  </a:ext>
                </a:extLst>
              </a:tr>
              <a:tr h="9870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8 trăm, 0 chục, 3 đơn vị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803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VN" sz="2400" dirty="0">
                          <a:solidFill>
                            <a:schemeClr val="tx1"/>
                          </a:solidFill>
                        </a:rPr>
                        <a:t>ám trăm linh ba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D81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80152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8587B60-8AA6-45EC-9FC0-5C9D4C1F332D}"/>
              </a:ext>
            </a:extLst>
          </p:cNvPr>
          <p:cNvSpPr/>
          <p:nvPr/>
        </p:nvSpPr>
        <p:spPr>
          <a:xfrm>
            <a:off x="6320738" y="2039610"/>
            <a:ext cx="806520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F6F57C-DF9C-46DF-8B0F-AED5697E20B9}"/>
              </a:ext>
            </a:extLst>
          </p:cNvPr>
          <p:cNvSpPr/>
          <p:nvPr/>
        </p:nvSpPr>
        <p:spPr>
          <a:xfrm>
            <a:off x="7620784" y="2039609"/>
            <a:ext cx="271288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AB7329-4215-4CA2-8814-8A2B97E53A16}"/>
              </a:ext>
            </a:extLst>
          </p:cNvPr>
          <p:cNvSpPr/>
          <p:nvPr/>
        </p:nvSpPr>
        <p:spPr>
          <a:xfrm>
            <a:off x="6202205" y="3038016"/>
            <a:ext cx="806520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B1B728-11F9-4E75-9BC4-F8050C3AD57A}"/>
              </a:ext>
            </a:extLst>
          </p:cNvPr>
          <p:cNvSpPr/>
          <p:nvPr/>
        </p:nvSpPr>
        <p:spPr>
          <a:xfrm>
            <a:off x="7502251" y="3038015"/>
            <a:ext cx="271288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82151A-E897-42BC-A8CE-7824C58FBFD0}"/>
              </a:ext>
            </a:extLst>
          </p:cNvPr>
          <p:cNvSpPr/>
          <p:nvPr/>
        </p:nvSpPr>
        <p:spPr>
          <a:xfrm>
            <a:off x="6298583" y="4022447"/>
            <a:ext cx="806520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34902C-3D21-44FE-B913-43594E37B1FB}"/>
              </a:ext>
            </a:extLst>
          </p:cNvPr>
          <p:cNvSpPr/>
          <p:nvPr/>
        </p:nvSpPr>
        <p:spPr>
          <a:xfrm>
            <a:off x="7598629" y="4022446"/>
            <a:ext cx="271288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432E28-AE03-4AEB-AD67-DE139B01D7E0}"/>
              </a:ext>
            </a:extLst>
          </p:cNvPr>
          <p:cNvSpPr/>
          <p:nvPr/>
        </p:nvSpPr>
        <p:spPr>
          <a:xfrm>
            <a:off x="6229467" y="4982151"/>
            <a:ext cx="806520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B07DA7-3438-447E-804A-D44C4AC01BE6}"/>
              </a:ext>
            </a:extLst>
          </p:cNvPr>
          <p:cNvSpPr/>
          <p:nvPr/>
        </p:nvSpPr>
        <p:spPr>
          <a:xfrm>
            <a:off x="7529513" y="4982150"/>
            <a:ext cx="2712889" cy="81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C8BC6E8-966F-4145-A717-BD60A31EED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3512" b="36343"/>
          <a:stretch/>
        </p:blipFill>
        <p:spPr>
          <a:xfrm>
            <a:off x="8550202" y="4882436"/>
            <a:ext cx="3329876" cy="1920729"/>
          </a:xfrm>
          <a:prstGeom prst="parallelogram">
            <a:avLst>
              <a:gd name="adj" fmla="val 14676"/>
            </a:avLst>
          </a:prstGeom>
        </p:spPr>
      </p:pic>
    </p:spTree>
    <p:extLst>
      <p:ext uri="{BB962C8B-B14F-4D97-AF65-F5344CB8AC3E}">
        <p14:creationId xmlns:p14="http://schemas.microsoft.com/office/powerpoint/2010/main" val="124063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" name="Rectangle 3101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4" name="Rectangle 3103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97" name="图片 3096" descr="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634" y="1164952"/>
            <a:ext cx="5416268" cy="419956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93" name="图片 3092" descr="PPT素材-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506" y="2891878"/>
            <a:ext cx="3628719" cy="33226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549244" y="2338624"/>
            <a:ext cx="4749047" cy="57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57175" indent="-257175" algn="ctr" defTabSz="685800">
              <a:buNone/>
            </a:pPr>
            <a:r>
              <a:rPr lang="en-US" altLang="en-US" sz="4777" b="1" kern="1200">
                <a:solidFill>
                  <a:srgbClr val="B2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Hoạt </a:t>
            </a:r>
            <a:r>
              <a:rPr lang="en-US" altLang="en-US" sz="4777" b="1" kern="1200" err="1">
                <a:solidFill>
                  <a:srgbClr val="B2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động</a:t>
            </a:r>
            <a:r>
              <a:rPr lang="en-US" altLang="en-US" sz="4777" b="1" kern="1200">
                <a:solidFill>
                  <a:srgbClr val="B2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4:</a:t>
            </a:r>
          </a:p>
          <a:p>
            <a:pPr marL="257175" indent="-257175" algn="ctr" defTabSz="685800">
              <a:buNone/>
            </a:pPr>
            <a:r>
              <a:rPr lang="en-US" altLang="en-US" sz="4777" b="1" kern="1200">
                <a:solidFill>
                  <a:srgbClr val="B2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VẬN DỤNG</a:t>
            </a:r>
            <a:endParaRPr lang="en-US" altLang="en-US" sz="6369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37895" descr="1-27">
            <a:extLst>
              <a:ext uri="{FF2B5EF4-FFF2-40B4-BE49-F238E27FC236}">
                <a16:creationId xmlns:a16="http://schemas.microsoft.com/office/drawing/2014/main" id="{FAB618D8-1B9F-8E47-B7FB-7617AE1C80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701" y="643467"/>
            <a:ext cx="2242792" cy="1993593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7045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 flipH="1">
            <a:off x="3052763" y="1541463"/>
            <a:ext cx="3379787" cy="4849812"/>
            <a:chOff x="-3886200" y="-76200"/>
            <a:chExt cx="3127022" cy="4824549"/>
          </a:xfrm>
        </p:grpSpPr>
        <p:pic>
          <p:nvPicPr>
            <p:cNvPr id="9216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886200" y="-76200"/>
              <a:ext cx="3127022" cy="4824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167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33801" y="2715622"/>
              <a:ext cx="1240291" cy="1322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304925"/>
            <a:ext cx="2819400" cy="454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304925"/>
          </a:xfrm>
          <a:solidFill>
            <a:srgbClr val="FFFF00"/>
          </a:solidFill>
        </p:spPr>
        <p:txBody>
          <a:bodyPr rtlCol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TRÒ CHƠI: CÔ BÉ QUÀNG KHĂN ĐỎ</a:t>
            </a:r>
            <a:br>
              <a:rPr lang="en-US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8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Phiên</a:t>
            </a:r>
            <a:r>
              <a:rPr lang="en-US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92165" name="Anpan-Man-s-March-Various-Artists.mp3">
            <a:hlinkClick r:id="" action="ppaction://media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7363" y="16081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168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041525"/>
            <a:ext cx="175577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5907088" y="-963613"/>
            <a:ext cx="3024187" cy="5943601"/>
            <a:chOff x="4383324" y="-962975"/>
            <a:chExt cx="3024447" cy="5943600"/>
          </a:xfrm>
        </p:grpSpPr>
        <p:pic>
          <p:nvPicPr>
            <p:cNvPr id="93193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59" t="2451" r="33621" b="15523"/>
            <a:stretch>
              <a:fillRect/>
            </a:stretch>
          </p:blipFill>
          <p:spPr bwMode="auto">
            <a:xfrm>
              <a:off x="4383324" y="-962975"/>
              <a:ext cx="3024447" cy="594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19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409220" y="2972958"/>
              <a:ext cx="972654" cy="1156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ounded Rectangular Callout 12"/>
          <p:cNvSpPr/>
          <p:nvPr/>
        </p:nvSpPr>
        <p:spPr>
          <a:xfrm>
            <a:off x="6284913" y="4953000"/>
            <a:ext cx="2268537" cy="1304925"/>
          </a:xfrm>
          <a:prstGeom prst="wedgeRoundRectCallout">
            <a:avLst>
              <a:gd name="adj1" fmla="val -50225"/>
              <a:gd name="adj2" fmla="val -162471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5pPr>
          </a:lstStyle>
          <a:p>
            <a:pPr algn="ctr" eaLnBrk="1" hangingPunct="1">
              <a:defRPr/>
            </a:pPr>
            <a:r>
              <a:rPr sz="3200" b="1" u="none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 mẹ, con hiểu rồi!</a:t>
            </a:r>
            <a:endParaRPr sz="3200" b="1" u="none" noProof="1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ounded Rectangular Callout 13"/>
          <p:cNvSpPr/>
          <p:nvPr/>
        </p:nvSpPr>
        <p:spPr>
          <a:xfrm>
            <a:off x="1622425" y="228600"/>
            <a:ext cx="3962400" cy="2120900"/>
          </a:xfrm>
          <a:prstGeom prst="wedgeRoundRectCallout">
            <a:avLst>
              <a:gd name="adj1" fmla="val 77131"/>
              <a:gd name="adj2" fmla="val 13285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5pPr>
          </a:lstStyle>
          <a:p>
            <a:pPr algn="ctr" eaLnBrk="1" hangingPunct="1">
              <a:defRPr/>
            </a:pPr>
            <a:r>
              <a:rPr b="1" u="none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 đường đi, con sẽ gặp các con vật, chúng sẽ giúp con đi đúng đường nếu con trả lời đúng các câu hỏi!</a:t>
            </a:r>
            <a:endParaRPr b="1" u="none" noProof="1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8382000" y="609600"/>
            <a:ext cx="2286000" cy="1524000"/>
          </a:xfrm>
          <a:prstGeom prst="wedgeRoundRectCallout">
            <a:avLst>
              <a:gd name="adj1" fmla="val -67819"/>
              <a:gd name="adj2" fmla="val 19705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đem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bánh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nhé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3146425" y="4054475"/>
            <a:ext cx="1882775" cy="1241425"/>
          </a:xfrm>
          <a:prstGeom prst="wedgeRoundRectCallout">
            <a:avLst>
              <a:gd name="adj1" fmla="val 70672"/>
              <a:gd name="adj2" fmla="val -71943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5pPr>
          </a:lstStyle>
          <a:p>
            <a:pPr algn="ctr" eaLnBrk="1" hangingPunct="1">
              <a:defRPr/>
            </a:pPr>
            <a:r>
              <a:rPr sz="4000" b="1" u="none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 mẹ</a:t>
            </a:r>
            <a:endParaRPr sz="4000" b="1" u="none" noProof="1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3192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3365500"/>
            <a:ext cx="2441575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34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2"/>
          <p:cNvSpPr/>
          <p:nvPr/>
        </p:nvSpPr>
        <p:spPr>
          <a:xfrm>
            <a:off x="1795463" y="5040313"/>
            <a:ext cx="2555875" cy="1693862"/>
          </a:xfrm>
          <a:prstGeom prst="wedgeRoundRectCallout">
            <a:avLst>
              <a:gd name="adj1" fmla="val 63609"/>
              <a:gd name="adj2" fmla="val -68945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5pPr>
          </a:lstStyle>
          <a:p>
            <a:pPr algn="ctr" eaLnBrk="1" hangingPunct="1">
              <a:defRPr/>
            </a:pPr>
            <a:r>
              <a:rPr sz="4000" b="1" u="none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 ơn Nai nhé!</a:t>
            </a:r>
            <a:endParaRPr sz="4000" b="1" u="none" noProof="1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ounded Rectangular Callout 13"/>
          <p:cNvSpPr/>
          <p:nvPr/>
        </p:nvSpPr>
        <p:spPr>
          <a:xfrm>
            <a:off x="5942013" y="228600"/>
            <a:ext cx="4343400" cy="2039938"/>
          </a:xfrm>
          <a:prstGeom prst="wedgeRoundRectCallout">
            <a:avLst>
              <a:gd name="adj1" fmla="val 13782"/>
              <a:gd name="adj2" fmla="val 106223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 đi qua hết đoạn đ</a:t>
            </a:r>
            <a:r>
              <a:rPr lang="vi-VN" altLang="en-US" sz="3600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ường n</a:t>
            </a:r>
            <a:r>
              <a:rPr lang="vi-VN" altLang="en-US" sz="3600" b="1" noProof="1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à</a:t>
            </a:r>
            <a:r>
              <a:rPr lang="vi-VN" altLang="en-US" sz="3600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y, bạn sẽ gặp Gấu trúc !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295775" y="2112963"/>
            <a:ext cx="2025650" cy="2970212"/>
            <a:chOff x="-3886200" y="-76200"/>
            <a:chExt cx="3127022" cy="4824549"/>
          </a:xfrm>
        </p:grpSpPr>
        <p:pic>
          <p:nvPicPr>
            <p:cNvPr id="942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886200" y="-76200"/>
              <a:ext cx="3127022" cy="4824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4219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33801" y="2715622"/>
              <a:ext cx="1240291" cy="1322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863" y="3182938"/>
            <a:ext cx="2454275" cy="338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00" y="3487738"/>
            <a:ext cx="1941513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ular Callout 10"/>
          <p:cNvSpPr/>
          <p:nvPr/>
        </p:nvSpPr>
        <p:spPr>
          <a:xfrm>
            <a:off x="5533655" y="227013"/>
            <a:ext cx="5620489" cy="2268538"/>
          </a:xfrm>
          <a:prstGeom prst="wedgeRoundRectCallout">
            <a:avLst>
              <a:gd name="adj1" fmla="val -12009"/>
              <a:gd name="adj2" fmla="val 9610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183891" y="3487738"/>
            <a:ext cx="6137534" cy="3268662"/>
          </a:xfrm>
          <a:prstGeom prst="wedgeRoundRectCallout">
            <a:avLst>
              <a:gd name="adj1" fmla="val 70672"/>
              <a:gd name="adj2" fmla="val -7194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vi-VN" altLang="en-US" sz="5400" b="1" u="sng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 án: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vi-VN" altLang="en-US" sz="5400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trăm, 0 chục,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vi-VN" altLang="en-US" sz="5400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đơn vị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632597" y="600123"/>
            <a:ext cx="5333705" cy="1397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u="sng">
                <a:solidFill>
                  <a:schemeClr val="tx1"/>
                </a:solidFill>
                <a:latin typeface="VNI-Times" pitchFamily="2" charset="0"/>
                <a:cs typeface="Arial" panose="020B0604020202020204" pitchFamily="34" charset="0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VNI-Times" pitchFamily="2" charset="0"/>
                <a:cs typeface="Arial" panose="020B0604020202020204" pitchFamily="34" charset="0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VNI-Times" pitchFamily="2" charset="0"/>
                <a:cs typeface="Arial" panose="020B0604020202020204" pitchFamily="34" charset="0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VNI-Times" pitchFamily="2" charset="0"/>
                <a:cs typeface="Arial" panose="020B0604020202020204" pitchFamily="34" charset="0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VNI-Times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VNI-Times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VNI-Times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VNI-Times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VNI-Times" pitchFamily="2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u="none" dirty="0" err="1">
                <a:solidFill>
                  <a:prstClr val="white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zh-CN" sz="4000" b="1" u="none" dirty="0">
                <a:solidFill>
                  <a:prstClr val="white"/>
                </a:solidFill>
                <a:latin typeface="Times New Roman" panose="02020603050405020304" pitchFamily="18" charset="0"/>
              </a:rPr>
              <a:t> 707 </a:t>
            </a:r>
            <a:r>
              <a:rPr lang="en-US" altLang="zh-CN" sz="4000" b="1" u="none" dirty="0" err="1">
                <a:solidFill>
                  <a:prstClr val="white"/>
                </a:solidFill>
                <a:latin typeface="Times New Roman" panose="02020603050405020304" pitchFamily="18" charset="0"/>
              </a:rPr>
              <a:t>gồm</a:t>
            </a:r>
            <a:r>
              <a:rPr lang="en-US" altLang="zh-CN" sz="4000" b="1" u="none" dirty="0">
                <a:solidFill>
                  <a:prstClr val="white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4000" b="1" u="none" dirty="0" err="1">
                <a:solidFill>
                  <a:prstClr val="white"/>
                </a:solidFill>
                <a:latin typeface="Times New Roman" panose="02020603050405020304" pitchFamily="18" charset="0"/>
              </a:rPr>
              <a:t>mấy</a:t>
            </a:r>
            <a:r>
              <a:rPr lang="en-US" altLang="zh-CN" sz="4000" b="1" u="none" dirty="0">
                <a:solidFill>
                  <a:prstClr val="white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4000" b="1" u="none" dirty="0" err="1">
                <a:solidFill>
                  <a:prstClr val="white"/>
                </a:solidFill>
                <a:latin typeface="Times New Roman" panose="02020603050405020304" pitchFamily="18" charset="0"/>
              </a:rPr>
              <a:t>trăm</a:t>
            </a:r>
            <a:r>
              <a:rPr lang="en-US" altLang="zh-CN" sz="4000" b="1" u="none" dirty="0">
                <a:solidFill>
                  <a:prstClr val="white"/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CN" sz="4000" b="1" u="none" dirty="0" err="1">
                <a:solidFill>
                  <a:prstClr val="white"/>
                </a:solidFill>
                <a:latin typeface="Times New Roman" panose="02020603050405020304" pitchFamily="18" charset="0"/>
              </a:rPr>
              <a:t>mấy</a:t>
            </a:r>
            <a:r>
              <a:rPr lang="en-US" altLang="zh-CN" sz="4000" b="1" u="none" dirty="0">
                <a:solidFill>
                  <a:prstClr val="white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4000" b="1" u="none" dirty="0" err="1">
                <a:solidFill>
                  <a:prstClr val="white"/>
                </a:solidFill>
                <a:latin typeface="Times New Roman" panose="02020603050405020304" pitchFamily="18" charset="0"/>
              </a:rPr>
              <a:t>chục</a:t>
            </a:r>
            <a:r>
              <a:rPr lang="en-US" altLang="zh-CN" sz="4000" b="1" u="none" dirty="0">
                <a:solidFill>
                  <a:prstClr val="white"/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CN" sz="4000" b="1" u="none" dirty="0" err="1">
                <a:solidFill>
                  <a:prstClr val="white"/>
                </a:solidFill>
                <a:latin typeface="Times New Roman" panose="02020603050405020304" pitchFamily="18" charset="0"/>
              </a:rPr>
              <a:t>mấy</a:t>
            </a:r>
            <a:r>
              <a:rPr lang="en-US" altLang="zh-CN" sz="4000" b="1" u="none" dirty="0">
                <a:solidFill>
                  <a:prstClr val="white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4000" b="1" u="none" dirty="0" err="1">
                <a:solidFill>
                  <a:prstClr val="white"/>
                </a:solidFill>
                <a:latin typeface="Times New Roman" panose="02020603050405020304" pitchFamily="18" charset="0"/>
              </a:rPr>
              <a:t>đơn</a:t>
            </a:r>
            <a:r>
              <a:rPr lang="en-US" altLang="zh-CN" sz="4000" b="1" u="none" dirty="0">
                <a:solidFill>
                  <a:prstClr val="white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4000" b="1" u="none" dirty="0" err="1">
                <a:solidFill>
                  <a:prstClr val="white"/>
                </a:solidFill>
                <a:latin typeface="Times New Roman" panose="02020603050405020304" pitchFamily="18" charset="0"/>
              </a:rPr>
              <a:t>vị</a:t>
            </a:r>
            <a:r>
              <a:rPr lang="en-US" altLang="zh-CN" sz="4000" b="1" u="none" dirty="0">
                <a:solidFill>
                  <a:prstClr val="white"/>
                </a:solidFill>
                <a:latin typeface="Times New Roman" panose="02020603050405020304" pitchFamily="18" charset="0"/>
              </a:rPr>
              <a:t>?</a:t>
            </a:r>
            <a:endParaRPr lang="en-US" altLang="zh-CN" sz="4000" b="1" u="none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36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45 0.00023 C 0.00382 0.01435 0.0191 -0.00185 0.01007 0.01621 C 0.0066 0.02338 0.00139 0.02708 -0.00382 0.03148 C -0.00468 0.03472 -0.00434 0.03866 -0.00607 0.04097 C -0.00781 0.04329 -0.01076 0.04259 -0.01284 0.04398 C -0.01788 0.04769 -0.02204 0.05232 -0.02673 0.05648 C -0.0342 0.06343 -0.04322 0.06736 -0.05 0.07523 C -0.06753 0.09468 -0.04739 0.07593 -0.06388 0.09074 C -0.06701 0.10324 -0.07083 0.10949 -0.07795 0.11875 C -0.08402 0.14607 -0.08611 0.18333 -0.07552 0.20903 C -0.07413 0.21273 -0.06475 0.23079 -0.06145 0.23727 C -0.05833 0.24352 -0.04757 0.24977 -0.04757 0.25 C -0.04427 0.25648 -0.03941 0.26158 -0.03611 0.26852 C -0.0276 0.28588 -0.04184 0.27107 -0.02673 0.2838 C -0.02361 0.29815 -0.01632 0.31181 -0.01059 0.32454 C -0.00781 0.33102 -0.00312 0.33611 -0.00138 0.34329 C -4.16667E-6 0.34954 0.00174 0.35556 0.0033 0.36181 C 0.00504 0.36898 0.00938 0.37431 0.0125 0.38056 C 0.01389 0.3838 0.01632 0.38634 0.01719 0.39005 C 0.02066 0.40417 0.02709 0.41528 0.03334 0.42732 C 0.03837 0.43727 0.03941 0.44514 0.04723 0.45232 C 0.05139 0.46921 0.04775 0.45787 0.05886 0.48033 C 0.06667 0.4963 0.07778 0.52431 0.09132 0.53033 C 0.10452 0.55602 0.08681 0.52384 0.10278 0.5456 C 0.10469 0.54838 0.10556 0.55232 0.10747 0.55509 C 0.11337 0.56458 0.12014 0.57361 0.12605 0.58333 C 0.1349 0.59908 0.14115 0.61574 0.15139 0.63009 C 0.15452 0.64236 0.15834 0.64861 0.16546 0.65787 C 0.16806 0.66991 0.17414 0.6757 0.17917 0.68588 C 0.18264 0.7 0.1915 0.71111 0.19775 0.72338 C 0.19931 0.72662 0.20243 0.73264 0.20243 0.73287 C 0.20521 0.74537 0.20816 0.75023 0.21632 0.75764 C 0.21962 0.77107 0.225 0.78195 0.23247 0.79213 L 0.2349 0.77338 " pathEditMode="relative" rAng="0" ptsTypes="ffffffffffffffffffffffffffffffffAA">
                                      <p:cBhvr>
                                        <p:cTn id="84" dur="9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500" y="39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1" grpId="0" animBg="1"/>
      <p:bldP spid="11" grpId="1" animBg="1"/>
      <p:bldP spid="12" grpId="0" animBg="1"/>
      <p:bldP spid="12" grpId="1" animBg="1"/>
      <p:bldP spid="2" grpId="0"/>
      <p:bldP spid="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340100"/>
            <a:ext cx="2286000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184525" y="2381250"/>
            <a:ext cx="2568575" cy="4095750"/>
            <a:chOff x="-4057020" y="116382"/>
            <a:chExt cx="3127022" cy="4824549"/>
          </a:xfrm>
        </p:grpSpPr>
        <p:pic>
          <p:nvPicPr>
            <p:cNvPr id="9524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057020" y="116382"/>
              <a:ext cx="3127022" cy="4824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41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33801" y="2715622"/>
              <a:ext cx="1240291" cy="1322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Rounded Rectangular Callout 9"/>
          <p:cNvSpPr/>
          <p:nvPr/>
        </p:nvSpPr>
        <p:spPr>
          <a:xfrm>
            <a:off x="1709738" y="5040313"/>
            <a:ext cx="2555875" cy="1693862"/>
          </a:xfrm>
          <a:prstGeom prst="wedgeRoundRectCallout">
            <a:avLst>
              <a:gd name="adj1" fmla="val 30630"/>
              <a:gd name="adj2" fmla="val -96483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5pPr>
          </a:lstStyle>
          <a:p>
            <a:pPr algn="ctr" eaLnBrk="1" hangingPunct="1">
              <a:defRPr/>
            </a:pPr>
            <a:r>
              <a:rPr sz="4000" b="1" u="none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 ơn bạn nhé!</a:t>
            </a:r>
            <a:endParaRPr sz="4000" b="1" u="none" noProof="1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700088" y="4079875"/>
            <a:ext cx="4967287" cy="2654300"/>
          </a:xfrm>
          <a:prstGeom prst="wedgeRoundRectCallout">
            <a:avLst>
              <a:gd name="adj1" fmla="val 20806"/>
              <a:gd name="adj2" fmla="val -9330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vi-VN" altLang="en-US" sz="4800" b="1" u="sng" noProof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 án: </a:t>
            </a:r>
            <a:r>
              <a:rPr lang="vi-VN" altLang="en-US" sz="4800" b="1" noProof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501</a:t>
            </a:r>
            <a:endParaRPr lang="vi-VN" altLang="en-US" noProof="1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5501803" y="170657"/>
            <a:ext cx="4343400" cy="2268537"/>
          </a:xfrm>
          <a:prstGeom prst="wedgeRoundRectCallout">
            <a:avLst>
              <a:gd name="adj1" fmla="val 38963"/>
              <a:gd name="adj2" fmla="val 107014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 đi qua hết đoạn đ</a:t>
            </a:r>
            <a:r>
              <a:rPr lang="vi-VN" altLang="en-US" sz="3600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ường n</a:t>
            </a:r>
            <a:r>
              <a:rPr lang="vi-VN" altLang="en-US" sz="3600" b="1" noProof="1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à</a:t>
            </a:r>
            <a:r>
              <a:rPr lang="vi-VN" altLang="en-US" sz="3600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y, bạn sẽ gặp Khỉ nhé!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5129213" y="228600"/>
            <a:ext cx="4967287" cy="2286000"/>
          </a:xfrm>
          <a:prstGeom prst="wedgeRoundRectCallout">
            <a:avLst>
              <a:gd name="adj1" fmla="val 15434"/>
              <a:gd name="adj2" fmla="val 8662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5pPr>
          </a:lstStyle>
          <a:p>
            <a:pPr algn="ctr" eaLnBrk="1" hangingPunct="1">
              <a:defRPr/>
            </a:pPr>
            <a:r>
              <a:rPr lang="vi-VN" sz="4000" b="1" u="none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 trăm linh một viết là? </a:t>
            </a:r>
            <a:endParaRPr sz="4000" b="1" u="none" noProof="1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19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120000">
                                      <p:cBhvr>
                                        <p:cTn id="12" dur="2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520" fill="hold">
                                          <p:stCondLst>
                                            <p:cond delay="52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520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520" fill="hold">
                                          <p:stCondLst>
                                            <p:cond delay="156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520" fill="hold">
                                          <p:stCondLst>
                                            <p:cond delay="208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08969E-6 L 0.8908 -0.0037 " pathEditMode="relative" rAng="0" ptsTypes="AA">
                                      <p:cBhvr>
                                        <p:cTn id="68" dur="7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45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ular Callout 10"/>
          <p:cNvSpPr/>
          <p:nvPr/>
        </p:nvSpPr>
        <p:spPr>
          <a:xfrm>
            <a:off x="4889500" y="4956175"/>
            <a:ext cx="2555875" cy="1692275"/>
          </a:xfrm>
          <a:prstGeom prst="wedgeRoundRectCallout">
            <a:avLst>
              <a:gd name="adj1" fmla="val -116023"/>
              <a:gd name="adj2" fmla="val -76359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5pPr>
          </a:lstStyle>
          <a:p>
            <a:pPr algn="ctr" eaLnBrk="1" hangingPunct="1">
              <a:defRPr/>
            </a:pPr>
            <a:r>
              <a:rPr sz="4000" b="1" u="none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 ơn Khỉ nhé!</a:t>
            </a:r>
            <a:endParaRPr sz="4000" b="1" u="none" noProof="1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3073400" y="134938"/>
            <a:ext cx="3632200" cy="1693862"/>
          </a:xfrm>
          <a:prstGeom prst="wedgeRoundRectCallout">
            <a:avLst>
              <a:gd name="adj1" fmla="val 77754"/>
              <a:gd name="adj2" fmla="val 37905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 đi qua hết đoạn đ</a:t>
            </a:r>
            <a:r>
              <a:rPr lang="vi-VN" altLang="en-US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ường n</a:t>
            </a:r>
            <a:r>
              <a:rPr lang="vi-VN" altLang="en-US" b="1" noProof="1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à</a:t>
            </a:r>
            <a:r>
              <a:rPr lang="vi-VN" altLang="en-US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y, bạn sẽ gặpVoi con!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388" y="-152400"/>
            <a:ext cx="3495675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550988" y="2346325"/>
            <a:ext cx="2568575" cy="4095750"/>
            <a:chOff x="-4057020" y="116382"/>
            <a:chExt cx="3127022" cy="4824549"/>
          </a:xfrm>
        </p:grpSpPr>
        <p:pic>
          <p:nvPicPr>
            <p:cNvPr id="9831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057020" y="116382"/>
              <a:ext cx="3127022" cy="4824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313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33801" y="2715622"/>
              <a:ext cx="1240291" cy="1322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Rounded Rectangular Callout 8"/>
          <p:cNvSpPr/>
          <p:nvPr/>
        </p:nvSpPr>
        <p:spPr>
          <a:xfrm>
            <a:off x="701749" y="77788"/>
            <a:ext cx="6627739" cy="2268537"/>
          </a:xfrm>
          <a:prstGeom prst="wedgeRoundRectCallout">
            <a:avLst>
              <a:gd name="adj1" fmla="val 65597"/>
              <a:gd name="adj2" fmla="val 2178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5400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?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400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550, 551, 552, …, …, 555 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5238749" y="4732338"/>
            <a:ext cx="5294314" cy="1916112"/>
          </a:xfrm>
          <a:prstGeom prst="wedgeRoundRectCallout">
            <a:avLst>
              <a:gd name="adj1" fmla="val -118278"/>
              <a:gd name="adj2" fmla="val -8504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5pPr>
          </a:lstStyle>
          <a:p>
            <a:pPr algn="ctr" eaLnBrk="1" hangingPunct="1">
              <a:defRPr/>
            </a:pPr>
            <a:r>
              <a:rPr lang="vi-VN" sz="3600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 án: </a:t>
            </a:r>
            <a:r>
              <a:rPr lang="vi-VN" sz="3600" b="1" u="none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550, 551, 552, 553, 554, 555</a:t>
            </a:r>
            <a:endParaRPr sz="3600" b="1" u="none" noProof="1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76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05733E-6 L 1.0066 -0.01849 " pathEditMode="relative" rAng="0" ptsTypes="AA">
                                      <p:cBhvr>
                                        <p:cTn id="70" dur="7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0300" y="-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ular Callout 13"/>
          <p:cNvSpPr/>
          <p:nvPr/>
        </p:nvSpPr>
        <p:spPr>
          <a:xfrm>
            <a:off x="1824038" y="4686300"/>
            <a:ext cx="2555875" cy="1692275"/>
          </a:xfrm>
          <a:prstGeom prst="wedgeRoundRectCallout">
            <a:avLst>
              <a:gd name="adj1" fmla="val 63609"/>
              <a:gd name="adj2" fmla="val -68945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sng" kern="1200" baseline="0">
                <a:solidFill>
                  <a:schemeClr val="tx1"/>
                </a:solidFill>
                <a:latin typeface="VNI-Times" pitchFamily="2" charset="0"/>
                <a:ea typeface="+mn-ea"/>
                <a:cs typeface="+mn-cs"/>
              </a:defRPr>
            </a:lvl5pPr>
          </a:lstStyle>
          <a:p>
            <a:pPr algn="ctr" eaLnBrk="1" hangingPunct="1">
              <a:defRPr/>
            </a:pPr>
            <a:r>
              <a:rPr sz="4000" b="1" u="none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 ơn Voi nhé!</a:t>
            </a:r>
            <a:endParaRPr sz="4000" b="1" u="none" noProof="1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3787775" y="457200"/>
            <a:ext cx="4343400" cy="2268538"/>
          </a:xfrm>
          <a:prstGeom prst="wedgeRoundRectCallout">
            <a:avLst>
              <a:gd name="adj1" fmla="val 38963"/>
              <a:gd name="adj2" fmla="val 107014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 đi qua hết đoạn đ</a:t>
            </a:r>
            <a:r>
              <a:rPr lang="vi-VN" altLang="en-US" sz="4000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ường n</a:t>
            </a:r>
            <a:r>
              <a:rPr lang="vi-VN" altLang="en-US" sz="4000" b="1" noProof="1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à</a:t>
            </a:r>
            <a:r>
              <a:rPr lang="vi-VN" altLang="en-US" sz="4000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y, bạn sẽ tới nhà bà nhé!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581400"/>
            <a:ext cx="3227388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ular Callout 7"/>
          <p:cNvSpPr/>
          <p:nvPr/>
        </p:nvSpPr>
        <p:spPr>
          <a:xfrm>
            <a:off x="3635375" y="304800"/>
            <a:ext cx="4343400" cy="2268538"/>
          </a:xfrm>
          <a:prstGeom prst="wedgeRoundRectCallout">
            <a:avLst>
              <a:gd name="adj1" fmla="val 38963"/>
              <a:gd name="adj2" fmla="val 10701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Hôm nay em học bài gì?</a:t>
            </a: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4351338" y="3052763"/>
            <a:ext cx="2335212" cy="3668712"/>
            <a:chOff x="-4057020" y="116382"/>
            <a:chExt cx="3127022" cy="4824549"/>
          </a:xfrm>
        </p:grpSpPr>
        <p:pic>
          <p:nvPicPr>
            <p:cNvPr id="9933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057020" y="116382"/>
              <a:ext cx="3127022" cy="4824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9337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33801" y="2715622"/>
              <a:ext cx="1240291" cy="1322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Rounded Rectangular Callout 8"/>
          <p:cNvSpPr/>
          <p:nvPr/>
        </p:nvSpPr>
        <p:spPr>
          <a:xfrm rot="590264">
            <a:off x="354013" y="4389438"/>
            <a:ext cx="4379912" cy="2286000"/>
          </a:xfrm>
          <a:prstGeom prst="wedgeRoundRectCallout">
            <a:avLst>
              <a:gd name="adj1" fmla="val 63609"/>
              <a:gd name="adj2" fmla="val -6894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vi-VN" altLang="en-US" sz="4400" b="1" noProof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51: Số có ba chữ số. </a:t>
            </a:r>
          </a:p>
        </p:txBody>
      </p:sp>
    </p:spTree>
    <p:extLst>
      <p:ext uri="{BB962C8B-B14F-4D97-AF65-F5344CB8AC3E}">
        <p14:creationId xmlns:p14="http://schemas.microsoft.com/office/powerpoint/2010/main" val="49344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" fill="hold">
                                          <p:stCondLst>
                                            <p:cond delay="537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" fill="hold">
                                          <p:stCondLst>
                                            <p:cond delay="107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" fill="hold">
                                          <p:stCondLst>
                                            <p:cond delay="16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 L 0.56319 0.65417 " pathEditMode="relative" rAng="0" ptsTypes="AA">
                                      <p:cBhvr>
                                        <p:cTn id="66" dur="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8200" y="32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D8340AB-9615-4AFB-A3C4-7E66C1F9F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58480">
            <a:off x="3054247" y="-1440253"/>
            <a:ext cx="6301783" cy="9633991"/>
          </a:xfrm>
          <a:prstGeom prst="rect">
            <a:avLst/>
          </a:prstGeom>
        </p:spPr>
      </p:pic>
      <p:pic>
        <p:nvPicPr>
          <p:cNvPr id="9" name="图片 3">
            <a:extLst>
              <a:ext uri="{FF2B5EF4-FFF2-40B4-BE49-F238E27FC236}">
                <a16:creationId xmlns:a16="http://schemas.microsoft.com/office/drawing/2014/main" id="{EE8C839A-96C5-45C2-9F0E-41ECA312A0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71" y="4992915"/>
            <a:ext cx="3322293" cy="1964899"/>
          </a:xfrm>
          <a:prstGeom prst="rect">
            <a:avLst/>
          </a:prstGeom>
        </p:spPr>
      </p:pic>
      <p:pic>
        <p:nvPicPr>
          <p:cNvPr id="10" name="图片 86">
            <a:extLst>
              <a:ext uri="{FF2B5EF4-FFF2-40B4-BE49-F238E27FC236}">
                <a16:creationId xmlns:a16="http://schemas.microsoft.com/office/drawing/2014/main" id="{9D4D40E0-32CD-4663-812E-D1899D241C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715" y="-104519"/>
            <a:ext cx="2861741" cy="286174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5" t="9643" r="19841" b="19224"/>
          <a:stretch/>
        </p:blipFill>
        <p:spPr>
          <a:xfrm>
            <a:off x="2360991" y="2012649"/>
            <a:ext cx="7411963" cy="249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4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6 L 0.97153 3.7037E-6 " pathEditMode="relative" rAng="0" ptsTypes="AA">
                                      <p:cBhvr>
                                        <p:cTn id="18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DFPOP1-W9"/>
        <a:ea typeface="华康少女文字W5"/>
        <a:cs typeface=""/>
      </a:majorFont>
      <a:minorFont>
        <a:latin typeface="DFPOP1-W9"/>
        <a:ea typeface="华康少女文字W5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7784</TotalTime>
  <Words>502</Words>
  <Application>Microsoft Macintosh PowerPoint</Application>
  <PresentationFormat>Widescreen</PresentationFormat>
  <Paragraphs>132</Paragraphs>
  <Slides>23</Slides>
  <Notes>4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等线</vt:lpstr>
      <vt:lpstr>微软雅黑</vt:lpstr>
      <vt:lpstr>Arial</vt:lpstr>
      <vt:lpstr>Arial-Rounded</vt:lpstr>
      <vt:lpstr>Calibri</vt:lpstr>
      <vt:lpstr>Calibri Light</vt:lpstr>
      <vt:lpstr>Times New Roman</vt:lpstr>
      <vt:lpstr>Office Theme</vt:lpstr>
      <vt:lpstr>自定义设计方案</vt:lpstr>
      <vt:lpstr>Office 主题</vt:lpstr>
      <vt:lpstr>4_Office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TRÒ CHƠI: CÔ BÉ QUÀNG KHĂN ĐỎ (Phiên bản ngoại truyện)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4383</cp:lastModifiedBy>
  <cp:revision>34</cp:revision>
  <dcterms:created xsi:type="dcterms:W3CDTF">2021-07-24T01:07:49Z</dcterms:created>
  <dcterms:modified xsi:type="dcterms:W3CDTF">2024-03-05T14:02:17Z</dcterms:modified>
</cp:coreProperties>
</file>