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0" r:id="rId2"/>
    <p:sldMasterId id="2147483723" r:id="rId3"/>
    <p:sldMasterId id="2147483734" r:id="rId4"/>
    <p:sldMasterId id="2147483740" r:id="rId5"/>
  </p:sldMasterIdLst>
  <p:notesMasterIdLst>
    <p:notesMasterId r:id="rId35"/>
  </p:notesMasterIdLst>
  <p:sldIdLst>
    <p:sldId id="2007577178" r:id="rId6"/>
    <p:sldId id="376" r:id="rId7"/>
    <p:sldId id="2007577172" r:id="rId8"/>
    <p:sldId id="2007577173" r:id="rId9"/>
    <p:sldId id="2007577174" r:id="rId10"/>
    <p:sldId id="2007577175" r:id="rId11"/>
    <p:sldId id="2007577176" r:id="rId12"/>
    <p:sldId id="265" r:id="rId13"/>
    <p:sldId id="316" r:id="rId14"/>
    <p:sldId id="523" r:id="rId15"/>
    <p:sldId id="2007577130" r:id="rId16"/>
    <p:sldId id="2007577157" r:id="rId17"/>
    <p:sldId id="2007577158" r:id="rId18"/>
    <p:sldId id="2007577159" r:id="rId19"/>
    <p:sldId id="2007577126" r:id="rId20"/>
    <p:sldId id="2007577160" r:id="rId21"/>
    <p:sldId id="2007577156" r:id="rId22"/>
    <p:sldId id="2007577177" r:id="rId23"/>
    <p:sldId id="2007577170" r:id="rId24"/>
    <p:sldId id="2007577179" r:id="rId25"/>
    <p:sldId id="2007577161" r:id="rId26"/>
    <p:sldId id="2007577162" r:id="rId27"/>
    <p:sldId id="2007577163" r:id="rId28"/>
    <p:sldId id="2007577164" r:id="rId29"/>
    <p:sldId id="2007577165" r:id="rId30"/>
    <p:sldId id="2007577166" r:id="rId31"/>
    <p:sldId id="2007577167" r:id="rId32"/>
    <p:sldId id="2007577168" r:id="rId33"/>
    <p:sldId id="32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9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C59AE-6B79-4C27-821A-217419E08C31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EC672-DEE2-4DB5-9AB0-DD490231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83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C856-3D15-442F-A18D-55D8BA878C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929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C856-3D15-442F-A18D-55D8BA878C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38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938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923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506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C856-3D15-442F-A18D-55D8BA878C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62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C856-3D15-442F-A18D-55D8BA878C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194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77EE3-1BF3-453F-AE6E-70EB3A8C0E4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86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doremon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77EE3-1BF3-453F-AE6E-70EB3A8C0E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95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312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81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5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4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9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28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0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65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5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4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87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1EC616C-8299-4076-8D87-B2DE53346399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F3C64DD-8407-4FEB-8D26-3F636BF0C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72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9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393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9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74897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4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83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51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69" y="1482091"/>
            <a:ext cx="5220971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4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8" y="1482091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8" y="2368554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472185" y="443904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1656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671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698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7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2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045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8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8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966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5879892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9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793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7123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FB475AF3-A322-416E-99D7-29F5A7799ECC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10B49C96-558A-49EC-AD52-79C3D5970B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5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2024/3/3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73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44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346808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57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59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130250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7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2024/3/3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02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26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2024/3/3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06314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2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5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A81763-36D2-0BA1-86C4-2F531E9EB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0D3AB3D-5488-4EED-23F1-2F7058981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B70706-0FCB-6B60-C626-F871D956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03683A-3420-C478-CF17-890CF5A91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A53070-5A0B-A677-84F6-3578431CE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3">
            <a:extLst>
              <a:ext uri="{FF2B5EF4-FFF2-40B4-BE49-F238E27FC236}">
                <a16:creationId xmlns:a16="http://schemas.microsoft.com/office/drawing/2014/main" xmlns="" id="{8AB6A34B-2D72-1F81-2097-08D42D1F5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7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76B0A7-942A-9BC6-F1F4-CE27EA96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8F49D9-6BD9-92F0-D249-6C889FBD7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FE3CE0-66C7-F8A9-BB90-80414F751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D16F8C-83A2-9996-5682-8EE875C5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BB46C6-89B6-F1B2-2B60-19A8BF89C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9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15A9EE-DEC6-D542-4313-995A21DF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EE1B717-C74D-56C0-C596-F26780955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3D912B-41EF-1773-BEE5-D8BD792D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1E0A408-C767-5DBA-6E48-87CCC4C4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5A666-6E5D-42B0-42D0-A4C3911D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5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685AAD-CAAC-650E-242B-12C989314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25929F-8A2E-6C39-C33D-CFD97ECD2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523548E-23B4-DB28-9DB7-9F724ECF1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A0C58C-4A9C-936E-E25C-782EE78E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D81F649-1788-444B-F271-4FDF20DB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F30056-FF60-3973-A03D-25C08643C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8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C77361-8897-7FA2-F7FF-6AC3CC6C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3C27EF-25F7-4BC9-F8A9-E5B57086F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5451AA6-795C-CF27-CA42-E2669657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3BA224-AB09-922D-26EF-C813874CB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746D65A-FF53-638E-5B4B-93908CAEB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5FDBF8-3221-EA21-9CC1-04AC9DB7C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96C18FA-094A-E15F-742C-72D06DBF7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0692F0C-B2B5-AFF8-E4C2-6CC377C5C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6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A987ADC-4D48-B2F9-FAC9-27FB4A96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C33E181-185E-259B-3759-418E6CC1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C0B475F-E9C0-8ECD-BED0-299DEA19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A60954D4-8E71-65DB-7171-E78E6B0862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7653"/>
            <a:ext cx="12192000" cy="74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9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16FE3FA-3BAA-6FD1-DCBE-883DE09D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E678017-7334-5D56-867A-3C2EDABED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56A284E-421C-B8F2-629C-6F4C45D5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1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430B5E-1E9B-B598-BA62-59BCE1731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9E9811-DCB3-C542-741C-374B251B8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49C3F91-03FC-D08E-6A57-5170C4FC3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FC865B7-0AAE-99E0-554E-90E59E95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4BD3DF-420C-A853-6CDF-2BE44061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D1902A-D0C6-F75E-45CF-716C4BD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27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1526E1-AE18-96B0-C300-460BF6A6E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64318A2-DBD0-CF29-FCBC-1ED6F3E29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FF5E84D-3280-E478-7633-801EF7D72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B5B8E8-1503-0CE5-A794-A12630E44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4344CD-1C64-0B48-DD0A-7B6BF90D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CCCF6C-446C-7CA6-39B6-43F0AB7B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0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3AE7BA-D3AE-A751-24A7-60075B809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E7AD82E-24C0-CE52-330C-C8534EE13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47B04E-AD9D-764D-C72B-2CA30FB3A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057242-8A27-DABB-7B46-0A22D0F4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99763C-097D-F0C7-2523-647E5562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4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BBE7D24-5754-A5EC-D748-B06DCE9BB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69F7589-86E3-3CDD-4097-53ECEC0CF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555149-7A0B-E7E9-16A9-210555AC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5C55FE-10E4-1BD0-EC45-4EE7A6CC0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F0A319-B488-C484-5F23-18D760A0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6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6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9" Type="http://schemas.openxmlformats.org/officeDocument/2006/relationships/tags" Target="../tags/tag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634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70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ransition/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  <p:extLst>
      <p:ext uri="{BB962C8B-B14F-4D97-AF65-F5344CB8AC3E}">
        <p14:creationId xmlns:p14="http://schemas.microsoft.com/office/powerpoint/2010/main" val="105597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=""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=""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3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8B731CB-A984-64CA-14BE-7919B230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AF9CF9-B33E-AC33-2CAF-F3AE8677E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7DD651-8B57-9529-4BD5-4832371C36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A6A72-1E61-4229-B982-FF8DCC04C1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4C2FAC-13D2-901A-542D-E1F937D23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82085C-3FBF-B52B-D73D-0D73C9D5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14F41-5932-4B73-B8DA-EFC4390B0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36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openxmlformats.org/officeDocument/2006/relationships/image" Target="../media/image16.png"/><Relationship Id="rId2" Type="http://schemas.openxmlformats.org/officeDocument/2006/relationships/audio" Target="../media/media2.mp3"/><Relationship Id="rId16" Type="http://schemas.openxmlformats.org/officeDocument/2006/relationships/image" Target="../media/image14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15.wmf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13.png"/><Relationship Id="rId4" Type="http://schemas.openxmlformats.org/officeDocument/2006/relationships/audio" Target="../media/audio1.wav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openxmlformats.org/officeDocument/2006/relationships/image" Target="../media/image16.png"/><Relationship Id="rId2" Type="http://schemas.openxmlformats.org/officeDocument/2006/relationships/audio" Target="../media/media2.mp3"/><Relationship Id="rId16" Type="http://schemas.openxmlformats.org/officeDocument/2006/relationships/image" Target="../media/image14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15.wmf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13.png"/><Relationship Id="rId4" Type="http://schemas.openxmlformats.org/officeDocument/2006/relationships/audio" Target="../media/audio1.wav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openxmlformats.org/officeDocument/2006/relationships/image" Target="../media/image16.png"/><Relationship Id="rId2" Type="http://schemas.openxmlformats.org/officeDocument/2006/relationships/audio" Target="../media/media2.mp3"/><Relationship Id="rId16" Type="http://schemas.openxmlformats.org/officeDocument/2006/relationships/image" Target="../media/image14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15.wmf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13.png"/><Relationship Id="rId4" Type="http://schemas.openxmlformats.org/officeDocument/2006/relationships/audio" Target="../media/audio1.wav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12" Type="http://schemas.openxmlformats.org/officeDocument/2006/relationships/image" Target="../media/image8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2.sv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10.png"/><Relationship Id="rId10" Type="http://schemas.openxmlformats.org/officeDocument/2006/relationships/image" Target="../media/image36.svg"/><Relationship Id="rId4" Type="http://schemas.openxmlformats.org/officeDocument/2006/relationships/image" Target="../media/image19.emf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jpeg"/><Relationship Id="rId7" Type="http://schemas.openxmlformats.org/officeDocument/2006/relationships/slide" Target="slide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pn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27.xml"/><Relationship Id="rId3" Type="http://schemas.openxmlformats.org/officeDocument/2006/relationships/audio" Target="../media/audio6.wav"/><Relationship Id="rId7" Type="http://schemas.openxmlformats.org/officeDocument/2006/relationships/slide" Target="slide24.xml"/><Relationship Id="rId12" Type="http://schemas.openxmlformats.org/officeDocument/2006/relationships/image" Target="../media/image48.png"/><Relationship Id="rId17" Type="http://schemas.openxmlformats.org/officeDocument/2006/relationships/slide" Target="slide29.xm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slide" Target="slide28.xml"/><Relationship Id="rId5" Type="http://schemas.openxmlformats.org/officeDocument/2006/relationships/slide" Target="slide23.xml"/><Relationship Id="rId15" Type="http://schemas.openxmlformats.org/officeDocument/2006/relationships/slide" Target="slide26.xml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slide" Target="slide25.xml"/><Relationship Id="rId1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.xml"/><Relationship Id="rId5" Type="http://schemas.openxmlformats.org/officeDocument/2006/relationships/image" Target="../media/image58.emf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>
            <a:extLst>
              <a:ext uri="{FF2B5EF4-FFF2-40B4-BE49-F238E27FC236}">
                <a16:creationId xmlns:a16="http://schemas.microsoft.com/office/drawing/2014/main" xmlns="" id="{035665C2-1693-2125-F190-30775D3496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57646" y="5156701"/>
            <a:ext cx="3472768" cy="1727702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xmlns="" id="{704283DA-1F86-DBD1-1966-5828E939CE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5915" y="4327407"/>
            <a:ext cx="1075679" cy="1096233"/>
          </a:xfrm>
          <a:prstGeom prst="rect">
            <a:avLst/>
          </a:prstGeom>
        </p:spPr>
      </p:pic>
      <p:pic>
        <p:nvPicPr>
          <p:cNvPr id="17" name="Picture 18">
            <a:extLst>
              <a:ext uri="{FF2B5EF4-FFF2-40B4-BE49-F238E27FC236}">
                <a16:creationId xmlns:a16="http://schemas.microsoft.com/office/drawing/2014/main" xmlns="" id="{670AC932-8512-FAB0-24FD-715C7CB243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19232" y="5130298"/>
            <a:ext cx="3472768" cy="1727702"/>
          </a:xfrm>
          <a:prstGeom prst="rect">
            <a:avLst/>
          </a:prstGeom>
        </p:spPr>
      </p:pic>
      <p:pic>
        <p:nvPicPr>
          <p:cNvPr id="14" name="Picture 24">
            <a:extLst>
              <a:ext uri="{FF2B5EF4-FFF2-40B4-BE49-F238E27FC236}">
                <a16:creationId xmlns:a16="http://schemas.microsoft.com/office/drawing/2014/main" xmlns="" id="{740EE867-D308-E284-C974-182C407956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4131" y="3781426"/>
            <a:ext cx="3100693" cy="32071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B1A85CC8-0087-A95A-F2DD-F4AF19D51E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96059" y="5130298"/>
            <a:ext cx="3472768" cy="1727702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xmlns="" id="{E926FC8F-8667-297E-E75A-9ADAC6B6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94721" y="5130298"/>
            <a:ext cx="3472768" cy="172770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90347" y="3040144"/>
            <a:ext cx="10810339" cy="106355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vi-VN" sz="13800" b="1" dirty="0"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CHÀO </a:t>
            </a:r>
            <a:r>
              <a:rPr lang="vi-VN" sz="13800" b="1" dirty="0" smtClean="0"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MỪNG THẦY </a:t>
            </a:r>
            <a:r>
              <a:rPr lang="vi-VN" sz="13800" b="1" dirty="0"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CÔ VỀ DỰ GIỜ </a:t>
            </a:r>
            <a:endParaRPr lang="vi-VN" sz="13800" b="1" dirty="0" smtClean="0">
              <a:solidFill>
                <a:srgbClr val="FF000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vi-VN" sz="13800" b="1" dirty="0" smtClean="0"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LỚP 2/3</a:t>
            </a:r>
            <a:endParaRPr lang="en-US" sz="13800" b="1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0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9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9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9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9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4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940" fill="hold">
                                          <p:stCondLst>
                                            <p:cond delay="94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940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940" fill="hold">
                                          <p:stCondLst>
                                            <p:cond delay="28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940" fill="hold">
                                          <p:stCondLst>
                                            <p:cond delay="376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4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920" fill="hold">
                                          <p:stCondLst>
                                            <p:cond delay="92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920" fill="hold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920" fill="hold">
                                          <p:stCondLst>
                                            <p:cond delay="276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920" fill="hold">
                                          <p:stCondLst>
                                            <p:cond delay="368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5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04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040" fill="hold">
                                          <p:stCondLst>
                                            <p:cond delay="208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40" fill="hold">
                                          <p:stCondLst>
                                            <p:cond delay="312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040" fill="hold">
                                          <p:stCondLst>
                                            <p:cond delay="416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="" xmlns:a16="http://schemas.microsoft.com/office/drawing/2014/main" id="{7EDCC5BB-29D2-71BD-407C-DEFABFF7CC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5789" r="5789"/>
          <a:stretch/>
        </p:blipFill>
        <p:spPr>
          <a:xfrm>
            <a:off x="1" y="2590800"/>
            <a:ext cx="12192000" cy="44131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7DE7747-85D9-CA48-4C7D-4F8AB51354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06" y="6027961"/>
            <a:ext cx="506012" cy="426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86E1F1A-07D6-4944-60B8-2353FEC2D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6195" y="6057396"/>
            <a:ext cx="506012" cy="426757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65D06B46-B39F-EE35-6491-6919612F0E9B}"/>
              </a:ext>
            </a:extLst>
          </p:cNvPr>
          <p:cNvSpPr/>
          <p:nvPr/>
        </p:nvSpPr>
        <p:spPr>
          <a:xfrm>
            <a:off x="1851951" y="513236"/>
            <a:ext cx="8488099" cy="5277963"/>
          </a:xfrm>
          <a:custGeom>
            <a:avLst/>
            <a:gdLst>
              <a:gd name="connsiteX0" fmla="*/ 0 w 8488099"/>
              <a:gd name="connsiteY0" fmla="*/ 879678 h 5277963"/>
              <a:gd name="connsiteX1" fmla="*/ 879678 w 8488099"/>
              <a:gd name="connsiteY1" fmla="*/ 0 h 5277963"/>
              <a:gd name="connsiteX2" fmla="*/ 7608421 w 8488099"/>
              <a:gd name="connsiteY2" fmla="*/ 0 h 5277963"/>
              <a:gd name="connsiteX3" fmla="*/ 8488099 w 8488099"/>
              <a:gd name="connsiteY3" fmla="*/ 879678 h 5277963"/>
              <a:gd name="connsiteX4" fmla="*/ 8488099 w 8488099"/>
              <a:gd name="connsiteY4" fmla="*/ 4398285 h 5277963"/>
              <a:gd name="connsiteX5" fmla="*/ 7608421 w 8488099"/>
              <a:gd name="connsiteY5" fmla="*/ 5277963 h 5277963"/>
              <a:gd name="connsiteX6" fmla="*/ 879678 w 8488099"/>
              <a:gd name="connsiteY6" fmla="*/ 5277963 h 5277963"/>
              <a:gd name="connsiteX7" fmla="*/ 0 w 8488099"/>
              <a:gd name="connsiteY7" fmla="*/ 4398285 h 5277963"/>
              <a:gd name="connsiteX8" fmla="*/ 0 w 8488099"/>
              <a:gd name="connsiteY8" fmla="*/ 879678 h 5277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88099" h="5277963" fill="none" extrusionOk="0">
                <a:moveTo>
                  <a:pt x="0" y="879678"/>
                </a:moveTo>
                <a:cubicBezTo>
                  <a:pt x="-48617" y="350461"/>
                  <a:pt x="379540" y="9144"/>
                  <a:pt x="879678" y="0"/>
                </a:cubicBezTo>
                <a:cubicBezTo>
                  <a:pt x="3029850" y="-30893"/>
                  <a:pt x="5361247" y="99340"/>
                  <a:pt x="7608421" y="0"/>
                </a:cubicBezTo>
                <a:cubicBezTo>
                  <a:pt x="8100769" y="9764"/>
                  <a:pt x="8479798" y="406233"/>
                  <a:pt x="8488099" y="879678"/>
                </a:cubicBezTo>
                <a:cubicBezTo>
                  <a:pt x="8402521" y="2455764"/>
                  <a:pt x="8415735" y="3194179"/>
                  <a:pt x="8488099" y="4398285"/>
                </a:cubicBezTo>
                <a:cubicBezTo>
                  <a:pt x="8474738" y="4888906"/>
                  <a:pt x="8070147" y="5259303"/>
                  <a:pt x="7608421" y="5277963"/>
                </a:cubicBezTo>
                <a:cubicBezTo>
                  <a:pt x="5727709" y="5322031"/>
                  <a:pt x="3700167" y="5288229"/>
                  <a:pt x="879678" y="5277963"/>
                </a:cubicBezTo>
                <a:cubicBezTo>
                  <a:pt x="352323" y="5334496"/>
                  <a:pt x="27659" y="4866093"/>
                  <a:pt x="0" y="4398285"/>
                </a:cubicBezTo>
                <a:cubicBezTo>
                  <a:pt x="161883" y="3119103"/>
                  <a:pt x="71112" y="2099712"/>
                  <a:pt x="0" y="879678"/>
                </a:cubicBezTo>
                <a:close/>
              </a:path>
              <a:path w="8488099" h="5277963" stroke="0" extrusionOk="0">
                <a:moveTo>
                  <a:pt x="0" y="879678"/>
                </a:moveTo>
                <a:cubicBezTo>
                  <a:pt x="18310" y="408177"/>
                  <a:pt x="383130" y="-49125"/>
                  <a:pt x="879678" y="0"/>
                </a:cubicBezTo>
                <a:cubicBezTo>
                  <a:pt x="2598810" y="55113"/>
                  <a:pt x="4539897" y="-40744"/>
                  <a:pt x="7608421" y="0"/>
                </a:cubicBezTo>
                <a:cubicBezTo>
                  <a:pt x="8094712" y="-9815"/>
                  <a:pt x="8490783" y="363103"/>
                  <a:pt x="8488099" y="879678"/>
                </a:cubicBezTo>
                <a:cubicBezTo>
                  <a:pt x="8539771" y="2305789"/>
                  <a:pt x="8333323" y="3848160"/>
                  <a:pt x="8488099" y="4398285"/>
                </a:cubicBezTo>
                <a:cubicBezTo>
                  <a:pt x="8488008" y="4865400"/>
                  <a:pt x="8079352" y="5245669"/>
                  <a:pt x="7608421" y="5277963"/>
                </a:cubicBezTo>
                <a:cubicBezTo>
                  <a:pt x="4817615" y="5120838"/>
                  <a:pt x="3397848" y="5137460"/>
                  <a:pt x="879678" y="5277963"/>
                </a:cubicBezTo>
                <a:cubicBezTo>
                  <a:pt x="321802" y="5341093"/>
                  <a:pt x="-48553" y="4896421"/>
                  <a:pt x="0" y="4398285"/>
                </a:cubicBezTo>
                <a:cubicBezTo>
                  <a:pt x="-147270" y="3350136"/>
                  <a:pt x="164437" y="2003630"/>
                  <a:pt x="0" y="879678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ED7D31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201944153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21EBCB4A-2645-E3F6-1574-52C6A548806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contrast="20000"/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77916" y="4195741"/>
            <a:ext cx="1613878" cy="257849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DB5769BE-F938-BADE-D999-9597B099DA9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contrast="20000"/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482" y="4223718"/>
            <a:ext cx="1706423" cy="25225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E32064F-41AD-491E-8739-D911F3EFDF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53425" y="410832"/>
            <a:ext cx="8486368" cy="579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0357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68240" y="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 23"/>
          <p:cNvSpPr/>
          <p:nvPr/>
        </p:nvSpPr>
        <p:spPr>
          <a:xfrm>
            <a:off x="2341699" y="1928040"/>
            <a:ext cx="77147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 w="0"/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Trò</a:t>
            </a:r>
            <a:r>
              <a:rPr kumimoji="0" lang="en-US" sz="8000" b="1" i="0" u="none" strike="noStrike" kern="1200" cap="none" spc="0" normalizeH="0" baseline="0" noProof="0" dirty="0">
                <a:ln w="0"/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 w="0"/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Chơi</a:t>
            </a:r>
            <a:r>
              <a:rPr kumimoji="0" lang="en-US" sz="8000" b="1" i="0" u="none" strike="noStrike" kern="1200" cap="none" spc="0" normalizeH="0" baseline="0" noProof="0" dirty="0">
                <a:ln w="0"/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 w="0"/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Kéo</a:t>
            </a:r>
            <a:r>
              <a:rPr kumimoji="0" lang="en-US" sz="8000" b="1" i="0" u="none" strike="noStrike" kern="1200" cap="none" spc="0" normalizeH="0" baseline="0" noProof="0" dirty="0">
                <a:ln w="0"/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Co</a:t>
            </a:r>
          </a:p>
        </p:txBody>
      </p:sp>
      <p:pic>
        <p:nvPicPr>
          <p:cNvPr id="25" name="Coup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5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61202" y="-609600"/>
            <a:ext cx="609600" cy="609600"/>
          </a:xfrm>
          <a:prstGeom prst="rect">
            <a:avLst/>
          </a:prstGeom>
        </p:spPr>
      </p:pic>
      <p:pic>
        <p:nvPicPr>
          <p:cNvPr id="29" name="9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63" y="3803414"/>
            <a:ext cx="9682490" cy="2752209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309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00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64 0.00926 C -0.02409 0.00487 -0.00729 0.00232 0.01107 0.00232 C 0.02955 0.00232 0.04609 0.00487 0.05742 0.00926 C 0.04609 0.01366 0.02955 0.0169 0.01107 0.0169 C -0.00729 0.0169 -0.02409 0.01366 -0.03464 0.00926 Z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68240" y="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9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27" y="4453039"/>
            <a:ext cx="8042674" cy="2286098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5" name="Coup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5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1202" y="-609600"/>
            <a:ext cx="609600" cy="60960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503295" y="281089"/>
            <a:ext cx="11182350" cy="3867150"/>
          </a:xfrm>
          <a:prstGeom prst="roundRect">
            <a:avLst/>
          </a:prstGeom>
          <a:solidFill>
            <a:schemeClr val="bg1">
              <a:alpha val="88000"/>
            </a:schemeClr>
          </a:solidFill>
          <a:ln w="57150"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chơi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hỏi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giúp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kéo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đúng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định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giúp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hợp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đúng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hòa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thúc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trò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nhiều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tương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đương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với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đúng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nhiều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hỏi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936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00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77 0.00949 C -0.01823 0.00509 -0.00143 0.00255 0.01693 0.00255 C 0.03542 0.00255 0.05196 0.00509 0.06328 0.00949 C 0.05196 0.01389 0.03542 0.01713 0.01693 0.01713 C -0.00143 0.01713 -0.01823 0.01389 -0.02877 0.00949 Z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94673" y="-17516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Round Same Side Corner Rectangle 41"/>
          <p:cNvSpPr/>
          <p:nvPr/>
        </p:nvSpPr>
        <p:spPr>
          <a:xfrm>
            <a:off x="307074" y="-75932"/>
            <a:ext cx="11515958" cy="2385138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 Diagonal Corner Rectangle 42"/>
          <p:cNvSpPr/>
          <p:nvPr/>
        </p:nvSpPr>
        <p:spPr>
          <a:xfrm>
            <a:off x="3684895" y="-31492"/>
            <a:ext cx="4162567" cy="668542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Hỏi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A"/>
          <p:cNvSpPr/>
          <p:nvPr/>
        </p:nvSpPr>
        <p:spPr>
          <a:xfrm>
            <a:off x="371193" y="2436406"/>
            <a:ext cx="5495114" cy="86822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vi-VN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 bạch, bồ nông, bối cá, chim cu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C"/>
          <p:cNvSpPr/>
          <p:nvPr/>
        </p:nvSpPr>
        <p:spPr>
          <a:xfrm>
            <a:off x="6384176" y="2436406"/>
            <a:ext cx="5552756" cy="86822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vi-V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Chim cu, chim bồ câu, chim ưng, chim sẻ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" name="B"/>
          <p:cNvSpPr/>
          <p:nvPr/>
        </p:nvSpPr>
        <p:spPr>
          <a:xfrm>
            <a:off x="371191" y="3431828"/>
            <a:ext cx="5576935" cy="835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vi-VN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 bạch, con mèo, con khỉ, con chó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D"/>
          <p:cNvSpPr/>
          <p:nvPr/>
        </p:nvSpPr>
        <p:spPr>
          <a:xfrm>
            <a:off x="6425331" y="3406771"/>
            <a:ext cx="5470445" cy="83726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vi-V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Chó sói, con khỉ, con mèo, bồ nông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524000" y="756115"/>
            <a:ext cx="10176505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>
              <a:defRPr/>
            </a:pPr>
            <a:r>
              <a:rPr lang="vi-VN" sz="4200" dirty="0" smtClean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bài thơ đã nhắc đến những con vật nào?</a:t>
            </a:r>
            <a:endParaRPr lang="en-US" sz="420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8" name="7 Conector recto"/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pprehensive_at_Bes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53" name="Picture 115" descr="ALRMCLOK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5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5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1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2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3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itchFamily="34" charset="0"/>
                <a:ea typeface="+mn-ea"/>
                <a:cs typeface="+mn-cs"/>
              </a:rPr>
              <a:t>0</a:t>
            </a:r>
          </a:p>
        </p:txBody>
      </p:sp>
      <p:pic>
        <p:nvPicPr>
          <p:cNvPr id="22" name="Đội B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/>
        </p:blipFill>
        <p:spPr>
          <a:xfrm>
            <a:off x="10900071" y="5355528"/>
            <a:ext cx="1325091" cy="1401299"/>
          </a:xfrm>
          <a:prstGeom prst="rect">
            <a:avLst/>
          </a:prstGeom>
        </p:spPr>
      </p:pic>
      <p:pic>
        <p:nvPicPr>
          <p:cNvPr id="19" name="Đội A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/>
        </p:blipFill>
        <p:spPr>
          <a:xfrm>
            <a:off x="-94673" y="5470358"/>
            <a:ext cx="1274482" cy="1478256"/>
          </a:xfrm>
          <a:prstGeom prst="rect">
            <a:avLst/>
          </a:prstGeom>
        </p:spPr>
      </p:pic>
      <p:pic>
        <p:nvPicPr>
          <p:cNvPr id="26" name="ảnh kéo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092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222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94673" y="-17516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Round Same Side Corner Rectangle 41"/>
          <p:cNvSpPr/>
          <p:nvPr/>
        </p:nvSpPr>
        <p:spPr>
          <a:xfrm>
            <a:off x="307074" y="-75932"/>
            <a:ext cx="11515958" cy="2385138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 Diagonal Corner Rectangle 42"/>
          <p:cNvSpPr/>
          <p:nvPr/>
        </p:nvSpPr>
        <p:spPr>
          <a:xfrm>
            <a:off x="4713222" y="-216408"/>
            <a:ext cx="2915770" cy="668542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Hỏi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A"/>
          <p:cNvSpPr/>
          <p:nvPr/>
        </p:nvSpPr>
        <p:spPr>
          <a:xfrm>
            <a:off x="542568" y="3464950"/>
            <a:ext cx="5353380" cy="80414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vi-VN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Vui mừng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" name="C"/>
          <p:cNvSpPr/>
          <p:nvPr/>
        </p:nvSpPr>
        <p:spPr>
          <a:xfrm>
            <a:off x="6094470" y="2436406"/>
            <a:ext cx="5552756" cy="82026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Tức giận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" name="B"/>
          <p:cNvSpPr/>
          <p:nvPr/>
        </p:nvSpPr>
        <p:spPr>
          <a:xfrm>
            <a:off x="584350" y="2469528"/>
            <a:ext cx="5332906" cy="835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vi-VN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7" name="D"/>
          <p:cNvSpPr/>
          <p:nvPr/>
        </p:nvSpPr>
        <p:spPr>
          <a:xfrm>
            <a:off x="6176780" y="3431827"/>
            <a:ext cx="5470445" cy="83726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 quan tâm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17192" y="809800"/>
            <a:ext cx="87174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 smtClean="0">
                <a:ln w="0"/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Cảm xúc của con vật khi đến bờ tre là gì?</a:t>
            </a:r>
            <a:endParaRPr kumimoji="0" lang="en-US" sz="40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8" name="7 Conector recto"/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pprehensive_at_Bes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53" name="Picture 115" descr="ALRMCLOK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5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5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1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2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3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itchFamily="34" charset="0"/>
                <a:ea typeface="+mn-ea"/>
                <a:cs typeface="+mn-cs"/>
              </a:rPr>
              <a:t>0</a:t>
            </a:r>
          </a:p>
        </p:txBody>
      </p:sp>
      <p:pic>
        <p:nvPicPr>
          <p:cNvPr id="22" name="Đội B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/>
        </p:blipFill>
        <p:spPr>
          <a:xfrm>
            <a:off x="10900071" y="5355528"/>
            <a:ext cx="1325091" cy="1401299"/>
          </a:xfrm>
          <a:prstGeom prst="rect">
            <a:avLst/>
          </a:prstGeom>
        </p:spPr>
      </p:pic>
      <p:pic>
        <p:nvPicPr>
          <p:cNvPr id="19" name="Đội A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/>
        </p:blipFill>
        <p:spPr>
          <a:xfrm>
            <a:off x="-94673" y="5470358"/>
            <a:ext cx="1274482" cy="1478256"/>
          </a:xfrm>
          <a:prstGeom prst="rect">
            <a:avLst/>
          </a:prstGeom>
        </p:spPr>
      </p:pic>
      <p:pic>
        <p:nvPicPr>
          <p:cNvPr id="26" name="ảnh kéo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092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585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/>
        </p:blipFill>
        <p:spPr>
          <a:xfrm>
            <a:off x="-94673" y="-17516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Round Same Side Corner Rectangle 41"/>
          <p:cNvSpPr/>
          <p:nvPr/>
        </p:nvSpPr>
        <p:spPr>
          <a:xfrm>
            <a:off x="336491" y="238210"/>
            <a:ext cx="11515958" cy="2040040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 Diagonal Corner Rectangle 42"/>
          <p:cNvSpPr/>
          <p:nvPr/>
        </p:nvSpPr>
        <p:spPr>
          <a:xfrm>
            <a:off x="4935836" y="24520"/>
            <a:ext cx="2893458" cy="668542"/>
          </a:xfrm>
          <a:prstGeom prst="round2DiagRect">
            <a:avLst>
              <a:gd name="adj1" fmla="val 50000"/>
              <a:gd name="adj2" fmla="val 42686"/>
            </a:avLst>
          </a:prstGeom>
          <a:solidFill>
            <a:srgbClr val="FFC000"/>
          </a:solidFill>
          <a:ln>
            <a:solidFill>
              <a:srgbClr val="DB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Hỏi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A"/>
          <p:cNvSpPr/>
          <p:nvPr/>
        </p:nvSpPr>
        <p:spPr>
          <a:xfrm>
            <a:off x="6078174" y="2420927"/>
            <a:ext cx="5353380" cy="86822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Tre chợt tưng bừng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" name="C"/>
          <p:cNvSpPr/>
          <p:nvPr/>
        </p:nvSpPr>
        <p:spPr>
          <a:xfrm>
            <a:off x="6209235" y="3431826"/>
            <a:ext cx="5515003" cy="83726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vi-V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Đứng nhìn mênh mông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" name="B"/>
          <p:cNvSpPr/>
          <p:nvPr/>
        </p:nvSpPr>
        <p:spPr>
          <a:xfrm>
            <a:off x="542568" y="2478595"/>
            <a:ext cx="5332906" cy="835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vi-VN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 chơi im lặng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7" name="D"/>
          <p:cNvSpPr/>
          <p:nvPr/>
        </p:nvSpPr>
        <p:spPr>
          <a:xfrm>
            <a:off x="542568" y="3478344"/>
            <a:ext cx="5332905" cy="83726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vi-VN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 như tượng đá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12009" y="683194"/>
            <a:ext cx="872779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vi-VN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Câu thơ </a:t>
            </a:r>
            <a:r>
              <a:rPr lang="vi-VN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nào thể hiện niềm vui của bờ tre khi được đón khách</a:t>
            </a:r>
            <a:r>
              <a:rPr lang="vi-VN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kumimoji="0" lang="en-US" sz="40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8" name="7 Conector recto"/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pprehensive_at_Bes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53" name="Picture 115" descr="ALRMCLOK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5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5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1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2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3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4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5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8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anose="020B7200000000000000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9" name="Oval 176"/>
          <p:cNvSpPr>
            <a:spLocks noChangeArrowheads="1"/>
          </p:cNvSpPr>
          <p:nvPr/>
        </p:nvSpPr>
        <p:spPr bwMode="auto">
          <a:xfrm>
            <a:off x="762000" y="838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C2608"/>
                </a:solidFill>
                <a:effectLst/>
                <a:uLnTx/>
                <a:uFillTx/>
                <a:latin typeface=".VnBlack" pitchFamily="34" charset="0"/>
                <a:ea typeface="+mn-ea"/>
                <a:cs typeface="+mn-cs"/>
              </a:rPr>
              <a:t>0</a:t>
            </a:r>
          </a:p>
        </p:txBody>
      </p:sp>
      <p:pic>
        <p:nvPicPr>
          <p:cNvPr id="22" name="Đội B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/>
        </p:blipFill>
        <p:spPr>
          <a:xfrm>
            <a:off x="10900071" y="5355528"/>
            <a:ext cx="1325091" cy="1401299"/>
          </a:xfrm>
          <a:prstGeom prst="rect">
            <a:avLst/>
          </a:prstGeom>
        </p:spPr>
      </p:pic>
      <p:pic>
        <p:nvPicPr>
          <p:cNvPr id="19" name="Đội A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/>
        </p:blipFill>
        <p:spPr>
          <a:xfrm>
            <a:off x="-94673" y="5470358"/>
            <a:ext cx="1274482" cy="1478256"/>
          </a:xfrm>
          <a:prstGeom prst="rect">
            <a:avLst/>
          </a:prstGeom>
        </p:spPr>
      </p:pic>
      <p:pic>
        <p:nvPicPr>
          <p:cNvPr id="26" name="ảnh kéo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092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300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4FABA47-CEF4-4556-B17D-95324D9CBBAD}"/>
              </a:ext>
            </a:extLst>
          </p:cNvPr>
          <p:cNvSpPr txBox="1"/>
          <p:nvPr/>
        </p:nvSpPr>
        <p:spPr>
          <a:xfrm>
            <a:off x="1473693" y="197531"/>
            <a:ext cx="9586587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phố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ở 2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dưới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 </a:t>
            </a:r>
            <a:endParaRPr lang="vi-VN" sz="2800" dirty="0" smtClean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 descr="Screen Clipping">
            <a:extLst>
              <a:ext uri="{FF2B5EF4-FFF2-40B4-BE49-F238E27FC236}">
                <a16:creationId xmlns="" xmlns:a16="http://schemas.microsoft.com/office/drawing/2014/main" id="{F684AB98-8FFD-41E7-A4B1-E0D8B9D310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5" r="48813"/>
          <a:stretch/>
        </p:blipFill>
        <p:spPr>
          <a:xfrm>
            <a:off x="603504" y="2040119"/>
            <a:ext cx="4854358" cy="3672970"/>
          </a:xfrm>
          <a:prstGeom prst="roundRect">
            <a:avLst/>
          </a:prstGeom>
        </p:spPr>
      </p:pic>
      <p:pic>
        <p:nvPicPr>
          <p:cNvPr id="6" name="Picture 5" descr="Screen Clipping">
            <a:extLst>
              <a:ext uri="{FF2B5EF4-FFF2-40B4-BE49-F238E27FC236}">
                <a16:creationId xmlns="" xmlns:a16="http://schemas.microsoft.com/office/drawing/2014/main" id="{1C64A0C1-06F1-4646-9AD2-5E45FA416D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66" r="-283"/>
          <a:stretch/>
        </p:blipFill>
        <p:spPr>
          <a:xfrm>
            <a:off x="6382513" y="2058407"/>
            <a:ext cx="4531286" cy="3538583"/>
          </a:xfrm>
          <a:prstGeom prst="roundRect">
            <a:avLst>
              <a:gd name="adj" fmla="val 12118"/>
            </a:avLst>
          </a:prstGeom>
        </p:spPr>
      </p:pic>
      <p:sp>
        <p:nvSpPr>
          <p:cNvPr id="2" name="Rectangle 1"/>
          <p:cNvSpPr/>
          <p:nvPr/>
        </p:nvSpPr>
        <p:spPr>
          <a:xfrm>
            <a:off x="1473693" y="848030"/>
            <a:ext cx="6171882" cy="6504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tại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sự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lang="vi-VN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8151A2F-FDB4-D8E0-3788-1559B714D5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contrast="20000"/>
          </a:blip>
          <a:srcRect t="25107" r="32429"/>
          <a:stretch/>
        </p:blipFill>
        <p:spPr>
          <a:xfrm>
            <a:off x="2747715" y="-19293"/>
            <a:ext cx="6696570" cy="494567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="" xmlns:a16="http://schemas.microsoft.com/office/drawing/2014/main" id="{7EDCC5BB-29D2-71BD-407C-DEFABFF7CC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l="5789" r="5789"/>
          <a:stretch/>
        </p:blipFill>
        <p:spPr>
          <a:xfrm>
            <a:off x="1" y="2590800"/>
            <a:ext cx="12192000" cy="441316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="" xmlns:a16="http://schemas.microsoft.com/office/drawing/2014/main" id="{8884D302-41E1-C84D-212D-F008CDCB029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 t="35237"/>
          <a:stretch/>
        </p:blipFill>
        <p:spPr>
          <a:xfrm rot="21431949" flipH="1">
            <a:off x="2525092" y="3709426"/>
            <a:ext cx="8450965" cy="3768864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="" xmlns:a16="http://schemas.microsoft.com/office/drawing/2014/main" id="{449CA76B-67F4-847B-6D79-F1FEF15E0D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84038" y="3334268"/>
            <a:ext cx="713151" cy="108123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98614013-4E45-BCE5-6DF5-5B93DEF05219}"/>
              </a:ext>
            </a:extLst>
          </p:cNvPr>
          <p:cNvSpPr/>
          <p:nvPr/>
        </p:nvSpPr>
        <p:spPr>
          <a:xfrm>
            <a:off x="1128908" y="441428"/>
            <a:ext cx="9934185" cy="5283512"/>
          </a:xfrm>
          <a:prstGeom prst="round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44" name="Picture 43" descr="A picture containing text, orange&#10;&#10;Description automatically generated">
            <a:extLst>
              <a:ext uri="{FF2B5EF4-FFF2-40B4-BE49-F238E27FC236}">
                <a16:creationId xmlns="" xmlns:a16="http://schemas.microsoft.com/office/drawing/2014/main" id="{C51194E9-3DB3-6372-1190-2C938D01044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650" y="328025"/>
            <a:ext cx="1176245" cy="10766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7DE7747-85D9-CA48-4C7D-4F8AB51354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0206" y="6027961"/>
            <a:ext cx="506012" cy="42675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C0BCE08E-6C71-3162-1CCD-4FD054D0ED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2949" y="5555381"/>
            <a:ext cx="506012" cy="42675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45617E06-3AF9-2298-EF69-31E3031EBB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47715" y="6122939"/>
            <a:ext cx="393395" cy="33177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86E1F1A-07D6-4944-60B8-2353FEC2D0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6195" y="6057396"/>
            <a:ext cx="506012" cy="426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817761C6-0C91-349E-1ADB-7F9E974950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90479" y="5364540"/>
            <a:ext cx="393395" cy="331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022E153-45C9-4772-82CF-25090F697F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14422" y="692761"/>
            <a:ext cx="6584251" cy="14570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E37EDDCD-2194-431E-A39F-31EDD20B8E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61004" y="1650280"/>
            <a:ext cx="1806535" cy="109876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="" xmlns:a16="http://schemas.microsoft.com/office/drawing/2014/main" id="{73E20CA5-C0A7-409D-B4B9-973CB939EE26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contrast="20000"/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8482" y="4223718"/>
            <a:ext cx="1706423" cy="2522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FF25417-0939-40D6-96FE-A3685E70487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452" y="3821519"/>
            <a:ext cx="2044615" cy="32153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2FC9565-2A83-4FF4-90C0-7C7939836F0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888" y="2857386"/>
            <a:ext cx="8626588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694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836FB62-238D-48A0-B716-068F39BA923D}"/>
              </a:ext>
            </a:extLst>
          </p:cNvPr>
          <p:cNvSpPr/>
          <p:nvPr/>
        </p:nvSpPr>
        <p:spPr>
          <a:xfrm>
            <a:off x="132203" y="111804"/>
            <a:ext cx="11956839" cy="6501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04B6AED5-C043-4D79-B8C9-A98965AE5423}"/>
              </a:ext>
            </a:extLst>
          </p:cNvPr>
          <p:cNvSpPr txBox="1"/>
          <p:nvPr/>
        </p:nvSpPr>
        <p:spPr>
          <a:xfrm>
            <a:off x="2350716" y="259966"/>
            <a:ext cx="45923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="" xmlns:a16="http://schemas.microsoft.com/office/drawing/2014/main" id="{C164E6D4-532A-43AE-B82E-D56A21147D3A}"/>
              </a:ext>
            </a:extLst>
          </p:cNvPr>
          <p:cNvSpPr txBox="1"/>
          <p:nvPr/>
        </p:nvSpPr>
        <p:spPr>
          <a:xfrm>
            <a:off x="211731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Đã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ngủ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Trần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Phú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xác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Hàng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="" xmlns:a16="http://schemas.microsoft.com/office/drawing/2014/main" id="{8DF63813-0BD8-47C9-B292-DACF6D78412F}"/>
              </a:ext>
            </a:extLst>
          </p:cNvPr>
          <p:cNvSpPr txBox="1"/>
          <p:nvPr/>
        </p:nvSpPr>
        <p:spPr>
          <a:xfrm>
            <a:off x="3324916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cơn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Vừa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đứng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lặng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đồng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82568F2-5E25-406B-B4AE-0F711CF17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229" y="1040800"/>
            <a:ext cx="3124056" cy="4832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 Box 3">
            <a:extLst>
              <a:ext uri="{FF2B5EF4-FFF2-40B4-BE49-F238E27FC236}">
                <a16:creationId xmlns="" xmlns:a16="http://schemas.microsoft.com/office/drawing/2014/main" id="{983F2244-8CAE-41C5-93FE-95AD391AA428}"/>
              </a:ext>
            </a:extLst>
          </p:cNvPr>
          <p:cNvSpPr txBox="1"/>
          <p:nvPr/>
        </p:nvSpPr>
        <p:spPr>
          <a:xfrm>
            <a:off x="6513830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Nhớ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gió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Sớm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Giữ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sạch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Đẹp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2056FE53-5536-44A1-9C99-7A7CFA17D412}"/>
              </a:ext>
            </a:extLst>
          </p:cNvPr>
          <p:cNvCxnSpPr>
            <a:cxnSpLocks/>
          </p:cNvCxnSpPr>
          <p:nvPr/>
        </p:nvCxnSpPr>
        <p:spPr>
          <a:xfrm>
            <a:off x="3324916" y="966721"/>
            <a:ext cx="0" cy="498025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50B85F7F-9F3C-41EF-9085-9CD13D172B3E}"/>
              </a:ext>
            </a:extLst>
          </p:cNvPr>
          <p:cNvCxnSpPr>
            <a:cxnSpLocks/>
          </p:cNvCxnSpPr>
          <p:nvPr/>
        </p:nvCxnSpPr>
        <p:spPr>
          <a:xfrm>
            <a:off x="6513830" y="966720"/>
            <a:ext cx="0" cy="498025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34979" y="4010866"/>
            <a:ext cx="1122630" cy="90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87795" y="4878309"/>
            <a:ext cx="1204429" cy="15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116879" y="3239640"/>
            <a:ext cx="1396950" cy="105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223608" y="3250194"/>
            <a:ext cx="88417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7188451" y="4878309"/>
            <a:ext cx="1035157" cy="15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38619" y="2837386"/>
            <a:ext cx="1122630" cy="90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34979" y="5704355"/>
            <a:ext cx="1122630" cy="90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66528" y="5719951"/>
            <a:ext cx="129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Tố Hữu</a:t>
            </a:r>
            <a:endParaRPr lang="en-US" sz="27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4" name="Cloud 23">
            <a:extLst>
              <a:ext uri="{FF2B5EF4-FFF2-40B4-BE49-F238E27FC236}">
                <a16:creationId xmlns="" xmlns:a16="http://schemas.microsoft.com/office/drawing/2014/main" id="{5B6DD4B8-B258-4128-9FD1-4F4CF1968E88}"/>
              </a:ext>
            </a:extLst>
          </p:cNvPr>
          <p:cNvSpPr/>
          <p:nvPr/>
        </p:nvSpPr>
        <p:spPr>
          <a:xfrm>
            <a:off x="8846018" y="154790"/>
            <a:ext cx="3120477" cy="964836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mẫu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21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836FB62-238D-48A0-B716-068F39BA923D}"/>
              </a:ext>
            </a:extLst>
          </p:cNvPr>
          <p:cNvSpPr/>
          <p:nvPr/>
        </p:nvSpPr>
        <p:spPr>
          <a:xfrm>
            <a:off x="132203" y="111804"/>
            <a:ext cx="11956839" cy="6501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04B6AED5-C043-4D79-B8C9-A98965AE5423}"/>
              </a:ext>
            </a:extLst>
          </p:cNvPr>
          <p:cNvSpPr txBox="1"/>
          <p:nvPr/>
        </p:nvSpPr>
        <p:spPr>
          <a:xfrm>
            <a:off x="2350716" y="259966"/>
            <a:ext cx="45923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="" xmlns:a16="http://schemas.microsoft.com/office/drawing/2014/main" id="{C164E6D4-532A-43AE-B82E-D56A21147D3A}"/>
              </a:ext>
            </a:extLst>
          </p:cNvPr>
          <p:cNvSpPr txBox="1"/>
          <p:nvPr/>
        </p:nvSpPr>
        <p:spPr>
          <a:xfrm>
            <a:off x="222748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Đã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ngủ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Trần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Phú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Hàng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="" xmlns:a16="http://schemas.microsoft.com/office/drawing/2014/main" id="{8DF63813-0BD8-47C9-B292-DACF6D78412F}"/>
              </a:ext>
            </a:extLst>
          </p:cNvPr>
          <p:cNvSpPr txBox="1"/>
          <p:nvPr/>
        </p:nvSpPr>
        <p:spPr>
          <a:xfrm>
            <a:off x="3324916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cơn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Vừa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đứng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lặng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đồng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82568F2-5E25-406B-B4AE-0F711CF17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6213" y="1276196"/>
            <a:ext cx="3124056" cy="4832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 Box 3">
            <a:extLst>
              <a:ext uri="{FF2B5EF4-FFF2-40B4-BE49-F238E27FC236}">
                <a16:creationId xmlns="" xmlns:a16="http://schemas.microsoft.com/office/drawing/2014/main" id="{983F2244-8CAE-41C5-93FE-95AD391AA428}"/>
              </a:ext>
            </a:extLst>
          </p:cNvPr>
          <p:cNvSpPr txBox="1"/>
          <p:nvPr/>
        </p:nvSpPr>
        <p:spPr>
          <a:xfrm>
            <a:off x="6513830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Nhớ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gió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Sớm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Giữ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sạch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Đẹp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</a:t>
            </a: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F98B3783-36DC-4E72-A437-D69061AC0CE5}"/>
              </a:ext>
            </a:extLst>
          </p:cNvPr>
          <p:cNvSpPr/>
          <p:nvPr/>
        </p:nvSpPr>
        <p:spPr>
          <a:xfrm>
            <a:off x="170642" y="788852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D85A2CE5-4A89-45C2-82FF-AC172A18A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41" y="-91421"/>
            <a:ext cx="527050" cy="5834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loud 15">
            <a:extLst>
              <a:ext uri="{FF2B5EF4-FFF2-40B4-BE49-F238E27FC236}">
                <a16:creationId xmlns="" xmlns:a16="http://schemas.microsoft.com/office/drawing/2014/main" id="{5B6DD4B8-B258-4128-9FD1-4F4CF1968E88}"/>
              </a:ext>
            </a:extLst>
          </p:cNvPr>
          <p:cNvSpPr/>
          <p:nvPr/>
        </p:nvSpPr>
        <p:spPr>
          <a:xfrm>
            <a:off x="7721148" y="150046"/>
            <a:ext cx="3937186" cy="1150796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 thơ có mấy khổ?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8" name="Picture 3">
            <a:extLst>
              <a:ext uri="{FF2B5EF4-FFF2-40B4-BE49-F238E27FC236}">
                <a16:creationId xmlns="" xmlns:a16="http://schemas.microsoft.com/office/drawing/2014/main" id="{81C7E534-40E3-458B-A9E4-D9543E557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390" y="-245657"/>
            <a:ext cx="527050" cy="598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>
            <a:extLst>
              <a:ext uri="{FF2B5EF4-FFF2-40B4-BE49-F238E27FC236}">
                <a16:creationId xmlns="" xmlns:a16="http://schemas.microsoft.com/office/drawing/2014/main" id="{BDD9A81A-7A23-45BF-A688-809A212B4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121" y="-245657"/>
            <a:ext cx="527050" cy="598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Oval 20">
            <a:extLst>
              <a:ext uri="{FF2B5EF4-FFF2-40B4-BE49-F238E27FC236}">
                <a16:creationId xmlns="" xmlns:a16="http://schemas.microsoft.com/office/drawing/2014/main" id="{F6AC76C2-6687-47DC-9FB7-96F53D4FE257}"/>
              </a:ext>
            </a:extLst>
          </p:cNvPr>
          <p:cNvSpPr/>
          <p:nvPr/>
        </p:nvSpPr>
        <p:spPr>
          <a:xfrm>
            <a:off x="2871710" y="925749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CDF4B0C5-2B49-4797-95B1-B035DA32E4A7}"/>
              </a:ext>
            </a:extLst>
          </p:cNvPr>
          <p:cNvSpPr/>
          <p:nvPr/>
        </p:nvSpPr>
        <p:spPr>
          <a:xfrm>
            <a:off x="6096000" y="950195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5857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3252809" y="468112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sp>
        <p:nvSpPr>
          <p:cNvPr id="28" name="2">
            <a:extLst>
              <a:ext uri="{FF2B5EF4-FFF2-40B4-BE49-F238E27FC236}">
                <a16:creationId xmlns="" xmlns:a16="http://schemas.microsoft.com/office/drawing/2014/main" id="{FE62F7A7-67DE-4EED-A23A-3695851F37DD}"/>
              </a:ext>
            </a:extLst>
          </p:cNvPr>
          <p:cNvSpPr/>
          <p:nvPr/>
        </p:nvSpPr>
        <p:spPr>
          <a:xfrm>
            <a:off x="3386159" y="849086"/>
            <a:ext cx="8748659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413CC95-953D-42CC-8207-A1EFB394ED64}"/>
              </a:ext>
            </a:extLst>
          </p:cNvPr>
          <p:cNvGrpSpPr/>
          <p:nvPr/>
        </p:nvGrpSpPr>
        <p:grpSpPr>
          <a:xfrm>
            <a:off x="4244506" y="986180"/>
            <a:ext cx="7381285" cy="2315191"/>
            <a:chOff x="3770522" y="943551"/>
            <a:chExt cx="3822655" cy="2315191"/>
          </a:xfrm>
        </p:grpSpPr>
        <p:grpSp>
          <p:nvGrpSpPr>
            <p:cNvPr id="42" name="Group 41">
              <a:extLst>
                <a:ext uri="{FF2B5EF4-FFF2-40B4-BE49-F238E27FC236}">
                  <a16:creationId xmlns="" xmlns:a16="http://schemas.microsoft.com/office/drawing/2014/main" id="{89CCE898-329D-43E9-9EF7-6935E8B121BC}"/>
                </a:ext>
              </a:extLst>
            </p:cNvPr>
            <p:cNvGrpSpPr/>
            <p:nvPr/>
          </p:nvGrpSpPr>
          <p:grpSpPr>
            <a:xfrm>
              <a:off x="3770522" y="943551"/>
              <a:ext cx="3822655" cy="2315191"/>
              <a:chOff x="156834" y="1993081"/>
              <a:chExt cx="2109019" cy="2109019"/>
            </a:xfrm>
          </p:grpSpPr>
          <p:sp>
            <p:nvSpPr>
              <p:cNvPr id="43" name="Hexagon 42">
                <a:extLst>
                  <a:ext uri="{FF2B5EF4-FFF2-40B4-BE49-F238E27FC236}">
                    <a16:creationId xmlns="" xmlns:a16="http://schemas.microsoft.com/office/drawing/2014/main" id="{C9A10510-73D6-48FC-9336-FA1260DCA4BA}"/>
                  </a:ext>
                </a:extLst>
              </p:cNvPr>
              <p:cNvSpPr/>
              <p:nvPr/>
            </p:nvSpPr>
            <p:spPr>
              <a:xfrm>
                <a:off x="156834" y="1993081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BB12FD35-A33C-446F-AE51-FD7DA0AF6ED3}"/>
                  </a:ext>
                </a:extLst>
              </p:cNvPr>
              <p:cNvSpPr txBox="1"/>
              <p:nvPr/>
            </p:nvSpPr>
            <p:spPr>
              <a:xfrm>
                <a:off x="515679" y="2284988"/>
                <a:ext cx="1579215" cy="1373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Xao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xác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Tiếng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động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nối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tiếp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nhau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trong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cảnh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yên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tĩnh</a:t>
                </a:r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endParaRPr>
              </a:p>
            </p:txBody>
          </p:sp>
        </p:grpSp>
        <p:cxnSp>
          <p:nvCxnSpPr>
            <p:cNvPr id="54" name="10">
              <a:extLst>
                <a:ext uri="{FF2B5EF4-FFF2-40B4-BE49-F238E27FC236}">
                  <a16:creationId xmlns="" xmlns:a16="http://schemas.microsoft.com/office/drawing/2014/main" id="{6561E117-C024-4BC6-843F-92B4B358A11C}"/>
                </a:ext>
              </a:extLst>
            </p:cNvPr>
            <p:cNvCxnSpPr>
              <a:cxnSpLocks/>
            </p:cNvCxnSpPr>
            <p:nvPr/>
          </p:nvCxnSpPr>
          <p:spPr>
            <a:xfrm>
              <a:off x="4936100" y="1820891"/>
              <a:ext cx="1426280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18AE89A3-A6BD-403D-B49A-2C29D5524AD5}"/>
              </a:ext>
            </a:extLst>
          </p:cNvPr>
          <p:cNvGrpSpPr/>
          <p:nvPr/>
        </p:nvGrpSpPr>
        <p:grpSpPr>
          <a:xfrm>
            <a:off x="4244507" y="3393940"/>
            <a:ext cx="7381284" cy="2315191"/>
            <a:chOff x="3757801" y="3435612"/>
            <a:chExt cx="3822655" cy="2315191"/>
          </a:xfrm>
        </p:grpSpPr>
        <p:grpSp>
          <p:nvGrpSpPr>
            <p:cNvPr id="51" name="Group 50">
              <a:extLst>
                <a:ext uri="{FF2B5EF4-FFF2-40B4-BE49-F238E27FC236}">
                  <a16:creationId xmlns="" xmlns:a16="http://schemas.microsoft.com/office/drawing/2014/main" id="{C41CFAA6-6438-4757-B49C-780B6727DAED}"/>
                </a:ext>
              </a:extLst>
            </p:cNvPr>
            <p:cNvGrpSpPr/>
            <p:nvPr/>
          </p:nvGrpSpPr>
          <p:grpSpPr>
            <a:xfrm>
              <a:off x="3757801" y="3435612"/>
              <a:ext cx="3822655" cy="2315191"/>
              <a:chOff x="156834" y="1993081"/>
              <a:chExt cx="2109019" cy="2109019"/>
            </a:xfrm>
          </p:grpSpPr>
          <p:sp>
            <p:nvSpPr>
              <p:cNvPr id="52" name="Hexagon 51">
                <a:extLst>
                  <a:ext uri="{FF2B5EF4-FFF2-40B4-BE49-F238E27FC236}">
                    <a16:creationId xmlns="" xmlns:a16="http://schemas.microsoft.com/office/drawing/2014/main" id="{E98511CB-5C82-4127-9D0D-44A00807F68E}"/>
                  </a:ext>
                </a:extLst>
              </p:cNvPr>
              <p:cNvSpPr/>
              <p:nvPr/>
            </p:nvSpPr>
            <p:spPr>
              <a:xfrm>
                <a:off x="156834" y="1993081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id="{72E63824-232E-4FC8-865F-8EA8AEC431CC}"/>
                  </a:ext>
                </a:extLst>
              </p:cNvPr>
              <p:cNvSpPr txBox="1"/>
              <p:nvPr/>
            </p:nvSpPr>
            <p:spPr>
              <a:xfrm>
                <a:off x="358067" y="2318525"/>
                <a:ext cx="1711988" cy="1373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Lao c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ông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Người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làm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các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công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việc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vệ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sinh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,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phục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vụ</a:t>
                </a:r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endParaRPr>
              </a:p>
            </p:txBody>
          </p:sp>
        </p:grpSp>
        <p:cxnSp>
          <p:nvCxnSpPr>
            <p:cNvPr id="55" name="10">
              <a:extLst>
                <a:ext uri="{FF2B5EF4-FFF2-40B4-BE49-F238E27FC236}">
                  <a16:creationId xmlns="" xmlns:a16="http://schemas.microsoft.com/office/drawing/2014/main" id="{A7CC9C90-4445-4CD3-8F35-969933B5DAB9}"/>
                </a:ext>
              </a:extLst>
            </p:cNvPr>
            <p:cNvCxnSpPr>
              <a:cxnSpLocks/>
            </p:cNvCxnSpPr>
            <p:nvPr/>
          </p:nvCxnSpPr>
          <p:spPr>
            <a:xfrm>
              <a:off x="4697896" y="4372955"/>
              <a:ext cx="1964161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6422178C-AE06-45AE-9141-7F83C5CD27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1029" y="0"/>
            <a:ext cx="1240971" cy="849086"/>
          </a:xfrm>
          <a:prstGeom prst="rect">
            <a:avLst/>
          </a:prstGeom>
        </p:spPr>
      </p:pic>
      <p:pic>
        <p:nvPicPr>
          <p:cNvPr id="1026" name="Picture 2" descr="Tả người lao công đang làm việc, miêu tả công nhân vệ sinh hay ngắn gọn |  VFO.VN">
            <a:extLst>
              <a:ext uri="{FF2B5EF4-FFF2-40B4-BE49-F238E27FC236}">
                <a16:creationId xmlns="" xmlns:a16="http://schemas.microsoft.com/office/drawing/2014/main" id="{D635DFAC-B4D2-41F5-ABD7-1289C94F6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868" y="1126259"/>
            <a:ext cx="6849015" cy="514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: Rounded Corners 1">
            <a:extLst>
              <a:ext uri="{FF2B5EF4-FFF2-40B4-BE49-F238E27FC236}">
                <a16:creationId xmlns:a16="http://schemas.microsoft.com/office/drawing/2014/main" xmlns="" id="{E445498F-2A5B-4268-BA22-9FC466E3FBDC}"/>
              </a:ext>
            </a:extLst>
          </p:cNvPr>
          <p:cNvSpPr/>
          <p:nvPr/>
        </p:nvSpPr>
        <p:spPr>
          <a:xfrm>
            <a:off x="708342" y="424783"/>
            <a:ext cx="10932012" cy="634554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en-US" sz="27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55594" y="1369555"/>
            <a:ext cx="32981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đêm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hè</a:t>
            </a:r>
          </a:p>
          <a:p>
            <a:pPr lvl="0">
              <a:defRPr/>
            </a:pPr>
            <a:r>
              <a:rPr lang="en-US" sz="2800" dirty="0" err="1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lang="en-US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Tôi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lắng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nghe</a:t>
            </a:r>
            <a:endParaRPr lang="en-US" sz="2800" dirty="0" smtClean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Trên</a:t>
            </a:r>
            <a:r>
              <a:rPr lang="en-US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Trần</a:t>
            </a:r>
            <a:r>
              <a:rPr lang="en-US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Phú</a:t>
            </a:r>
            <a:endParaRPr lang="en-US" sz="2800" dirty="0" smtClean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chổi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tre</a:t>
            </a:r>
            <a:endParaRPr lang="en-US" sz="2800" dirty="0">
              <a:solidFill>
                <a:prstClr val="black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Xao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xác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me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chổi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tre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Đêm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pPr lvl="0">
              <a:defRPr/>
            </a:pP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Quét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rác</a:t>
            </a:r>
            <a:r>
              <a:rPr lang="en-US" sz="2800" dirty="0" smtClean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…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  <a:p>
            <a:endParaRPr lang="en-US" sz="2800" dirty="0"/>
          </a:p>
        </p:txBody>
      </p:sp>
      <p:sp>
        <p:nvSpPr>
          <p:cNvPr id="33" name="Cloud 32">
            <a:extLst>
              <a:ext uri="{FF2B5EF4-FFF2-40B4-BE49-F238E27FC236}">
                <a16:creationId xmlns="" xmlns:a16="http://schemas.microsoft.com/office/drawing/2014/main" id="{5B6DD4B8-B258-4128-9FD1-4F4CF1968E88}"/>
              </a:ext>
            </a:extLst>
          </p:cNvPr>
          <p:cNvSpPr/>
          <p:nvPr/>
        </p:nvSpPr>
        <p:spPr>
          <a:xfrm>
            <a:off x="4735875" y="28850"/>
            <a:ext cx="3575490" cy="1150796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 đọc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0008" y="1548916"/>
            <a:ext cx="346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56693" y="5239027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4758" y="2648378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71027" y="2241885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61544" y="3512716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76810" y="1809038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20823" y="4790280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13398" y="3919679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46179" y="1379067"/>
            <a:ext cx="43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60135" y="3089393"/>
            <a:ext cx="52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2800" dirty="0" smtClean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81213" y="4362413"/>
            <a:ext cx="52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r>
              <a:rPr lang="vi-VN" sz="2800" dirty="0" smtClean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61660" y="5640716"/>
            <a:ext cx="52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2800" dirty="0" smtClean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//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07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3" grpId="0" animBg="1"/>
      <p:bldP spid="4" grpId="0"/>
      <p:bldP spid="32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836FB62-238D-48A0-B716-068F39BA923D}"/>
              </a:ext>
            </a:extLst>
          </p:cNvPr>
          <p:cNvSpPr/>
          <p:nvPr/>
        </p:nvSpPr>
        <p:spPr>
          <a:xfrm>
            <a:off x="132203" y="111804"/>
            <a:ext cx="11956839" cy="6501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04B6AED5-C043-4D79-B8C9-A98965AE5423}"/>
              </a:ext>
            </a:extLst>
          </p:cNvPr>
          <p:cNvSpPr txBox="1"/>
          <p:nvPr/>
        </p:nvSpPr>
        <p:spPr>
          <a:xfrm>
            <a:off x="2350716" y="259966"/>
            <a:ext cx="45923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="" xmlns:a16="http://schemas.microsoft.com/office/drawing/2014/main" id="{C164E6D4-532A-43AE-B82E-D56A21147D3A}"/>
              </a:ext>
            </a:extLst>
          </p:cNvPr>
          <p:cNvSpPr txBox="1"/>
          <p:nvPr/>
        </p:nvSpPr>
        <p:spPr>
          <a:xfrm>
            <a:off x="222748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Đã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ngủ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Trần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Phú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Hàng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="" xmlns:a16="http://schemas.microsoft.com/office/drawing/2014/main" id="{8DF63813-0BD8-47C9-B292-DACF6D78412F}"/>
              </a:ext>
            </a:extLst>
          </p:cNvPr>
          <p:cNvSpPr txBox="1"/>
          <p:nvPr/>
        </p:nvSpPr>
        <p:spPr>
          <a:xfrm>
            <a:off x="3324916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cơn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Vừa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đứng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lặng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đồng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82568F2-5E25-406B-B4AE-0F711CF17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6213" y="1276196"/>
            <a:ext cx="3124056" cy="4832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 Box 3">
            <a:extLst>
              <a:ext uri="{FF2B5EF4-FFF2-40B4-BE49-F238E27FC236}">
                <a16:creationId xmlns="" xmlns:a16="http://schemas.microsoft.com/office/drawing/2014/main" id="{983F2244-8CAE-41C5-93FE-95AD391AA428}"/>
              </a:ext>
            </a:extLst>
          </p:cNvPr>
          <p:cNvSpPr txBox="1"/>
          <p:nvPr/>
        </p:nvSpPr>
        <p:spPr>
          <a:xfrm>
            <a:off x="6513830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Nhớ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gió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Sớm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Giữ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sạch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Đẹp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</a:t>
            </a: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F98B3783-36DC-4E72-A437-D69061AC0CE5}"/>
              </a:ext>
            </a:extLst>
          </p:cNvPr>
          <p:cNvSpPr/>
          <p:nvPr/>
        </p:nvSpPr>
        <p:spPr>
          <a:xfrm>
            <a:off x="170642" y="788852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F6AC76C2-6687-47DC-9FB7-96F53D4FE257}"/>
              </a:ext>
            </a:extLst>
          </p:cNvPr>
          <p:cNvSpPr/>
          <p:nvPr/>
        </p:nvSpPr>
        <p:spPr>
          <a:xfrm>
            <a:off x="2871710" y="925749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CDF4B0C5-2B49-4797-95B1-B035DA32E4A7}"/>
              </a:ext>
            </a:extLst>
          </p:cNvPr>
          <p:cNvSpPr/>
          <p:nvPr/>
        </p:nvSpPr>
        <p:spPr>
          <a:xfrm>
            <a:off x="6096000" y="950195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4" name="Cloud 13">
            <a:extLst>
              <a:ext uri="{FF2B5EF4-FFF2-40B4-BE49-F238E27FC236}">
                <a16:creationId xmlns="" xmlns:a16="http://schemas.microsoft.com/office/drawing/2014/main" id="{5B6DD4B8-B258-4128-9FD1-4F4CF1968E88}"/>
              </a:ext>
            </a:extLst>
          </p:cNvPr>
          <p:cNvSpPr/>
          <p:nvPr/>
        </p:nvSpPr>
        <p:spPr>
          <a:xfrm>
            <a:off x="7704499" y="150046"/>
            <a:ext cx="4064999" cy="964836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vi-VN" sz="3600" b="1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nối tiếp các khổ thơ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4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836FB62-238D-48A0-B716-068F39BA923D}"/>
              </a:ext>
            </a:extLst>
          </p:cNvPr>
          <p:cNvSpPr/>
          <p:nvPr/>
        </p:nvSpPr>
        <p:spPr>
          <a:xfrm>
            <a:off x="132203" y="111804"/>
            <a:ext cx="11956839" cy="6501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04B6AED5-C043-4D79-B8C9-A98965AE5423}"/>
              </a:ext>
            </a:extLst>
          </p:cNvPr>
          <p:cNvSpPr txBox="1"/>
          <p:nvPr/>
        </p:nvSpPr>
        <p:spPr>
          <a:xfrm>
            <a:off x="2350716" y="259966"/>
            <a:ext cx="45923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="" xmlns:a16="http://schemas.microsoft.com/office/drawing/2014/main" id="{C164E6D4-532A-43AE-B82E-D56A21147D3A}"/>
              </a:ext>
            </a:extLst>
          </p:cNvPr>
          <p:cNvSpPr txBox="1"/>
          <p:nvPr/>
        </p:nvSpPr>
        <p:spPr>
          <a:xfrm>
            <a:off x="222748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Đã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ngủ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Trần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Phú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Hàng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="" xmlns:a16="http://schemas.microsoft.com/office/drawing/2014/main" id="{8DF63813-0BD8-47C9-B292-DACF6D78412F}"/>
              </a:ext>
            </a:extLst>
          </p:cNvPr>
          <p:cNvSpPr txBox="1"/>
          <p:nvPr/>
        </p:nvSpPr>
        <p:spPr>
          <a:xfrm>
            <a:off x="3324916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cơn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Vừa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đứng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lặng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đồng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="" xmlns:a16="http://schemas.microsoft.com/office/drawing/2014/main" id="{983F2244-8CAE-41C5-93FE-95AD391AA428}"/>
              </a:ext>
            </a:extLst>
          </p:cNvPr>
          <p:cNvSpPr txBox="1"/>
          <p:nvPr/>
        </p:nvSpPr>
        <p:spPr>
          <a:xfrm>
            <a:off x="6513830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Nhớ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gió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Sớm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Giữ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sạch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Đẹp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</a:t>
            </a:r>
          </a:p>
        </p:txBody>
      </p:sp>
      <p:sp>
        <p:nvSpPr>
          <p:cNvPr id="12" name="Oval 11">
            <a:hlinkClick r:id="rId2" action="ppaction://hlinksldjump"/>
            <a:extLst>
              <a:ext uri="{FF2B5EF4-FFF2-40B4-BE49-F238E27FC236}">
                <a16:creationId xmlns="" xmlns:a16="http://schemas.microsoft.com/office/drawing/2014/main" id="{F98B3783-36DC-4E72-A437-D69061AC0CE5}"/>
              </a:ext>
            </a:extLst>
          </p:cNvPr>
          <p:cNvSpPr/>
          <p:nvPr/>
        </p:nvSpPr>
        <p:spPr>
          <a:xfrm>
            <a:off x="170642" y="788852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21" name="Oval 20">
            <a:hlinkClick r:id="rId3" action="ppaction://hlinksldjump"/>
            <a:extLst>
              <a:ext uri="{FF2B5EF4-FFF2-40B4-BE49-F238E27FC236}">
                <a16:creationId xmlns="" xmlns:a16="http://schemas.microsoft.com/office/drawing/2014/main" id="{F6AC76C2-6687-47DC-9FB7-96F53D4FE257}"/>
              </a:ext>
            </a:extLst>
          </p:cNvPr>
          <p:cNvSpPr/>
          <p:nvPr/>
        </p:nvSpPr>
        <p:spPr>
          <a:xfrm>
            <a:off x="2871710" y="925749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CDF4B0C5-2B49-4797-95B1-B035DA32E4A7}"/>
              </a:ext>
            </a:extLst>
          </p:cNvPr>
          <p:cNvSpPr/>
          <p:nvPr/>
        </p:nvSpPr>
        <p:spPr>
          <a:xfrm>
            <a:off x="6096000" y="950195"/>
            <a:ext cx="518305" cy="4568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4" name="Cloud 13">
            <a:hlinkClick r:id="rId4" action="ppaction://hlinksldjump"/>
            <a:extLst>
              <a:ext uri="{FF2B5EF4-FFF2-40B4-BE49-F238E27FC236}">
                <a16:creationId xmlns="" xmlns:a16="http://schemas.microsoft.com/office/drawing/2014/main" id="{5B6DD4B8-B258-4128-9FD1-4F4CF1968E88}"/>
              </a:ext>
            </a:extLst>
          </p:cNvPr>
          <p:cNvSpPr/>
          <p:nvPr/>
        </p:nvSpPr>
        <p:spPr>
          <a:xfrm>
            <a:off x="8641798" y="213765"/>
            <a:ext cx="3127700" cy="964836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9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2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3252809" y="468112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85294F09-CEFA-4BC1-AD30-E136911A978E}"/>
              </a:ext>
            </a:extLst>
          </p:cNvPr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>
              <a:hlinkClick r:id="rId7" action="ppaction://hlinksldjump"/>
              <a:extLst>
                <a:ext uri="{FF2B5EF4-FFF2-40B4-BE49-F238E27FC236}">
                  <a16:creationId xmlns="" xmlns:a16="http://schemas.microsoft.com/office/drawing/2014/main" id="{BF567BB0-5218-44B4-9DC4-8122A52B06A8}"/>
                </a:ext>
              </a:extLst>
            </p:cNvPr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92EFB8FE-2723-4E93-9B72-5EDA9CFFAD6C}"/>
                </a:ext>
              </a:extLst>
            </p:cNvPr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25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>
            <a:extLst>
              <a:ext uri="{FF2B5EF4-FFF2-40B4-BE49-F238E27FC236}">
                <a16:creationId xmlns="" xmlns:a16="http://schemas.microsoft.com/office/drawing/2014/main" id="{FE62F7A7-67DE-4EED-A23A-3695851F37DD}"/>
              </a:ext>
            </a:extLst>
          </p:cNvPr>
          <p:cNvSpPr/>
          <p:nvPr/>
        </p:nvSpPr>
        <p:spPr>
          <a:xfrm>
            <a:off x="3386159" y="849086"/>
            <a:ext cx="8748659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413CC95-953D-42CC-8207-A1EFB394ED64}"/>
              </a:ext>
            </a:extLst>
          </p:cNvPr>
          <p:cNvGrpSpPr/>
          <p:nvPr/>
        </p:nvGrpSpPr>
        <p:grpSpPr>
          <a:xfrm>
            <a:off x="4310615" y="2282630"/>
            <a:ext cx="7381285" cy="2315191"/>
            <a:chOff x="3770522" y="943551"/>
            <a:chExt cx="3822655" cy="2315191"/>
          </a:xfrm>
        </p:grpSpPr>
        <p:grpSp>
          <p:nvGrpSpPr>
            <p:cNvPr id="42" name="Group 41">
              <a:extLst>
                <a:ext uri="{FF2B5EF4-FFF2-40B4-BE49-F238E27FC236}">
                  <a16:creationId xmlns="" xmlns:a16="http://schemas.microsoft.com/office/drawing/2014/main" id="{89CCE898-329D-43E9-9EF7-6935E8B121BC}"/>
                </a:ext>
              </a:extLst>
            </p:cNvPr>
            <p:cNvGrpSpPr/>
            <p:nvPr/>
          </p:nvGrpSpPr>
          <p:grpSpPr>
            <a:xfrm>
              <a:off x="3770522" y="943551"/>
              <a:ext cx="3822655" cy="2315191"/>
              <a:chOff x="156834" y="1993081"/>
              <a:chExt cx="2109019" cy="2109019"/>
            </a:xfrm>
          </p:grpSpPr>
          <p:sp>
            <p:nvSpPr>
              <p:cNvPr id="43" name="Hexagon 42">
                <a:extLst>
                  <a:ext uri="{FF2B5EF4-FFF2-40B4-BE49-F238E27FC236}">
                    <a16:creationId xmlns="" xmlns:a16="http://schemas.microsoft.com/office/drawing/2014/main" id="{C9A10510-73D6-48FC-9336-FA1260DCA4BA}"/>
                  </a:ext>
                </a:extLst>
              </p:cNvPr>
              <p:cNvSpPr/>
              <p:nvPr/>
            </p:nvSpPr>
            <p:spPr>
              <a:xfrm>
                <a:off x="156834" y="1993081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BB12FD35-A33C-446F-AE51-FD7DA0AF6ED3}"/>
                  </a:ext>
                </a:extLst>
              </p:cNvPr>
              <p:cNvSpPr txBox="1"/>
              <p:nvPr/>
            </p:nvSpPr>
            <p:spPr>
              <a:xfrm>
                <a:off x="515679" y="2284988"/>
                <a:ext cx="1579215" cy="1373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Xao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xác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Tiếng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động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nối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tiếp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nhau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trong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cảnh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yên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tĩnh</a:t>
                </a:r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endParaRPr>
              </a:p>
            </p:txBody>
          </p:sp>
        </p:grpSp>
        <p:cxnSp>
          <p:nvCxnSpPr>
            <p:cNvPr id="54" name="10">
              <a:extLst>
                <a:ext uri="{FF2B5EF4-FFF2-40B4-BE49-F238E27FC236}">
                  <a16:creationId xmlns="" xmlns:a16="http://schemas.microsoft.com/office/drawing/2014/main" id="{6561E117-C024-4BC6-843F-92B4B358A11C}"/>
                </a:ext>
              </a:extLst>
            </p:cNvPr>
            <p:cNvCxnSpPr>
              <a:cxnSpLocks/>
            </p:cNvCxnSpPr>
            <p:nvPr/>
          </p:nvCxnSpPr>
          <p:spPr>
            <a:xfrm>
              <a:off x="4936100" y="1820891"/>
              <a:ext cx="1426280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6422178C-AE06-45AE-9141-7F83C5CD27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1029" y="0"/>
            <a:ext cx="1240971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21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3252809" y="468112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sp>
        <p:nvSpPr>
          <p:cNvPr id="28" name="2">
            <a:extLst>
              <a:ext uri="{FF2B5EF4-FFF2-40B4-BE49-F238E27FC236}">
                <a16:creationId xmlns="" xmlns:a16="http://schemas.microsoft.com/office/drawing/2014/main" id="{FE62F7A7-67DE-4EED-A23A-3695851F37DD}"/>
              </a:ext>
            </a:extLst>
          </p:cNvPr>
          <p:cNvSpPr/>
          <p:nvPr/>
        </p:nvSpPr>
        <p:spPr>
          <a:xfrm>
            <a:off x="3238422" y="734529"/>
            <a:ext cx="8748659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18AE89A3-A6BD-403D-B49A-2C29D5524AD5}"/>
              </a:ext>
            </a:extLst>
          </p:cNvPr>
          <p:cNvGrpSpPr/>
          <p:nvPr/>
        </p:nvGrpSpPr>
        <p:grpSpPr>
          <a:xfrm>
            <a:off x="3823761" y="2081971"/>
            <a:ext cx="7381284" cy="2315191"/>
            <a:chOff x="3757801" y="3435612"/>
            <a:chExt cx="3822655" cy="2315191"/>
          </a:xfrm>
        </p:grpSpPr>
        <p:grpSp>
          <p:nvGrpSpPr>
            <p:cNvPr id="51" name="Group 50">
              <a:extLst>
                <a:ext uri="{FF2B5EF4-FFF2-40B4-BE49-F238E27FC236}">
                  <a16:creationId xmlns="" xmlns:a16="http://schemas.microsoft.com/office/drawing/2014/main" id="{C41CFAA6-6438-4757-B49C-780B6727DAED}"/>
                </a:ext>
              </a:extLst>
            </p:cNvPr>
            <p:cNvGrpSpPr/>
            <p:nvPr/>
          </p:nvGrpSpPr>
          <p:grpSpPr>
            <a:xfrm>
              <a:off x="3757801" y="3435612"/>
              <a:ext cx="3822655" cy="2315191"/>
              <a:chOff x="156834" y="1993081"/>
              <a:chExt cx="2109019" cy="2109019"/>
            </a:xfrm>
          </p:grpSpPr>
          <p:sp>
            <p:nvSpPr>
              <p:cNvPr id="52" name="Hexagon 51">
                <a:extLst>
                  <a:ext uri="{FF2B5EF4-FFF2-40B4-BE49-F238E27FC236}">
                    <a16:creationId xmlns="" xmlns:a16="http://schemas.microsoft.com/office/drawing/2014/main" id="{E98511CB-5C82-4127-9D0D-44A00807F68E}"/>
                  </a:ext>
                </a:extLst>
              </p:cNvPr>
              <p:cNvSpPr/>
              <p:nvPr/>
            </p:nvSpPr>
            <p:spPr>
              <a:xfrm>
                <a:off x="156834" y="1993081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id="{72E63824-232E-4FC8-865F-8EA8AEC431CC}"/>
                  </a:ext>
                </a:extLst>
              </p:cNvPr>
              <p:cNvSpPr txBox="1"/>
              <p:nvPr/>
            </p:nvSpPr>
            <p:spPr>
              <a:xfrm>
                <a:off x="358067" y="2318525"/>
                <a:ext cx="1711988" cy="1373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Lao c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ông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  <a:p>
                <a:pPr marL="0" marR="0" lvl="0" indent="0" algn="ctr" defTabSz="913256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Người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làm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các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công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việc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vệ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sinh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,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phục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 </a:t>
                </a:r>
                <a:r>
                  <a:rPr kumimoji="0" lang="en-US" altLang="zh-C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  <a:sym typeface="+mn-lt"/>
                  </a:rPr>
                  <a:t>vụ</a:t>
                </a:r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endParaRPr>
              </a:p>
            </p:txBody>
          </p:sp>
        </p:grpSp>
        <p:cxnSp>
          <p:nvCxnSpPr>
            <p:cNvPr id="55" name="10">
              <a:extLst>
                <a:ext uri="{FF2B5EF4-FFF2-40B4-BE49-F238E27FC236}">
                  <a16:creationId xmlns="" xmlns:a16="http://schemas.microsoft.com/office/drawing/2014/main" id="{A7CC9C90-4445-4CD3-8F35-969933B5DAB9}"/>
                </a:ext>
              </a:extLst>
            </p:cNvPr>
            <p:cNvCxnSpPr>
              <a:cxnSpLocks/>
            </p:cNvCxnSpPr>
            <p:nvPr/>
          </p:nvCxnSpPr>
          <p:spPr>
            <a:xfrm>
              <a:off x="4697896" y="4372955"/>
              <a:ext cx="1964161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6422178C-AE06-45AE-9141-7F83C5CD27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1029" y="0"/>
            <a:ext cx="1240971" cy="849086"/>
          </a:xfrm>
          <a:prstGeom prst="rect">
            <a:avLst/>
          </a:prstGeom>
        </p:spPr>
      </p:pic>
      <p:pic>
        <p:nvPicPr>
          <p:cNvPr id="1026" name="Picture 2" descr="Tả người lao công đang làm việc, miêu tả công nhân vệ sinh hay ngắn gọn |  VFO.VN">
            <a:extLst>
              <a:ext uri="{FF2B5EF4-FFF2-40B4-BE49-F238E27FC236}">
                <a16:creationId xmlns="" xmlns:a16="http://schemas.microsoft.com/office/drawing/2014/main" id="{D635DFAC-B4D2-41F5-ABD7-1289C94F6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645" y="1392455"/>
            <a:ext cx="5368134" cy="40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val 30">
            <a:hlinkClick r:id="rId9" action="ppaction://hlinksldjump"/>
            <a:extLst>
              <a:ext uri="{FF2B5EF4-FFF2-40B4-BE49-F238E27FC236}">
                <a16:creationId xmlns="" xmlns:a16="http://schemas.microsoft.com/office/drawing/2014/main" id="{BF567BB0-5218-44B4-9DC4-8122A52B06A8}"/>
              </a:ext>
            </a:extLst>
          </p:cNvPr>
          <p:cNvSpPr/>
          <p:nvPr/>
        </p:nvSpPr>
        <p:spPr>
          <a:xfrm>
            <a:off x="156834" y="1993081"/>
            <a:ext cx="2109019" cy="2109019"/>
          </a:xfrm>
          <a:prstGeom prst="ellipse">
            <a:avLst/>
          </a:prstGeom>
          <a:solidFill>
            <a:srgbClr val="ED2F6A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2EFB8FE-2723-4E93-9B72-5EDA9CFFAD6C}"/>
              </a:ext>
            </a:extLst>
          </p:cNvPr>
          <p:cNvSpPr txBox="1"/>
          <p:nvPr/>
        </p:nvSpPr>
        <p:spPr>
          <a:xfrm>
            <a:off x="315731" y="2243748"/>
            <a:ext cx="17119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2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GIẢI NGHĨA TỪ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404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 l="-30000" t="-30000" r="-25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orange&#10;&#10;Description automatically generated">
            <a:extLst>
              <a:ext uri="{FF2B5EF4-FFF2-40B4-BE49-F238E27FC236}">
                <a16:creationId xmlns="" xmlns:a16="http://schemas.microsoft.com/office/drawing/2014/main" id="{B80F6FCC-234D-83B1-2D19-44695E53BA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821" y="328025"/>
            <a:ext cx="1066074" cy="9758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A7826C98-83DD-65A1-A70E-A3BC97D66AA8}"/>
              </a:ext>
            </a:extLst>
          </p:cNvPr>
          <p:cNvGrpSpPr/>
          <p:nvPr/>
        </p:nvGrpSpPr>
        <p:grpSpPr>
          <a:xfrm>
            <a:off x="2220686" y="1242385"/>
            <a:ext cx="7668539" cy="3900695"/>
            <a:chOff x="3092880" y="0"/>
            <a:chExt cx="5699569" cy="1284494"/>
          </a:xfrm>
        </p:grpSpPr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9FA084B3-BE90-E0AE-F4D5-C5A3EA478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contrast="40000"/>
            </a:blip>
            <a:stretch>
              <a:fillRect/>
            </a:stretch>
          </p:blipFill>
          <p:spPr>
            <a:xfrm>
              <a:off x="3092880" y="0"/>
              <a:ext cx="5699569" cy="128449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8EF3EBF2-AE48-1394-C873-D04A4894821F}"/>
                </a:ext>
              </a:extLst>
            </p:cNvPr>
            <p:cNvSpPr txBox="1"/>
            <p:nvPr/>
          </p:nvSpPr>
          <p:spPr>
            <a:xfrm>
              <a:off x="3769187" y="527731"/>
              <a:ext cx="4346954" cy="2432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#9Slide02 Noi dung dai"/>
                  <a:ea typeface="+mn-ea"/>
                  <a:cs typeface="+mn-cs"/>
                </a:rPr>
                <a:t>Luyện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#9Slide02 Noi dung dai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#9Slide02 Noi dung dai"/>
                  <a:ea typeface="+mn-ea"/>
                  <a:cs typeface="+mn-cs"/>
                </a:rPr>
                <a:t>đọc</a:t>
              </a:r>
              <a:r>
                <a:rPr kumimoji="0" lang="en-US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#9Slide02 Noi dung dai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#9Slide02 Noi dung dai"/>
                  <a:ea typeface="+mn-ea"/>
                  <a:cs typeface="+mn-cs"/>
                </a:rPr>
                <a:t>nhóm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668555" y="1935310"/>
            <a:ext cx="2463282" cy="11010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0686" y="1404179"/>
            <a:ext cx="7464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894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aby's First Day of Preschool | Playtime for Kids | Nursery Rhymes | Kids  Songs | BabyBus - YouTube">
            <a:extLst>
              <a:ext uri="{FF2B5EF4-FFF2-40B4-BE49-F238E27FC236}">
                <a16:creationId xmlns:a16="http://schemas.microsoft.com/office/drawing/2014/main" xmlns="" id="{B67AEDD8-3F4E-4BBA-9EDC-3235D35BF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: Rounded Corners 80">
            <a:extLst>
              <a:ext uri="{FF2B5EF4-FFF2-40B4-BE49-F238E27FC236}">
                <a16:creationId xmlns:a16="http://schemas.microsoft.com/office/drawing/2014/main" xmlns="" id="{4214875D-E43C-48CA-83B6-997000BDB7BD}"/>
              </a:ext>
            </a:extLst>
          </p:cNvPr>
          <p:cNvSpPr/>
          <p:nvPr/>
        </p:nvSpPr>
        <p:spPr>
          <a:xfrm>
            <a:off x="3147060" y="4519735"/>
            <a:ext cx="5897880" cy="1945586"/>
          </a:xfrm>
          <a:custGeom>
            <a:avLst/>
            <a:gdLst>
              <a:gd name="connsiteX0" fmla="*/ 0 w 5897880"/>
              <a:gd name="connsiteY0" fmla="*/ 204189 h 1945586"/>
              <a:gd name="connsiteX1" fmla="*/ 204189 w 5897880"/>
              <a:gd name="connsiteY1" fmla="*/ 0 h 1945586"/>
              <a:gd name="connsiteX2" fmla="*/ 5693691 w 5897880"/>
              <a:gd name="connsiteY2" fmla="*/ 0 h 1945586"/>
              <a:gd name="connsiteX3" fmla="*/ 5897880 w 5897880"/>
              <a:gd name="connsiteY3" fmla="*/ 204189 h 1945586"/>
              <a:gd name="connsiteX4" fmla="*/ 5897880 w 5897880"/>
              <a:gd name="connsiteY4" fmla="*/ 1741397 h 1945586"/>
              <a:gd name="connsiteX5" fmla="*/ 5693691 w 5897880"/>
              <a:gd name="connsiteY5" fmla="*/ 1945586 h 1945586"/>
              <a:gd name="connsiteX6" fmla="*/ 204189 w 5897880"/>
              <a:gd name="connsiteY6" fmla="*/ 1945586 h 1945586"/>
              <a:gd name="connsiteX7" fmla="*/ 0 w 5897880"/>
              <a:gd name="connsiteY7" fmla="*/ 1741397 h 1945586"/>
              <a:gd name="connsiteX8" fmla="*/ 0 w 5897880"/>
              <a:gd name="connsiteY8" fmla="*/ 204189 h 194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880" h="1945586" fill="none" extrusionOk="0">
                <a:moveTo>
                  <a:pt x="0" y="204189"/>
                </a:moveTo>
                <a:cubicBezTo>
                  <a:pt x="429" y="103032"/>
                  <a:pt x="96496" y="8520"/>
                  <a:pt x="204189" y="0"/>
                </a:cubicBezTo>
                <a:cubicBezTo>
                  <a:pt x="2131740" y="72427"/>
                  <a:pt x="4363046" y="61419"/>
                  <a:pt x="5693691" y="0"/>
                </a:cubicBezTo>
                <a:cubicBezTo>
                  <a:pt x="5804604" y="-12783"/>
                  <a:pt x="5888827" y="88681"/>
                  <a:pt x="5897880" y="204189"/>
                </a:cubicBezTo>
                <a:cubicBezTo>
                  <a:pt x="6006256" y="876751"/>
                  <a:pt x="6006808" y="1195726"/>
                  <a:pt x="5897880" y="1741397"/>
                </a:cubicBezTo>
                <a:cubicBezTo>
                  <a:pt x="5899300" y="1846962"/>
                  <a:pt x="5799086" y="1937319"/>
                  <a:pt x="5693691" y="1945586"/>
                </a:cubicBezTo>
                <a:cubicBezTo>
                  <a:pt x="3592952" y="1975413"/>
                  <a:pt x="2227126" y="1866280"/>
                  <a:pt x="204189" y="1945586"/>
                </a:cubicBezTo>
                <a:cubicBezTo>
                  <a:pt x="111754" y="1943287"/>
                  <a:pt x="-11766" y="1856494"/>
                  <a:pt x="0" y="1741397"/>
                </a:cubicBezTo>
                <a:cubicBezTo>
                  <a:pt x="31080" y="1104396"/>
                  <a:pt x="-40298" y="823074"/>
                  <a:pt x="0" y="204189"/>
                </a:cubicBezTo>
                <a:close/>
              </a:path>
              <a:path w="5897880" h="1945586" stroke="0" extrusionOk="0">
                <a:moveTo>
                  <a:pt x="0" y="204189"/>
                </a:moveTo>
                <a:cubicBezTo>
                  <a:pt x="20849" y="97102"/>
                  <a:pt x="99912" y="17695"/>
                  <a:pt x="204189" y="0"/>
                </a:cubicBezTo>
                <a:cubicBezTo>
                  <a:pt x="1352025" y="123000"/>
                  <a:pt x="3038112" y="-96860"/>
                  <a:pt x="5693691" y="0"/>
                </a:cubicBezTo>
                <a:cubicBezTo>
                  <a:pt x="5790298" y="-12318"/>
                  <a:pt x="5902735" y="81630"/>
                  <a:pt x="5897880" y="204189"/>
                </a:cubicBezTo>
                <a:cubicBezTo>
                  <a:pt x="5809535" y="726980"/>
                  <a:pt x="5807235" y="1206934"/>
                  <a:pt x="5897880" y="1741397"/>
                </a:cubicBezTo>
                <a:cubicBezTo>
                  <a:pt x="5887909" y="1857779"/>
                  <a:pt x="5788047" y="1942572"/>
                  <a:pt x="5693691" y="1945586"/>
                </a:cubicBezTo>
                <a:cubicBezTo>
                  <a:pt x="3322834" y="1784879"/>
                  <a:pt x="1702277" y="1985253"/>
                  <a:pt x="204189" y="1945586"/>
                </a:cubicBezTo>
                <a:cubicBezTo>
                  <a:pt x="82096" y="1943703"/>
                  <a:pt x="-10860" y="1849247"/>
                  <a:pt x="0" y="1741397"/>
                </a:cubicBezTo>
                <a:cubicBezTo>
                  <a:pt x="-52677" y="1307045"/>
                  <a:pt x="-78464" y="561106"/>
                  <a:pt x="0" y="204189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3810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>
                      <a:gd name="adj" fmla="val 10495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4922" y="4730620"/>
            <a:ext cx="2696547" cy="55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4882" y="4917232"/>
            <a:ext cx="4861249" cy="8677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9653" y="5187813"/>
            <a:ext cx="529978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vi-VN" sz="4000" b="1" smtClean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THI ĐỌC CÁC NHÓM</a:t>
            </a:r>
            <a:endParaRPr lang="en-US" sz="4000" b="1" dirty="0" smtClean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9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836FB62-238D-48A0-B716-068F39BA923D}"/>
              </a:ext>
            </a:extLst>
          </p:cNvPr>
          <p:cNvSpPr/>
          <p:nvPr/>
        </p:nvSpPr>
        <p:spPr>
          <a:xfrm>
            <a:off x="132203" y="111804"/>
            <a:ext cx="11956839" cy="6501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04B6AED5-C043-4D79-B8C9-A98965AE5423}"/>
              </a:ext>
            </a:extLst>
          </p:cNvPr>
          <p:cNvSpPr txBox="1"/>
          <p:nvPr/>
        </p:nvSpPr>
        <p:spPr>
          <a:xfrm>
            <a:off x="2350716" y="259966"/>
            <a:ext cx="45923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="" xmlns:a16="http://schemas.microsoft.com/office/drawing/2014/main" id="{C164E6D4-532A-43AE-B82E-D56A21147D3A}"/>
              </a:ext>
            </a:extLst>
          </p:cNvPr>
          <p:cNvSpPr txBox="1"/>
          <p:nvPr/>
        </p:nvSpPr>
        <p:spPr>
          <a:xfrm>
            <a:off x="222748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Đã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ngủ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Trần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Phú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Hàng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="" xmlns:a16="http://schemas.microsoft.com/office/drawing/2014/main" id="{8DF63813-0BD8-47C9-B292-DACF6D78412F}"/>
              </a:ext>
            </a:extLst>
          </p:cNvPr>
          <p:cNvSpPr txBox="1"/>
          <p:nvPr/>
        </p:nvSpPr>
        <p:spPr>
          <a:xfrm>
            <a:off x="3324916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Khi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cơn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Vừa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đứng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Trên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đường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lặng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sắt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đồng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lao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rác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="" xmlns:a16="http://schemas.microsoft.com/office/drawing/2014/main" id="{983F2244-8CAE-41C5-93FE-95AD391AA428}"/>
              </a:ext>
            </a:extLst>
          </p:cNvPr>
          <p:cNvSpPr txBox="1"/>
          <p:nvPr/>
        </p:nvSpPr>
        <p:spPr>
          <a:xfrm>
            <a:off x="6513830" y="1114882"/>
            <a:ext cx="4592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Nhớ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Chị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Những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hè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Đêm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gió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rét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Tiếng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chổi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Sớm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Giữ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sạch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Đẹp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lối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nghe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</a:t>
            </a:r>
          </a:p>
        </p:txBody>
      </p:sp>
      <p:sp>
        <p:nvSpPr>
          <p:cNvPr id="14" name="Cloud 13">
            <a:hlinkClick r:id="rId2" action="ppaction://hlinksldjump"/>
            <a:extLst>
              <a:ext uri="{FF2B5EF4-FFF2-40B4-BE49-F238E27FC236}">
                <a16:creationId xmlns="" xmlns:a16="http://schemas.microsoft.com/office/drawing/2014/main" id="{5B6DD4B8-B258-4128-9FD1-4F4CF1968E88}"/>
              </a:ext>
            </a:extLst>
          </p:cNvPr>
          <p:cNvSpPr/>
          <p:nvPr/>
        </p:nvSpPr>
        <p:spPr>
          <a:xfrm>
            <a:off x="8641798" y="213765"/>
            <a:ext cx="3127700" cy="964836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vi-VN" sz="3600" b="1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đồng thanh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86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="" xmlns:a16="http://schemas.microsoft.com/office/drawing/2014/main" id="{7EDCC5BB-29D2-71BD-407C-DEFABFF7CC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5789" r="5789"/>
          <a:stretch/>
        </p:blipFill>
        <p:spPr>
          <a:xfrm>
            <a:off x="1" y="2590800"/>
            <a:ext cx="12192000" cy="44131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7DE7747-85D9-CA48-4C7D-4F8AB51354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06" y="6027961"/>
            <a:ext cx="506012" cy="426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86E1F1A-07D6-4944-60B8-2353FEC2D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6195" y="6057396"/>
            <a:ext cx="506012" cy="426757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65D06B46-B39F-EE35-6491-6919612F0E9B}"/>
              </a:ext>
            </a:extLst>
          </p:cNvPr>
          <p:cNvSpPr/>
          <p:nvPr/>
        </p:nvSpPr>
        <p:spPr>
          <a:xfrm>
            <a:off x="1897480" y="724180"/>
            <a:ext cx="8488099" cy="4744131"/>
          </a:xfrm>
          <a:custGeom>
            <a:avLst/>
            <a:gdLst>
              <a:gd name="connsiteX0" fmla="*/ 0 w 8488099"/>
              <a:gd name="connsiteY0" fmla="*/ 879678 h 5277963"/>
              <a:gd name="connsiteX1" fmla="*/ 879678 w 8488099"/>
              <a:gd name="connsiteY1" fmla="*/ 0 h 5277963"/>
              <a:gd name="connsiteX2" fmla="*/ 7608421 w 8488099"/>
              <a:gd name="connsiteY2" fmla="*/ 0 h 5277963"/>
              <a:gd name="connsiteX3" fmla="*/ 8488099 w 8488099"/>
              <a:gd name="connsiteY3" fmla="*/ 879678 h 5277963"/>
              <a:gd name="connsiteX4" fmla="*/ 8488099 w 8488099"/>
              <a:gd name="connsiteY4" fmla="*/ 4398285 h 5277963"/>
              <a:gd name="connsiteX5" fmla="*/ 7608421 w 8488099"/>
              <a:gd name="connsiteY5" fmla="*/ 5277963 h 5277963"/>
              <a:gd name="connsiteX6" fmla="*/ 879678 w 8488099"/>
              <a:gd name="connsiteY6" fmla="*/ 5277963 h 5277963"/>
              <a:gd name="connsiteX7" fmla="*/ 0 w 8488099"/>
              <a:gd name="connsiteY7" fmla="*/ 4398285 h 5277963"/>
              <a:gd name="connsiteX8" fmla="*/ 0 w 8488099"/>
              <a:gd name="connsiteY8" fmla="*/ 879678 h 5277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88099" h="5277963" fill="none" extrusionOk="0">
                <a:moveTo>
                  <a:pt x="0" y="879678"/>
                </a:moveTo>
                <a:cubicBezTo>
                  <a:pt x="-48617" y="350461"/>
                  <a:pt x="379540" y="9144"/>
                  <a:pt x="879678" y="0"/>
                </a:cubicBezTo>
                <a:cubicBezTo>
                  <a:pt x="3029850" y="-30893"/>
                  <a:pt x="5361247" y="99340"/>
                  <a:pt x="7608421" y="0"/>
                </a:cubicBezTo>
                <a:cubicBezTo>
                  <a:pt x="8100769" y="9764"/>
                  <a:pt x="8479798" y="406233"/>
                  <a:pt x="8488099" y="879678"/>
                </a:cubicBezTo>
                <a:cubicBezTo>
                  <a:pt x="8402521" y="2455764"/>
                  <a:pt x="8415735" y="3194179"/>
                  <a:pt x="8488099" y="4398285"/>
                </a:cubicBezTo>
                <a:cubicBezTo>
                  <a:pt x="8474738" y="4888906"/>
                  <a:pt x="8070147" y="5259303"/>
                  <a:pt x="7608421" y="5277963"/>
                </a:cubicBezTo>
                <a:cubicBezTo>
                  <a:pt x="5727709" y="5322031"/>
                  <a:pt x="3700167" y="5288229"/>
                  <a:pt x="879678" y="5277963"/>
                </a:cubicBezTo>
                <a:cubicBezTo>
                  <a:pt x="352323" y="5334496"/>
                  <a:pt x="27659" y="4866093"/>
                  <a:pt x="0" y="4398285"/>
                </a:cubicBezTo>
                <a:cubicBezTo>
                  <a:pt x="161883" y="3119103"/>
                  <a:pt x="71112" y="2099712"/>
                  <a:pt x="0" y="879678"/>
                </a:cubicBezTo>
                <a:close/>
              </a:path>
              <a:path w="8488099" h="5277963" stroke="0" extrusionOk="0">
                <a:moveTo>
                  <a:pt x="0" y="879678"/>
                </a:moveTo>
                <a:cubicBezTo>
                  <a:pt x="18310" y="408177"/>
                  <a:pt x="383130" y="-49125"/>
                  <a:pt x="879678" y="0"/>
                </a:cubicBezTo>
                <a:cubicBezTo>
                  <a:pt x="2598810" y="55113"/>
                  <a:pt x="4539897" y="-40744"/>
                  <a:pt x="7608421" y="0"/>
                </a:cubicBezTo>
                <a:cubicBezTo>
                  <a:pt x="8094712" y="-9815"/>
                  <a:pt x="8490783" y="363103"/>
                  <a:pt x="8488099" y="879678"/>
                </a:cubicBezTo>
                <a:cubicBezTo>
                  <a:pt x="8539771" y="2305789"/>
                  <a:pt x="8333323" y="3848160"/>
                  <a:pt x="8488099" y="4398285"/>
                </a:cubicBezTo>
                <a:cubicBezTo>
                  <a:pt x="8488008" y="4865400"/>
                  <a:pt x="8079352" y="5245669"/>
                  <a:pt x="7608421" y="5277963"/>
                </a:cubicBezTo>
                <a:cubicBezTo>
                  <a:pt x="4817615" y="5120838"/>
                  <a:pt x="3397848" y="5137460"/>
                  <a:pt x="879678" y="5277963"/>
                </a:cubicBezTo>
                <a:cubicBezTo>
                  <a:pt x="321802" y="5341093"/>
                  <a:pt x="-48553" y="4896421"/>
                  <a:pt x="0" y="4398285"/>
                </a:cubicBezTo>
                <a:cubicBezTo>
                  <a:pt x="-147270" y="3350136"/>
                  <a:pt x="164437" y="2003630"/>
                  <a:pt x="0" y="879678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ED7D31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201944153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21EBCB4A-2645-E3F6-1574-52C6A548806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contrast="20000"/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77916" y="4195741"/>
            <a:ext cx="1613878" cy="257849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DB5769BE-F938-BADE-D999-9597B099DA9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contrast="20000"/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482" y="4223718"/>
            <a:ext cx="1706423" cy="252254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97021" y="1928021"/>
            <a:ext cx="699795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vi-VN" sz="6600" b="1" dirty="0">
                <a:ln w="9525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  <a:endParaRPr lang="en-US" sz="6600" b="1" dirty="0">
              <a:ln w="9525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22947" y="3732065"/>
            <a:ext cx="749304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4335" y="4222145"/>
            <a:ext cx="5822302" cy="4524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17641" y="3900196"/>
            <a:ext cx="33590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4335" y="3952656"/>
            <a:ext cx="542176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vi-VN" sz="3600" b="1" dirty="0" smtClean="0">
                <a:solidFill>
                  <a:schemeClr val="accent6">
                    <a:lumMod val="75000"/>
                  </a:schemeClr>
                </a:solidFill>
              </a:rPr>
              <a:t>TRÒ CHƠI: MẢNH GHÉP</a:t>
            </a:r>
            <a:endParaRPr lang="en-US" sz="36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65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="" xmlns:a16="http://schemas.microsoft.com/office/drawing/2014/main" id="{31D959BC-F1D2-45FE-8A02-4EB8AB979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0CA23FD-7812-4A6F-A1D9-C8D796DA68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473" r="25393"/>
          <a:stretch/>
        </p:blipFill>
        <p:spPr>
          <a:xfrm>
            <a:off x="5656055" y="0"/>
            <a:ext cx="6535946" cy="2960877"/>
          </a:xfrm>
          <a:prstGeom prst="rect">
            <a:avLst/>
          </a:prstGeom>
        </p:spPr>
      </p:pic>
      <p:pic>
        <p:nvPicPr>
          <p:cNvPr id="1026" name="Picture 2" descr="Download Nobi Child Nobita Cartoon Doraemon PNG Download Free HQ PNG Image  | FreePNGImg">
            <a:extLst>
              <a:ext uri="{FF2B5EF4-FFF2-40B4-BE49-F238E27FC236}">
                <a16:creationId xmlns="" xmlns:a16="http://schemas.microsoft.com/office/drawing/2014/main" id="{3D0F50FD-8CD3-4F6F-A18D-771F3B968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055" y="1499980"/>
            <a:ext cx="9696665" cy="519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91FA7AC-4284-413E-9473-45D7D8556B25}"/>
              </a:ext>
            </a:extLst>
          </p:cNvPr>
          <p:cNvSpPr txBox="1"/>
          <p:nvPr/>
        </p:nvSpPr>
        <p:spPr>
          <a:xfrm>
            <a:off x="6705601" y="149998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UTM Futura Extra" panose="02040603050506020204" pitchFamily="18" charset="0"/>
                <a:ea typeface="+mn-ea"/>
                <a:cs typeface="+mn-cs"/>
              </a:rPr>
              <a:t>MẢNH GHÉP</a:t>
            </a:r>
          </a:p>
        </p:txBody>
      </p:sp>
      <p:pic>
        <p:nvPicPr>
          <p:cNvPr id="1030" name="Picture 6" descr="100+ hình ảnh doremon yasuo - hinhanhsieudep.net">
            <a:extLst>
              <a:ext uri="{FF2B5EF4-FFF2-40B4-BE49-F238E27FC236}">
                <a16:creationId xmlns="" xmlns:a16="http://schemas.microsoft.com/office/drawing/2014/main" id="{774CE22B-387C-4B5E-BF1F-31EEC31C8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45" y="246826"/>
            <a:ext cx="5817655" cy="120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hạc phim Doraemon  Huyền Chi">
            <a:hlinkClick r:id="" action="ppaction://media"/>
            <a:extLst>
              <a:ext uri="{FF2B5EF4-FFF2-40B4-BE49-F238E27FC236}">
                <a16:creationId xmlns="" xmlns:a16="http://schemas.microsoft.com/office/drawing/2014/main" id="{CBB4CA34-BFB7-4300-B91D-D3FD9DE95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5558698"/>
            <a:ext cx="919737" cy="91973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094A65F2-C614-4D8E-BA00-B636A74429DE}"/>
              </a:ext>
            </a:extLst>
          </p:cNvPr>
          <p:cNvSpPr/>
          <p:nvPr/>
        </p:nvSpPr>
        <p:spPr>
          <a:xfrm>
            <a:off x="4284324" y="5234962"/>
            <a:ext cx="7467942" cy="147812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/>
              <a:t>Các con </a:t>
            </a:r>
            <a:r>
              <a:rPr lang="vi-VN" sz="2400" dirty="0" smtClean="0"/>
              <a:t>hãy mở các mảnh ghép và thực hiện các yêu cầu, </a:t>
            </a:r>
            <a:r>
              <a:rPr lang="vi-VN" sz="2400" dirty="0"/>
              <a:t>lật mở những mảnh ghép để tìm </a:t>
            </a:r>
            <a:r>
              <a:rPr lang="vi-VN" sz="2400" dirty="0" smtClean="0"/>
              <a:t>bí </a:t>
            </a:r>
            <a:r>
              <a:rPr lang="vi-VN" sz="2400" dirty="0"/>
              <a:t>mật cô giấu đằng sau các mảnh ghép nhé.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177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3.33333E-6 L 0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8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32" y="-32755"/>
            <a:ext cx="12000016" cy="6894683"/>
          </a:xfrm>
          <a:prstGeom prst="rect">
            <a:avLst/>
          </a:prstGeom>
        </p:spPr>
      </p:pic>
      <p:pic>
        <p:nvPicPr>
          <p:cNvPr id="2" name="Picture 1">
            <a:hlinkClick r:id="rId5" action="ppaction://hlinksldjump"/>
            <a:extLst>
              <a:ext uri="{FF2B5EF4-FFF2-40B4-BE49-F238E27FC236}">
                <a16:creationId xmlns="" xmlns:a16="http://schemas.microsoft.com/office/drawing/2014/main" id="{CC6DFC17-25C7-4C08-BF20-E44A7DEAFF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5" y="3406503"/>
            <a:ext cx="5127813" cy="3468925"/>
          </a:xfrm>
          <a:prstGeom prst="rect">
            <a:avLst/>
          </a:prstGeom>
        </p:spPr>
      </p:pic>
      <p:pic>
        <p:nvPicPr>
          <p:cNvPr id="3" name="Picture 2">
            <a:hlinkClick r:id="rId7" action="ppaction://hlinksldjump"/>
            <a:extLst>
              <a:ext uri="{FF2B5EF4-FFF2-40B4-BE49-F238E27FC236}">
                <a16:creationId xmlns="" xmlns:a16="http://schemas.microsoft.com/office/drawing/2014/main" id="{FDEE5D25-8E8A-4121-801F-0B215229D05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617"/>
          <a:stretch/>
        </p:blipFill>
        <p:spPr>
          <a:xfrm>
            <a:off x="1" y="-39033"/>
            <a:ext cx="4256008" cy="4206240"/>
          </a:xfrm>
          <a:prstGeom prst="rect">
            <a:avLst/>
          </a:prstGeom>
        </p:spPr>
      </p:pic>
      <p:pic>
        <p:nvPicPr>
          <p:cNvPr id="4" name="Picture 3">
            <a:hlinkClick r:id="rId9" action="ppaction://hlinksldjump"/>
            <a:extLst>
              <a:ext uri="{FF2B5EF4-FFF2-40B4-BE49-F238E27FC236}">
                <a16:creationId xmlns="" xmlns:a16="http://schemas.microsoft.com/office/drawing/2014/main" id="{C9694E0D-6587-4BDB-BE71-B92CC45243E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368"/>
          <a:stretch/>
        </p:blipFill>
        <p:spPr>
          <a:xfrm>
            <a:off x="3321698" y="-17601"/>
            <a:ext cx="4989387" cy="3450035"/>
          </a:xfrm>
          <a:prstGeom prst="rect">
            <a:avLst/>
          </a:prstGeom>
        </p:spPr>
      </p:pic>
      <p:pic>
        <p:nvPicPr>
          <p:cNvPr id="7" name="Picture 6">
            <a:hlinkClick r:id="rId11" action="ppaction://hlinksldjump"/>
            <a:extLst>
              <a:ext uri="{FF2B5EF4-FFF2-40B4-BE49-F238E27FC236}">
                <a16:creationId xmlns="" xmlns:a16="http://schemas.microsoft.com/office/drawing/2014/main" id="{77F541A2-23F9-4560-84E9-1608064B12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44445" y="-33120"/>
            <a:ext cx="4950381" cy="3462828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  <a:extLst>
              <a:ext uri="{FF2B5EF4-FFF2-40B4-BE49-F238E27FC236}">
                <a16:creationId xmlns="" xmlns:a16="http://schemas.microsoft.com/office/drawing/2014/main" id="{8E951F9F-1C59-49B8-A567-1ED70C6C6A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16249" y="2688078"/>
            <a:ext cx="4078577" cy="4206605"/>
          </a:xfrm>
          <a:prstGeom prst="rect">
            <a:avLst/>
          </a:prstGeom>
        </p:spPr>
      </p:pic>
      <p:pic>
        <p:nvPicPr>
          <p:cNvPr id="12" name="Picture 11">
            <a:hlinkClick r:id="rId15" action="ppaction://hlinksldjump"/>
            <a:extLst>
              <a:ext uri="{FF2B5EF4-FFF2-40B4-BE49-F238E27FC236}">
                <a16:creationId xmlns="" xmlns:a16="http://schemas.microsoft.com/office/drawing/2014/main" id="{7EDD3AAF-DB8E-4561-93C6-EEAC45E531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49889" y="3425393"/>
            <a:ext cx="4944285" cy="3468925"/>
          </a:xfrm>
          <a:prstGeom prst="rect">
            <a:avLst/>
          </a:prstGeom>
        </p:spPr>
      </p:pic>
      <p:sp>
        <p:nvSpPr>
          <p:cNvPr id="5" name="Rectangle: Rounded Corners 4">
            <a:hlinkClick r:id="rId17" action="ppaction://hlinksldjump"/>
            <a:extLst>
              <a:ext uri="{FF2B5EF4-FFF2-40B4-BE49-F238E27FC236}">
                <a16:creationId xmlns="" xmlns:a16="http://schemas.microsoft.com/office/drawing/2014/main" id="{D0023849-7CF2-46A2-A24D-14704FEDF643}"/>
              </a:ext>
            </a:extLst>
          </p:cNvPr>
          <p:cNvSpPr/>
          <p:nvPr/>
        </p:nvSpPr>
        <p:spPr>
          <a:xfrm>
            <a:off x="10962526" y="154112"/>
            <a:ext cx="1214923" cy="462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36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="" xmlns:a16="http://schemas.microsoft.com/office/drawing/2014/main" id="{D4593B95-06C8-4297-8002-9BECF4D4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ổng hợp ảnh Doremon PNG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45" y="3578258"/>
            <a:ext cx="1989772" cy="285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084528" y="2178666"/>
            <a:ext cx="10022944" cy="1138023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Đọc lại khổ thơ 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29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="" xmlns:a16="http://schemas.microsoft.com/office/drawing/2014/main" id="{D4593B95-06C8-4297-8002-9BECF4D4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hlinkClick r:id="rId3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0" y="3794563"/>
            <a:ext cx="3078408" cy="321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828559" y="2294723"/>
            <a:ext cx="10759440" cy="1044718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vi-VN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 lại khổ thơ </a:t>
            </a:r>
            <a:r>
              <a:rPr lang="vi-VN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7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="" xmlns:a16="http://schemas.microsoft.com/office/drawing/2014/main" id="{D4593B95-06C8-4297-8002-9BECF4D4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hlinkClick r:id="rId3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0" y="3137834"/>
            <a:ext cx="2888932" cy="343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313750" y="2239658"/>
            <a:ext cx="10078927" cy="1016726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 quà may mắn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81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="" xmlns:a16="http://schemas.microsoft.com/office/drawing/2014/main" id="{D4593B95-06C8-4297-8002-9BECF4D4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hlinkClick r:id="rId3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98132" y="3381226"/>
            <a:ext cx="3910012" cy="313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164460" y="2446021"/>
            <a:ext cx="10759440" cy="935205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 lại bài thơ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7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="" xmlns:a16="http://schemas.microsoft.com/office/drawing/2014/main" id="{D4593B95-06C8-4297-8002-9BECF4D4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hlinkClick r:id="rId3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0" y="3155931"/>
            <a:ext cx="2873692" cy="341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078992" y="2446021"/>
            <a:ext cx="10759440" cy="935205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vi-VN" sz="4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 lại khổ thơ 3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4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oraemon wallpaper,residential  area,house,home,property,green,illustration,real estate,natural  landscape,cartoon,neighbourhood, #1044039 - Wallpaperkiss">
            <a:extLst>
              <a:ext uri="{FF2B5EF4-FFF2-40B4-BE49-F238E27FC236}">
                <a16:creationId xmlns="" xmlns:a16="http://schemas.microsoft.com/office/drawing/2014/main" id="{D4593B95-06C8-4297-8002-9BECF4D4E0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" b="1338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hlinkClick r:id="rId3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674330" y="3708887"/>
            <a:ext cx="1538367" cy="285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716280" y="3037071"/>
            <a:ext cx="10759440" cy="924469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/>
            <a:r>
              <a:rPr lang="vi-VN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Lao công là gì?</a:t>
            </a:r>
            <a:endParaRPr lang="vi-VN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47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1779072" y="2223789"/>
            <a:ext cx="7677558" cy="292290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765083" y="2284660"/>
            <a:ext cx="62699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 err="1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Tạm</a:t>
            </a:r>
            <a:r>
              <a:rPr kumimoji="0" lang="en-US" sz="8000" b="1" i="0" u="none" strike="noStrike" kern="0" cap="none" spc="0" normalizeH="0" baseline="0" noProof="0" dirty="0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8000" b="1" i="0" u="none" strike="noStrike" kern="0" cap="none" spc="0" normalizeH="0" baseline="0" noProof="0" dirty="0" err="1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biệt</a:t>
            </a:r>
            <a:r>
              <a:rPr kumimoji="0" lang="en-US" sz="8000" b="1" i="0" u="none" strike="noStrike" kern="0" cap="none" spc="0" normalizeH="0" baseline="0" noProof="0" dirty="0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 err="1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và</a:t>
            </a:r>
            <a:r>
              <a:rPr kumimoji="0" lang="en-US" sz="8000" b="1" i="0" u="none" strike="noStrike" kern="0" cap="none" spc="0" normalizeH="0" baseline="0" noProof="0" dirty="0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8000" b="1" i="0" u="none" strike="noStrike" kern="0" cap="none" spc="0" normalizeH="0" baseline="0" noProof="0" dirty="0" err="1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hẹn</a:t>
            </a:r>
            <a:r>
              <a:rPr kumimoji="0" lang="en-US" sz="8000" b="1" i="0" u="none" strike="noStrike" kern="0" cap="none" spc="0" normalizeH="0" baseline="0" noProof="0" dirty="0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8000" b="1" i="0" u="none" strike="noStrike" kern="0" cap="none" spc="0" normalizeH="0" baseline="0" noProof="0" dirty="0" err="1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gặp</a:t>
            </a:r>
            <a:r>
              <a:rPr kumimoji="0" lang="en-US" sz="8000" b="1" i="0" u="none" strike="noStrike" kern="0" cap="none" spc="0" normalizeH="0" baseline="0" noProof="0" dirty="0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8000" b="1" i="0" u="none" strike="noStrike" kern="0" cap="none" spc="0" normalizeH="0" baseline="0" noProof="0" dirty="0" err="1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lại</a:t>
            </a:r>
            <a:r>
              <a:rPr kumimoji="0" lang="en-US" sz="8000" b="1" i="0" u="none" strike="noStrike" kern="0" cap="none" spc="0" normalizeH="0" baseline="0" noProof="0" dirty="0">
                <a:ln w="12700">
                  <a:solidFill>
                    <a:srgbClr val="A5CFFB">
                      <a:lumMod val="10000"/>
                    </a:srgbClr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.</a:t>
            </a:r>
          </a:p>
        </p:txBody>
      </p:sp>
      <p:grpSp>
        <p:nvGrpSpPr>
          <p:cNvPr id="88" name="组合 87"/>
          <p:cNvGrpSpPr/>
          <p:nvPr/>
        </p:nvGrpSpPr>
        <p:grpSpPr>
          <a:xfrm flipH="1">
            <a:off x="9605246" y="1133241"/>
            <a:ext cx="1424003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195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9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81" grpId="0"/>
      <p:bldP spid="17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sljho3q">
      <a:majorFont>
        <a:latin typeface="Arial"/>
        <a:ea typeface="汉仪跳跳体简"/>
        <a:cs typeface=""/>
      </a:majorFont>
      <a:minorFont>
        <a:latin typeface="Arial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1008</Words>
  <Application>Microsoft Office PowerPoint</Application>
  <PresentationFormat>Widescreen</PresentationFormat>
  <Paragraphs>320</Paragraphs>
  <Slides>29</Slides>
  <Notes>10</Notes>
  <HiddenSlides>0</HiddenSlides>
  <MMClips>6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50" baseType="lpstr">
      <vt:lpstr>微软雅黑</vt:lpstr>
      <vt:lpstr>宋体</vt:lpstr>
      <vt:lpstr>#9Slide02 Noi dung dai</vt:lpstr>
      <vt:lpstr>#9Slide02 Tieu de dai</vt:lpstr>
      <vt:lpstr>.VnBlack</vt:lpstr>
      <vt:lpstr>Arial</vt:lpstr>
      <vt:lpstr>Arial Black</vt:lpstr>
      <vt:lpstr>Arial-Rounded</vt:lpstr>
      <vt:lpstr>Calibri</vt:lpstr>
      <vt:lpstr>Calibri Light</vt:lpstr>
      <vt:lpstr>Times New Roman</vt:lpstr>
      <vt:lpstr>UTM Futura Extra</vt:lpstr>
      <vt:lpstr>Wingdings</vt:lpstr>
      <vt:lpstr>杨任东竹石体-Semibold</vt:lpstr>
      <vt:lpstr>汉仪跳跳体简</vt:lpstr>
      <vt:lpstr>等线</vt:lpstr>
      <vt:lpstr>1_Office Theme</vt:lpstr>
      <vt:lpstr>https://www.freeppt7.com</vt:lpstr>
      <vt:lpstr>Office 主题</vt:lpstr>
      <vt:lpstr>3_Office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HUAWEI</cp:lastModifiedBy>
  <cp:revision>38</cp:revision>
  <dcterms:created xsi:type="dcterms:W3CDTF">2021-08-02T05:04:21Z</dcterms:created>
  <dcterms:modified xsi:type="dcterms:W3CDTF">2024-03-03T14:37:39Z</dcterms:modified>
</cp:coreProperties>
</file>