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7" r:id="rId3"/>
    <p:sldId id="258" r:id="rId4"/>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3-29T09:35:05"/>
    </inkml:context>
    <inkml:brush xml:id="br0">
      <inkml:brushProperty name="width" value="0.09701" units="cm"/>
      <inkml:brushProperty name="height" value="0.09701" units="cm"/>
      <inkml:brushProperty name="color" value="#000000"/>
      <inkml:brushProperty name="ignorePressure" value="0"/>
    </inkml:brush>
  </inkml:definitions>
  <inkml:trace contextRef="#ctx0" brushRef="#br0">614 881,'2'0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67AF81A-5A48-44B6-BFB3-5A2D3370088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67AF81A-5A48-44B6-BFB3-5A2D3370088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1D71773-5A0B-472D-BACC-ADA20FE383F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a:sym typeface="+mn-ea"/>
              </a:rPr>
              <a:t> - tranthao121006@gmail.com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050" name="Picture 2" descr="C:\Users\Thinkpad\Desktop\未标题-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userDrawn="1"/>
        </p:nvSpPr>
        <p:spPr>
          <a:xfrm>
            <a:off x="9695650" y="6440854"/>
            <a:ext cx="2853447" cy="256545"/>
          </a:xfrm>
          <a:prstGeom prst="rect">
            <a:avLst/>
          </a:prstGeom>
          <a:noFill/>
        </p:spPr>
        <p:txBody>
          <a:bodyPr wrap="square" rtlCol="0">
            <a:spAutoFit/>
          </a:bodyPr>
          <a:lstStyle/>
          <a:p>
            <a:r>
              <a:rPr lang="en-US" sz="1065" b="1" i="1" dirty="0" err="1">
                <a:solidFill>
                  <a:srgbClr val="FFFF00"/>
                </a:solidFill>
              </a:rPr>
              <a:t>Hương</a:t>
            </a:r>
            <a:r>
              <a:rPr lang="en-US" sz="1065" b="1" i="1" dirty="0">
                <a:solidFill>
                  <a:srgbClr val="FFFF00"/>
                </a:solidFill>
              </a:rPr>
              <a:t> </a:t>
            </a:r>
            <a:r>
              <a:rPr lang="en-US" sz="1065" b="1" i="1" dirty="0" err="1">
                <a:solidFill>
                  <a:srgbClr val="FFFF00"/>
                </a:solidFill>
              </a:rPr>
              <a:t>Thảo</a:t>
            </a:r>
            <a:r>
              <a:rPr lang="en-US" sz="1065" b="1" i="1" dirty="0">
                <a:solidFill>
                  <a:srgbClr val="FFFF00"/>
                </a:solidFill>
              </a:rPr>
              <a:t>: tranthao121004@gmail.com</a:t>
            </a:r>
            <a:endParaRPr lang="en-US" sz="1065" b="1" i="1" dirty="0">
              <a:solidFill>
                <a:srgbClr val="FFFF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GIF"/></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image" Target="../media/image10.png"/><Relationship Id="rId8" Type="http://schemas.microsoft.com/office/2007/relationships/media" Target="../media/media3.mp3"/><Relationship Id="rId7" Type="http://schemas.openxmlformats.org/officeDocument/2006/relationships/audio" Target="../media/media3.mp3"/><Relationship Id="rId6" Type="http://schemas.openxmlformats.org/officeDocument/2006/relationships/image" Target="../media/image9.png"/><Relationship Id="rId5" Type="http://schemas.microsoft.com/office/2007/relationships/media" Target="../media/media2.mp3"/><Relationship Id="rId4" Type="http://schemas.openxmlformats.org/officeDocument/2006/relationships/audio" Target="../media/media2.mp3"/><Relationship Id="rId3" Type="http://schemas.microsoft.com/office/2007/relationships/hdphoto" Target="../media/image8.wdp"/><Relationship Id="rId2" Type="http://schemas.openxmlformats.org/officeDocument/2006/relationships/image" Target="../media/image7.png"/><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audio" Target="../media/audio1.wav"/><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image" Target="../media/image10.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image" Target="../media/image9.png"/><Relationship Id="rId3" Type="http://schemas.microsoft.com/office/2007/relationships/media" Target="../media/media2.mp3"/><Relationship Id="rId2" Type="http://schemas.openxmlformats.org/officeDocument/2006/relationships/audio" Target="../media/media2.mp3"/><Relationship Id="rId10" Type="http://schemas.openxmlformats.org/officeDocument/2006/relationships/slideLayout" Target="../slideLayouts/slideLayout2.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9" Type="http://schemas.openxmlformats.org/officeDocument/2006/relationships/image" Target="../media/image10.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image" Target="../media/image9.png"/><Relationship Id="rId3" Type="http://schemas.microsoft.com/office/2007/relationships/media" Target="../media/media2.mp3"/><Relationship Id="rId2" Type="http://schemas.openxmlformats.org/officeDocument/2006/relationships/audio" Target="../media/media2.mp3"/><Relationship Id="rId10" Type="http://schemas.openxmlformats.org/officeDocument/2006/relationships/slideLayout" Target="../slideLayouts/slideLayout2.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9" Type="http://schemas.openxmlformats.org/officeDocument/2006/relationships/image" Target="../media/image10.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image" Target="../media/image9.png"/><Relationship Id="rId3" Type="http://schemas.microsoft.com/office/2007/relationships/media" Target="../media/media2.mp3"/><Relationship Id="rId2" Type="http://schemas.openxmlformats.org/officeDocument/2006/relationships/audio" Target="../media/media2.mp3"/><Relationship Id="rId11" Type="http://schemas.openxmlformats.org/officeDocument/2006/relationships/slideLayout" Target="../slideLayouts/slideLayout2.xml"/><Relationship Id="rId10" Type="http://schemas.openxmlformats.org/officeDocument/2006/relationships/audio" Target="../media/audio1.wav"/><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9" Type="http://schemas.openxmlformats.org/officeDocument/2006/relationships/image" Target="../media/image10.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8.wdp"/><Relationship Id="rId5" Type="http://schemas.openxmlformats.org/officeDocument/2006/relationships/image" Target="../media/image7.png"/><Relationship Id="rId4" Type="http://schemas.openxmlformats.org/officeDocument/2006/relationships/image" Target="../media/image9.png"/><Relationship Id="rId3" Type="http://schemas.microsoft.com/office/2007/relationships/media" Target="../media/media2.mp3"/><Relationship Id="rId2" Type="http://schemas.openxmlformats.org/officeDocument/2006/relationships/audio" Target="../media/media2.mp3"/><Relationship Id="rId12" Type="http://schemas.openxmlformats.org/officeDocument/2006/relationships/slideLayout" Target="../slideLayouts/slideLayout2.xml"/><Relationship Id="rId11" Type="http://schemas.openxmlformats.org/officeDocument/2006/relationships/audio" Target="../media/audio2.wav"/><Relationship Id="rId10" Type="http://schemas.openxmlformats.org/officeDocument/2006/relationships/image" Target="../media/image14.GIF"/><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openxmlformats.org/officeDocument/2006/relationships/tags" Target="../tags/tag1.xml"/><Relationship Id="rId3" Type="http://schemas.microsoft.com/office/2007/relationships/hdphoto" Target="../media/image17.wdp"/><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microsoft.com/office/2007/relationships/hdphoto" Target="../media/image23.wdp"/><Relationship Id="rId3" Type="http://schemas.openxmlformats.org/officeDocument/2006/relationships/image" Target="../media/image22.png"/><Relationship Id="rId2" Type="http://schemas.microsoft.com/office/2007/relationships/hdphoto" Target="../media/image21.wdp"/><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xml"/><Relationship Id="rId2" Type="http://schemas.microsoft.com/office/2007/relationships/hdphoto" Target="../media/image25.wdp"/><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3.xml"/><Relationship Id="rId3" Type="http://schemas.openxmlformats.org/officeDocument/2006/relationships/image" Target="../media/image31.jpeg"/><Relationship Id="rId2" Type="http://schemas.microsoft.com/office/2007/relationships/hdphoto" Target="../media/image25.wdp"/><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xml"/><Relationship Id="rId2" Type="http://schemas.microsoft.com/office/2007/relationships/hdphoto" Target="../media/image25.wdp"/><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5.xml"/><Relationship Id="rId2" Type="http://schemas.microsoft.com/office/2007/relationships/hdphoto" Target="../media/image25.wdp"/><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xml"/><Relationship Id="rId2" Type="http://schemas.microsoft.com/office/2007/relationships/hdphoto" Target="../media/image25.wdp"/><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xml"/><Relationship Id="rId2" Type="http://schemas.microsoft.com/office/2007/relationships/hdphoto" Target="../media/image25.wdp"/><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8.xml"/><Relationship Id="rId2" Type="http://schemas.microsoft.com/office/2007/relationships/hdphoto" Target="../media/image23.wdp"/><Relationship Id="rId1" Type="http://schemas.openxmlformats.org/officeDocument/2006/relationships/image" Target="../media/image22.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xml"/><Relationship Id="rId3" Type="http://schemas.microsoft.com/office/2007/relationships/hdphoto" Target="../media/image23.wdp"/><Relationship Id="rId2" Type="http://schemas.openxmlformats.org/officeDocument/2006/relationships/image" Target="../media/image22.png"/><Relationship Id="rId1" Type="http://schemas.openxmlformats.org/officeDocument/2006/relationships/image" Target="../media/image32.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xml"/><Relationship Id="rId2" Type="http://schemas.microsoft.com/office/2007/relationships/hdphoto" Target="../media/image25.wdp"/><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tags" Target="../tags/tag11.xml"/><Relationship Id="rId4" Type="http://schemas.openxmlformats.org/officeDocument/2006/relationships/image" Target="../media/image33.png"/><Relationship Id="rId3" Type="http://schemas.openxmlformats.org/officeDocument/2006/relationships/customXml" Target="../ink/ink1.xml"/><Relationship Id="rId2" Type="http://schemas.microsoft.com/office/2007/relationships/hdphoto" Target="../media/image23.wdp"/><Relationship Id="rId1" Type="http://schemas.openxmlformats.org/officeDocument/2006/relationships/image" Target="../media/image22.pn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tags" Target="../tags/tag12.xml"/><Relationship Id="rId4" Type="http://schemas.openxmlformats.org/officeDocument/2006/relationships/image" Target="../media/image37.GIF"/><Relationship Id="rId3" Type="http://schemas.openxmlformats.org/officeDocument/2006/relationships/image" Target="../media/image36.GIF"/><Relationship Id="rId2" Type="http://schemas.microsoft.com/office/2007/relationships/hdphoto" Target="../media/image35.wdp"/><Relationship Id="rId1" Type="http://schemas.openxmlformats.org/officeDocument/2006/relationships/image" Target="../media/image34.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jpeg"/></Relationships>
</file>

<file path=ppt/slides/_rels/slide28.xml.rels><?xml version="1.0" encoding="UTF-8" standalone="yes"?>
<Relationships xmlns="http://schemas.openxmlformats.org/package/2006/relationships"><Relationship Id="rId9" Type="http://schemas.microsoft.com/office/2007/relationships/hdphoto" Target="../media/image49.wdp"/><Relationship Id="rId8" Type="http://schemas.openxmlformats.org/officeDocument/2006/relationships/image" Target="../media/image48.png"/><Relationship Id="rId7" Type="http://schemas.microsoft.com/office/2007/relationships/hdphoto" Target="../media/image47.wdp"/><Relationship Id="rId6" Type="http://schemas.openxmlformats.org/officeDocument/2006/relationships/image" Target="../media/image46.png"/><Relationship Id="rId5" Type="http://schemas.microsoft.com/office/2007/relationships/hdphoto" Target="../media/image45.wdp"/><Relationship Id="rId4" Type="http://schemas.openxmlformats.org/officeDocument/2006/relationships/image" Target="../media/image44.png"/><Relationship Id="rId31" Type="http://schemas.openxmlformats.org/officeDocument/2006/relationships/slideLayout" Target="../slideLayouts/slideLayout2.xml"/><Relationship Id="rId30" Type="http://schemas.microsoft.com/office/2007/relationships/hdphoto" Target="../media/image70.wdp"/><Relationship Id="rId3" Type="http://schemas.microsoft.com/office/2007/relationships/hdphoto" Target="../media/image43.wdp"/><Relationship Id="rId29" Type="http://schemas.openxmlformats.org/officeDocument/2006/relationships/image" Target="../media/image69.png"/><Relationship Id="rId28" Type="http://schemas.openxmlformats.org/officeDocument/2006/relationships/image" Target="../media/image68.GIF"/><Relationship Id="rId27" Type="http://schemas.microsoft.com/office/2007/relationships/hdphoto" Target="../media/image67.wdp"/><Relationship Id="rId26" Type="http://schemas.openxmlformats.org/officeDocument/2006/relationships/image" Target="../media/image66.png"/><Relationship Id="rId25" Type="http://schemas.microsoft.com/office/2007/relationships/hdphoto" Target="../media/image65.wdp"/><Relationship Id="rId24" Type="http://schemas.openxmlformats.org/officeDocument/2006/relationships/image" Target="../media/image64.png"/><Relationship Id="rId23" Type="http://schemas.microsoft.com/office/2007/relationships/hdphoto" Target="../media/image63.wdp"/><Relationship Id="rId22" Type="http://schemas.openxmlformats.org/officeDocument/2006/relationships/image" Target="../media/image62.png"/><Relationship Id="rId21" Type="http://schemas.microsoft.com/office/2007/relationships/hdphoto" Target="../media/image61.wdp"/><Relationship Id="rId20" Type="http://schemas.openxmlformats.org/officeDocument/2006/relationships/image" Target="../media/image60.png"/><Relationship Id="rId2" Type="http://schemas.openxmlformats.org/officeDocument/2006/relationships/image" Target="../media/image42.png"/><Relationship Id="rId19" Type="http://schemas.microsoft.com/office/2007/relationships/hdphoto" Target="../media/image59.wdp"/><Relationship Id="rId18" Type="http://schemas.openxmlformats.org/officeDocument/2006/relationships/image" Target="../media/image58.png"/><Relationship Id="rId17" Type="http://schemas.openxmlformats.org/officeDocument/2006/relationships/image" Target="../media/image57.GIF"/><Relationship Id="rId16" Type="http://schemas.openxmlformats.org/officeDocument/2006/relationships/image" Target="../media/image56.png"/><Relationship Id="rId15" Type="http://schemas.microsoft.com/office/2007/relationships/hdphoto" Target="../media/image55.wdp"/><Relationship Id="rId14" Type="http://schemas.openxmlformats.org/officeDocument/2006/relationships/image" Target="../media/image54.png"/><Relationship Id="rId13" Type="http://schemas.microsoft.com/office/2007/relationships/hdphoto" Target="../media/image53.wdp"/><Relationship Id="rId12" Type="http://schemas.openxmlformats.org/officeDocument/2006/relationships/image" Target="../media/image52.png"/><Relationship Id="rId11" Type="http://schemas.openxmlformats.org/officeDocument/2006/relationships/image" Target="../media/image51.GIF"/><Relationship Id="rId10" Type="http://schemas.openxmlformats.org/officeDocument/2006/relationships/image" Target="../media/image50.GIF"/><Relationship Id="rId1" Type="http://schemas.openxmlformats.org/officeDocument/2006/relationships/image" Target="../media/image4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4078605" y="2986567"/>
            <a:ext cx="4606289" cy="3871433"/>
          </a:xfrm>
          <a:prstGeom prst="rect">
            <a:avLst/>
          </a:prstGeom>
        </p:spPr>
      </p:pic>
      <p:sp>
        <p:nvSpPr>
          <p:cNvPr id="6" name="TextBox 5"/>
          <p:cNvSpPr txBox="1"/>
          <p:nvPr/>
        </p:nvSpPr>
        <p:spPr>
          <a:xfrm>
            <a:off x="1531620" y="1257300"/>
            <a:ext cx="9921240" cy="1938020"/>
          </a:xfrm>
          <a:prstGeom prst="rect">
            <a:avLst/>
          </a:prstGeom>
          <a:noFill/>
        </p:spPr>
        <p:txBody>
          <a:bodyPr wrap="square" rtlCol="0">
            <a:spAutoFit/>
          </a:bodyPr>
          <a:lstStyle/>
          <a:p>
            <a:pPr algn="ctr"/>
            <a:r>
              <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latin typeface="Times New Roman" panose="02020603050405020304" charset="0"/>
                <a:cs typeface="Times New Roman" panose="02020603050405020304" charset="0"/>
              </a:rPr>
              <a:t>Chào mừng </a:t>
            </a:r>
            <a:r>
              <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latin typeface="Times New Roman" panose="02020603050405020304" charset="0"/>
                <a:cs typeface="Times New Roman" panose="02020603050405020304" charset="0"/>
              </a:rPr>
              <a:t>thầy cô và các em </a:t>
            </a:r>
            <a:endPar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latin typeface="Times New Roman" panose="02020603050405020304" charset="0"/>
              <a:cs typeface="Times New Roman" panose="02020603050405020304" charset="0"/>
            </a:endParaRPr>
          </a:p>
          <a:p>
            <a:pPr algn="ctr"/>
            <a:r>
              <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latin typeface="Times New Roman" panose="02020603050405020304" charset="0"/>
                <a:cs typeface="Times New Roman" panose="02020603050405020304" charset="0"/>
              </a:rPr>
              <a:t>đến với môn Tiếng Việt</a:t>
            </a:r>
            <a:endParaRPr lang="en-US" sz="6000" b="1" dirty="0">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143001"/>
            <a:ext cx="12192000"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p:nvPr/>
        </p:nvSpPr>
        <p:spPr>
          <a:xfrm>
            <a:off x="28575" y="0"/>
            <a:ext cx="12192000" cy="1143000"/>
          </a:xfrm>
          <a:prstGeom prst="rect">
            <a:avLst/>
          </a:prstGeom>
          <a:solidFill>
            <a:srgbClr val="FFFF00"/>
          </a:solidFill>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Cùng khởi động ngày mới nhé chúng ta hãy giúp những chú chim này trả lời tốt các câu hỏi để chúng có thế tránh đi mùa đông lạnh giá nhé!</a:t>
            </a:r>
            <a:endPar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descr="C:\Users\ADMIN\Desktop\Tai nguyen thiet ke tro choi\Angry birds epic birds\1505573783630 (2).png">
            <a:hlinkClick r:id="" action="ppaction://hlinkshowjump?jump=nextslide"/>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5368" y="4648200"/>
            <a:ext cx="2486566" cy="1190774"/>
          </a:xfrm>
          <a:prstGeom prst="rect">
            <a:avLst/>
          </a:prstGeom>
          <a:noFill/>
          <a:extLst>
            <a:ext uri="{909E8E84-426E-40DD-AFC4-6F175D3DCCD1}">
              <a14:hiddenFill xmlns:a14="http://schemas.microsoft.com/office/drawing/2010/main">
                <a:solidFill>
                  <a:srgbClr val="FFFFFF"/>
                </a:solidFill>
              </a14:hiddenFill>
            </a:ext>
          </a:extLst>
        </p:spPr>
      </p:pic>
      <p:pic>
        <p:nvPicPr>
          <p:cNvPr id="8" name="OMFG - OMFG - Hello.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162800" y="-205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63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7711" r="800" b="13253"/>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4343400" y="600981"/>
            <a:ext cx="7942899" cy="3686085"/>
            <a:chOff x="-615991" y="642075"/>
            <a:chExt cx="7942899" cy="3686085"/>
          </a:xfrm>
        </p:grpSpPr>
        <p:pic>
          <p:nvPicPr>
            <p:cNvPr id="102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15991" y="642075"/>
              <a:ext cx="4832432"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1785938" y="1730065"/>
              <a:ext cx="5540970" cy="2443025"/>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Chữ A đứng ở vị trí nào trong bảng chữ cái</a:t>
              </a:r>
              <a:endPar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9" name="V.A – Tiếng Chim Kêu (mp3cut.net).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1049000" y="-2133600"/>
            <a:ext cx="609600" cy="609600"/>
          </a:xfrm>
          <a:prstGeom prst="rect">
            <a:avLst/>
          </a:prstGeom>
        </p:spPr>
      </p:pic>
      <p:pic>
        <p:nvPicPr>
          <p:cNvPr id="7"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2" name="Oval Callout 1"/>
          <p:cNvSpPr/>
          <p:nvPr/>
        </p:nvSpPr>
        <p:spPr>
          <a:xfrm>
            <a:off x="6553200" y="5029200"/>
            <a:ext cx="3657600" cy="1371600"/>
          </a:xfrm>
          <a:prstGeom prst="wedgeEllipseCallout">
            <a:avLst>
              <a:gd name="adj1" fmla="val -47609"/>
              <a:gd name="adj2" fmla="val -116666"/>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Đầu tiên</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75" fill="hold">
                                          <p:stCondLst>
                                            <p:cond delay="0"/>
                                          </p:stCondLst>
                                        </p:cTn>
                                        <p:tgtEl>
                                          <p:spTgt spid="6"/>
                                        </p:tgtEl>
                                        <p:attrNameLst>
                                          <p:attrName>r</p:attrName>
                                        </p:attrNameLst>
                                      </p:cBhvr>
                                    </p:animRot>
                                    <p:animRot by="-240000">
                                      <p:cBhvr>
                                        <p:cTn id="7" dur="550" fill="hold">
                                          <p:stCondLst>
                                            <p:cond delay="550"/>
                                          </p:stCondLst>
                                        </p:cTn>
                                        <p:tgtEl>
                                          <p:spTgt spid="6"/>
                                        </p:tgtEl>
                                        <p:attrNameLst>
                                          <p:attrName>r</p:attrName>
                                        </p:attrNameLst>
                                      </p:cBhvr>
                                    </p:animRot>
                                    <p:animRot by="240000">
                                      <p:cBhvr>
                                        <p:cTn id="8" dur="550" fill="hold">
                                          <p:stCondLst>
                                            <p:cond delay="1100"/>
                                          </p:stCondLst>
                                        </p:cTn>
                                        <p:tgtEl>
                                          <p:spTgt spid="6"/>
                                        </p:tgtEl>
                                        <p:attrNameLst>
                                          <p:attrName>r</p:attrName>
                                        </p:attrNameLst>
                                      </p:cBhvr>
                                    </p:animRot>
                                    <p:animRot by="-240000">
                                      <p:cBhvr>
                                        <p:cTn id="9" dur="550" fill="hold">
                                          <p:stCondLst>
                                            <p:cond delay="1650"/>
                                          </p:stCondLst>
                                        </p:cTn>
                                        <p:tgtEl>
                                          <p:spTgt spid="6"/>
                                        </p:tgtEl>
                                        <p:attrNameLst>
                                          <p:attrName>r</p:attrName>
                                        </p:attrNameLst>
                                      </p:cBhvr>
                                    </p:animRot>
                                    <p:animRot by="120000">
                                      <p:cBhvr>
                                        <p:cTn id="10" dur="550" fill="hold">
                                          <p:stCondLst>
                                            <p:cond delay="2200"/>
                                          </p:stCondLst>
                                        </p:cTn>
                                        <p:tgtEl>
                                          <p:spTgt spid="6"/>
                                        </p:tgtEl>
                                        <p:attrNameLst>
                                          <p:attrName>r</p:attrName>
                                        </p:attrNameLst>
                                      </p:cBhvr>
                                    </p:animRot>
                                  </p:childTnLst>
                                </p:cTn>
                              </p:par>
                              <p:par>
                                <p:cTn id="11" presetID="63" presetClass="path" presetSubtype="0" accel="50000" decel="50000" fill="hold" nodeType="withEffect">
                                  <p:stCondLst>
                                    <p:cond delay="0"/>
                                  </p:stCondLst>
                                  <p:childTnLst>
                                    <p:animMotion origin="layout" path="M -0.19023 -0.00092 L 0.54063 0.00926 " pathEditMode="relative" rAng="0" ptsTypes="AA">
                                      <p:cBhvr>
                                        <p:cTn id="12" dur="3500" fill="hold"/>
                                        <p:tgtEl>
                                          <p:spTgt spid="6"/>
                                        </p:tgtEl>
                                        <p:attrNameLst>
                                          <p:attrName>ppt_x</p:attrName>
                                          <p:attrName>ppt_y</p:attrName>
                                        </p:attrNameLst>
                                      </p:cBhvr>
                                      <p:rCtr x="36536" y="509"/>
                                    </p:animMotion>
                                  </p:childTnLst>
                                </p:cTn>
                              </p:par>
                              <p:par>
                                <p:cTn id="13" presetID="1" presetClass="mediacall" presetSubtype="0" fill="hold" nodeType="withEffect">
                                  <p:stCondLst>
                                    <p:cond delay="0"/>
                                  </p:stCondLst>
                                  <p:childTnLst>
                                    <p:cmd type="call" cmd="playFrom(0.0)">
                                      <p:cBhvr>
                                        <p:cTn id="14" dur="577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subTnLst>
                                    <p:audio>
                                      <p:cMediaNode>
                                        <p:cTn display="0" masterRel="sameClick">
                                          <p:stCondLst>
                                            <p:cond evt="begin" delay="0">
                                              <p:tn val="17"/>
                                            </p:cond>
                                          </p:stCondLst>
                                          <p:endCondLst>
                                            <p:cond evt="onStopAudio" delay="0">
                                              <p:tgtEl>
                                                <p:sldTgt/>
                                              </p:tgtEl>
                                            </p:cond>
                                          </p:endCondLst>
                                        </p:cTn>
                                        <p:tgtEl>
                                          <p:sndTgt r:embed="rId10"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withEffect">
                                  <p:stCondLst>
                                    <p:cond delay="0"/>
                                  </p:stCondLst>
                                  <p:childTnLst>
                                    <p:cmd type="call" cmd="playFrom(0.0)">
                                      <p:cBhvr>
                                        <p:cTn id="24" dur="4414" fill="hold"/>
                                        <p:tgtEl>
                                          <p:spTgt spid="7"/>
                                        </p:tgtEl>
                                      </p:cBhvr>
                                    </p:cmd>
                                  </p:childTnLst>
                                </p:cTn>
                              </p:par>
                              <p:par>
                                <p:cTn id="25" presetID="63" presetClass="path" presetSubtype="0" accel="50000" decel="50000" fill="hold" nodeType="withEffect">
                                  <p:stCondLst>
                                    <p:cond delay="0"/>
                                  </p:stCondLst>
                                  <p:childTnLst>
                                    <p:animMotion origin="layout" path="M 0.7309 0.01019 L 1.64757 0.0213 " pathEditMode="relative" rAng="0" ptsTypes="AA">
                                      <p:cBhvr>
                                        <p:cTn id="26" dur="3750" fill="hold"/>
                                        <p:tgtEl>
                                          <p:spTgt spid="6"/>
                                        </p:tgtEl>
                                        <p:attrNameLst>
                                          <p:attrName>ppt_x</p:attrName>
                                          <p:attrName>ppt_y</p:attrName>
                                        </p:attrNameLst>
                                      </p:cBhvr>
                                      <p:rCtr x="45833" y="556"/>
                                    </p:animMotion>
                                  </p:childTnLst>
                                </p:cTn>
                              </p:par>
                            </p:childTnLst>
                          </p:cTn>
                        </p:par>
                      </p:childTnLst>
                    </p:cTn>
                  </p:par>
                </p:childTnLst>
              </p:cTn>
              <p:nextCondLst>
                <p:cond evt="onClick" delay="0">
                  <p:tgtEl>
                    <p:spTgt spid="6"/>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7"/>
                </p:tgtEl>
              </p:cMediaNode>
            </p:audio>
          </p:childTnLst>
        </p:cTn>
      </p:par>
    </p:tnLst>
    <p:bldLst>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r="2000" b="10664"/>
          <a:stretch>
            <a:fillRect/>
          </a:stretch>
        </p:blipFill>
        <p:spPr bwMode="auto">
          <a:xfrm>
            <a:off x="0" y="1"/>
            <a:ext cx="12192000" cy="68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10" name="Group 9"/>
          <p:cNvGrpSpPr/>
          <p:nvPr/>
        </p:nvGrpSpPr>
        <p:grpSpPr>
          <a:xfrm>
            <a:off x="-6248400" y="600981"/>
            <a:ext cx="8077198" cy="3686085"/>
            <a:chOff x="152400" y="642075"/>
            <a:chExt cx="5170262" cy="3686085"/>
          </a:xfrm>
        </p:grpSpPr>
        <p:pic>
          <p:nvPicPr>
            <p:cNvPr id="11"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52400" y="64207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1"/>
            <p:cNvSpPr/>
            <p:nvPr/>
          </p:nvSpPr>
          <p:spPr>
            <a:xfrm>
              <a:off x="2301239" y="1706880"/>
              <a:ext cx="3021423"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Mỹ</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ở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châu</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3"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14" name="Oval Callout 13"/>
          <p:cNvSpPr/>
          <p:nvPr/>
        </p:nvSpPr>
        <p:spPr>
          <a:xfrm>
            <a:off x="6553200" y="5029200"/>
            <a:ext cx="3657600" cy="1371600"/>
          </a:xfrm>
          <a:prstGeom prst="wedgeEllipseCallout">
            <a:avLst>
              <a:gd name="adj1" fmla="val 18016"/>
              <a:gd name="adj2" fmla="val -119791"/>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6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Châu</a:t>
            </a:r>
            <a:r>
              <a:rPr lang="en-US" sz="36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Mỹ</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9"/>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10"/>
                                        </p:tgtEl>
                                        <p:attrNameLst>
                                          <p:attrName>r</p:attrName>
                                        </p:attrNameLst>
                                      </p:cBhvr>
                                    </p:animRot>
                                    <p:animRot by="-240000">
                                      <p:cBhvr>
                                        <p:cTn id="9" dur="550" fill="hold">
                                          <p:stCondLst>
                                            <p:cond delay="550"/>
                                          </p:stCondLst>
                                        </p:cTn>
                                        <p:tgtEl>
                                          <p:spTgt spid="10"/>
                                        </p:tgtEl>
                                        <p:attrNameLst>
                                          <p:attrName>r</p:attrName>
                                        </p:attrNameLst>
                                      </p:cBhvr>
                                    </p:animRot>
                                    <p:animRot by="240000">
                                      <p:cBhvr>
                                        <p:cTn id="10" dur="550" fill="hold">
                                          <p:stCondLst>
                                            <p:cond delay="1100"/>
                                          </p:stCondLst>
                                        </p:cTn>
                                        <p:tgtEl>
                                          <p:spTgt spid="10"/>
                                        </p:tgtEl>
                                        <p:attrNameLst>
                                          <p:attrName>r</p:attrName>
                                        </p:attrNameLst>
                                      </p:cBhvr>
                                    </p:animRot>
                                    <p:animRot by="-240000">
                                      <p:cBhvr>
                                        <p:cTn id="11" dur="550" fill="hold">
                                          <p:stCondLst>
                                            <p:cond delay="1650"/>
                                          </p:stCondLst>
                                        </p:cTn>
                                        <p:tgtEl>
                                          <p:spTgt spid="10"/>
                                        </p:tgtEl>
                                        <p:attrNameLst>
                                          <p:attrName>r</p:attrName>
                                        </p:attrNameLst>
                                      </p:cBhvr>
                                    </p:animRot>
                                    <p:animRot by="120000">
                                      <p:cBhvr>
                                        <p:cTn id="12" dur="550" fill="hold">
                                          <p:stCondLst>
                                            <p:cond delay="2200"/>
                                          </p:stCondLst>
                                        </p:cTn>
                                        <p:tgtEl>
                                          <p:spTgt spid="10"/>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1.48148E-6 L 0.7309 0.01019 " pathEditMode="relative" rAng="0" ptsTypes="AA">
                                      <p:cBhvr>
                                        <p:cTn id="14" dur="3500" fill="hold"/>
                                        <p:tgtEl>
                                          <p:spTgt spid="10"/>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9"/>
                </p:tgtEl>
              </p:cMediaNode>
            </p:audio>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3"/>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10"/>
                                        </p:tgtEl>
                                        <p:attrNameLst>
                                          <p:attrName>ppt_x</p:attrName>
                                          <p:attrName>ppt_y</p:attrName>
                                        </p:attrNameLst>
                                      </p:cBhvr>
                                      <p:rCtr x="45833" y="556"/>
                                    </p:animMotion>
                                  </p:childTnLst>
                                </p:cTn>
                              </p:par>
                            </p:childTnLst>
                          </p:cTn>
                        </p:par>
                      </p:childTnLst>
                    </p:cTn>
                  </p:par>
                </p:childTnLst>
              </p:cTn>
              <p:nextCondLst>
                <p:cond evt="onClick" delay="0">
                  <p:tgtEl>
                    <p:spTgt spid="10"/>
                  </p:tgtEl>
                </p:cond>
              </p:nextCondLst>
            </p:seq>
            <p:audio>
              <p:cMediaNode vol="80000">
                <p:cTn id="28" fill="hold" display="0">
                  <p:stCondLst>
                    <p:cond delay="indefinite"/>
                  </p:stCondLst>
                  <p:endCondLst>
                    <p:cond evt="onStopAudio" delay="0">
                      <p:tgtEl>
                        <p:sldTgt/>
                      </p:tgtEl>
                    </p:cond>
                  </p:endCondLst>
                </p:cTn>
                <p:tgtEl>
                  <p:spTgt spid="13"/>
                </p:tgtEl>
              </p:cMediaNode>
            </p:audio>
          </p:childTnLst>
        </p:cTn>
      </p:par>
    </p:tnLst>
    <p:bldLst>
      <p:bldP spid="1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r="800" b="9546"/>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9" name="Group 8"/>
          <p:cNvGrpSpPr/>
          <p:nvPr/>
        </p:nvGrpSpPr>
        <p:grpSpPr>
          <a:xfrm>
            <a:off x="-7888486" y="534811"/>
            <a:ext cx="6593086" cy="3686085"/>
            <a:chOff x="-182990" y="575905"/>
            <a:chExt cx="4850517" cy="3686085"/>
          </a:xfrm>
        </p:grpSpPr>
        <p:pic>
          <p:nvPicPr>
            <p:cNvPr id="10"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2990" y="57590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49031" y="1706880"/>
              <a:ext cx="2818496"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FFCC"/>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Người</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Ấn</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Độ</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chào</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13" name="Oval Callout 12"/>
          <p:cNvSpPr/>
          <p:nvPr/>
        </p:nvSpPr>
        <p:spPr>
          <a:xfrm>
            <a:off x="6096000" y="5029200"/>
            <a:ext cx="4114800" cy="1371600"/>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Chắp</a:t>
            </a:r>
            <a:r>
              <a:rPr kumimoji="0" lang="en-US" sz="36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36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36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cúi</a:t>
            </a:r>
            <a:r>
              <a:rPr kumimoji="0" lang="en-US" sz="36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7.40741E-7 L 0.7309 0.01018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8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9" name="Group 8"/>
          <p:cNvGrpSpPr/>
          <p:nvPr/>
        </p:nvGrpSpPr>
        <p:grpSpPr>
          <a:xfrm>
            <a:off x="-6233277" y="450673"/>
            <a:ext cx="8648700" cy="3686085"/>
            <a:chOff x="-262148" y="491767"/>
            <a:chExt cx="6031018" cy="3686085"/>
          </a:xfrm>
        </p:grpSpPr>
        <p:pic>
          <p:nvPicPr>
            <p:cNvPr id="10"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2148" y="491767"/>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52251" y="1641117"/>
              <a:ext cx="3916619"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66FF"/>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Người</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Dim-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ba</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bu</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ê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chào</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13" name="Oval Callout 12"/>
          <p:cNvSpPr/>
          <p:nvPr/>
        </p:nvSpPr>
        <p:spPr>
          <a:xfrm>
            <a:off x="5029200" y="5174982"/>
            <a:ext cx="5487046" cy="1659205"/>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Vỗ</a:t>
            </a: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1.38889E-6 -7.40741E-7 L 0.7309 0.01019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10"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9" name="Group 8"/>
          <p:cNvGrpSpPr/>
          <p:nvPr/>
        </p:nvGrpSpPr>
        <p:grpSpPr>
          <a:xfrm>
            <a:off x="-10134600" y="600981"/>
            <a:ext cx="9790471" cy="3686085"/>
            <a:chOff x="-724206" y="642075"/>
            <a:chExt cx="5631486" cy="3686085"/>
          </a:xfrm>
        </p:grpSpPr>
        <p:pic>
          <p:nvPicPr>
            <p:cNvPr id="10"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4206" y="642075"/>
              <a:ext cx="4940647"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949442" y="1706880"/>
              <a:ext cx="2957838"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Chúc mừng các em</a:t>
              </a:r>
              <a:endPar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pic>
        <p:nvPicPr>
          <p:cNvPr id="13" name="Picture 12" descr="Káº¿t quáº£ hÃ¬nh áº£nh cho win text gif"/>
          <p:cNvPicPr>
            <a:picLocks noChangeAspect="1" noChangeArrowheads="1" noCrop="1"/>
          </p:cNvPicPr>
          <p:nvPr/>
        </p:nvPicPr>
        <p:blipFill>
          <a:blip r:embed="rId10"/>
          <a:srcRect/>
          <a:stretch>
            <a:fillRect/>
          </a:stretch>
        </p:blipFill>
        <p:spPr bwMode="auto">
          <a:xfrm>
            <a:off x="4046988" y="1613213"/>
            <a:ext cx="4402824" cy="44028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2.5E-6 -1.48148E-6 L 0.73086 0.01019 " pathEditMode="relative" rAng="0" ptsTypes="AA">
                                      <p:cBhvr>
                                        <p:cTn id="14" dur="3500" fill="hold"/>
                                        <p:tgtEl>
                                          <p:spTgt spid="9"/>
                                        </p:tgtEl>
                                        <p:attrNameLst>
                                          <p:attrName>ppt_x</p:attrName>
                                          <p:attrName>ppt_y</p:attrName>
                                        </p:attrNameLst>
                                      </p:cBhvr>
                                      <p:rCtr x="36549" y="509"/>
                                    </p:animMotion>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11"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8"/>
                </p:tgtEl>
              </p:cMediaNode>
            </p:audi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withEffect">
                                  <p:stCondLst>
                                    <p:cond delay="0"/>
                                  </p:stCondLst>
                                  <p:childTnLst>
                                    <p:cmd type="call" cmd="playFrom(0.0)">
                                      <p:cBhvr>
                                        <p:cTn id="27" dur="4414" fill="hold"/>
                                        <p:tgtEl>
                                          <p:spTgt spid="12"/>
                                        </p:tgtEl>
                                      </p:cBhvr>
                                    </p:cmd>
                                  </p:childTnLst>
                                </p:cTn>
                              </p:par>
                              <p:par>
                                <p:cTn id="28" presetID="63" presetClass="path" presetSubtype="0" accel="50000" decel="50000" fill="hold" nodeType="withEffect">
                                  <p:stCondLst>
                                    <p:cond delay="0"/>
                                  </p:stCondLst>
                                  <p:childTnLst>
                                    <p:animMotion origin="layout" path="M 0.73086 0.01019 L 1.64753 0.0213 " pathEditMode="relative" rAng="0" ptsTypes="AA">
                                      <p:cBhvr>
                                        <p:cTn id="29"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30"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ộ SGK Lớp 6 - Kết nối tri thức với cuộc sống - Công ty Cổ phần Đầu tư và  Phát triển Giáo dục Phương Na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4652" y="496184"/>
            <a:ext cx="1715388" cy="17153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10273" b="99790" l="5485" r="100000">
                        <a14:foregroundMark x1="25316" y1="23480" x2="43882" y2="32914"/>
                        <a14:foregroundMark x1="23629" y1="23061" x2="24684" y2="22013"/>
                        <a14:foregroundMark x1="68776" y1="19287" x2="80802" y2="21803"/>
                        <a14:foregroundMark x1="85021" y1="29769" x2="92616" y2="39832"/>
                        <a14:foregroundMark x1="87553" y1="26834" x2="95359" y2="38994"/>
                        <a14:foregroundMark x1="77848" y1="28302" x2="78059" y2="38994"/>
                        <a14:foregroundMark x1="48523" y1="46541" x2="58861" y2="42977"/>
                        <a14:foregroundMark x1="73418" y1="58491" x2="90084" y2="61845"/>
                        <a14:foregroundMark x1="30169" y1="91614" x2="33122" y2="82180"/>
                        <a14:foregroundMark x1="22574" y1="81551" x2="50000" y2="68763"/>
                        <a14:foregroundMark x1="12658" y1="67296" x2="28059" y2="61216"/>
                        <a14:foregroundMark x1="51266" y1="29140" x2="43038" y2="46331"/>
                        <a14:foregroundMark x1="61603" y1="45073" x2="64346" y2="42558"/>
                        <a14:foregroundMark x1="58861" y1="54717" x2="61603" y2="67715"/>
                        <a14:foregroundMark x1="78270" y1="69392" x2="92827" y2="62264"/>
                        <a14:foregroundMark x1="76160" y1="62474" x2="72152" y2="76101"/>
                        <a14:foregroundMark x1="64346" y1="24948" x2="84388" y2="25157"/>
                        <a14:foregroundMark x1="72574" y1="57862" x2="71941" y2="74004"/>
                      </a14:backgroundRemoval>
                    </a14:imgEffect>
                    <a14:imgEffect>
                      <a14:saturation sat="200000"/>
                    </a14:imgEffect>
                    <a14:imgEffect>
                      <a14:sharpenSoften amount="50000"/>
                    </a14:imgEffect>
                  </a14:imgLayer>
                </a14:imgProps>
              </a:ext>
            </a:extLst>
          </a:blip>
          <a:srcRect l="6077" t="10583"/>
          <a:stretch>
            <a:fillRect/>
          </a:stretch>
        </p:blipFill>
        <p:spPr>
          <a:xfrm>
            <a:off x="5094515" y="1329774"/>
            <a:ext cx="5282725" cy="5061094"/>
          </a:xfrm>
          <a:prstGeom prst="rect">
            <a:avLst/>
          </a:prstGeom>
        </p:spPr>
      </p:pic>
      <p:sp>
        <p:nvSpPr>
          <p:cNvPr id="6" name="TextBox 5"/>
          <p:cNvSpPr txBox="1"/>
          <p:nvPr/>
        </p:nvSpPr>
        <p:spPr>
          <a:xfrm>
            <a:off x="2419451" y="2211572"/>
            <a:ext cx="2136081" cy="3375026"/>
          </a:xfrm>
          <a:prstGeom prst="rect">
            <a:avLst/>
          </a:prstGeom>
          <a:noFill/>
        </p:spPr>
        <p:txBody>
          <a:bodyPr wrap="square" rtlCol="0">
            <a:spAutoFit/>
          </a:bodyPr>
          <a:lstStyle/>
          <a:p>
            <a:pPr algn="ctr"/>
            <a:r>
              <a:rPr lang="en-US" sz="5335" dirty="0">
                <a:solidFill>
                  <a:schemeClr val="accent1">
                    <a:lumMod val="75000"/>
                  </a:schemeClr>
                </a:solidFill>
                <a:latin typeface="+mj-lt"/>
              </a:rPr>
              <a:t>GIAO TIẾP VÀ KẾT NỐI</a:t>
            </a:r>
            <a:endParaRPr lang="en-US" sz="5335" dirty="0">
              <a:solidFill>
                <a:schemeClr val="accent1">
                  <a:lumMod val="75000"/>
                </a:schemeClr>
              </a:solidFill>
              <a:latin typeface="+mj-lt"/>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0911" y="223284"/>
            <a:ext cx="9728791" cy="830997"/>
          </a:xfrm>
          <a:prstGeom prst="rect">
            <a:avLst/>
          </a:prstGeom>
          <a:noFill/>
        </p:spPr>
        <p:txBody>
          <a:bodyPr wrap="square" rtlCol="0">
            <a:spAutoFit/>
          </a:bodyPr>
          <a:lstStyle/>
          <a:p>
            <a:r>
              <a:rPr lang="en-US" sz="4800" dirty="0" err="1">
                <a:solidFill>
                  <a:schemeClr val="bg1"/>
                </a:solidFill>
              </a:rPr>
              <a:t>Thứ</a:t>
            </a:r>
            <a:r>
              <a:rPr lang="en-US" sz="4800" dirty="0">
                <a:solidFill>
                  <a:schemeClr val="bg1"/>
                </a:solidFill>
              </a:rPr>
              <a:t> … </a:t>
            </a:r>
            <a:r>
              <a:rPr lang="en-US" sz="4800" dirty="0" err="1">
                <a:solidFill>
                  <a:schemeClr val="bg1"/>
                </a:solidFill>
              </a:rPr>
              <a:t>ngày</a:t>
            </a:r>
            <a:r>
              <a:rPr lang="en-US" sz="4800" dirty="0">
                <a:solidFill>
                  <a:schemeClr val="bg1"/>
                </a:solidFill>
              </a:rPr>
              <a:t> … </a:t>
            </a:r>
            <a:r>
              <a:rPr lang="en-US" sz="4800" dirty="0" err="1">
                <a:solidFill>
                  <a:schemeClr val="bg1"/>
                </a:solidFill>
              </a:rPr>
              <a:t>tháng</a:t>
            </a:r>
            <a:r>
              <a:rPr lang="en-US" sz="4800" dirty="0">
                <a:solidFill>
                  <a:schemeClr val="bg1"/>
                </a:solidFill>
              </a:rPr>
              <a:t>…</a:t>
            </a:r>
            <a:endParaRPr lang="en-US" sz="4800" dirty="0">
              <a:solidFill>
                <a:schemeClr val="bg1"/>
              </a:solidFill>
            </a:endParaRPr>
          </a:p>
        </p:txBody>
      </p:sp>
      <p:sp>
        <p:nvSpPr>
          <p:cNvPr id="3" name="TextBox 2"/>
          <p:cNvSpPr txBox="1"/>
          <p:nvPr/>
        </p:nvSpPr>
        <p:spPr>
          <a:xfrm>
            <a:off x="1127050" y="2190307"/>
            <a:ext cx="1201479" cy="1754326"/>
          </a:xfrm>
          <a:prstGeom prst="rect">
            <a:avLst/>
          </a:prstGeom>
          <a:noFill/>
        </p:spPr>
        <p:txBody>
          <a:bodyPr wrap="square" rtlCol="0">
            <a:spAutoFit/>
          </a:bodyPr>
          <a:lstStyle/>
          <a:p>
            <a:pPr algn="ctr"/>
            <a:r>
              <a:rPr lang="en-US" sz="5400" dirty="0" err="1">
                <a:solidFill>
                  <a:schemeClr val="bg1"/>
                </a:solidFill>
              </a:rPr>
              <a:t>Bài</a:t>
            </a:r>
            <a:r>
              <a:rPr lang="en-US" sz="5400" dirty="0">
                <a:solidFill>
                  <a:schemeClr val="bg1"/>
                </a:solidFill>
              </a:rPr>
              <a:t> 18</a:t>
            </a:r>
            <a:endParaRPr lang="en-US" sz="5400" dirty="0">
              <a:solidFill>
                <a:schemeClr val="bg1"/>
              </a:solidFill>
            </a:endParaRPr>
          </a:p>
        </p:txBody>
      </p:sp>
      <p:sp>
        <p:nvSpPr>
          <p:cNvPr id="4" name="TextBox 3"/>
          <p:cNvSpPr txBox="1"/>
          <p:nvPr/>
        </p:nvSpPr>
        <p:spPr>
          <a:xfrm>
            <a:off x="2658139" y="2528790"/>
            <a:ext cx="7709984" cy="900210"/>
          </a:xfrm>
          <a:prstGeom prst="rect">
            <a:avLst/>
          </a:prstGeom>
          <a:noFill/>
        </p:spPr>
        <p:txBody>
          <a:bodyPr wrap="square" lIns="68543" tIns="34272" rIns="68543" bIns="34272" rtlCol="0">
            <a:spAutoFit/>
          </a:bodyPr>
          <a:lstStyle/>
          <a:p>
            <a:pPr algn="ctr" defTabSz="685800">
              <a:buClrTx/>
              <a:defRPr/>
            </a:pPr>
            <a:r>
              <a:rPr lang="en-US" sz="5400" b="1" kern="1200" dirty="0" err="1">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Thư</a:t>
            </a:r>
            <a:r>
              <a:rPr lang="en-US" sz="5400" b="1" kern="1200" dirty="0">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 </a:t>
            </a:r>
            <a:r>
              <a:rPr lang="en-US" sz="5400" b="1" kern="1200" dirty="0" err="1">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viện</a:t>
            </a:r>
            <a:r>
              <a:rPr lang="en-US" sz="5400" b="1" kern="1200" dirty="0">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 </a:t>
            </a:r>
            <a:r>
              <a:rPr lang="en-US" sz="5400" b="1" kern="1200" dirty="0" err="1">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biết</a:t>
            </a:r>
            <a:r>
              <a:rPr lang="en-US" sz="5400" b="1" kern="1200" dirty="0">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 </a:t>
            </a:r>
            <a:r>
              <a:rPr lang="en-US" sz="5400" b="1" kern="1200" dirty="0" err="1">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rPr>
              <a:t>đi</a:t>
            </a:r>
            <a:endParaRPr lang="en-US" sz="5400" b="1" kern="1200" dirty="0">
              <a:solidFill>
                <a:srgbClr val="F79646">
                  <a:lumMod val="75000"/>
                </a:srgbClr>
              </a:solidFill>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descr="未标题-2.png"/>
          <p:cNvPicPr>
            <a:picLocks noChangeAspect="1"/>
          </p:cNvPicPr>
          <p:nvPr/>
        </p:nvPicPr>
        <p:blipFill>
          <a:blip r:embed="rId1" cstate="print"/>
          <a:stretch>
            <a:fillRect/>
          </a:stretch>
        </p:blipFill>
        <p:spPr>
          <a:xfrm>
            <a:off x="3463261" y="135277"/>
            <a:ext cx="6079003" cy="5429288"/>
          </a:xfrm>
          <a:prstGeom prst="rect">
            <a:avLst/>
          </a:prstGeom>
        </p:spPr>
      </p:pic>
      <p:sp>
        <p:nvSpPr>
          <p:cNvPr id="2" name="TextBox 1"/>
          <p:cNvSpPr txBox="1"/>
          <p:nvPr/>
        </p:nvSpPr>
        <p:spPr>
          <a:xfrm>
            <a:off x="4554244" y="2673907"/>
            <a:ext cx="378188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7200" b="1" i="0" u="none" strike="noStrike" kern="1200" cap="none" spc="0" normalizeH="0" baseline="0" noProof="0" dirty="0" err="1">
                <a:ln>
                  <a:noFill/>
                </a:ln>
                <a:solidFill>
                  <a:srgbClr val="FF0000"/>
                </a:solidFill>
                <a:effectLst/>
                <a:uLnTx/>
                <a:uFillTx/>
                <a:latin typeface="Calibri" panose="020F0502020204030204"/>
                <a:ea typeface="+mn-ea"/>
                <a:cs typeface="+mn-cs"/>
              </a:rPr>
              <a:t>Tiết</a:t>
            </a:r>
            <a:r>
              <a:rPr kumimoji="0" lang="en-US" sz="7200" b="1" i="0" u="none" strike="noStrike" kern="1200" cap="none" spc="0" normalizeH="0" baseline="0" noProof="0" dirty="0">
                <a:ln>
                  <a:noFill/>
                </a:ln>
                <a:solidFill>
                  <a:srgbClr val="FF0000"/>
                </a:solidFill>
                <a:effectLst/>
                <a:uLnTx/>
                <a:uFillTx/>
                <a:latin typeface="Calibri" panose="020F0502020204030204"/>
                <a:ea typeface="+mn-ea"/>
                <a:cs typeface="+mn-cs"/>
              </a:rPr>
              <a:t> 1 + 2</a:t>
            </a:r>
            <a:endParaRPr kumimoji="0" lang="en-US" sz="7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randombar(horizont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4079411" y="1726718"/>
            <a:ext cx="0" cy="2712351"/>
          </a:xfrm>
          <a:prstGeom prst="line">
            <a:avLst/>
          </a:prstGeom>
          <a:ln w="28575"/>
        </p:spPr>
        <p:style>
          <a:lnRef idx="1">
            <a:schemeClr val="accent3"/>
          </a:lnRef>
          <a:fillRef idx="0">
            <a:schemeClr val="accent3"/>
          </a:fillRef>
          <a:effectRef idx="0">
            <a:schemeClr val="accent3"/>
          </a:effectRef>
          <a:fontRef idx="minor">
            <a:schemeClr val="tx1"/>
          </a:fontRef>
        </p:style>
      </p:cxnSp>
      <p:sp>
        <p:nvSpPr>
          <p:cNvPr id="29" name="TextBox 28"/>
          <p:cNvSpPr txBox="1"/>
          <p:nvPr/>
        </p:nvSpPr>
        <p:spPr>
          <a:xfrm>
            <a:off x="4167059" y="1747185"/>
            <a:ext cx="7911010" cy="666786"/>
          </a:xfrm>
          <a:prstGeom prst="rect">
            <a:avLst/>
          </a:prstGeom>
          <a:noFill/>
        </p:spPr>
        <p:txBody>
          <a:bodyPr wrap="square" rtlCol="0">
            <a:spAutoFit/>
          </a:bodyPr>
          <a:lstStyle/>
          <a:p>
            <a:pPr marL="571500" lvl="0" indent="-571500" defTabSz="1219200">
              <a:buFont typeface="Arial" panose="020B0604020202020204" pitchFamily="34" charset="0"/>
              <a:buChar char="•"/>
            </a:pPr>
            <a:r>
              <a:rPr lang="vi-VN" altLang="zh-CN" sz="3735" spc="-2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Đọc đúng các tên phiên âm nước ngoài</a:t>
            </a:r>
            <a:endParaRPr kumimoji="0" lang="zh-CN" altLang="en-US" sz="3735" b="0" i="0" u="none" strike="noStrike" kern="1200" cap="none" spc="-20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0" name="TextBox 29"/>
          <p:cNvSpPr txBox="1"/>
          <p:nvPr/>
        </p:nvSpPr>
        <p:spPr>
          <a:xfrm>
            <a:off x="4167059" y="2605698"/>
            <a:ext cx="7227431" cy="1241237"/>
          </a:xfrm>
          <a:prstGeom prst="rect">
            <a:avLst/>
          </a:prstGeom>
          <a:noFill/>
        </p:spPr>
        <p:txBody>
          <a:bodyPr wrap="square" rtlCol="0">
            <a:spAutoFit/>
          </a:bodyPr>
          <a:lstStyle/>
          <a:p>
            <a:pPr marL="571500" lvl="0" indent="-571500" defTabSz="1219200">
              <a:buFont typeface="Arial" panose="020B0604020202020204" pitchFamily="34" charset="0"/>
              <a:buChar char="•"/>
            </a:pPr>
            <a:r>
              <a:rPr lang="vi-VN" altLang="zh-CN" sz="3735" spc="-2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Nhận biết được cách chào hỏi của người dân một số nước trên thế giới.</a:t>
            </a:r>
            <a:endParaRPr kumimoji="0" lang="zh-CN" altLang="en-US" sz="3735" b="0" i="0" u="none" strike="noStrike" kern="1200" cap="none" spc="-20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p:cNvSpPr txBox="1"/>
          <p:nvPr/>
        </p:nvSpPr>
        <p:spPr>
          <a:xfrm>
            <a:off x="1222804" y="1769368"/>
            <a:ext cx="2568575" cy="1938992"/>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67" normalizeH="0" baseline="0" noProof="0" dirty="0" err="1">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Mục</a:t>
            </a:r>
            <a:r>
              <a:rPr kumimoji="0" lang="en-US" altLang="zh-CN" sz="6000" b="1" i="0" u="none" strike="noStrike" kern="1200" cap="none" spc="67" normalizeH="0" baseline="0" noProof="0" dirty="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zh-CN" sz="6000" b="1" i="0" u="none" strike="noStrike" kern="1200" cap="none" spc="67" normalizeH="0" baseline="0" noProof="0" dirty="0" err="1">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tiêu</a:t>
            </a:r>
            <a:endParaRPr kumimoji="0" lang="zh-CN" altLang="en-US" sz="6000" b="1" i="0" u="none" strike="noStrike" kern="1200" cap="none" spc="67" normalizeH="0" baseline="0" noProof="0" dirty="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074" name="Picture 2" descr="C:\Users\Thinkpad\Desktop\学校\1_0002_图层-1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1437160">
            <a:off x="939271" y="4536323"/>
            <a:ext cx="2474781" cy="2039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05600" y="514643"/>
            <a:ext cx="2439264" cy="839721"/>
            <a:chOff x="369343" y="617893"/>
            <a:chExt cx="1613647" cy="538834"/>
          </a:xfrm>
        </p:grpSpPr>
        <p:sp>
          <p:nvSpPr>
            <p:cNvPr id="4" name="TextBox 3"/>
            <p:cNvSpPr txBox="1"/>
            <p:nvPr/>
          </p:nvSpPr>
          <p:spPr>
            <a:xfrm>
              <a:off x="369343" y="617893"/>
              <a:ext cx="1613647" cy="533236"/>
            </a:xfrm>
            <a:prstGeom prst="rect">
              <a:avLst/>
            </a:prstGeom>
            <a:noFill/>
          </p:spPr>
          <p:txBody>
            <a:bodyPr wrap="square" rtlCol="0">
              <a:spAutoFit/>
            </a:bodyPr>
            <a:lstStyle/>
            <a:p>
              <a:r>
                <a:rPr lang="en-US" sz="4800" dirty="0">
                  <a:solidFill>
                    <a:schemeClr val="accent1">
                      <a:lumMod val="50000"/>
                    </a:schemeClr>
                  </a:solidFill>
                  <a:latin typeface="+mj-lt"/>
                </a:rPr>
                <a:t>BÀI 18</a:t>
              </a:r>
              <a:endParaRPr lang="en-US" sz="4800" dirty="0">
                <a:solidFill>
                  <a:schemeClr val="accent1">
                    <a:lumMod val="50000"/>
                  </a:schemeClr>
                </a:solidFill>
                <a:latin typeface="+mj-lt"/>
              </a:endParaRPr>
            </a:p>
          </p:txBody>
        </p:sp>
        <p:sp>
          <p:nvSpPr>
            <p:cNvPr id="5" name="TextBox 4"/>
            <p:cNvSpPr txBox="1"/>
            <p:nvPr/>
          </p:nvSpPr>
          <p:spPr>
            <a:xfrm>
              <a:off x="369343" y="623490"/>
              <a:ext cx="1613647" cy="533237"/>
            </a:xfrm>
            <a:prstGeom prst="rect">
              <a:avLst/>
            </a:prstGeom>
            <a:noFill/>
          </p:spPr>
          <p:txBody>
            <a:bodyPr wrap="square" rtlCol="0">
              <a:spAutoFit/>
            </a:bodyPr>
            <a:lstStyle/>
            <a:p>
              <a:r>
                <a:rPr lang="en-US" sz="4800" dirty="0">
                  <a:solidFill>
                    <a:schemeClr val="accent1"/>
                  </a:solidFill>
                  <a:latin typeface="+mj-lt"/>
                </a:rPr>
                <a:t>BÀI 18</a:t>
              </a:r>
              <a:endParaRPr lang="en-US" sz="4800" dirty="0">
                <a:solidFill>
                  <a:schemeClr val="accent1"/>
                </a:solidFill>
                <a:latin typeface="+mj-lt"/>
              </a:endParaRPr>
            </a:p>
          </p:txBody>
        </p:sp>
      </p:grpSp>
      <p:pic>
        <p:nvPicPr>
          <p:cNvPr id="6" name="Picture 5"/>
          <p:cNvPicPr>
            <a:picLocks noChangeAspect="1"/>
          </p:cNvPicPr>
          <p:nvPr/>
        </p:nvPicPr>
        <p:blipFill>
          <a:blip r:embed="rId1">
            <a:clrChange>
              <a:clrFrom>
                <a:srgbClr val="FFFEFE"/>
              </a:clrFrom>
              <a:clrTo>
                <a:srgbClr val="FFFEFE">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tretch>
            <a:fillRect/>
          </a:stretch>
        </p:blipFill>
        <p:spPr>
          <a:xfrm>
            <a:off x="1003295" y="1465262"/>
            <a:ext cx="1084359" cy="571487"/>
          </a:xfrm>
          <a:prstGeom prst="rect">
            <a:avLst/>
          </a:prstGeom>
        </p:spPr>
      </p:pic>
      <p:sp>
        <p:nvSpPr>
          <p:cNvPr id="7" name="TextBox 6"/>
          <p:cNvSpPr txBox="1"/>
          <p:nvPr/>
        </p:nvSpPr>
        <p:spPr>
          <a:xfrm>
            <a:off x="2768058" y="1455594"/>
            <a:ext cx="8990553" cy="584775"/>
          </a:xfrm>
          <a:prstGeom prst="rect">
            <a:avLst/>
          </a:prstGeom>
          <a:noFill/>
        </p:spPr>
        <p:txBody>
          <a:bodyPr wrap="square" rtlCol="0">
            <a:spAutoFit/>
          </a:bodyPr>
          <a:lstStyle/>
          <a:p>
            <a:pPr algn="ctr"/>
            <a:r>
              <a:rPr lang="en-US" sz="3200" dirty="0" err="1">
                <a:latin typeface="+mj-lt"/>
              </a:rPr>
              <a:t>Bức</a:t>
            </a:r>
            <a:r>
              <a:rPr lang="en-US" sz="3200" dirty="0">
                <a:latin typeface="+mj-lt"/>
              </a:rPr>
              <a:t> </a:t>
            </a:r>
            <a:r>
              <a:rPr lang="en-US" sz="3200" dirty="0" err="1">
                <a:latin typeface="+mj-lt"/>
              </a:rPr>
              <a:t>tranh</a:t>
            </a:r>
            <a:r>
              <a:rPr lang="en-US" sz="3200" dirty="0">
                <a:latin typeface="+mj-lt"/>
              </a:rPr>
              <a:t> </a:t>
            </a:r>
            <a:r>
              <a:rPr lang="en-US" sz="3200" dirty="0" err="1">
                <a:latin typeface="+mj-lt"/>
              </a:rPr>
              <a:t>vẽ</a:t>
            </a:r>
            <a:r>
              <a:rPr lang="en-US" sz="3200" dirty="0">
                <a:latin typeface="+mj-lt"/>
              </a:rPr>
              <a:t> </a:t>
            </a:r>
            <a:r>
              <a:rPr lang="en-US" sz="3200" dirty="0" err="1">
                <a:latin typeface="+mj-lt"/>
              </a:rPr>
              <a:t>cảnh</a:t>
            </a:r>
            <a:r>
              <a:rPr lang="en-US" sz="3200" dirty="0">
                <a:latin typeface="+mj-lt"/>
              </a:rPr>
              <a:t> </a:t>
            </a:r>
            <a:r>
              <a:rPr lang="en-US" sz="3200" dirty="0" err="1">
                <a:latin typeface="+mj-lt"/>
              </a:rPr>
              <a:t>mọi</a:t>
            </a:r>
            <a:r>
              <a:rPr lang="en-US" sz="3200" dirty="0">
                <a:latin typeface="+mj-lt"/>
              </a:rPr>
              <a:t> </a:t>
            </a:r>
            <a:r>
              <a:rPr lang="en-US" sz="3200" dirty="0" err="1">
                <a:latin typeface="+mj-lt"/>
              </a:rPr>
              <a:t>người</a:t>
            </a:r>
            <a:r>
              <a:rPr lang="en-US" sz="3200" dirty="0">
                <a:latin typeface="+mj-lt"/>
              </a:rPr>
              <a:t> </a:t>
            </a:r>
            <a:r>
              <a:rPr lang="en-US" sz="3200" dirty="0" err="1">
                <a:latin typeface="+mj-lt"/>
              </a:rPr>
              <a:t>đang</a:t>
            </a:r>
            <a:r>
              <a:rPr lang="en-US" sz="3200" dirty="0">
                <a:latin typeface="+mj-lt"/>
              </a:rPr>
              <a:t> </a:t>
            </a:r>
            <a:r>
              <a:rPr lang="en-US" sz="3200" dirty="0" err="1">
                <a:latin typeface="+mj-lt"/>
              </a:rPr>
              <a:t>làm</a:t>
            </a:r>
            <a:r>
              <a:rPr lang="en-US" sz="3200" dirty="0">
                <a:latin typeface="+mj-lt"/>
              </a:rPr>
              <a:t> </a:t>
            </a:r>
            <a:r>
              <a:rPr lang="en-US" sz="3200" dirty="0" err="1">
                <a:latin typeface="+mj-lt"/>
              </a:rPr>
              <a:t>gì</a:t>
            </a:r>
            <a:r>
              <a:rPr lang="en-US" sz="3200" dirty="0">
                <a:latin typeface="+mj-lt"/>
              </a:rPr>
              <a:t>?</a:t>
            </a:r>
            <a:endParaRPr lang="en-US" sz="3200" b="1" dirty="0">
              <a:latin typeface="+mj-lt"/>
            </a:endParaRPr>
          </a:p>
        </p:txBody>
      </p:sp>
      <p:sp>
        <p:nvSpPr>
          <p:cNvPr id="8" name="TextBox 7"/>
          <p:cNvSpPr txBox="1"/>
          <p:nvPr/>
        </p:nvSpPr>
        <p:spPr>
          <a:xfrm>
            <a:off x="3798822" y="216985"/>
            <a:ext cx="8606934" cy="923330"/>
          </a:xfrm>
          <a:prstGeom prst="rect">
            <a:avLst/>
          </a:prstGeom>
          <a:noFill/>
        </p:spPr>
        <p:txBody>
          <a:bodyPr wrap="square" rtlCol="0">
            <a:spAutoFit/>
          </a:bodyPr>
          <a:lstStyle/>
          <a:p>
            <a:r>
              <a:rPr lang="en-US" sz="5400" dirty="0" err="1">
                <a:solidFill>
                  <a:schemeClr val="accent2">
                    <a:lumMod val="50000"/>
                  </a:schemeClr>
                </a:solidFill>
                <a:latin typeface="+mj-lt"/>
              </a:rPr>
              <a:t>Thư</a:t>
            </a:r>
            <a:r>
              <a:rPr lang="en-US" sz="5400" dirty="0">
                <a:solidFill>
                  <a:schemeClr val="accent2">
                    <a:lumMod val="50000"/>
                  </a:schemeClr>
                </a:solidFill>
                <a:latin typeface="+mj-lt"/>
              </a:rPr>
              <a:t> </a:t>
            </a:r>
            <a:r>
              <a:rPr lang="en-US" sz="5400" dirty="0" err="1">
                <a:solidFill>
                  <a:schemeClr val="accent2">
                    <a:lumMod val="50000"/>
                  </a:schemeClr>
                </a:solidFill>
                <a:latin typeface="+mj-lt"/>
              </a:rPr>
              <a:t>viện</a:t>
            </a:r>
            <a:r>
              <a:rPr lang="en-US" sz="5400" dirty="0">
                <a:solidFill>
                  <a:schemeClr val="accent2">
                    <a:lumMod val="50000"/>
                  </a:schemeClr>
                </a:solidFill>
                <a:latin typeface="+mj-lt"/>
              </a:rPr>
              <a:t> </a:t>
            </a:r>
            <a:r>
              <a:rPr lang="en-US" sz="5400" dirty="0" err="1">
                <a:solidFill>
                  <a:schemeClr val="accent2">
                    <a:lumMod val="50000"/>
                  </a:schemeClr>
                </a:solidFill>
                <a:latin typeface="+mj-lt"/>
              </a:rPr>
              <a:t>biết</a:t>
            </a:r>
            <a:r>
              <a:rPr lang="en-US" sz="5400" dirty="0">
                <a:solidFill>
                  <a:schemeClr val="accent2">
                    <a:lumMod val="50000"/>
                  </a:schemeClr>
                </a:solidFill>
                <a:latin typeface="+mj-lt"/>
              </a:rPr>
              <a:t> </a:t>
            </a:r>
            <a:r>
              <a:rPr lang="en-US" sz="5400" dirty="0" err="1">
                <a:solidFill>
                  <a:schemeClr val="accent2">
                    <a:lumMod val="50000"/>
                  </a:schemeClr>
                </a:solidFill>
                <a:latin typeface="+mj-lt"/>
              </a:rPr>
              <a:t>đi</a:t>
            </a:r>
            <a:endParaRPr lang="en-US" sz="5400" dirty="0">
              <a:solidFill>
                <a:schemeClr val="accent2">
                  <a:lumMod val="50000"/>
                </a:schemeClr>
              </a:solidFill>
              <a:latin typeface="+mj-lt"/>
            </a:endParaRPr>
          </a:p>
        </p:txBody>
      </p:sp>
      <p:pic>
        <p:nvPicPr>
          <p:cNvPr id="10" name="Picture 9"/>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sharpenSoften amount="50000"/>
                    </a14:imgEffect>
                  </a14:imgLayer>
                </a14:imgProps>
              </a:ext>
            </a:extLst>
          </a:blip>
          <a:stretch>
            <a:fillRect/>
          </a:stretch>
        </p:blipFill>
        <p:spPr>
          <a:xfrm>
            <a:off x="2547477" y="2178838"/>
            <a:ext cx="7744840" cy="419758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8130" y="273132"/>
            <a:ext cx="11887200" cy="6412676"/>
          </a:xfrm>
          <a:custGeom>
            <a:avLst/>
            <a:gdLst>
              <a:gd name="connsiteX0" fmla="*/ 0 w 11887200"/>
              <a:gd name="connsiteY0" fmla="*/ 0 h 6412676"/>
              <a:gd name="connsiteX1" fmla="*/ 237744 w 11887200"/>
              <a:gd name="connsiteY1" fmla="*/ 0 h 6412676"/>
              <a:gd name="connsiteX2" fmla="*/ 475488 w 11887200"/>
              <a:gd name="connsiteY2" fmla="*/ 0 h 6412676"/>
              <a:gd name="connsiteX3" fmla="*/ 1188720 w 11887200"/>
              <a:gd name="connsiteY3" fmla="*/ 0 h 6412676"/>
              <a:gd name="connsiteX4" fmla="*/ 2020824 w 11887200"/>
              <a:gd name="connsiteY4" fmla="*/ 0 h 6412676"/>
              <a:gd name="connsiteX5" fmla="*/ 2615184 w 11887200"/>
              <a:gd name="connsiteY5" fmla="*/ 0 h 6412676"/>
              <a:gd name="connsiteX6" fmla="*/ 3447288 w 11887200"/>
              <a:gd name="connsiteY6" fmla="*/ 0 h 6412676"/>
              <a:gd name="connsiteX7" fmla="*/ 4279392 w 11887200"/>
              <a:gd name="connsiteY7" fmla="*/ 0 h 6412676"/>
              <a:gd name="connsiteX8" fmla="*/ 4636008 w 11887200"/>
              <a:gd name="connsiteY8" fmla="*/ 0 h 6412676"/>
              <a:gd name="connsiteX9" fmla="*/ 5468112 w 11887200"/>
              <a:gd name="connsiteY9" fmla="*/ 0 h 6412676"/>
              <a:gd name="connsiteX10" fmla="*/ 6181344 w 11887200"/>
              <a:gd name="connsiteY10" fmla="*/ 0 h 6412676"/>
              <a:gd name="connsiteX11" fmla="*/ 6894576 w 11887200"/>
              <a:gd name="connsiteY11" fmla="*/ 0 h 6412676"/>
              <a:gd name="connsiteX12" fmla="*/ 7726680 w 11887200"/>
              <a:gd name="connsiteY12" fmla="*/ 0 h 6412676"/>
              <a:gd name="connsiteX13" fmla="*/ 8202168 w 11887200"/>
              <a:gd name="connsiteY13" fmla="*/ 0 h 6412676"/>
              <a:gd name="connsiteX14" fmla="*/ 8796528 w 11887200"/>
              <a:gd name="connsiteY14" fmla="*/ 0 h 6412676"/>
              <a:gd name="connsiteX15" fmla="*/ 9390888 w 11887200"/>
              <a:gd name="connsiteY15" fmla="*/ 0 h 6412676"/>
              <a:gd name="connsiteX16" fmla="*/ 9747504 w 11887200"/>
              <a:gd name="connsiteY16" fmla="*/ 0 h 6412676"/>
              <a:gd name="connsiteX17" fmla="*/ 10579608 w 11887200"/>
              <a:gd name="connsiteY17" fmla="*/ 0 h 6412676"/>
              <a:gd name="connsiteX18" fmla="*/ 11055096 w 11887200"/>
              <a:gd name="connsiteY18" fmla="*/ 0 h 6412676"/>
              <a:gd name="connsiteX19" fmla="*/ 11887200 w 11887200"/>
              <a:gd name="connsiteY19" fmla="*/ 0 h 6412676"/>
              <a:gd name="connsiteX20" fmla="*/ 11887200 w 11887200"/>
              <a:gd name="connsiteY20" fmla="*/ 711224 h 6412676"/>
              <a:gd name="connsiteX21" fmla="*/ 11887200 w 11887200"/>
              <a:gd name="connsiteY21" fmla="*/ 1294195 h 6412676"/>
              <a:gd name="connsiteX22" fmla="*/ 11887200 w 11887200"/>
              <a:gd name="connsiteY22" fmla="*/ 1748912 h 6412676"/>
              <a:gd name="connsiteX23" fmla="*/ 11887200 w 11887200"/>
              <a:gd name="connsiteY23" fmla="*/ 2203629 h 6412676"/>
              <a:gd name="connsiteX24" fmla="*/ 11887200 w 11887200"/>
              <a:gd name="connsiteY24" fmla="*/ 2850726 h 6412676"/>
              <a:gd name="connsiteX25" fmla="*/ 11887200 w 11887200"/>
              <a:gd name="connsiteY25" fmla="*/ 3241316 h 6412676"/>
              <a:gd name="connsiteX26" fmla="*/ 11887200 w 11887200"/>
              <a:gd name="connsiteY26" fmla="*/ 3952540 h 6412676"/>
              <a:gd name="connsiteX27" fmla="*/ 11887200 w 11887200"/>
              <a:gd name="connsiteY27" fmla="*/ 4535511 h 6412676"/>
              <a:gd name="connsiteX28" fmla="*/ 11887200 w 11887200"/>
              <a:gd name="connsiteY28" fmla="*/ 4990228 h 6412676"/>
              <a:gd name="connsiteX29" fmla="*/ 11887200 w 11887200"/>
              <a:gd name="connsiteY29" fmla="*/ 5380818 h 6412676"/>
              <a:gd name="connsiteX30" fmla="*/ 11887200 w 11887200"/>
              <a:gd name="connsiteY30" fmla="*/ 6412676 h 6412676"/>
              <a:gd name="connsiteX31" fmla="*/ 11649456 w 11887200"/>
              <a:gd name="connsiteY31" fmla="*/ 6412676 h 6412676"/>
              <a:gd name="connsiteX32" fmla="*/ 11292840 w 11887200"/>
              <a:gd name="connsiteY32" fmla="*/ 6412676 h 6412676"/>
              <a:gd name="connsiteX33" fmla="*/ 10817352 w 11887200"/>
              <a:gd name="connsiteY33" fmla="*/ 6412676 h 6412676"/>
              <a:gd name="connsiteX34" fmla="*/ 9985248 w 11887200"/>
              <a:gd name="connsiteY34" fmla="*/ 6412676 h 6412676"/>
              <a:gd name="connsiteX35" fmla="*/ 9390888 w 11887200"/>
              <a:gd name="connsiteY35" fmla="*/ 6412676 h 6412676"/>
              <a:gd name="connsiteX36" fmla="*/ 8915400 w 11887200"/>
              <a:gd name="connsiteY36" fmla="*/ 6412676 h 6412676"/>
              <a:gd name="connsiteX37" fmla="*/ 8558784 w 11887200"/>
              <a:gd name="connsiteY37" fmla="*/ 6412676 h 6412676"/>
              <a:gd name="connsiteX38" fmla="*/ 8083296 w 11887200"/>
              <a:gd name="connsiteY38" fmla="*/ 6412676 h 6412676"/>
              <a:gd name="connsiteX39" fmla="*/ 7607808 w 11887200"/>
              <a:gd name="connsiteY39" fmla="*/ 6412676 h 6412676"/>
              <a:gd name="connsiteX40" fmla="*/ 6894576 w 11887200"/>
              <a:gd name="connsiteY40" fmla="*/ 6412676 h 6412676"/>
              <a:gd name="connsiteX41" fmla="*/ 6419088 w 11887200"/>
              <a:gd name="connsiteY41" fmla="*/ 6412676 h 6412676"/>
              <a:gd name="connsiteX42" fmla="*/ 5705856 w 11887200"/>
              <a:gd name="connsiteY42" fmla="*/ 6412676 h 6412676"/>
              <a:gd name="connsiteX43" fmla="*/ 5468112 w 11887200"/>
              <a:gd name="connsiteY43" fmla="*/ 6412676 h 6412676"/>
              <a:gd name="connsiteX44" fmla="*/ 4636008 w 11887200"/>
              <a:gd name="connsiteY44" fmla="*/ 6412676 h 6412676"/>
              <a:gd name="connsiteX45" fmla="*/ 4279392 w 11887200"/>
              <a:gd name="connsiteY45" fmla="*/ 6412676 h 6412676"/>
              <a:gd name="connsiteX46" fmla="*/ 3685032 w 11887200"/>
              <a:gd name="connsiteY46" fmla="*/ 6412676 h 6412676"/>
              <a:gd name="connsiteX47" fmla="*/ 3209544 w 11887200"/>
              <a:gd name="connsiteY47" fmla="*/ 6412676 h 6412676"/>
              <a:gd name="connsiteX48" fmla="*/ 2615184 w 11887200"/>
              <a:gd name="connsiteY48" fmla="*/ 6412676 h 6412676"/>
              <a:gd name="connsiteX49" fmla="*/ 1783080 w 11887200"/>
              <a:gd name="connsiteY49" fmla="*/ 6412676 h 6412676"/>
              <a:gd name="connsiteX50" fmla="*/ 1426464 w 11887200"/>
              <a:gd name="connsiteY50" fmla="*/ 6412676 h 6412676"/>
              <a:gd name="connsiteX51" fmla="*/ 950976 w 11887200"/>
              <a:gd name="connsiteY51" fmla="*/ 6412676 h 6412676"/>
              <a:gd name="connsiteX52" fmla="*/ 713232 w 11887200"/>
              <a:gd name="connsiteY52" fmla="*/ 6412676 h 6412676"/>
              <a:gd name="connsiteX53" fmla="*/ 0 w 11887200"/>
              <a:gd name="connsiteY53" fmla="*/ 6412676 h 6412676"/>
              <a:gd name="connsiteX54" fmla="*/ 0 w 11887200"/>
              <a:gd name="connsiteY54" fmla="*/ 5765579 h 6412676"/>
              <a:gd name="connsiteX55" fmla="*/ 0 w 11887200"/>
              <a:gd name="connsiteY55" fmla="*/ 5310862 h 6412676"/>
              <a:gd name="connsiteX56" fmla="*/ 0 w 11887200"/>
              <a:gd name="connsiteY56" fmla="*/ 4920271 h 6412676"/>
              <a:gd name="connsiteX57" fmla="*/ 0 w 11887200"/>
              <a:gd name="connsiteY57" fmla="*/ 4465554 h 6412676"/>
              <a:gd name="connsiteX58" fmla="*/ 0 w 11887200"/>
              <a:gd name="connsiteY58" fmla="*/ 3818457 h 6412676"/>
              <a:gd name="connsiteX59" fmla="*/ 0 w 11887200"/>
              <a:gd name="connsiteY59" fmla="*/ 3427867 h 6412676"/>
              <a:gd name="connsiteX60" fmla="*/ 0 w 11887200"/>
              <a:gd name="connsiteY60" fmla="*/ 2780770 h 6412676"/>
              <a:gd name="connsiteX61" fmla="*/ 0 w 11887200"/>
              <a:gd name="connsiteY61" fmla="*/ 2390179 h 6412676"/>
              <a:gd name="connsiteX62" fmla="*/ 0 w 11887200"/>
              <a:gd name="connsiteY62" fmla="*/ 1743082 h 6412676"/>
              <a:gd name="connsiteX63" fmla="*/ 0 w 11887200"/>
              <a:gd name="connsiteY63" fmla="*/ 1224238 h 6412676"/>
              <a:gd name="connsiteX64" fmla="*/ 0 w 11887200"/>
              <a:gd name="connsiteY64" fmla="*/ 641268 h 6412676"/>
              <a:gd name="connsiteX65" fmla="*/ 0 w 11887200"/>
              <a:gd name="connsiteY65" fmla="*/ 0 h 641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887200" h="6412676" fill="none" extrusionOk="0">
                <a:moveTo>
                  <a:pt x="0" y="0"/>
                </a:moveTo>
                <a:cubicBezTo>
                  <a:pt x="97551" y="-7593"/>
                  <a:pt x="178421" y="20956"/>
                  <a:pt x="237744" y="0"/>
                </a:cubicBezTo>
                <a:cubicBezTo>
                  <a:pt x="297067" y="-20956"/>
                  <a:pt x="414023" y="22521"/>
                  <a:pt x="475488" y="0"/>
                </a:cubicBezTo>
                <a:cubicBezTo>
                  <a:pt x="536953" y="-22521"/>
                  <a:pt x="956569" y="15450"/>
                  <a:pt x="1188720" y="0"/>
                </a:cubicBezTo>
                <a:cubicBezTo>
                  <a:pt x="1420871" y="-15450"/>
                  <a:pt x="1723862" y="43650"/>
                  <a:pt x="2020824" y="0"/>
                </a:cubicBezTo>
                <a:cubicBezTo>
                  <a:pt x="2317786" y="-43650"/>
                  <a:pt x="2397154" y="65525"/>
                  <a:pt x="2615184" y="0"/>
                </a:cubicBezTo>
                <a:cubicBezTo>
                  <a:pt x="2833214" y="-65525"/>
                  <a:pt x="3225369" y="64638"/>
                  <a:pt x="3447288" y="0"/>
                </a:cubicBezTo>
                <a:cubicBezTo>
                  <a:pt x="3669207" y="-64638"/>
                  <a:pt x="3979745" y="45573"/>
                  <a:pt x="4279392" y="0"/>
                </a:cubicBezTo>
                <a:cubicBezTo>
                  <a:pt x="4579039" y="-45573"/>
                  <a:pt x="4548156" y="36402"/>
                  <a:pt x="4636008" y="0"/>
                </a:cubicBezTo>
                <a:cubicBezTo>
                  <a:pt x="4723860" y="-36402"/>
                  <a:pt x="5282109" y="97030"/>
                  <a:pt x="5468112" y="0"/>
                </a:cubicBezTo>
                <a:cubicBezTo>
                  <a:pt x="5654115" y="-97030"/>
                  <a:pt x="6023677" y="65919"/>
                  <a:pt x="6181344" y="0"/>
                </a:cubicBezTo>
                <a:cubicBezTo>
                  <a:pt x="6339011" y="-65919"/>
                  <a:pt x="6643176" y="19505"/>
                  <a:pt x="6894576" y="0"/>
                </a:cubicBezTo>
                <a:cubicBezTo>
                  <a:pt x="7145976" y="-19505"/>
                  <a:pt x="7380281" y="38849"/>
                  <a:pt x="7726680" y="0"/>
                </a:cubicBezTo>
                <a:cubicBezTo>
                  <a:pt x="8073079" y="-38849"/>
                  <a:pt x="8051691" y="47937"/>
                  <a:pt x="8202168" y="0"/>
                </a:cubicBezTo>
                <a:cubicBezTo>
                  <a:pt x="8352645" y="-47937"/>
                  <a:pt x="8577157" y="11743"/>
                  <a:pt x="8796528" y="0"/>
                </a:cubicBezTo>
                <a:cubicBezTo>
                  <a:pt x="9015899" y="-11743"/>
                  <a:pt x="9138009" y="36802"/>
                  <a:pt x="9390888" y="0"/>
                </a:cubicBezTo>
                <a:cubicBezTo>
                  <a:pt x="9643767" y="-36802"/>
                  <a:pt x="9587586" y="34229"/>
                  <a:pt x="9747504" y="0"/>
                </a:cubicBezTo>
                <a:cubicBezTo>
                  <a:pt x="9907422" y="-34229"/>
                  <a:pt x="10290159" y="21608"/>
                  <a:pt x="10579608" y="0"/>
                </a:cubicBezTo>
                <a:cubicBezTo>
                  <a:pt x="10869057" y="-21608"/>
                  <a:pt x="10920242" y="56102"/>
                  <a:pt x="11055096" y="0"/>
                </a:cubicBezTo>
                <a:cubicBezTo>
                  <a:pt x="11189950" y="-56102"/>
                  <a:pt x="11713895" y="99322"/>
                  <a:pt x="11887200" y="0"/>
                </a:cubicBezTo>
                <a:cubicBezTo>
                  <a:pt x="11890616" y="197788"/>
                  <a:pt x="11817653" y="430151"/>
                  <a:pt x="11887200" y="711224"/>
                </a:cubicBezTo>
                <a:cubicBezTo>
                  <a:pt x="11956747" y="992297"/>
                  <a:pt x="11866461" y="1116299"/>
                  <a:pt x="11887200" y="1294195"/>
                </a:cubicBezTo>
                <a:cubicBezTo>
                  <a:pt x="11907939" y="1472091"/>
                  <a:pt x="11845218" y="1566943"/>
                  <a:pt x="11887200" y="1748912"/>
                </a:cubicBezTo>
                <a:cubicBezTo>
                  <a:pt x="11929182" y="1930881"/>
                  <a:pt x="11864552" y="2034863"/>
                  <a:pt x="11887200" y="2203629"/>
                </a:cubicBezTo>
                <a:cubicBezTo>
                  <a:pt x="11909848" y="2372395"/>
                  <a:pt x="11827191" y="2545067"/>
                  <a:pt x="11887200" y="2850726"/>
                </a:cubicBezTo>
                <a:cubicBezTo>
                  <a:pt x="11947209" y="3156385"/>
                  <a:pt x="11874592" y="3121047"/>
                  <a:pt x="11887200" y="3241316"/>
                </a:cubicBezTo>
                <a:cubicBezTo>
                  <a:pt x="11899808" y="3361585"/>
                  <a:pt x="11853837" y="3610109"/>
                  <a:pt x="11887200" y="3952540"/>
                </a:cubicBezTo>
                <a:cubicBezTo>
                  <a:pt x="11920563" y="4294971"/>
                  <a:pt x="11865146" y="4303131"/>
                  <a:pt x="11887200" y="4535511"/>
                </a:cubicBezTo>
                <a:cubicBezTo>
                  <a:pt x="11909254" y="4767891"/>
                  <a:pt x="11847325" y="4831477"/>
                  <a:pt x="11887200" y="4990228"/>
                </a:cubicBezTo>
                <a:cubicBezTo>
                  <a:pt x="11927075" y="5148979"/>
                  <a:pt x="11859575" y="5271094"/>
                  <a:pt x="11887200" y="5380818"/>
                </a:cubicBezTo>
                <a:cubicBezTo>
                  <a:pt x="11914825" y="5490542"/>
                  <a:pt x="11786880" y="6125195"/>
                  <a:pt x="11887200" y="6412676"/>
                </a:cubicBezTo>
                <a:cubicBezTo>
                  <a:pt x="11831443" y="6431692"/>
                  <a:pt x="11745096" y="6409084"/>
                  <a:pt x="11649456" y="6412676"/>
                </a:cubicBezTo>
                <a:cubicBezTo>
                  <a:pt x="11553816" y="6416268"/>
                  <a:pt x="11462882" y="6396819"/>
                  <a:pt x="11292840" y="6412676"/>
                </a:cubicBezTo>
                <a:cubicBezTo>
                  <a:pt x="11122798" y="6428533"/>
                  <a:pt x="10914513" y="6400285"/>
                  <a:pt x="10817352" y="6412676"/>
                </a:cubicBezTo>
                <a:cubicBezTo>
                  <a:pt x="10720191" y="6425067"/>
                  <a:pt x="10261345" y="6363307"/>
                  <a:pt x="9985248" y="6412676"/>
                </a:cubicBezTo>
                <a:cubicBezTo>
                  <a:pt x="9709151" y="6462045"/>
                  <a:pt x="9589122" y="6380040"/>
                  <a:pt x="9390888" y="6412676"/>
                </a:cubicBezTo>
                <a:cubicBezTo>
                  <a:pt x="9192654" y="6445312"/>
                  <a:pt x="9145782" y="6400095"/>
                  <a:pt x="8915400" y="6412676"/>
                </a:cubicBezTo>
                <a:cubicBezTo>
                  <a:pt x="8685018" y="6425257"/>
                  <a:pt x="8706145" y="6396838"/>
                  <a:pt x="8558784" y="6412676"/>
                </a:cubicBezTo>
                <a:cubicBezTo>
                  <a:pt x="8411423" y="6428514"/>
                  <a:pt x="8287365" y="6399260"/>
                  <a:pt x="8083296" y="6412676"/>
                </a:cubicBezTo>
                <a:cubicBezTo>
                  <a:pt x="7879227" y="6426092"/>
                  <a:pt x="7785008" y="6359033"/>
                  <a:pt x="7607808" y="6412676"/>
                </a:cubicBezTo>
                <a:cubicBezTo>
                  <a:pt x="7430608" y="6466319"/>
                  <a:pt x="7162610" y="6387117"/>
                  <a:pt x="6894576" y="6412676"/>
                </a:cubicBezTo>
                <a:cubicBezTo>
                  <a:pt x="6626542" y="6438235"/>
                  <a:pt x="6569291" y="6393986"/>
                  <a:pt x="6419088" y="6412676"/>
                </a:cubicBezTo>
                <a:cubicBezTo>
                  <a:pt x="6268885" y="6431366"/>
                  <a:pt x="5865370" y="6336729"/>
                  <a:pt x="5705856" y="6412676"/>
                </a:cubicBezTo>
                <a:cubicBezTo>
                  <a:pt x="5546342" y="6488623"/>
                  <a:pt x="5517640" y="6410322"/>
                  <a:pt x="5468112" y="6412676"/>
                </a:cubicBezTo>
                <a:cubicBezTo>
                  <a:pt x="5418584" y="6415030"/>
                  <a:pt x="4925500" y="6385132"/>
                  <a:pt x="4636008" y="6412676"/>
                </a:cubicBezTo>
                <a:cubicBezTo>
                  <a:pt x="4346516" y="6440220"/>
                  <a:pt x="4452489" y="6412591"/>
                  <a:pt x="4279392" y="6412676"/>
                </a:cubicBezTo>
                <a:cubicBezTo>
                  <a:pt x="4106295" y="6412761"/>
                  <a:pt x="3910299" y="6374870"/>
                  <a:pt x="3685032" y="6412676"/>
                </a:cubicBezTo>
                <a:cubicBezTo>
                  <a:pt x="3459765" y="6450482"/>
                  <a:pt x="3429398" y="6385043"/>
                  <a:pt x="3209544" y="6412676"/>
                </a:cubicBezTo>
                <a:cubicBezTo>
                  <a:pt x="2989690" y="6440309"/>
                  <a:pt x="2803749" y="6343972"/>
                  <a:pt x="2615184" y="6412676"/>
                </a:cubicBezTo>
                <a:cubicBezTo>
                  <a:pt x="2426619" y="6481380"/>
                  <a:pt x="1950148" y="6344287"/>
                  <a:pt x="1783080" y="6412676"/>
                </a:cubicBezTo>
                <a:cubicBezTo>
                  <a:pt x="1616012" y="6481065"/>
                  <a:pt x="1537761" y="6394006"/>
                  <a:pt x="1426464" y="6412676"/>
                </a:cubicBezTo>
                <a:cubicBezTo>
                  <a:pt x="1315167" y="6431346"/>
                  <a:pt x="1127184" y="6403799"/>
                  <a:pt x="950976" y="6412676"/>
                </a:cubicBezTo>
                <a:cubicBezTo>
                  <a:pt x="774768" y="6421553"/>
                  <a:pt x="764957" y="6396773"/>
                  <a:pt x="713232" y="6412676"/>
                </a:cubicBezTo>
                <a:cubicBezTo>
                  <a:pt x="661507" y="6428579"/>
                  <a:pt x="273064" y="6371404"/>
                  <a:pt x="0" y="6412676"/>
                </a:cubicBezTo>
                <a:cubicBezTo>
                  <a:pt x="-10310" y="6216871"/>
                  <a:pt x="15948" y="6053713"/>
                  <a:pt x="0" y="5765579"/>
                </a:cubicBezTo>
                <a:cubicBezTo>
                  <a:pt x="-15948" y="5477445"/>
                  <a:pt x="52003" y="5435787"/>
                  <a:pt x="0" y="5310862"/>
                </a:cubicBezTo>
                <a:cubicBezTo>
                  <a:pt x="-52003" y="5185937"/>
                  <a:pt x="42909" y="5026919"/>
                  <a:pt x="0" y="4920271"/>
                </a:cubicBezTo>
                <a:cubicBezTo>
                  <a:pt x="-42909" y="4813623"/>
                  <a:pt x="52935" y="4588530"/>
                  <a:pt x="0" y="4465554"/>
                </a:cubicBezTo>
                <a:cubicBezTo>
                  <a:pt x="-52935" y="4342578"/>
                  <a:pt x="9469" y="3972753"/>
                  <a:pt x="0" y="3818457"/>
                </a:cubicBezTo>
                <a:cubicBezTo>
                  <a:pt x="-9469" y="3664161"/>
                  <a:pt x="25805" y="3532848"/>
                  <a:pt x="0" y="3427867"/>
                </a:cubicBezTo>
                <a:cubicBezTo>
                  <a:pt x="-25805" y="3322886"/>
                  <a:pt x="28279" y="3034965"/>
                  <a:pt x="0" y="2780770"/>
                </a:cubicBezTo>
                <a:cubicBezTo>
                  <a:pt x="-28279" y="2526575"/>
                  <a:pt x="2369" y="2560782"/>
                  <a:pt x="0" y="2390179"/>
                </a:cubicBezTo>
                <a:cubicBezTo>
                  <a:pt x="-2369" y="2219576"/>
                  <a:pt x="6024" y="2008757"/>
                  <a:pt x="0" y="1743082"/>
                </a:cubicBezTo>
                <a:cubicBezTo>
                  <a:pt x="-6024" y="1477407"/>
                  <a:pt x="19596" y="1393468"/>
                  <a:pt x="0" y="1224238"/>
                </a:cubicBezTo>
                <a:cubicBezTo>
                  <a:pt x="-19596" y="1055008"/>
                  <a:pt x="43767" y="788739"/>
                  <a:pt x="0" y="641268"/>
                </a:cubicBezTo>
                <a:cubicBezTo>
                  <a:pt x="-43767" y="493797"/>
                  <a:pt x="17353" y="272837"/>
                  <a:pt x="0" y="0"/>
                </a:cubicBezTo>
                <a:close/>
              </a:path>
              <a:path w="11887200" h="6412676" stroke="0" extrusionOk="0">
                <a:moveTo>
                  <a:pt x="0" y="0"/>
                </a:moveTo>
                <a:cubicBezTo>
                  <a:pt x="265773" y="-73457"/>
                  <a:pt x="503829" y="89683"/>
                  <a:pt x="832104" y="0"/>
                </a:cubicBezTo>
                <a:cubicBezTo>
                  <a:pt x="1160379" y="-89683"/>
                  <a:pt x="954353" y="1497"/>
                  <a:pt x="1069848" y="0"/>
                </a:cubicBezTo>
                <a:cubicBezTo>
                  <a:pt x="1185343" y="-1497"/>
                  <a:pt x="1632088" y="34509"/>
                  <a:pt x="1783080" y="0"/>
                </a:cubicBezTo>
                <a:cubicBezTo>
                  <a:pt x="1934072" y="-34509"/>
                  <a:pt x="2160095" y="49510"/>
                  <a:pt x="2258568" y="0"/>
                </a:cubicBezTo>
                <a:cubicBezTo>
                  <a:pt x="2357041" y="-49510"/>
                  <a:pt x="2608694" y="17288"/>
                  <a:pt x="2734056" y="0"/>
                </a:cubicBezTo>
                <a:cubicBezTo>
                  <a:pt x="2859418" y="-17288"/>
                  <a:pt x="3089268" y="45805"/>
                  <a:pt x="3328416" y="0"/>
                </a:cubicBezTo>
                <a:cubicBezTo>
                  <a:pt x="3567564" y="-45805"/>
                  <a:pt x="3469435" y="934"/>
                  <a:pt x="3566160" y="0"/>
                </a:cubicBezTo>
                <a:cubicBezTo>
                  <a:pt x="3662885" y="-934"/>
                  <a:pt x="3978511" y="66495"/>
                  <a:pt x="4160520" y="0"/>
                </a:cubicBezTo>
                <a:cubicBezTo>
                  <a:pt x="4342529" y="-66495"/>
                  <a:pt x="4535775" y="4978"/>
                  <a:pt x="4636008" y="0"/>
                </a:cubicBezTo>
                <a:cubicBezTo>
                  <a:pt x="4736241" y="-4978"/>
                  <a:pt x="4831413" y="23509"/>
                  <a:pt x="4992624" y="0"/>
                </a:cubicBezTo>
                <a:cubicBezTo>
                  <a:pt x="5153835" y="-23509"/>
                  <a:pt x="5458645" y="39196"/>
                  <a:pt x="5705856" y="0"/>
                </a:cubicBezTo>
                <a:cubicBezTo>
                  <a:pt x="5953067" y="-39196"/>
                  <a:pt x="5840252" y="11776"/>
                  <a:pt x="5943600" y="0"/>
                </a:cubicBezTo>
                <a:cubicBezTo>
                  <a:pt x="6046948" y="-11776"/>
                  <a:pt x="6415342" y="56647"/>
                  <a:pt x="6537960" y="0"/>
                </a:cubicBezTo>
                <a:cubicBezTo>
                  <a:pt x="6660578" y="-56647"/>
                  <a:pt x="6725317" y="22152"/>
                  <a:pt x="6775704" y="0"/>
                </a:cubicBezTo>
                <a:cubicBezTo>
                  <a:pt x="6826091" y="-22152"/>
                  <a:pt x="7320580" y="69080"/>
                  <a:pt x="7488936" y="0"/>
                </a:cubicBezTo>
                <a:cubicBezTo>
                  <a:pt x="7657292" y="-69080"/>
                  <a:pt x="7908044" y="3785"/>
                  <a:pt x="8321040" y="0"/>
                </a:cubicBezTo>
                <a:cubicBezTo>
                  <a:pt x="8734036" y="-3785"/>
                  <a:pt x="8579152" y="40088"/>
                  <a:pt x="8677656" y="0"/>
                </a:cubicBezTo>
                <a:cubicBezTo>
                  <a:pt x="8776160" y="-40088"/>
                  <a:pt x="9028946" y="34039"/>
                  <a:pt x="9272016" y="0"/>
                </a:cubicBezTo>
                <a:cubicBezTo>
                  <a:pt x="9515086" y="-34039"/>
                  <a:pt x="9772614" y="82188"/>
                  <a:pt x="9985248" y="0"/>
                </a:cubicBezTo>
                <a:cubicBezTo>
                  <a:pt x="10197882" y="-82188"/>
                  <a:pt x="10375423" y="1873"/>
                  <a:pt x="10698480" y="0"/>
                </a:cubicBezTo>
                <a:cubicBezTo>
                  <a:pt x="11021537" y="-1873"/>
                  <a:pt x="11631023" y="14155"/>
                  <a:pt x="11887200" y="0"/>
                </a:cubicBezTo>
                <a:cubicBezTo>
                  <a:pt x="11971304" y="248654"/>
                  <a:pt x="11816990" y="370450"/>
                  <a:pt x="11887200" y="711224"/>
                </a:cubicBezTo>
                <a:cubicBezTo>
                  <a:pt x="11957410" y="1051998"/>
                  <a:pt x="11851388" y="1215102"/>
                  <a:pt x="11887200" y="1358321"/>
                </a:cubicBezTo>
                <a:cubicBezTo>
                  <a:pt x="11923012" y="1501540"/>
                  <a:pt x="11821308" y="1809826"/>
                  <a:pt x="11887200" y="2005419"/>
                </a:cubicBezTo>
                <a:cubicBezTo>
                  <a:pt x="11953092" y="2201012"/>
                  <a:pt x="11812962" y="2455930"/>
                  <a:pt x="11887200" y="2716643"/>
                </a:cubicBezTo>
                <a:cubicBezTo>
                  <a:pt x="11961438" y="2977356"/>
                  <a:pt x="11845021" y="3005465"/>
                  <a:pt x="11887200" y="3235487"/>
                </a:cubicBezTo>
                <a:cubicBezTo>
                  <a:pt x="11929379" y="3465509"/>
                  <a:pt x="11838983" y="3786128"/>
                  <a:pt x="11887200" y="3946711"/>
                </a:cubicBezTo>
                <a:cubicBezTo>
                  <a:pt x="11935417" y="4107294"/>
                  <a:pt x="11873890" y="4260870"/>
                  <a:pt x="11887200" y="4465554"/>
                </a:cubicBezTo>
                <a:cubicBezTo>
                  <a:pt x="11900510" y="4670238"/>
                  <a:pt x="11863895" y="4902645"/>
                  <a:pt x="11887200" y="5112652"/>
                </a:cubicBezTo>
                <a:cubicBezTo>
                  <a:pt x="11910505" y="5322659"/>
                  <a:pt x="11871659" y="5471898"/>
                  <a:pt x="11887200" y="5695622"/>
                </a:cubicBezTo>
                <a:cubicBezTo>
                  <a:pt x="11902741" y="5919346"/>
                  <a:pt x="11835976" y="6137365"/>
                  <a:pt x="11887200" y="6412676"/>
                </a:cubicBezTo>
                <a:cubicBezTo>
                  <a:pt x="11826989" y="6421651"/>
                  <a:pt x="11720580" y="6386844"/>
                  <a:pt x="11649456" y="6412676"/>
                </a:cubicBezTo>
                <a:cubicBezTo>
                  <a:pt x="11578332" y="6438508"/>
                  <a:pt x="11384207" y="6378780"/>
                  <a:pt x="11173968" y="6412676"/>
                </a:cubicBezTo>
                <a:cubicBezTo>
                  <a:pt x="10963729" y="6446572"/>
                  <a:pt x="10891809" y="6393000"/>
                  <a:pt x="10698480" y="6412676"/>
                </a:cubicBezTo>
                <a:cubicBezTo>
                  <a:pt x="10505151" y="6432352"/>
                  <a:pt x="10345498" y="6374173"/>
                  <a:pt x="10104120" y="6412676"/>
                </a:cubicBezTo>
                <a:cubicBezTo>
                  <a:pt x="9862742" y="6451179"/>
                  <a:pt x="9886641" y="6402781"/>
                  <a:pt x="9747504" y="6412676"/>
                </a:cubicBezTo>
                <a:cubicBezTo>
                  <a:pt x="9608367" y="6422571"/>
                  <a:pt x="9273745" y="6339009"/>
                  <a:pt x="8915400" y="6412676"/>
                </a:cubicBezTo>
                <a:cubicBezTo>
                  <a:pt x="8557055" y="6486343"/>
                  <a:pt x="8549276" y="6344547"/>
                  <a:pt x="8321040" y="6412676"/>
                </a:cubicBezTo>
                <a:cubicBezTo>
                  <a:pt x="8092804" y="6480805"/>
                  <a:pt x="8078156" y="6399667"/>
                  <a:pt x="7845552" y="6412676"/>
                </a:cubicBezTo>
                <a:cubicBezTo>
                  <a:pt x="7612948" y="6425685"/>
                  <a:pt x="7720888" y="6405649"/>
                  <a:pt x="7607808" y="6412676"/>
                </a:cubicBezTo>
                <a:cubicBezTo>
                  <a:pt x="7494728" y="6419703"/>
                  <a:pt x="7199905" y="6377273"/>
                  <a:pt x="6894576" y="6412676"/>
                </a:cubicBezTo>
                <a:cubicBezTo>
                  <a:pt x="6589247" y="6448079"/>
                  <a:pt x="6512504" y="6395154"/>
                  <a:pt x="6181344" y="6412676"/>
                </a:cubicBezTo>
                <a:cubicBezTo>
                  <a:pt x="5850184" y="6430198"/>
                  <a:pt x="5519434" y="6402592"/>
                  <a:pt x="5349240" y="6412676"/>
                </a:cubicBezTo>
                <a:cubicBezTo>
                  <a:pt x="5179046" y="6422760"/>
                  <a:pt x="4685564" y="6317449"/>
                  <a:pt x="4517136" y="6412676"/>
                </a:cubicBezTo>
                <a:cubicBezTo>
                  <a:pt x="4348708" y="6507903"/>
                  <a:pt x="4095641" y="6360392"/>
                  <a:pt x="3922776" y="6412676"/>
                </a:cubicBezTo>
                <a:cubicBezTo>
                  <a:pt x="3749911" y="6464960"/>
                  <a:pt x="3476721" y="6331925"/>
                  <a:pt x="3209544" y="6412676"/>
                </a:cubicBezTo>
                <a:cubicBezTo>
                  <a:pt x="2942367" y="6493427"/>
                  <a:pt x="2915155" y="6392239"/>
                  <a:pt x="2734056" y="6412676"/>
                </a:cubicBezTo>
                <a:cubicBezTo>
                  <a:pt x="2552957" y="6433113"/>
                  <a:pt x="2357642" y="6345545"/>
                  <a:pt x="2020824" y="6412676"/>
                </a:cubicBezTo>
                <a:cubicBezTo>
                  <a:pt x="1684006" y="6479807"/>
                  <a:pt x="1803071" y="6411684"/>
                  <a:pt x="1664208" y="6412676"/>
                </a:cubicBezTo>
                <a:cubicBezTo>
                  <a:pt x="1525345" y="6413668"/>
                  <a:pt x="1442145" y="6371152"/>
                  <a:pt x="1307592" y="6412676"/>
                </a:cubicBezTo>
                <a:cubicBezTo>
                  <a:pt x="1173039" y="6454200"/>
                  <a:pt x="1007220" y="6386824"/>
                  <a:pt x="832104" y="6412676"/>
                </a:cubicBezTo>
                <a:cubicBezTo>
                  <a:pt x="656988" y="6438528"/>
                  <a:pt x="313961" y="6318709"/>
                  <a:pt x="0" y="6412676"/>
                </a:cubicBezTo>
                <a:cubicBezTo>
                  <a:pt x="-25323" y="6206525"/>
                  <a:pt x="38864" y="6070230"/>
                  <a:pt x="0" y="5829705"/>
                </a:cubicBezTo>
                <a:cubicBezTo>
                  <a:pt x="-38864" y="5589180"/>
                  <a:pt x="26143" y="5501693"/>
                  <a:pt x="0" y="5246735"/>
                </a:cubicBezTo>
                <a:cubicBezTo>
                  <a:pt x="-26143" y="4991777"/>
                  <a:pt x="25779" y="4977345"/>
                  <a:pt x="0" y="4856145"/>
                </a:cubicBezTo>
                <a:cubicBezTo>
                  <a:pt x="-25779" y="4734945"/>
                  <a:pt x="77097" y="4427296"/>
                  <a:pt x="0" y="4209047"/>
                </a:cubicBezTo>
                <a:cubicBezTo>
                  <a:pt x="-77097" y="3990798"/>
                  <a:pt x="61239" y="3874409"/>
                  <a:pt x="0" y="3626077"/>
                </a:cubicBezTo>
                <a:cubicBezTo>
                  <a:pt x="-61239" y="3377745"/>
                  <a:pt x="52540" y="3309684"/>
                  <a:pt x="0" y="3043106"/>
                </a:cubicBezTo>
                <a:cubicBezTo>
                  <a:pt x="-52540" y="2776528"/>
                  <a:pt x="37986" y="2795135"/>
                  <a:pt x="0" y="2588389"/>
                </a:cubicBezTo>
                <a:cubicBezTo>
                  <a:pt x="-37986" y="2381643"/>
                  <a:pt x="33438" y="2254847"/>
                  <a:pt x="0" y="2133672"/>
                </a:cubicBezTo>
                <a:cubicBezTo>
                  <a:pt x="-33438" y="2012497"/>
                  <a:pt x="9235" y="1748076"/>
                  <a:pt x="0" y="1614828"/>
                </a:cubicBezTo>
                <a:cubicBezTo>
                  <a:pt x="-9235" y="1481580"/>
                  <a:pt x="19708" y="1275770"/>
                  <a:pt x="0" y="1095985"/>
                </a:cubicBezTo>
                <a:cubicBezTo>
                  <a:pt x="-19708" y="916200"/>
                  <a:pt x="1293" y="715391"/>
                  <a:pt x="0" y="577141"/>
                </a:cubicBezTo>
                <a:cubicBezTo>
                  <a:pt x="-1293" y="438891"/>
                  <a:pt x="11405" y="200061"/>
                  <a:pt x="0" y="0"/>
                </a:cubicBezTo>
                <a:close/>
              </a:path>
            </a:pathLst>
          </a:cu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60060" y="26834"/>
            <a:ext cx="2206998" cy="574388"/>
          </a:xfrm>
          <a:prstGeom prst="rect">
            <a:avLst/>
          </a:prstGeom>
          <a:noFill/>
        </p:spPr>
        <p:txBody>
          <a:bodyPr wrap="square" rtlCol="0">
            <a:spAutoFit/>
          </a:bodyPr>
          <a:lstStyle/>
          <a:p>
            <a:pPr algn="ctr">
              <a:lnSpc>
                <a:spcPct val="150000"/>
              </a:lnSpc>
            </a:pPr>
            <a:r>
              <a:rPr lang="vi-VN" sz="2400" b="1" dirty="0">
                <a:solidFill>
                  <a:srgbClr val="17479D"/>
                </a:solidFill>
                <a:latin typeface="+mj-lt"/>
              </a:rPr>
              <a:t>ĐỌC</a:t>
            </a:r>
            <a:r>
              <a:rPr lang="en-US" sz="2400" b="1" dirty="0">
                <a:solidFill>
                  <a:srgbClr val="17479D"/>
                </a:solidFill>
                <a:latin typeface="+mj-lt"/>
              </a:rPr>
              <a:t> MẪU</a:t>
            </a:r>
            <a:endParaRPr lang="en-US" sz="2400" b="1" dirty="0">
              <a:solidFill>
                <a:srgbClr val="17479D"/>
              </a:solidFill>
              <a:latin typeface="+mj-lt"/>
            </a:endParaRPr>
          </a:p>
        </p:txBody>
      </p:sp>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572042" y="488479"/>
            <a:ext cx="776411" cy="700229"/>
          </a:xfrm>
          <a:prstGeom prst="rect">
            <a:avLst/>
          </a:prstGeom>
        </p:spPr>
      </p:pic>
      <p:sp>
        <p:nvSpPr>
          <p:cNvPr id="4" name="TextBox 3"/>
          <p:cNvSpPr txBox="1"/>
          <p:nvPr/>
        </p:nvSpPr>
        <p:spPr>
          <a:xfrm>
            <a:off x="2544812" y="65"/>
            <a:ext cx="7154436" cy="829945"/>
          </a:xfrm>
          <a:prstGeom prst="rect">
            <a:avLst/>
          </a:prstGeom>
          <a:noFill/>
        </p:spPr>
        <p:txBody>
          <a:bodyPr wrap="square" rtlCol="0">
            <a:spAutoFit/>
          </a:bodyPr>
          <a:lstStyle/>
          <a:p>
            <a:pPr algn="ctr">
              <a:lnSpc>
                <a:spcPct val="150000"/>
              </a:lnSpc>
            </a:pPr>
            <a:r>
              <a:rPr lang="en-US" sz="3200" b="1" dirty="0">
                <a:solidFill>
                  <a:srgbClr val="C00000"/>
                </a:solidFill>
                <a:latin typeface="Times New Roman" panose="02020603050405020304" charset="0"/>
                <a:cs typeface="Times New Roman" panose="02020603050405020304" charset="0"/>
              </a:rPr>
              <a:t>THƯ VIỆN BIẾT ĐI</a:t>
            </a:r>
            <a:endParaRPr lang="en-US" sz="3200" b="1" dirty="0">
              <a:solidFill>
                <a:srgbClr val="C00000"/>
              </a:solidFill>
              <a:latin typeface="Times New Roman" panose="02020603050405020304" charset="0"/>
              <a:cs typeface="Times New Roman" panose="02020603050405020304" charset="0"/>
            </a:endParaRPr>
          </a:p>
        </p:txBody>
      </p:sp>
      <p:sp>
        <p:nvSpPr>
          <p:cNvPr id="5" name="TextBox 4"/>
          <p:cNvSpPr txBox="1"/>
          <p:nvPr/>
        </p:nvSpPr>
        <p:spPr>
          <a:xfrm>
            <a:off x="0" y="488315"/>
            <a:ext cx="12192000" cy="7200900"/>
          </a:xfrm>
          <a:prstGeom prst="rect">
            <a:avLst/>
          </a:prstGeom>
          <a:noFill/>
        </p:spPr>
        <p:txBody>
          <a:bodyPr wrap="square" rtlCol="0">
            <a:spAutoFit/>
          </a:bodyPr>
          <a:lstStyle/>
          <a:p>
            <a:pPr algn="just">
              <a:lnSpc>
                <a:spcPct val="150000"/>
              </a:lnSpc>
            </a:pP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là</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nơi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lưu</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giữ</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sách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báo</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nơi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mọi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người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đến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đọc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sách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hoặc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mượn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sách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về</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nhà</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Nhiều</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người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nghĩ</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rằng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chỉ</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nằm</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im</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một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chỗ</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Nhưng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trên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thế</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giới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có</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rất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nhiều</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biết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đi</a:t>
            </a:r>
            <a:r>
              <a:rPr lang="en-US" sz="2800" dirty="0">
                <a:latin typeface="Times New Roman" panose="02020603050405020304" charset="0"/>
                <a:cs typeface="Times New Roman" panose="02020603050405020304" charset="0"/>
              </a:rPr>
              <a:t>”.</a:t>
            </a:r>
            <a:endParaRPr lang="en-US" sz="2800" dirty="0">
              <a:latin typeface="Times New Roman" panose="02020603050405020304" charset="0"/>
              <a:cs typeface="Times New Roman" panose="02020603050405020304" charset="0"/>
            </a:endParaRPr>
          </a:p>
          <a:p>
            <a:pPr algn="just">
              <a:lnSpc>
                <a:spcPct val="150000"/>
              </a:lnSpc>
            </a:pP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Lô-</a:t>
            </a:r>
            <a:r>
              <a:rPr lang="en-US" sz="2800" dirty="0" err="1">
                <a:latin typeface="Times New Roman" panose="02020603050405020304" charset="0"/>
                <a:cs typeface="Times New Roman" panose="02020603050405020304" charset="0"/>
              </a:rPr>
              <a:t>gô</a:t>
            </a:r>
            <a:r>
              <a:rPr lang="en-US" sz="2800" dirty="0">
                <a:latin typeface="Times New Roman" panose="02020603050405020304" charset="0"/>
                <a:cs typeface="Times New Roman" panose="02020603050405020304" charset="0"/>
              </a:rPr>
              <a:t>-</a:t>
            </a:r>
            <a:r>
              <a:rPr lang="en-US" sz="2800" dirty="0" err="1">
                <a:latin typeface="Times New Roman" panose="02020603050405020304" charset="0"/>
                <a:cs typeface="Times New Roman" panose="02020603050405020304" charset="0"/>
              </a:rPr>
              <a:t>xơ</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của</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Đức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là</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nổi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lớn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nhất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thế</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giới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Nó</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nằm</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trên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một</a:t>
            </a:r>
            <a:r>
              <a:rPr lang="en-US" sz="2800" dirty="0">
                <a:latin typeface="Times New Roman" panose="02020603050405020304" charset="0"/>
                <a:cs typeface="Times New Roman" panose="02020603050405020304" charset="0"/>
              </a:rPr>
              <a:t> con </a:t>
            </a:r>
            <a:r>
              <a:rPr lang="en-US" sz="2800" dirty="0" err="1">
                <a:latin typeface="Times New Roman" panose="02020603050405020304" charset="0"/>
                <a:cs typeface="Times New Roman" panose="02020603050405020304" charset="0"/>
              </a:rPr>
              <a:t>tàu</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biển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khổng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lồ</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có</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thể</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chở</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được</a:t>
            </a:r>
            <a:r>
              <a:rPr lang="en-US" sz="2800" dirty="0">
                <a:latin typeface="Times New Roman" panose="02020603050405020304" charset="0"/>
                <a:cs typeface="Times New Roman" panose="02020603050405020304" charset="0"/>
              </a:rPr>
              <a:t> 500 </a:t>
            </a:r>
            <a:r>
              <a:rPr lang="en-US" sz="2800" dirty="0" err="1">
                <a:latin typeface="Times New Roman" panose="02020603050405020304" charset="0"/>
                <a:cs typeface="Times New Roman" panose="02020603050405020304" charset="0"/>
              </a:rPr>
              <a:t>hành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khách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và</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đã</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từng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đi</a:t>
            </a:r>
            <a:r>
              <a:rPr lang="en-US" sz="2800" dirty="0">
                <a:latin typeface="Times New Roman" panose="02020603050405020304" charset="0"/>
                <a:cs typeface="Times New Roman" panose="02020603050405020304" charset="0"/>
              </a:rPr>
              <a:t> qua 45 </a:t>
            </a:r>
            <a:r>
              <a:rPr lang="en-US" sz="2800" dirty="0" err="1">
                <a:latin typeface="Times New Roman" panose="02020603050405020304" charset="0"/>
                <a:cs typeface="Times New Roman" panose="02020603050405020304" charset="0"/>
              </a:rPr>
              <a:t>nước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trên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thế</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giới</a:t>
            </a:r>
            <a:r>
              <a:rPr lang="en-US" sz="2800" dirty="0">
                <a:latin typeface="Times New Roman" panose="02020603050405020304" charset="0"/>
                <a:cs typeface="Times New Roman" panose="02020603050405020304" charset="0"/>
              </a:rPr>
              <a:t>.</a:t>
            </a:r>
            <a:endParaRPr lang="en-US" sz="2800" dirty="0">
              <a:latin typeface="Times New Roman" panose="02020603050405020304" charset="0"/>
              <a:cs typeface="Times New Roman" panose="02020603050405020304" charset="0"/>
            </a:endParaRPr>
          </a:p>
          <a:p>
            <a:pPr algn="just">
              <a:lnSpc>
                <a:spcPct val="150000"/>
              </a:lnSpc>
            </a:pPr>
            <a:r>
              <a:rPr lang="en-US" sz="2800" dirty="0">
                <a:latin typeface="Times New Roman" panose="02020603050405020304" charset="0"/>
                <a:cs typeface="Times New Roman" panose="02020603050405020304" charset="0"/>
              </a:rPr>
              <a:t>     Ở </a:t>
            </a:r>
            <a:r>
              <a:rPr lang="en-US" sz="2800" dirty="0" err="1">
                <a:latin typeface="Times New Roman" panose="02020603050405020304" charset="0"/>
                <a:cs typeface="Times New Roman" panose="02020603050405020304" charset="0"/>
              </a:rPr>
              <a:t>Phần</a:t>
            </a:r>
            <a:r>
              <a:rPr lang="en-US" sz="2800" dirty="0">
                <a:latin typeface="Times New Roman" panose="02020603050405020304" charset="0"/>
                <a:cs typeface="Times New Roman" panose="02020603050405020304" charset="0"/>
              </a:rPr>
              <a:t> Lan, </a:t>
            </a:r>
            <a:r>
              <a:rPr lang="en-US" sz="2800" dirty="0" err="1">
                <a:latin typeface="Times New Roman" panose="02020603050405020304" charset="0"/>
                <a:cs typeface="Times New Roman" panose="02020603050405020304" charset="0"/>
              </a:rPr>
              <a:t>có</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hàng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trăm</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di </a:t>
            </a:r>
            <a:r>
              <a:rPr lang="en-US" sz="2800" dirty="0" err="1">
                <a:latin typeface="Times New Roman" panose="02020603050405020304" charset="0"/>
                <a:cs typeface="Times New Roman" panose="02020603050405020304" charset="0"/>
              </a:rPr>
              <a:t>động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trên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những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chiếc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xe</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buýt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cũ</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chạy</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khắp</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các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thành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phố</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lớn</a:t>
            </a:r>
            <a:r>
              <a:rPr lang="en-US" sz="2800" dirty="0">
                <a:latin typeface="Times New Roman" panose="02020603050405020304" charset="0"/>
                <a:cs typeface="Times New Roman" panose="02020603050405020304" charset="0"/>
              </a:rPr>
              <a:t>. Ở </a:t>
            </a:r>
            <a:r>
              <a:rPr lang="en-US" sz="2800" dirty="0" err="1">
                <a:latin typeface="Times New Roman" panose="02020603050405020304" charset="0"/>
                <a:cs typeface="Times New Roman" panose="02020603050405020304" charset="0"/>
              </a:rPr>
              <a:t>châu</a:t>
            </a:r>
            <a:r>
              <a:rPr lang="en-US" sz="2800" dirty="0">
                <a:latin typeface="Times New Roman" panose="02020603050405020304" charset="0"/>
                <a:cs typeface="Times New Roman" panose="02020603050405020304" charset="0"/>
              </a:rPr>
              <a:t> Phi, </a:t>
            </a:r>
            <a:r>
              <a:rPr lang="en-US" sz="2800" dirty="0" err="1">
                <a:latin typeface="Times New Roman" panose="02020603050405020304" charset="0"/>
                <a:cs typeface="Times New Roman" panose="02020603050405020304" charset="0"/>
              </a:rPr>
              <a:t>một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người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thủ</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đã</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đặt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trên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lưng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một</a:t>
            </a:r>
            <a:r>
              <a:rPr lang="en-US" sz="2800" dirty="0">
                <a:latin typeface="Times New Roman" panose="02020603050405020304" charset="0"/>
                <a:cs typeface="Times New Roman" panose="02020603050405020304" charset="0"/>
              </a:rPr>
              <a:t> con </a:t>
            </a:r>
            <a:r>
              <a:rPr lang="en-US" sz="2800" dirty="0" err="1">
                <a:latin typeface="Times New Roman" panose="02020603050405020304" charset="0"/>
                <a:cs typeface="Times New Roman" panose="02020603050405020304" charset="0"/>
              </a:rPr>
              <a:t>lạc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đà</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Nhờ</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thế</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những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cuốn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sách</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có</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thể</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băng</a:t>
            </a:r>
            <a:r>
              <a:rPr lang="en-US" sz="2800" dirty="0">
                <a:latin typeface="Times New Roman" panose="02020603050405020304" charset="0"/>
                <a:cs typeface="Times New Roman" panose="02020603050405020304" charset="0"/>
              </a:rPr>
              <a:t> qua </a:t>
            </a:r>
            <a:r>
              <a:rPr lang="en-US" sz="2800" dirty="0" err="1">
                <a:latin typeface="Times New Roman" panose="02020603050405020304" charset="0"/>
                <a:cs typeface="Times New Roman" panose="02020603050405020304" charset="0"/>
              </a:rPr>
              <a:t>sa</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mạc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để</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đến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với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người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đọc</a:t>
            </a:r>
            <a:r>
              <a:rPr lang="en-US" sz="2800" dirty="0">
                <a:latin typeface="Times New Roman" panose="02020603050405020304" charset="0"/>
                <a:cs typeface="Times New Roman" panose="02020603050405020304" charset="0"/>
              </a:rPr>
              <a:t>.</a:t>
            </a:r>
            <a:endParaRPr lang="en-US" sz="2800" dirty="0">
              <a:latin typeface="Times New Roman" panose="02020603050405020304" charset="0"/>
              <a:cs typeface="Times New Roman" panose="02020603050405020304" charset="0"/>
            </a:endParaRPr>
          </a:p>
          <a:p>
            <a:pPr algn="just">
              <a:lnSpc>
                <a:spcPct val="150000"/>
              </a:lnSpc>
            </a:pP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Hải</a:t>
            </a:r>
            <a:r>
              <a:rPr lang="en-US" sz="2800" dirty="0">
                <a:latin typeface="Times New Roman" panose="02020603050405020304" charset="0"/>
                <a:cs typeface="Times New Roman" panose="02020603050405020304" charset="0"/>
              </a:rPr>
              <a:t> Nam)</a:t>
            </a:r>
            <a:endParaRPr lang="en-US" sz="2800" dirty="0">
              <a:latin typeface="Times New Roman" panose="02020603050405020304" charset="0"/>
              <a:cs typeface="Times New Roman" panose="02020603050405020304" charset="0"/>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p:cNvPicPr>
            <a:picLocks noChangeAspect="1"/>
          </p:cNvPicPr>
          <p:nvPr/>
        </p:nvPicPr>
        <p:blipFill rotWithShape="1">
          <a:blip r:embed="rId1">
            <a:extLst>
              <a:ext uri="{28A0092B-C50C-407E-A947-70E740481C1C}">
                <a14:useLocalDpi xmlns:a14="http://schemas.microsoft.com/office/drawing/2010/main" val="0"/>
              </a:ext>
            </a:extLst>
          </a:blip>
          <a:srcRect t="12758" r="66235" b="27006"/>
          <a:stretch>
            <a:fillRect/>
          </a:stretch>
        </p:blipFill>
        <p:spPr>
          <a:xfrm>
            <a:off x="2282174" y="1151590"/>
            <a:ext cx="3668839" cy="3352957"/>
          </a:xfrm>
          <a:prstGeom prst="rect">
            <a:avLst/>
          </a:prstGeom>
        </p:spPr>
      </p:pic>
      <p:pic>
        <p:nvPicPr>
          <p:cNvPr id="5" name="4"/>
          <p:cNvPicPr>
            <a:picLocks noChangeAspect="1"/>
          </p:cNvPicPr>
          <p:nvPr/>
        </p:nvPicPr>
        <p:blipFill rotWithShape="1">
          <a:blip r:embed="rId2">
            <a:extLst>
              <a:ext uri="{28A0092B-C50C-407E-A947-70E740481C1C}">
                <a14:useLocalDpi xmlns:a14="http://schemas.microsoft.com/office/drawing/2010/main" val="0"/>
              </a:ext>
            </a:extLst>
          </a:blip>
          <a:srcRect l="33765" t="20706" r="35647" b="20732"/>
          <a:stretch>
            <a:fillRect/>
          </a:stretch>
        </p:blipFill>
        <p:spPr>
          <a:xfrm>
            <a:off x="7392455" y="1272074"/>
            <a:ext cx="2976663" cy="3036028"/>
          </a:xfrm>
          <a:prstGeom prst="rect">
            <a:avLst/>
          </a:prstGeom>
        </p:spPr>
      </p:pic>
      <p:pic>
        <p:nvPicPr>
          <p:cNvPr id="7" name="6"/>
          <p:cNvPicPr>
            <a:picLocks noChangeAspect="1"/>
          </p:cNvPicPr>
          <p:nvPr/>
        </p:nvPicPr>
        <p:blipFill rotWithShape="1">
          <a:blip r:embed="rId3">
            <a:extLst>
              <a:ext uri="{28A0092B-C50C-407E-A947-70E740481C1C}">
                <a14:useLocalDpi xmlns:a14="http://schemas.microsoft.com/office/drawing/2010/main" val="0"/>
              </a:ext>
            </a:extLst>
          </a:blip>
          <a:srcRect l="2588" t="72993" r="67059" b="11739"/>
          <a:stretch>
            <a:fillRect/>
          </a:stretch>
        </p:blipFill>
        <p:spPr>
          <a:xfrm>
            <a:off x="315558" y="5005891"/>
            <a:ext cx="3700631" cy="1047079"/>
          </a:xfrm>
          <a:prstGeom prst="rect">
            <a:avLst/>
          </a:prstGeom>
        </p:spPr>
      </p:pic>
      <p:pic>
        <p:nvPicPr>
          <p:cNvPr id="8" name="7"/>
          <p:cNvPicPr>
            <a:picLocks noChangeAspect="1"/>
          </p:cNvPicPr>
          <p:nvPr/>
        </p:nvPicPr>
        <p:blipFill rotWithShape="1">
          <a:blip r:embed="rId4">
            <a:extLst>
              <a:ext uri="{28A0092B-C50C-407E-A947-70E740481C1C}">
                <a14:useLocalDpi xmlns:a14="http://schemas.microsoft.com/office/drawing/2010/main" val="0"/>
              </a:ext>
            </a:extLst>
          </a:blip>
          <a:srcRect l="35530" t="79268" r="35647" b="5673"/>
          <a:stretch>
            <a:fillRect/>
          </a:stretch>
        </p:blipFill>
        <p:spPr>
          <a:xfrm>
            <a:off x="4331746" y="5436196"/>
            <a:ext cx="3514165" cy="1032737"/>
          </a:xfrm>
          <a:prstGeom prst="rect">
            <a:avLst/>
          </a:prstGeom>
        </p:spPr>
      </p:pic>
      <p:pic>
        <p:nvPicPr>
          <p:cNvPr id="9" name="8"/>
          <p:cNvPicPr>
            <a:picLocks noChangeAspect="1"/>
          </p:cNvPicPr>
          <p:nvPr/>
        </p:nvPicPr>
        <p:blipFill rotWithShape="1">
          <a:blip r:embed="rId5">
            <a:extLst>
              <a:ext uri="{28A0092B-C50C-407E-A947-70E740481C1C}">
                <a14:useLocalDpi xmlns:a14="http://schemas.microsoft.com/office/drawing/2010/main" val="0"/>
              </a:ext>
            </a:extLst>
          </a:blip>
          <a:srcRect l="66706" t="70065" r="3177" b="14968"/>
          <a:stretch>
            <a:fillRect/>
          </a:stretch>
        </p:blipFill>
        <p:spPr>
          <a:xfrm>
            <a:off x="8132781" y="4805081"/>
            <a:ext cx="3671944" cy="1026459"/>
          </a:xfrm>
          <a:prstGeom prst="rect">
            <a:avLst/>
          </a:prstGeom>
        </p:spPr>
      </p:pic>
      <p:sp>
        <p:nvSpPr>
          <p:cNvPr id="10" name="TextBox 9"/>
          <p:cNvSpPr txBox="1"/>
          <p:nvPr/>
        </p:nvSpPr>
        <p:spPr>
          <a:xfrm>
            <a:off x="3284428" y="2504904"/>
            <a:ext cx="1888659" cy="646331"/>
          </a:xfrm>
          <a:prstGeom prst="rect">
            <a:avLst/>
          </a:prstGeom>
          <a:noFill/>
        </p:spPr>
        <p:txBody>
          <a:bodyPr wrap="none" rtlCol="0">
            <a:spAutoFit/>
          </a:bodyPr>
          <a:lstStyle/>
          <a:p>
            <a:pPr lvl="0" defTabSz="1219200"/>
            <a:r>
              <a:rPr lang="en-US" sz="3600" b="1" dirty="0">
                <a:latin typeface="Arial-Rounded" panose="020B0500000000000000" pitchFamily="34" charset="0"/>
                <a:ea typeface="Arial-Rounded" panose="020B0500000000000000" pitchFamily="34" charset="0"/>
                <a:cs typeface="Arial-Rounded" panose="020B0500000000000000" pitchFamily="34" charset="0"/>
              </a:rPr>
              <a:t>Lô-</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gô</a:t>
            </a:r>
            <a:r>
              <a:rPr lang="en-US" sz="3600" b="1" dirty="0">
                <a:latin typeface="Arial-Rounded" panose="020B0500000000000000" pitchFamily="34" charset="0"/>
                <a:ea typeface="Arial-Rounded" panose="020B0500000000000000" pitchFamily="34" charset="0"/>
                <a:cs typeface="Arial-Rounded" panose="020B0500000000000000" pitchFamily="34" charset="0"/>
              </a:rPr>
              <a:t>-</a:t>
            </a:r>
            <a:r>
              <a:rPr lang="en-US" sz="3600" b="1" dirty="0" err="1">
                <a:latin typeface="Arial-Rounded" panose="020B0500000000000000" pitchFamily="34" charset="0"/>
                <a:ea typeface="Arial-Rounded" panose="020B0500000000000000" pitchFamily="34" charset="0"/>
                <a:cs typeface="Arial-Rounded" panose="020B0500000000000000" pitchFamily="34" charset="0"/>
              </a:rPr>
              <a:t>xơ</a:t>
            </a:r>
            <a:endParaRPr kumimoji="0" lang="en-US" altLang="zh-CN"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extBox 10"/>
          <p:cNvSpPr txBox="1"/>
          <p:nvPr/>
        </p:nvSpPr>
        <p:spPr>
          <a:xfrm>
            <a:off x="7947429" y="2543354"/>
            <a:ext cx="1962397" cy="646331"/>
          </a:xfrm>
          <a:prstGeom prst="rect">
            <a:avLst/>
          </a:prstGeom>
          <a:noFill/>
        </p:spPr>
        <p:txBody>
          <a:bodyPr wrap="none" rtlCol="0">
            <a:spAutoFit/>
          </a:bodyPr>
          <a:lstStyle/>
          <a:p>
            <a:pPr lvl="0" defTabSz="1219200"/>
            <a:r>
              <a:rPr lang="en-US" altLang="zh-CN" sz="36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Phần</a:t>
            </a:r>
            <a:r>
              <a:rPr lang="en-US" altLang="zh-CN" sz="36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Lan</a:t>
            </a:r>
            <a:endParaRPr kumimoji="0" lang="en-US" altLang="zh-CN"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Rectangle: Rounded Corners 1"/>
          <p:cNvSpPr/>
          <p:nvPr/>
        </p:nvSpPr>
        <p:spPr>
          <a:xfrm>
            <a:off x="4116594" y="133165"/>
            <a:ext cx="3772349" cy="81001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khó</a:t>
            </a:r>
            <a:endParaRPr kumimoji="0" lang="en-US" sz="3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par>
                                <p:cTn id="11" presetID="10" presetClass="entr" presetSubtype="0"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26" presetClass="emph" presetSubtype="0" fill="hold" nodeType="withEffect">
                                  <p:stCondLst>
                                    <p:cond delay="1250"/>
                                  </p:stCondLst>
                                  <p:childTnLst>
                                    <p:animEffect transition="out" filter="fade">
                                      <p:cBhvr>
                                        <p:cTn id="15" dur="500" tmFilter="0, 0; .2, .5; .8, .5; 1, 0"/>
                                        <p:tgtEl>
                                          <p:spTgt spid="4"/>
                                        </p:tgtEl>
                                      </p:cBhvr>
                                    </p:animEffect>
                                    <p:animScale>
                                      <p:cBhvr>
                                        <p:cTn id="16" dur="250" autoRev="1" fill="hold"/>
                                        <p:tgtEl>
                                          <p:spTgt spid="4"/>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1500"/>
                                        <p:tgtEl>
                                          <p:spTgt spid="5"/>
                                        </p:tgtEl>
                                      </p:cBhvr>
                                    </p:animEffect>
                                  </p:childTnLst>
                                </p:cTn>
                              </p:par>
                              <p:par>
                                <p:cTn id="27" presetID="10" presetClass="entr" presetSubtype="0" fill="hold"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26" presetClass="emph" presetSubtype="0" fill="hold" nodeType="withEffect">
                                  <p:stCondLst>
                                    <p:cond delay="1500"/>
                                  </p:stCondLst>
                                  <p:childTnLst>
                                    <p:animEffect transition="out" filter="fade">
                                      <p:cBhvr>
                                        <p:cTn id="31" dur="500" tmFilter="0, 0; .2, .5; .8, .5; 1, 0"/>
                                        <p:tgtEl>
                                          <p:spTgt spid="5"/>
                                        </p:tgtEl>
                                      </p:cBhvr>
                                    </p:animEffect>
                                    <p:animScale>
                                      <p:cBhvr>
                                        <p:cTn id="32" dur="250" autoRev="1" fill="hold"/>
                                        <p:tgtEl>
                                          <p:spTgt spid="5"/>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par>
                                <p:cTn id="38" presetID="10" presetClass="entr" presetSubtype="0" fill="hold" nodeType="withEffect">
                                  <p:stCondLst>
                                    <p:cond delay="5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4549345" y="806715"/>
            <a:ext cx="776411" cy="700229"/>
          </a:xfrm>
          <a:prstGeom prst="rect">
            <a:avLst/>
          </a:prstGeom>
        </p:spPr>
      </p:pic>
      <p:sp>
        <p:nvSpPr>
          <p:cNvPr id="4" name="TextBox 3"/>
          <p:cNvSpPr txBox="1"/>
          <p:nvPr/>
        </p:nvSpPr>
        <p:spPr>
          <a:xfrm>
            <a:off x="4785259" y="609156"/>
            <a:ext cx="3082413" cy="1106805"/>
          </a:xfrm>
          <a:prstGeom prst="rect">
            <a:avLst/>
          </a:prstGeom>
          <a:noFill/>
        </p:spPr>
        <p:txBody>
          <a:bodyPr wrap="square" rtlCol="0">
            <a:spAutoFit/>
          </a:bodyPr>
          <a:lstStyle/>
          <a:p>
            <a:pPr algn="ctr">
              <a:lnSpc>
                <a:spcPct val="150000"/>
              </a:lnSpc>
            </a:pPr>
            <a:r>
              <a:rPr lang="vi-VN" sz="4400" b="1" dirty="0">
                <a:solidFill>
                  <a:schemeClr val="accent1"/>
                </a:solidFill>
                <a:latin typeface="Times New Roman" panose="02020603050405020304" charset="0"/>
                <a:cs typeface="Times New Roman" panose="02020603050405020304" charset="0"/>
              </a:rPr>
              <a:t>Từ ngữ</a:t>
            </a:r>
            <a:endParaRPr lang="vi-VN" sz="4400" b="1" dirty="0">
              <a:solidFill>
                <a:schemeClr val="accent1"/>
              </a:solidFill>
              <a:latin typeface="Times New Roman" panose="02020603050405020304" charset="0"/>
              <a:cs typeface="Times New Roman" panose="02020603050405020304" charset="0"/>
            </a:endParaRPr>
          </a:p>
        </p:txBody>
      </p:sp>
      <p:sp>
        <p:nvSpPr>
          <p:cNvPr id="5" name="Rectangle 4"/>
          <p:cNvSpPr/>
          <p:nvPr/>
        </p:nvSpPr>
        <p:spPr>
          <a:xfrm>
            <a:off x="2933957" y="1601328"/>
            <a:ext cx="2434368" cy="829945"/>
          </a:xfrm>
          <a:prstGeom prst="rect">
            <a:avLst/>
          </a:prstGeom>
        </p:spPr>
        <p:txBody>
          <a:bodyPr wrap="square">
            <a:spAutoFit/>
          </a:bodyPr>
          <a:lstStyle/>
          <a:p>
            <a:pPr algn="just">
              <a:lnSpc>
                <a:spcPct val="150000"/>
              </a:lnSpc>
            </a:pPr>
            <a:r>
              <a:rPr lang="vi-VN" sz="3200" dirty="0">
                <a:latin typeface="Times New Roman" panose="02020603050405020304" charset="0"/>
                <a:cs typeface="Times New Roman" panose="02020603050405020304" charset="0"/>
              </a:rPr>
              <a:t>     </a:t>
            </a:r>
            <a:r>
              <a:rPr lang="en-US" sz="3200" dirty="0">
                <a:latin typeface="Times New Roman" panose="02020603050405020304" charset="0"/>
                <a:cs typeface="Times New Roman" panose="02020603050405020304" charset="0"/>
              </a:rPr>
              <a:t>Di </a:t>
            </a:r>
            <a:r>
              <a:rPr lang="en-US" sz="3200" dirty="0" err="1">
                <a:latin typeface="Times New Roman" panose="02020603050405020304" charset="0"/>
                <a:cs typeface="Times New Roman" panose="02020603050405020304" charset="0"/>
              </a:rPr>
              <a:t>động</a:t>
            </a:r>
            <a:endParaRPr lang="en-US" sz="3200" dirty="0" err="1">
              <a:latin typeface="Times New Roman" panose="02020603050405020304" charset="0"/>
              <a:cs typeface="Times New Roman" panose="02020603050405020304" charset="0"/>
            </a:endParaRPr>
          </a:p>
        </p:txBody>
      </p:sp>
      <p:sp>
        <p:nvSpPr>
          <p:cNvPr id="6" name="Oval 5"/>
          <p:cNvSpPr/>
          <p:nvPr/>
        </p:nvSpPr>
        <p:spPr>
          <a:xfrm>
            <a:off x="3054465" y="1784566"/>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latin typeface="Times New Roman" panose="02020603050405020304" charset="0"/>
              <a:cs typeface="Times New Roman" panose="02020603050405020304" charset="0"/>
            </a:endParaRPr>
          </a:p>
        </p:txBody>
      </p:sp>
      <p:sp>
        <p:nvSpPr>
          <p:cNvPr id="7" name="Rectangle 6"/>
          <p:cNvSpPr/>
          <p:nvPr/>
        </p:nvSpPr>
        <p:spPr>
          <a:xfrm>
            <a:off x="2911956" y="2549275"/>
            <a:ext cx="2117285" cy="829945"/>
          </a:xfrm>
          <a:prstGeom prst="rect">
            <a:avLst/>
          </a:prstGeom>
        </p:spPr>
        <p:txBody>
          <a:bodyPr wrap="square">
            <a:spAutoFit/>
          </a:bodyPr>
          <a:lstStyle/>
          <a:p>
            <a:pPr algn="just">
              <a:lnSpc>
                <a:spcPct val="150000"/>
              </a:lnSpc>
            </a:pPr>
            <a:r>
              <a:rPr lang="vi-VN"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Thủ</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thư</a:t>
            </a:r>
            <a:endParaRPr lang="en-US" sz="3200" dirty="0" err="1">
              <a:latin typeface="Times New Roman" panose="02020603050405020304" charset="0"/>
              <a:cs typeface="Times New Roman" panose="02020603050405020304" charset="0"/>
            </a:endParaRPr>
          </a:p>
        </p:txBody>
      </p:sp>
      <p:sp>
        <p:nvSpPr>
          <p:cNvPr id="8" name="Oval 7"/>
          <p:cNvSpPr/>
          <p:nvPr/>
        </p:nvSpPr>
        <p:spPr>
          <a:xfrm>
            <a:off x="3032464" y="2732513"/>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latin typeface="Times New Roman" panose="02020603050405020304" charset="0"/>
              <a:cs typeface="Times New Roman" panose="02020603050405020304" charset="0"/>
            </a:endParaRPr>
          </a:p>
        </p:txBody>
      </p:sp>
      <p:sp>
        <p:nvSpPr>
          <p:cNvPr id="9" name="Rectangle 8"/>
          <p:cNvSpPr/>
          <p:nvPr/>
        </p:nvSpPr>
        <p:spPr>
          <a:xfrm>
            <a:off x="2894485" y="3413980"/>
            <a:ext cx="7995683" cy="829945"/>
          </a:xfrm>
          <a:prstGeom prst="rect">
            <a:avLst/>
          </a:prstGeom>
        </p:spPr>
        <p:txBody>
          <a:bodyPr wrap="square">
            <a:spAutoFit/>
          </a:bodyPr>
          <a:lstStyle/>
          <a:p>
            <a:pPr algn="just">
              <a:lnSpc>
                <a:spcPct val="150000"/>
              </a:lnSpc>
            </a:pPr>
            <a:r>
              <a:rPr lang="vi-VN" sz="3200" dirty="0">
                <a:latin typeface="Times New Roman" panose="02020603050405020304" charset="0"/>
                <a:cs typeface="Times New Roman" panose="02020603050405020304" charset="0"/>
              </a:rPr>
              <a:t>     </a:t>
            </a:r>
            <a:r>
              <a:rPr lang="en-US" sz="3200" dirty="0">
                <a:latin typeface="Times New Roman" panose="02020603050405020304" charset="0"/>
                <a:cs typeface="Times New Roman" panose="02020603050405020304" charset="0"/>
              </a:rPr>
              <a:t>Sa </a:t>
            </a:r>
            <a:r>
              <a:rPr lang="en-US" sz="3200" dirty="0" err="1">
                <a:latin typeface="Times New Roman" panose="02020603050405020304" charset="0"/>
                <a:cs typeface="Times New Roman" panose="02020603050405020304" charset="0"/>
              </a:rPr>
              <a:t>mạc</a:t>
            </a:r>
            <a:endParaRPr lang="en-US" sz="3200" dirty="0" err="1">
              <a:latin typeface="Times New Roman" panose="02020603050405020304" charset="0"/>
              <a:cs typeface="Times New Roman" panose="02020603050405020304" charset="0"/>
            </a:endParaRPr>
          </a:p>
        </p:txBody>
      </p:sp>
      <p:sp>
        <p:nvSpPr>
          <p:cNvPr id="10" name="Oval 9"/>
          <p:cNvSpPr/>
          <p:nvPr/>
        </p:nvSpPr>
        <p:spPr>
          <a:xfrm>
            <a:off x="3014993" y="3597218"/>
            <a:ext cx="311888"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latin typeface="Times New Roman" panose="02020603050405020304" charset="0"/>
              <a:cs typeface="Times New Roman" panose="02020603050405020304" charset="0"/>
            </a:endParaRPr>
          </a:p>
        </p:txBody>
      </p:sp>
      <p:sp>
        <p:nvSpPr>
          <p:cNvPr id="11" name="TextBox 10"/>
          <p:cNvSpPr txBox="1"/>
          <p:nvPr/>
        </p:nvSpPr>
        <p:spPr>
          <a:xfrm>
            <a:off x="5029241" y="1584103"/>
            <a:ext cx="4787264" cy="829945"/>
          </a:xfrm>
          <a:prstGeom prst="rect">
            <a:avLst/>
          </a:prstGeom>
          <a:noFill/>
        </p:spPr>
        <p:txBody>
          <a:bodyPr wrap="square" rtlCol="0">
            <a:spAutoFit/>
          </a:bodyPr>
          <a:lstStyle/>
          <a:p>
            <a:pPr>
              <a:lnSpc>
                <a:spcPct val="150000"/>
              </a:lnSpc>
            </a:pPr>
            <a:r>
              <a:rPr lang="vi-VN"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không</a:t>
            </a:r>
            <a:r>
              <a:rPr lang="en-US" sz="3200" dirty="0">
                <a:solidFill>
                  <a:schemeClr val="accent6">
                    <a:lumMod val="50000"/>
                  </a:schemeClr>
                </a:solidFill>
                <a:latin typeface="Times New Roman" panose="02020603050405020304" charset="0"/>
                <a:cs typeface="Times New Roman" panose="02020603050405020304" charset="0"/>
              </a:rPr>
              <a:t> ở </a:t>
            </a:r>
            <a:r>
              <a:rPr lang="en-US" sz="3200" dirty="0" err="1">
                <a:solidFill>
                  <a:schemeClr val="accent6">
                    <a:lumMod val="50000"/>
                  </a:schemeClr>
                </a:solidFill>
                <a:latin typeface="Times New Roman" panose="02020603050405020304" charset="0"/>
                <a:cs typeface="Times New Roman" panose="02020603050405020304" charset="0"/>
              </a:rPr>
              <a:t>nguyên</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một</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vị</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trí</a:t>
            </a:r>
            <a:r>
              <a:rPr lang="en-US" sz="3200" dirty="0">
                <a:solidFill>
                  <a:schemeClr val="accent6">
                    <a:lumMod val="50000"/>
                  </a:schemeClr>
                </a:solidFill>
                <a:latin typeface="Times New Roman" panose="02020603050405020304" charset="0"/>
                <a:cs typeface="Times New Roman" panose="02020603050405020304" charset="0"/>
              </a:rPr>
              <a:t>.</a:t>
            </a:r>
            <a:endParaRPr lang="en-US" sz="3200" dirty="0">
              <a:solidFill>
                <a:schemeClr val="accent6">
                  <a:lumMod val="50000"/>
                </a:schemeClr>
              </a:solidFill>
              <a:latin typeface="Times New Roman" panose="02020603050405020304" charset="0"/>
              <a:cs typeface="Times New Roman" panose="02020603050405020304" charset="0"/>
            </a:endParaRPr>
          </a:p>
        </p:txBody>
      </p:sp>
      <p:sp>
        <p:nvSpPr>
          <p:cNvPr id="12" name="TextBox 11"/>
          <p:cNvSpPr txBox="1"/>
          <p:nvPr/>
        </p:nvSpPr>
        <p:spPr>
          <a:xfrm>
            <a:off x="4937551" y="2541154"/>
            <a:ext cx="5998196" cy="829945"/>
          </a:xfrm>
          <a:prstGeom prst="rect">
            <a:avLst/>
          </a:prstGeom>
          <a:noFill/>
        </p:spPr>
        <p:txBody>
          <a:bodyPr wrap="square" rtlCol="0">
            <a:spAutoFit/>
          </a:bodyPr>
          <a:lstStyle/>
          <a:p>
            <a:pPr>
              <a:lnSpc>
                <a:spcPct val="150000"/>
              </a:lnSpc>
            </a:pPr>
            <a:r>
              <a:rPr lang="vi-VN"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người</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quản</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lí</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sách</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của</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thư</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viện</a:t>
            </a:r>
            <a:r>
              <a:rPr lang="en-US" sz="3200" dirty="0">
                <a:solidFill>
                  <a:schemeClr val="accent6">
                    <a:lumMod val="50000"/>
                  </a:schemeClr>
                </a:solidFill>
                <a:latin typeface="Times New Roman" panose="02020603050405020304" charset="0"/>
                <a:cs typeface="Times New Roman" panose="02020603050405020304" charset="0"/>
              </a:rPr>
              <a:t>.</a:t>
            </a:r>
            <a:endParaRPr lang="en-US" sz="3200" dirty="0">
              <a:solidFill>
                <a:schemeClr val="accent6">
                  <a:lumMod val="50000"/>
                </a:schemeClr>
              </a:solidFill>
              <a:latin typeface="Times New Roman" panose="02020603050405020304" charset="0"/>
              <a:cs typeface="Times New Roman" panose="02020603050405020304" charset="0"/>
            </a:endParaRPr>
          </a:p>
        </p:txBody>
      </p:sp>
      <p:sp>
        <p:nvSpPr>
          <p:cNvPr id="14" name="TextBox 13"/>
          <p:cNvSpPr txBox="1"/>
          <p:nvPr/>
        </p:nvSpPr>
        <p:spPr>
          <a:xfrm>
            <a:off x="4785360" y="3429000"/>
            <a:ext cx="7406640" cy="1568450"/>
          </a:xfrm>
          <a:prstGeom prst="rect">
            <a:avLst/>
          </a:prstGeom>
          <a:noFill/>
        </p:spPr>
        <p:txBody>
          <a:bodyPr wrap="square" rtlCol="0">
            <a:spAutoFit/>
          </a:bodyPr>
          <a:lstStyle/>
          <a:p>
            <a:pPr algn="ctr">
              <a:lnSpc>
                <a:spcPct val="150000"/>
              </a:lnSpc>
            </a:pPr>
            <a:r>
              <a:rPr lang="vi-VN"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vùng</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đất</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có</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khí</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hậu</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khô</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nóng</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không</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có</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hoặc</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có</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rất</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ít</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cây</a:t>
            </a:r>
            <a:r>
              <a:rPr lang="en-US" sz="3200" dirty="0">
                <a:solidFill>
                  <a:schemeClr val="accent6">
                    <a:lumMod val="50000"/>
                  </a:schemeClr>
                </a:solidFill>
                <a:latin typeface="Times New Roman" panose="02020603050405020304" charset="0"/>
                <a:cs typeface="Times New Roman" panose="02020603050405020304" charset="0"/>
              </a:rPr>
              <a:t> </a:t>
            </a:r>
            <a:r>
              <a:rPr lang="en-US" sz="3200" dirty="0" err="1">
                <a:solidFill>
                  <a:schemeClr val="accent6">
                    <a:lumMod val="50000"/>
                  </a:schemeClr>
                </a:solidFill>
                <a:latin typeface="Times New Roman" panose="02020603050405020304" charset="0"/>
                <a:cs typeface="Times New Roman" panose="02020603050405020304" charset="0"/>
              </a:rPr>
              <a:t>cối</a:t>
            </a:r>
            <a:r>
              <a:rPr lang="en-US" sz="3200" dirty="0">
                <a:solidFill>
                  <a:schemeClr val="accent6">
                    <a:lumMod val="50000"/>
                  </a:schemeClr>
                </a:solidFill>
                <a:latin typeface="Times New Roman" panose="02020603050405020304" charset="0"/>
                <a:cs typeface="Times New Roman" panose="02020603050405020304" charset="0"/>
              </a:rPr>
              <a:t>.</a:t>
            </a:r>
            <a:endParaRPr lang="en-US" sz="3200" dirty="0">
              <a:solidFill>
                <a:schemeClr val="accent6">
                  <a:lumMod val="50000"/>
                </a:schemeClr>
              </a:solidFill>
              <a:latin typeface="Times New Roman" panose="02020603050405020304" charset="0"/>
              <a:cs typeface="Times New Roman" panose="02020603050405020304" charset="0"/>
            </a:endParaRPr>
          </a:p>
        </p:txBody>
      </p:sp>
      <p:pic>
        <p:nvPicPr>
          <p:cNvPr id="13" name="Picture 2" descr="Cartoon style background with hot desert Vector Image"/>
          <p:cNvPicPr>
            <a:picLocks noChangeAspect="1" noChangeArrowheads="1"/>
          </p:cNvPicPr>
          <p:nvPr/>
        </p:nvPicPr>
        <p:blipFill rotWithShape="1">
          <a:blip r:embed="rId3">
            <a:extLst>
              <a:ext uri="{28A0092B-C50C-407E-A947-70E740481C1C}">
                <a14:useLocalDpi xmlns:a14="http://schemas.microsoft.com/office/drawing/2010/main" val="0"/>
              </a:ext>
            </a:extLst>
          </a:blip>
          <a:srcRect b="20988"/>
          <a:stretch>
            <a:fillRect/>
          </a:stretch>
        </p:blipFill>
        <p:spPr bwMode="auto">
          <a:xfrm>
            <a:off x="7422873" y="4516520"/>
            <a:ext cx="3547406" cy="21861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 Box 1"/>
          <p:cNvSpPr txBox="1"/>
          <p:nvPr/>
        </p:nvSpPr>
        <p:spPr>
          <a:xfrm>
            <a:off x="5421630" y="6090920"/>
            <a:ext cx="309880" cy="368300"/>
          </a:xfrm>
          <a:prstGeom prst="rect">
            <a:avLst/>
          </a:prstGeom>
          <a:noFill/>
        </p:spPr>
        <p:txBody>
          <a:bodyPr wrap="none" rtlCol="0">
            <a:spAutoFit/>
          </a:bodyPr>
          <a:p>
            <a:endParaRPr 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10"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bldLvl="0" animBg="1"/>
      <p:bldP spid="7" grpId="0"/>
      <p:bldP spid="8" grpId="0" bldLvl="0" animBg="1"/>
      <p:bldP spid="9" grpId="0"/>
      <p:bldP spid="10" grpId="0" bldLvl="0" animBg="1"/>
      <p:bldP spid="11" grpId="0"/>
      <p:bldP spid="1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3739117" y="1349926"/>
            <a:ext cx="1103189" cy="994943"/>
          </a:xfrm>
          <a:prstGeom prst="rect">
            <a:avLst/>
          </a:prstGeom>
        </p:spPr>
      </p:pic>
      <p:sp>
        <p:nvSpPr>
          <p:cNvPr id="4" name="TextBox 3"/>
          <p:cNvSpPr txBox="1"/>
          <p:nvPr/>
        </p:nvSpPr>
        <p:spPr>
          <a:xfrm>
            <a:off x="3658810" y="1265365"/>
            <a:ext cx="7207729" cy="1014730"/>
          </a:xfrm>
          <a:prstGeom prst="rect">
            <a:avLst/>
          </a:prstGeom>
          <a:noFill/>
        </p:spPr>
        <p:txBody>
          <a:bodyPr wrap="square" rtlCol="0">
            <a:spAutoFit/>
          </a:bodyPr>
          <a:lstStyle/>
          <a:p>
            <a:pPr algn="ctr">
              <a:lnSpc>
                <a:spcPct val="150000"/>
              </a:lnSpc>
            </a:pPr>
            <a:r>
              <a:rPr lang="vi-VN" sz="4000" b="1" dirty="0">
                <a:solidFill>
                  <a:schemeClr val="accent6">
                    <a:lumMod val="50000"/>
                  </a:schemeClr>
                </a:solidFill>
                <a:latin typeface="Times New Roman" panose="02020603050405020304" charset="0"/>
                <a:cs typeface="Times New Roman" panose="02020603050405020304" charset="0"/>
              </a:rPr>
              <a:t>Một số câu văn dài</a:t>
            </a:r>
            <a:endParaRPr lang="vi-VN" sz="4000" b="1" dirty="0">
              <a:solidFill>
                <a:schemeClr val="accent6">
                  <a:lumMod val="50000"/>
                </a:schemeClr>
              </a:solidFill>
              <a:latin typeface="Times New Roman" panose="02020603050405020304" charset="0"/>
              <a:cs typeface="Times New Roman" panose="02020603050405020304" charset="0"/>
            </a:endParaRPr>
          </a:p>
        </p:txBody>
      </p:sp>
      <p:sp>
        <p:nvSpPr>
          <p:cNvPr id="5" name="Rectangle 4"/>
          <p:cNvSpPr/>
          <p:nvPr/>
        </p:nvSpPr>
        <p:spPr>
          <a:xfrm>
            <a:off x="3924064" y="2156327"/>
            <a:ext cx="6942475" cy="3302955"/>
          </a:xfrm>
          <a:prstGeom prst="rect">
            <a:avLst/>
          </a:prstGeom>
        </p:spPr>
        <p:txBody>
          <a:bodyPr wrap="square">
            <a:spAutoFit/>
          </a:bodyPr>
          <a:lstStyle/>
          <a:p>
            <a:pPr algn="just">
              <a:lnSpc>
                <a:spcPct val="150000"/>
              </a:lnSpc>
            </a:pPr>
            <a:r>
              <a:rPr lang="vi-VN"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Nó</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nằm</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trên</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một</a:t>
            </a:r>
            <a:r>
              <a:rPr lang="en-US" sz="3600" dirty="0">
                <a:latin typeface="Times New Roman" panose="02020603050405020304" charset="0"/>
                <a:cs typeface="Times New Roman" panose="02020603050405020304" charset="0"/>
              </a:rPr>
              <a:t> con </a:t>
            </a:r>
            <a:r>
              <a:rPr lang="en-US" sz="3600" dirty="0" err="1">
                <a:latin typeface="Times New Roman" panose="02020603050405020304" charset="0"/>
                <a:cs typeface="Times New Roman" panose="02020603050405020304" charset="0"/>
              </a:rPr>
              <a:t>tàu</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biển</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khổng</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lồ</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có</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thể</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chở</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được</a:t>
            </a:r>
            <a:r>
              <a:rPr lang="en-US" sz="3600" dirty="0">
                <a:latin typeface="Times New Roman" panose="02020603050405020304" charset="0"/>
                <a:cs typeface="Times New Roman" panose="02020603050405020304" charset="0"/>
              </a:rPr>
              <a:t> 500 </a:t>
            </a:r>
            <a:r>
              <a:rPr lang="en-US" sz="3600" dirty="0" err="1">
                <a:latin typeface="Times New Roman" panose="02020603050405020304" charset="0"/>
                <a:cs typeface="Times New Roman" panose="02020603050405020304" charset="0"/>
              </a:rPr>
              <a:t>hành</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khách</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và</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đã</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từng</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đi</a:t>
            </a:r>
            <a:r>
              <a:rPr lang="en-US" sz="3600" dirty="0">
                <a:latin typeface="Times New Roman" panose="02020603050405020304" charset="0"/>
                <a:cs typeface="Times New Roman" panose="02020603050405020304" charset="0"/>
              </a:rPr>
              <a:t> qua 45 </a:t>
            </a:r>
            <a:r>
              <a:rPr lang="en-US" sz="3600" dirty="0" err="1">
                <a:latin typeface="Times New Roman" panose="02020603050405020304" charset="0"/>
                <a:cs typeface="Times New Roman" panose="02020603050405020304" charset="0"/>
              </a:rPr>
              <a:t>nước</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trên</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thế</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giới</a:t>
            </a:r>
            <a:r>
              <a:rPr lang="en-US" sz="3600" dirty="0">
                <a:latin typeface="Times New Roman" panose="02020603050405020304" charset="0"/>
                <a:cs typeface="Times New Roman" panose="02020603050405020304" charset="0"/>
              </a:rPr>
              <a:t>.</a:t>
            </a:r>
            <a:r>
              <a:rPr lang="vi-VN" sz="3600" dirty="0">
                <a:latin typeface="Times New Roman" panose="02020603050405020304" charset="0"/>
                <a:cs typeface="Times New Roman" panose="02020603050405020304" charset="0"/>
              </a:rPr>
              <a:t> </a:t>
            </a:r>
            <a:endParaRPr lang="vi-VN" sz="3600" dirty="0">
              <a:latin typeface="Times New Roman" panose="02020603050405020304" charset="0"/>
              <a:cs typeface="Times New Roman" panose="02020603050405020304" charset="0"/>
            </a:endParaRPr>
          </a:p>
        </p:txBody>
      </p:sp>
      <p:sp>
        <p:nvSpPr>
          <p:cNvPr id="6" name="Oval 5"/>
          <p:cNvSpPr/>
          <p:nvPr/>
        </p:nvSpPr>
        <p:spPr>
          <a:xfrm>
            <a:off x="4133607" y="2542013"/>
            <a:ext cx="314211" cy="311888"/>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400">
              <a:latin typeface="Times New Roman" panose="02020603050405020304" charset="0"/>
              <a:cs typeface="Times New Roman" panose="02020603050405020304" charset="0"/>
            </a:endParaRPr>
          </a:p>
        </p:txBody>
      </p:sp>
      <p:cxnSp>
        <p:nvCxnSpPr>
          <p:cNvPr id="9" name="Straight Connector 8"/>
          <p:cNvCxnSpPr/>
          <p:nvPr/>
        </p:nvCxnSpPr>
        <p:spPr>
          <a:xfrm flipH="1">
            <a:off x="5831766" y="3115049"/>
            <a:ext cx="184297" cy="627751"/>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75339" y="3983016"/>
            <a:ext cx="184297" cy="627751"/>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0866919" y="3982536"/>
            <a:ext cx="184297" cy="627751"/>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360251" y="4723580"/>
            <a:ext cx="235657" cy="627751"/>
            <a:chOff x="5551064" y="2181164"/>
            <a:chExt cx="175436" cy="470813"/>
          </a:xfrm>
        </p:grpSpPr>
        <p:cxnSp>
          <p:nvCxnSpPr>
            <p:cNvPr id="12" name="Straight Connector 11"/>
            <p:cNvCxnSpPr/>
            <p:nvPr/>
          </p:nvCxnSpPr>
          <p:spPr>
            <a:xfrm flipH="1">
              <a:off x="5588277" y="2181164"/>
              <a:ext cx="138223" cy="470813"/>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551064" y="2181164"/>
              <a:ext cx="138223" cy="470813"/>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par>
                                <p:cTn id="27" presetID="22" presetClass="entr" presetSubtype="1"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par>
                                <p:cTn id="30" presetID="22" presetClass="entr" presetSubtype="1"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8130" y="273132"/>
            <a:ext cx="11887200" cy="6412676"/>
          </a:xfrm>
          <a:custGeom>
            <a:avLst/>
            <a:gdLst>
              <a:gd name="connsiteX0" fmla="*/ 0 w 11887200"/>
              <a:gd name="connsiteY0" fmla="*/ 0 h 6412676"/>
              <a:gd name="connsiteX1" fmla="*/ 237744 w 11887200"/>
              <a:gd name="connsiteY1" fmla="*/ 0 h 6412676"/>
              <a:gd name="connsiteX2" fmla="*/ 475488 w 11887200"/>
              <a:gd name="connsiteY2" fmla="*/ 0 h 6412676"/>
              <a:gd name="connsiteX3" fmla="*/ 1188720 w 11887200"/>
              <a:gd name="connsiteY3" fmla="*/ 0 h 6412676"/>
              <a:gd name="connsiteX4" fmla="*/ 2020824 w 11887200"/>
              <a:gd name="connsiteY4" fmla="*/ 0 h 6412676"/>
              <a:gd name="connsiteX5" fmla="*/ 2615184 w 11887200"/>
              <a:gd name="connsiteY5" fmla="*/ 0 h 6412676"/>
              <a:gd name="connsiteX6" fmla="*/ 3447288 w 11887200"/>
              <a:gd name="connsiteY6" fmla="*/ 0 h 6412676"/>
              <a:gd name="connsiteX7" fmla="*/ 4279392 w 11887200"/>
              <a:gd name="connsiteY7" fmla="*/ 0 h 6412676"/>
              <a:gd name="connsiteX8" fmla="*/ 4636008 w 11887200"/>
              <a:gd name="connsiteY8" fmla="*/ 0 h 6412676"/>
              <a:gd name="connsiteX9" fmla="*/ 5468112 w 11887200"/>
              <a:gd name="connsiteY9" fmla="*/ 0 h 6412676"/>
              <a:gd name="connsiteX10" fmla="*/ 6181344 w 11887200"/>
              <a:gd name="connsiteY10" fmla="*/ 0 h 6412676"/>
              <a:gd name="connsiteX11" fmla="*/ 6894576 w 11887200"/>
              <a:gd name="connsiteY11" fmla="*/ 0 h 6412676"/>
              <a:gd name="connsiteX12" fmla="*/ 7726680 w 11887200"/>
              <a:gd name="connsiteY12" fmla="*/ 0 h 6412676"/>
              <a:gd name="connsiteX13" fmla="*/ 8202168 w 11887200"/>
              <a:gd name="connsiteY13" fmla="*/ 0 h 6412676"/>
              <a:gd name="connsiteX14" fmla="*/ 8796528 w 11887200"/>
              <a:gd name="connsiteY14" fmla="*/ 0 h 6412676"/>
              <a:gd name="connsiteX15" fmla="*/ 9390888 w 11887200"/>
              <a:gd name="connsiteY15" fmla="*/ 0 h 6412676"/>
              <a:gd name="connsiteX16" fmla="*/ 9747504 w 11887200"/>
              <a:gd name="connsiteY16" fmla="*/ 0 h 6412676"/>
              <a:gd name="connsiteX17" fmla="*/ 10579608 w 11887200"/>
              <a:gd name="connsiteY17" fmla="*/ 0 h 6412676"/>
              <a:gd name="connsiteX18" fmla="*/ 11055096 w 11887200"/>
              <a:gd name="connsiteY18" fmla="*/ 0 h 6412676"/>
              <a:gd name="connsiteX19" fmla="*/ 11887200 w 11887200"/>
              <a:gd name="connsiteY19" fmla="*/ 0 h 6412676"/>
              <a:gd name="connsiteX20" fmla="*/ 11887200 w 11887200"/>
              <a:gd name="connsiteY20" fmla="*/ 711224 h 6412676"/>
              <a:gd name="connsiteX21" fmla="*/ 11887200 w 11887200"/>
              <a:gd name="connsiteY21" fmla="*/ 1294195 h 6412676"/>
              <a:gd name="connsiteX22" fmla="*/ 11887200 w 11887200"/>
              <a:gd name="connsiteY22" fmla="*/ 1748912 h 6412676"/>
              <a:gd name="connsiteX23" fmla="*/ 11887200 w 11887200"/>
              <a:gd name="connsiteY23" fmla="*/ 2203629 h 6412676"/>
              <a:gd name="connsiteX24" fmla="*/ 11887200 w 11887200"/>
              <a:gd name="connsiteY24" fmla="*/ 2850726 h 6412676"/>
              <a:gd name="connsiteX25" fmla="*/ 11887200 w 11887200"/>
              <a:gd name="connsiteY25" fmla="*/ 3241316 h 6412676"/>
              <a:gd name="connsiteX26" fmla="*/ 11887200 w 11887200"/>
              <a:gd name="connsiteY26" fmla="*/ 3952540 h 6412676"/>
              <a:gd name="connsiteX27" fmla="*/ 11887200 w 11887200"/>
              <a:gd name="connsiteY27" fmla="*/ 4535511 h 6412676"/>
              <a:gd name="connsiteX28" fmla="*/ 11887200 w 11887200"/>
              <a:gd name="connsiteY28" fmla="*/ 4990228 h 6412676"/>
              <a:gd name="connsiteX29" fmla="*/ 11887200 w 11887200"/>
              <a:gd name="connsiteY29" fmla="*/ 5380818 h 6412676"/>
              <a:gd name="connsiteX30" fmla="*/ 11887200 w 11887200"/>
              <a:gd name="connsiteY30" fmla="*/ 6412676 h 6412676"/>
              <a:gd name="connsiteX31" fmla="*/ 11649456 w 11887200"/>
              <a:gd name="connsiteY31" fmla="*/ 6412676 h 6412676"/>
              <a:gd name="connsiteX32" fmla="*/ 11292840 w 11887200"/>
              <a:gd name="connsiteY32" fmla="*/ 6412676 h 6412676"/>
              <a:gd name="connsiteX33" fmla="*/ 10817352 w 11887200"/>
              <a:gd name="connsiteY33" fmla="*/ 6412676 h 6412676"/>
              <a:gd name="connsiteX34" fmla="*/ 9985248 w 11887200"/>
              <a:gd name="connsiteY34" fmla="*/ 6412676 h 6412676"/>
              <a:gd name="connsiteX35" fmla="*/ 9390888 w 11887200"/>
              <a:gd name="connsiteY35" fmla="*/ 6412676 h 6412676"/>
              <a:gd name="connsiteX36" fmla="*/ 8915400 w 11887200"/>
              <a:gd name="connsiteY36" fmla="*/ 6412676 h 6412676"/>
              <a:gd name="connsiteX37" fmla="*/ 8558784 w 11887200"/>
              <a:gd name="connsiteY37" fmla="*/ 6412676 h 6412676"/>
              <a:gd name="connsiteX38" fmla="*/ 8083296 w 11887200"/>
              <a:gd name="connsiteY38" fmla="*/ 6412676 h 6412676"/>
              <a:gd name="connsiteX39" fmla="*/ 7607808 w 11887200"/>
              <a:gd name="connsiteY39" fmla="*/ 6412676 h 6412676"/>
              <a:gd name="connsiteX40" fmla="*/ 6894576 w 11887200"/>
              <a:gd name="connsiteY40" fmla="*/ 6412676 h 6412676"/>
              <a:gd name="connsiteX41" fmla="*/ 6419088 w 11887200"/>
              <a:gd name="connsiteY41" fmla="*/ 6412676 h 6412676"/>
              <a:gd name="connsiteX42" fmla="*/ 5705856 w 11887200"/>
              <a:gd name="connsiteY42" fmla="*/ 6412676 h 6412676"/>
              <a:gd name="connsiteX43" fmla="*/ 5468112 w 11887200"/>
              <a:gd name="connsiteY43" fmla="*/ 6412676 h 6412676"/>
              <a:gd name="connsiteX44" fmla="*/ 4636008 w 11887200"/>
              <a:gd name="connsiteY44" fmla="*/ 6412676 h 6412676"/>
              <a:gd name="connsiteX45" fmla="*/ 4279392 w 11887200"/>
              <a:gd name="connsiteY45" fmla="*/ 6412676 h 6412676"/>
              <a:gd name="connsiteX46" fmla="*/ 3685032 w 11887200"/>
              <a:gd name="connsiteY46" fmla="*/ 6412676 h 6412676"/>
              <a:gd name="connsiteX47" fmla="*/ 3209544 w 11887200"/>
              <a:gd name="connsiteY47" fmla="*/ 6412676 h 6412676"/>
              <a:gd name="connsiteX48" fmla="*/ 2615184 w 11887200"/>
              <a:gd name="connsiteY48" fmla="*/ 6412676 h 6412676"/>
              <a:gd name="connsiteX49" fmla="*/ 1783080 w 11887200"/>
              <a:gd name="connsiteY49" fmla="*/ 6412676 h 6412676"/>
              <a:gd name="connsiteX50" fmla="*/ 1426464 w 11887200"/>
              <a:gd name="connsiteY50" fmla="*/ 6412676 h 6412676"/>
              <a:gd name="connsiteX51" fmla="*/ 950976 w 11887200"/>
              <a:gd name="connsiteY51" fmla="*/ 6412676 h 6412676"/>
              <a:gd name="connsiteX52" fmla="*/ 713232 w 11887200"/>
              <a:gd name="connsiteY52" fmla="*/ 6412676 h 6412676"/>
              <a:gd name="connsiteX53" fmla="*/ 0 w 11887200"/>
              <a:gd name="connsiteY53" fmla="*/ 6412676 h 6412676"/>
              <a:gd name="connsiteX54" fmla="*/ 0 w 11887200"/>
              <a:gd name="connsiteY54" fmla="*/ 5765579 h 6412676"/>
              <a:gd name="connsiteX55" fmla="*/ 0 w 11887200"/>
              <a:gd name="connsiteY55" fmla="*/ 5310862 h 6412676"/>
              <a:gd name="connsiteX56" fmla="*/ 0 w 11887200"/>
              <a:gd name="connsiteY56" fmla="*/ 4920271 h 6412676"/>
              <a:gd name="connsiteX57" fmla="*/ 0 w 11887200"/>
              <a:gd name="connsiteY57" fmla="*/ 4465554 h 6412676"/>
              <a:gd name="connsiteX58" fmla="*/ 0 w 11887200"/>
              <a:gd name="connsiteY58" fmla="*/ 3818457 h 6412676"/>
              <a:gd name="connsiteX59" fmla="*/ 0 w 11887200"/>
              <a:gd name="connsiteY59" fmla="*/ 3427867 h 6412676"/>
              <a:gd name="connsiteX60" fmla="*/ 0 w 11887200"/>
              <a:gd name="connsiteY60" fmla="*/ 2780770 h 6412676"/>
              <a:gd name="connsiteX61" fmla="*/ 0 w 11887200"/>
              <a:gd name="connsiteY61" fmla="*/ 2390179 h 6412676"/>
              <a:gd name="connsiteX62" fmla="*/ 0 w 11887200"/>
              <a:gd name="connsiteY62" fmla="*/ 1743082 h 6412676"/>
              <a:gd name="connsiteX63" fmla="*/ 0 w 11887200"/>
              <a:gd name="connsiteY63" fmla="*/ 1224238 h 6412676"/>
              <a:gd name="connsiteX64" fmla="*/ 0 w 11887200"/>
              <a:gd name="connsiteY64" fmla="*/ 641268 h 6412676"/>
              <a:gd name="connsiteX65" fmla="*/ 0 w 11887200"/>
              <a:gd name="connsiteY65" fmla="*/ 0 h 641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887200" h="6412676" fill="none" extrusionOk="0">
                <a:moveTo>
                  <a:pt x="0" y="0"/>
                </a:moveTo>
                <a:cubicBezTo>
                  <a:pt x="97551" y="-7593"/>
                  <a:pt x="178421" y="20956"/>
                  <a:pt x="237744" y="0"/>
                </a:cubicBezTo>
                <a:cubicBezTo>
                  <a:pt x="297067" y="-20956"/>
                  <a:pt x="414023" y="22521"/>
                  <a:pt x="475488" y="0"/>
                </a:cubicBezTo>
                <a:cubicBezTo>
                  <a:pt x="536953" y="-22521"/>
                  <a:pt x="956569" y="15450"/>
                  <a:pt x="1188720" y="0"/>
                </a:cubicBezTo>
                <a:cubicBezTo>
                  <a:pt x="1420871" y="-15450"/>
                  <a:pt x="1723862" y="43650"/>
                  <a:pt x="2020824" y="0"/>
                </a:cubicBezTo>
                <a:cubicBezTo>
                  <a:pt x="2317786" y="-43650"/>
                  <a:pt x="2397154" y="65525"/>
                  <a:pt x="2615184" y="0"/>
                </a:cubicBezTo>
                <a:cubicBezTo>
                  <a:pt x="2833214" y="-65525"/>
                  <a:pt x="3225369" y="64638"/>
                  <a:pt x="3447288" y="0"/>
                </a:cubicBezTo>
                <a:cubicBezTo>
                  <a:pt x="3669207" y="-64638"/>
                  <a:pt x="3979745" y="45573"/>
                  <a:pt x="4279392" y="0"/>
                </a:cubicBezTo>
                <a:cubicBezTo>
                  <a:pt x="4579039" y="-45573"/>
                  <a:pt x="4548156" y="36402"/>
                  <a:pt x="4636008" y="0"/>
                </a:cubicBezTo>
                <a:cubicBezTo>
                  <a:pt x="4723860" y="-36402"/>
                  <a:pt x="5282109" y="97030"/>
                  <a:pt x="5468112" y="0"/>
                </a:cubicBezTo>
                <a:cubicBezTo>
                  <a:pt x="5654115" y="-97030"/>
                  <a:pt x="6023677" y="65919"/>
                  <a:pt x="6181344" y="0"/>
                </a:cubicBezTo>
                <a:cubicBezTo>
                  <a:pt x="6339011" y="-65919"/>
                  <a:pt x="6643176" y="19505"/>
                  <a:pt x="6894576" y="0"/>
                </a:cubicBezTo>
                <a:cubicBezTo>
                  <a:pt x="7145976" y="-19505"/>
                  <a:pt x="7380281" y="38849"/>
                  <a:pt x="7726680" y="0"/>
                </a:cubicBezTo>
                <a:cubicBezTo>
                  <a:pt x="8073079" y="-38849"/>
                  <a:pt x="8051691" y="47937"/>
                  <a:pt x="8202168" y="0"/>
                </a:cubicBezTo>
                <a:cubicBezTo>
                  <a:pt x="8352645" y="-47937"/>
                  <a:pt x="8577157" y="11743"/>
                  <a:pt x="8796528" y="0"/>
                </a:cubicBezTo>
                <a:cubicBezTo>
                  <a:pt x="9015899" y="-11743"/>
                  <a:pt x="9138009" y="36802"/>
                  <a:pt x="9390888" y="0"/>
                </a:cubicBezTo>
                <a:cubicBezTo>
                  <a:pt x="9643767" y="-36802"/>
                  <a:pt x="9587586" y="34229"/>
                  <a:pt x="9747504" y="0"/>
                </a:cubicBezTo>
                <a:cubicBezTo>
                  <a:pt x="9907422" y="-34229"/>
                  <a:pt x="10290159" y="21608"/>
                  <a:pt x="10579608" y="0"/>
                </a:cubicBezTo>
                <a:cubicBezTo>
                  <a:pt x="10869057" y="-21608"/>
                  <a:pt x="10920242" y="56102"/>
                  <a:pt x="11055096" y="0"/>
                </a:cubicBezTo>
                <a:cubicBezTo>
                  <a:pt x="11189950" y="-56102"/>
                  <a:pt x="11713895" y="99322"/>
                  <a:pt x="11887200" y="0"/>
                </a:cubicBezTo>
                <a:cubicBezTo>
                  <a:pt x="11890616" y="197788"/>
                  <a:pt x="11817653" y="430151"/>
                  <a:pt x="11887200" y="711224"/>
                </a:cubicBezTo>
                <a:cubicBezTo>
                  <a:pt x="11956747" y="992297"/>
                  <a:pt x="11866461" y="1116299"/>
                  <a:pt x="11887200" y="1294195"/>
                </a:cubicBezTo>
                <a:cubicBezTo>
                  <a:pt x="11907939" y="1472091"/>
                  <a:pt x="11845218" y="1566943"/>
                  <a:pt x="11887200" y="1748912"/>
                </a:cubicBezTo>
                <a:cubicBezTo>
                  <a:pt x="11929182" y="1930881"/>
                  <a:pt x="11864552" y="2034863"/>
                  <a:pt x="11887200" y="2203629"/>
                </a:cubicBezTo>
                <a:cubicBezTo>
                  <a:pt x="11909848" y="2372395"/>
                  <a:pt x="11827191" y="2545067"/>
                  <a:pt x="11887200" y="2850726"/>
                </a:cubicBezTo>
                <a:cubicBezTo>
                  <a:pt x="11947209" y="3156385"/>
                  <a:pt x="11874592" y="3121047"/>
                  <a:pt x="11887200" y="3241316"/>
                </a:cubicBezTo>
                <a:cubicBezTo>
                  <a:pt x="11899808" y="3361585"/>
                  <a:pt x="11853837" y="3610109"/>
                  <a:pt x="11887200" y="3952540"/>
                </a:cubicBezTo>
                <a:cubicBezTo>
                  <a:pt x="11920563" y="4294971"/>
                  <a:pt x="11865146" y="4303131"/>
                  <a:pt x="11887200" y="4535511"/>
                </a:cubicBezTo>
                <a:cubicBezTo>
                  <a:pt x="11909254" y="4767891"/>
                  <a:pt x="11847325" y="4831477"/>
                  <a:pt x="11887200" y="4990228"/>
                </a:cubicBezTo>
                <a:cubicBezTo>
                  <a:pt x="11927075" y="5148979"/>
                  <a:pt x="11859575" y="5271094"/>
                  <a:pt x="11887200" y="5380818"/>
                </a:cubicBezTo>
                <a:cubicBezTo>
                  <a:pt x="11914825" y="5490542"/>
                  <a:pt x="11786880" y="6125195"/>
                  <a:pt x="11887200" y="6412676"/>
                </a:cubicBezTo>
                <a:cubicBezTo>
                  <a:pt x="11831443" y="6431692"/>
                  <a:pt x="11745096" y="6409084"/>
                  <a:pt x="11649456" y="6412676"/>
                </a:cubicBezTo>
                <a:cubicBezTo>
                  <a:pt x="11553816" y="6416268"/>
                  <a:pt x="11462882" y="6396819"/>
                  <a:pt x="11292840" y="6412676"/>
                </a:cubicBezTo>
                <a:cubicBezTo>
                  <a:pt x="11122798" y="6428533"/>
                  <a:pt x="10914513" y="6400285"/>
                  <a:pt x="10817352" y="6412676"/>
                </a:cubicBezTo>
                <a:cubicBezTo>
                  <a:pt x="10720191" y="6425067"/>
                  <a:pt x="10261345" y="6363307"/>
                  <a:pt x="9985248" y="6412676"/>
                </a:cubicBezTo>
                <a:cubicBezTo>
                  <a:pt x="9709151" y="6462045"/>
                  <a:pt x="9589122" y="6380040"/>
                  <a:pt x="9390888" y="6412676"/>
                </a:cubicBezTo>
                <a:cubicBezTo>
                  <a:pt x="9192654" y="6445312"/>
                  <a:pt x="9145782" y="6400095"/>
                  <a:pt x="8915400" y="6412676"/>
                </a:cubicBezTo>
                <a:cubicBezTo>
                  <a:pt x="8685018" y="6425257"/>
                  <a:pt x="8706145" y="6396838"/>
                  <a:pt x="8558784" y="6412676"/>
                </a:cubicBezTo>
                <a:cubicBezTo>
                  <a:pt x="8411423" y="6428514"/>
                  <a:pt x="8287365" y="6399260"/>
                  <a:pt x="8083296" y="6412676"/>
                </a:cubicBezTo>
                <a:cubicBezTo>
                  <a:pt x="7879227" y="6426092"/>
                  <a:pt x="7785008" y="6359033"/>
                  <a:pt x="7607808" y="6412676"/>
                </a:cubicBezTo>
                <a:cubicBezTo>
                  <a:pt x="7430608" y="6466319"/>
                  <a:pt x="7162610" y="6387117"/>
                  <a:pt x="6894576" y="6412676"/>
                </a:cubicBezTo>
                <a:cubicBezTo>
                  <a:pt x="6626542" y="6438235"/>
                  <a:pt x="6569291" y="6393986"/>
                  <a:pt x="6419088" y="6412676"/>
                </a:cubicBezTo>
                <a:cubicBezTo>
                  <a:pt x="6268885" y="6431366"/>
                  <a:pt x="5865370" y="6336729"/>
                  <a:pt x="5705856" y="6412676"/>
                </a:cubicBezTo>
                <a:cubicBezTo>
                  <a:pt x="5546342" y="6488623"/>
                  <a:pt x="5517640" y="6410322"/>
                  <a:pt x="5468112" y="6412676"/>
                </a:cubicBezTo>
                <a:cubicBezTo>
                  <a:pt x="5418584" y="6415030"/>
                  <a:pt x="4925500" y="6385132"/>
                  <a:pt x="4636008" y="6412676"/>
                </a:cubicBezTo>
                <a:cubicBezTo>
                  <a:pt x="4346516" y="6440220"/>
                  <a:pt x="4452489" y="6412591"/>
                  <a:pt x="4279392" y="6412676"/>
                </a:cubicBezTo>
                <a:cubicBezTo>
                  <a:pt x="4106295" y="6412761"/>
                  <a:pt x="3910299" y="6374870"/>
                  <a:pt x="3685032" y="6412676"/>
                </a:cubicBezTo>
                <a:cubicBezTo>
                  <a:pt x="3459765" y="6450482"/>
                  <a:pt x="3429398" y="6385043"/>
                  <a:pt x="3209544" y="6412676"/>
                </a:cubicBezTo>
                <a:cubicBezTo>
                  <a:pt x="2989690" y="6440309"/>
                  <a:pt x="2803749" y="6343972"/>
                  <a:pt x="2615184" y="6412676"/>
                </a:cubicBezTo>
                <a:cubicBezTo>
                  <a:pt x="2426619" y="6481380"/>
                  <a:pt x="1950148" y="6344287"/>
                  <a:pt x="1783080" y="6412676"/>
                </a:cubicBezTo>
                <a:cubicBezTo>
                  <a:pt x="1616012" y="6481065"/>
                  <a:pt x="1537761" y="6394006"/>
                  <a:pt x="1426464" y="6412676"/>
                </a:cubicBezTo>
                <a:cubicBezTo>
                  <a:pt x="1315167" y="6431346"/>
                  <a:pt x="1127184" y="6403799"/>
                  <a:pt x="950976" y="6412676"/>
                </a:cubicBezTo>
                <a:cubicBezTo>
                  <a:pt x="774768" y="6421553"/>
                  <a:pt x="764957" y="6396773"/>
                  <a:pt x="713232" y="6412676"/>
                </a:cubicBezTo>
                <a:cubicBezTo>
                  <a:pt x="661507" y="6428579"/>
                  <a:pt x="273064" y="6371404"/>
                  <a:pt x="0" y="6412676"/>
                </a:cubicBezTo>
                <a:cubicBezTo>
                  <a:pt x="-10310" y="6216871"/>
                  <a:pt x="15948" y="6053713"/>
                  <a:pt x="0" y="5765579"/>
                </a:cubicBezTo>
                <a:cubicBezTo>
                  <a:pt x="-15948" y="5477445"/>
                  <a:pt x="52003" y="5435787"/>
                  <a:pt x="0" y="5310862"/>
                </a:cubicBezTo>
                <a:cubicBezTo>
                  <a:pt x="-52003" y="5185937"/>
                  <a:pt x="42909" y="5026919"/>
                  <a:pt x="0" y="4920271"/>
                </a:cubicBezTo>
                <a:cubicBezTo>
                  <a:pt x="-42909" y="4813623"/>
                  <a:pt x="52935" y="4588530"/>
                  <a:pt x="0" y="4465554"/>
                </a:cubicBezTo>
                <a:cubicBezTo>
                  <a:pt x="-52935" y="4342578"/>
                  <a:pt x="9469" y="3972753"/>
                  <a:pt x="0" y="3818457"/>
                </a:cubicBezTo>
                <a:cubicBezTo>
                  <a:pt x="-9469" y="3664161"/>
                  <a:pt x="25805" y="3532848"/>
                  <a:pt x="0" y="3427867"/>
                </a:cubicBezTo>
                <a:cubicBezTo>
                  <a:pt x="-25805" y="3322886"/>
                  <a:pt x="28279" y="3034965"/>
                  <a:pt x="0" y="2780770"/>
                </a:cubicBezTo>
                <a:cubicBezTo>
                  <a:pt x="-28279" y="2526575"/>
                  <a:pt x="2369" y="2560782"/>
                  <a:pt x="0" y="2390179"/>
                </a:cubicBezTo>
                <a:cubicBezTo>
                  <a:pt x="-2369" y="2219576"/>
                  <a:pt x="6024" y="2008757"/>
                  <a:pt x="0" y="1743082"/>
                </a:cubicBezTo>
                <a:cubicBezTo>
                  <a:pt x="-6024" y="1477407"/>
                  <a:pt x="19596" y="1393468"/>
                  <a:pt x="0" y="1224238"/>
                </a:cubicBezTo>
                <a:cubicBezTo>
                  <a:pt x="-19596" y="1055008"/>
                  <a:pt x="43767" y="788739"/>
                  <a:pt x="0" y="641268"/>
                </a:cubicBezTo>
                <a:cubicBezTo>
                  <a:pt x="-43767" y="493797"/>
                  <a:pt x="17353" y="272837"/>
                  <a:pt x="0" y="0"/>
                </a:cubicBezTo>
                <a:close/>
              </a:path>
              <a:path w="11887200" h="6412676" stroke="0" extrusionOk="0">
                <a:moveTo>
                  <a:pt x="0" y="0"/>
                </a:moveTo>
                <a:cubicBezTo>
                  <a:pt x="265773" y="-73457"/>
                  <a:pt x="503829" y="89683"/>
                  <a:pt x="832104" y="0"/>
                </a:cubicBezTo>
                <a:cubicBezTo>
                  <a:pt x="1160379" y="-89683"/>
                  <a:pt x="954353" y="1497"/>
                  <a:pt x="1069848" y="0"/>
                </a:cubicBezTo>
                <a:cubicBezTo>
                  <a:pt x="1185343" y="-1497"/>
                  <a:pt x="1632088" y="34509"/>
                  <a:pt x="1783080" y="0"/>
                </a:cubicBezTo>
                <a:cubicBezTo>
                  <a:pt x="1934072" y="-34509"/>
                  <a:pt x="2160095" y="49510"/>
                  <a:pt x="2258568" y="0"/>
                </a:cubicBezTo>
                <a:cubicBezTo>
                  <a:pt x="2357041" y="-49510"/>
                  <a:pt x="2608694" y="17288"/>
                  <a:pt x="2734056" y="0"/>
                </a:cubicBezTo>
                <a:cubicBezTo>
                  <a:pt x="2859418" y="-17288"/>
                  <a:pt x="3089268" y="45805"/>
                  <a:pt x="3328416" y="0"/>
                </a:cubicBezTo>
                <a:cubicBezTo>
                  <a:pt x="3567564" y="-45805"/>
                  <a:pt x="3469435" y="934"/>
                  <a:pt x="3566160" y="0"/>
                </a:cubicBezTo>
                <a:cubicBezTo>
                  <a:pt x="3662885" y="-934"/>
                  <a:pt x="3978511" y="66495"/>
                  <a:pt x="4160520" y="0"/>
                </a:cubicBezTo>
                <a:cubicBezTo>
                  <a:pt x="4342529" y="-66495"/>
                  <a:pt x="4535775" y="4978"/>
                  <a:pt x="4636008" y="0"/>
                </a:cubicBezTo>
                <a:cubicBezTo>
                  <a:pt x="4736241" y="-4978"/>
                  <a:pt x="4831413" y="23509"/>
                  <a:pt x="4992624" y="0"/>
                </a:cubicBezTo>
                <a:cubicBezTo>
                  <a:pt x="5153835" y="-23509"/>
                  <a:pt x="5458645" y="39196"/>
                  <a:pt x="5705856" y="0"/>
                </a:cubicBezTo>
                <a:cubicBezTo>
                  <a:pt x="5953067" y="-39196"/>
                  <a:pt x="5840252" y="11776"/>
                  <a:pt x="5943600" y="0"/>
                </a:cubicBezTo>
                <a:cubicBezTo>
                  <a:pt x="6046948" y="-11776"/>
                  <a:pt x="6415342" y="56647"/>
                  <a:pt x="6537960" y="0"/>
                </a:cubicBezTo>
                <a:cubicBezTo>
                  <a:pt x="6660578" y="-56647"/>
                  <a:pt x="6725317" y="22152"/>
                  <a:pt x="6775704" y="0"/>
                </a:cubicBezTo>
                <a:cubicBezTo>
                  <a:pt x="6826091" y="-22152"/>
                  <a:pt x="7320580" y="69080"/>
                  <a:pt x="7488936" y="0"/>
                </a:cubicBezTo>
                <a:cubicBezTo>
                  <a:pt x="7657292" y="-69080"/>
                  <a:pt x="7908044" y="3785"/>
                  <a:pt x="8321040" y="0"/>
                </a:cubicBezTo>
                <a:cubicBezTo>
                  <a:pt x="8734036" y="-3785"/>
                  <a:pt x="8579152" y="40088"/>
                  <a:pt x="8677656" y="0"/>
                </a:cubicBezTo>
                <a:cubicBezTo>
                  <a:pt x="8776160" y="-40088"/>
                  <a:pt x="9028946" y="34039"/>
                  <a:pt x="9272016" y="0"/>
                </a:cubicBezTo>
                <a:cubicBezTo>
                  <a:pt x="9515086" y="-34039"/>
                  <a:pt x="9772614" y="82188"/>
                  <a:pt x="9985248" y="0"/>
                </a:cubicBezTo>
                <a:cubicBezTo>
                  <a:pt x="10197882" y="-82188"/>
                  <a:pt x="10375423" y="1873"/>
                  <a:pt x="10698480" y="0"/>
                </a:cubicBezTo>
                <a:cubicBezTo>
                  <a:pt x="11021537" y="-1873"/>
                  <a:pt x="11631023" y="14155"/>
                  <a:pt x="11887200" y="0"/>
                </a:cubicBezTo>
                <a:cubicBezTo>
                  <a:pt x="11971304" y="248654"/>
                  <a:pt x="11816990" y="370450"/>
                  <a:pt x="11887200" y="711224"/>
                </a:cubicBezTo>
                <a:cubicBezTo>
                  <a:pt x="11957410" y="1051998"/>
                  <a:pt x="11851388" y="1215102"/>
                  <a:pt x="11887200" y="1358321"/>
                </a:cubicBezTo>
                <a:cubicBezTo>
                  <a:pt x="11923012" y="1501540"/>
                  <a:pt x="11821308" y="1809826"/>
                  <a:pt x="11887200" y="2005419"/>
                </a:cubicBezTo>
                <a:cubicBezTo>
                  <a:pt x="11953092" y="2201012"/>
                  <a:pt x="11812962" y="2455930"/>
                  <a:pt x="11887200" y="2716643"/>
                </a:cubicBezTo>
                <a:cubicBezTo>
                  <a:pt x="11961438" y="2977356"/>
                  <a:pt x="11845021" y="3005465"/>
                  <a:pt x="11887200" y="3235487"/>
                </a:cubicBezTo>
                <a:cubicBezTo>
                  <a:pt x="11929379" y="3465509"/>
                  <a:pt x="11838983" y="3786128"/>
                  <a:pt x="11887200" y="3946711"/>
                </a:cubicBezTo>
                <a:cubicBezTo>
                  <a:pt x="11935417" y="4107294"/>
                  <a:pt x="11873890" y="4260870"/>
                  <a:pt x="11887200" y="4465554"/>
                </a:cubicBezTo>
                <a:cubicBezTo>
                  <a:pt x="11900510" y="4670238"/>
                  <a:pt x="11863895" y="4902645"/>
                  <a:pt x="11887200" y="5112652"/>
                </a:cubicBezTo>
                <a:cubicBezTo>
                  <a:pt x="11910505" y="5322659"/>
                  <a:pt x="11871659" y="5471898"/>
                  <a:pt x="11887200" y="5695622"/>
                </a:cubicBezTo>
                <a:cubicBezTo>
                  <a:pt x="11902741" y="5919346"/>
                  <a:pt x="11835976" y="6137365"/>
                  <a:pt x="11887200" y="6412676"/>
                </a:cubicBezTo>
                <a:cubicBezTo>
                  <a:pt x="11826989" y="6421651"/>
                  <a:pt x="11720580" y="6386844"/>
                  <a:pt x="11649456" y="6412676"/>
                </a:cubicBezTo>
                <a:cubicBezTo>
                  <a:pt x="11578332" y="6438508"/>
                  <a:pt x="11384207" y="6378780"/>
                  <a:pt x="11173968" y="6412676"/>
                </a:cubicBezTo>
                <a:cubicBezTo>
                  <a:pt x="10963729" y="6446572"/>
                  <a:pt x="10891809" y="6393000"/>
                  <a:pt x="10698480" y="6412676"/>
                </a:cubicBezTo>
                <a:cubicBezTo>
                  <a:pt x="10505151" y="6432352"/>
                  <a:pt x="10345498" y="6374173"/>
                  <a:pt x="10104120" y="6412676"/>
                </a:cubicBezTo>
                <a:cubicBezTo>
                  <a:pt x="9862742" y="6451179"/>
                  <a:pt x="9886641" y="6402781"/>
                  <a:pt x="9747504" y="6412676"/>
                </a:cubicBezTo>
                <a:cubicBezTo>
                  <a:pt x="9608367" y="6422571"/>
                  <a:pt x="9273745" y="6339009"/>
                  <a:pt x="8915400" y="6412676"/>
                </a:cubicBezTo>
                <a:cubicBezTo>
                  <a:pt x="8557055" y="6486343"/>
                  <a:pt x="8549276" y="6344547"/>
                  <a:pt x="8321040" y="6412676"/>
                </a:cubicBezTo>
                <a:cubicBezTo>
                  <a:pt x="8092804" y="6480805"/>
                  <a:pt x="8078156" y="6399667"/>
                  <a:pt x="7845552" y="6412676"/>
                </a:cubicBezTo>
                <a:cubicBezTo>
                  <a:pt x="7612948" y="6425685"/>
                  <a:pt x="7720888" y="6405649"/>
                  <a:pt x="7607808" y="6412676"/>
                </a:cubicBezTo>
                <a:cubicBezTo>
                  <a:pt x="7494728" y="6419703"/>
                  <a:pt x="7199905" y="6377273"/>
                  <a:pt x="6894576" y="6412676"/>
                </a:cubicBezTo>
                <a:cubicBezTo>
                  <a:pt x="6589247" y="6448079"/>
                  <a:pt x="6512504" y="6395154"/>
                  <a:pt x="6181344" y="6412676"/>
                </a:cubicBezTo>
                <a:cubicBezTo>
                  <a:pt x="5850184" y="6430198"/>
                  <a:pt x="5519434" y="6402592"/>
                  <a:pt x="5349240" y="6412676"/>
                </a:cubicBezTo>
                <a:cubicBezTo>
                  <a:pt x="5179046" y="6422760"/>
                  <a:pt x="4685564" y="6317449"/>
                  <a:pt x="4517136" y="6412676"/>
                </a:cubicBezTo>
                <a:cubicBezTo>
                  <a:pt x="4348708" y="6507903"/>
                  <a:pt x="4095641" y="6360392"/>
                  <a:pt x="3922776" y="6412676"/>
                </a:cubicBezTo>
                <a:cubicBezTo>
                  <a:pt x="3749911" y="6464960"/>
                  <a:pt x="3476721" y="6331925"/>
                  <a:pt x="3209544" y="6412676"/>
                </a:cubicBezTo>
                <a:cubicBezTo>
                  <a:pt x="2942367" y="6493427"/>
                  <a:pt x="2915155" y="6392239"/>
                  <a:pt x="2734056" y="6412676"/>
                </a:cubicBezTo>
                <a:cubicBezTo>
                  <a:pt x="2552957" y="6433113"/>
                  <a:pt x="2357642" y="6345545"/>
                  <a:pt x="2020824" y="6412676"/>
                </a:cubicBezTo>
                <a:cubicBezTo>
                  <a:pt x="1684006" y="6479807"/>
                  <a:pt x="1803071" y="6411684"/>
                  <a:pt x="1664208" y="6412676"/>
                </a:cubicBezTo>
                <a:cubicBezTo>
                  <a:pt x="1525345" y="6413668"/>
                  <a:pt x="1442145" y="6371152"/>
                  <a:pt x="1307592" y="6412676"/>
                </a:cubicBezTo>
                <a:cubicBezTo>
                  <a:pt x="1173039" y="6454200"/>
                  <a:pt x="1007220" y="6386824"/>
                  <a:pt x="832104" y="6412676"/>
                </a:cubicBezTo>
                <a:cubicBezTo>
                  <a:pt x="656988" y="6438528"/>
                  <a:pt x="313961" y="6318709"/>
                  <a:pt x="0" y="6412676"/>
                </a:cubicBezTo>
                <a:cubicBezTo>
                  <a:pt x="-25323" y="6206525"/>
                  <a:pt x="38864" y="6070230"/>
                  <a:pt x="0" y="5829705"/>
                </a:cubicBezTo>
                <a:cubicBezTo>
                  <a:pt x="-38864" y="5589180"/>
                  <a:pt x="26143" y="5501693"/>
                  <a:pt x="0" y="5246735"/>
                </a:cubicBezTo>
                <a:cubicBezTo>
                  <a:pt x="-26143" y="4991777"/>
                  <a:pt x="25779" y="4977345"/>
                  <a:pt x="0" y="4856145"/>
                </a:cubicBezTo>
                <a:cubicBezTo>
                  <a:pt x="-25779" y="4734945"/>
                  <a:pt x="77097" y="4427296"/>
                  <a:pt x="0" y="4209047"/>
                </a:cubicBezTo>
                <a:cubicBezTo>
                  <a:pt x="-77097" y="3990798"/>
                  <a:pt x="61239" y="3874409"/>
                  <a:pt x="0" y="3626077"/>
                </a:cubicBezTo>
                <a:cubicBezTo>
                  <a:pt x="-61239" y="3377745"/>
                  <a:pt x="52540" y="3309684"/>
                  <a:pt x="0" y="3043106"/>
                </a:cubicBezTo>
                <a:cubicBezTo>
                  <a:pt x="-52540" y="2776528"/>
                  <a:pt x="37986" y="2795135"/>
                  <a:pt x="0" y="2588389"/>
                </a:cubicBezTo>
                <a:cubicBezTo>
                  <a:pt x="-37986" y="2381643"/>
                  <a:pt x="33438" y="2254847"/>
                  <a:pt x="0" y="2133672"/>
                </a:cubicBezTo>
                <a:cubicBezTo>
                  <a:pt x="-33438" y="2012497"/>
                  <a:pt x="9235" y="1748076"/>
                  <a:pt x="0" y="1614828"/>
                </a:cubicBezTo>
                <a:cubicBezTo>
                  <a:pt x="-9235" y="1481580"/>
                  <a:pt x="19708" y="1275770"/>
                  <a:pt x="0" y="1095985"/>
                </a:cubicBezTo>
                <a:cubicBezTo>
                  <a:pt x="-19708" y="916200"/>
                  <a:pt x="1293" y="715391"/>
                  <a:pt x="0" y="577141"/>
                </a:cubicBezTo>
                <a:cubicBezTo>
                  <a:pt x="-1293" y="438891"/>
                  <a:pt x="11405" y="200061"/>
                  <a:pt x="0" y="0"/>
                </a:cubicBezTo>
                <a:close/>
              </a:path>
            </a:pathLst>
          </a:cu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charset="0"/>
              <a:cs typeface="Times New Roman" panose="02020603050405020304" charset="0"/>
            </a:endParaRPr>
          </a:p>
        </p:txBody>
      </p:sp>
      <p:sp>
        <p:nvSpPr>
          <p:cNvPr id="2" name="TextBox 1"/>
          <p:cNvSpPr txBox="1"/>
          <p:nvPr/>
        </p:nvSpPr>
        <p:spPr>
          <a:xfrm>
            <a:off x="807650" y="282771"/>
            <a:ext cx="3645595" cy="570734"/>
          </a:xfrm>
          <a:prstGeom prst="rect">
            <a:avLst/>
          </a:prstGeom>
          <a:noFill/>
        </p:spPr>
        <p:txBody>
          <a:bodyPr wrap="square" rtlCol="0">
            <a:spAutoFit/>
          </a:bodyPr>
          <a:lstStyle/>
          <a:p>
            <a:pPr algn="ctr">
              <a:lnSpc>
                <a:spcPct val="150000"/>
              </a:lnSpc>
            </a:pPr>
            <a:r>
              <a:rPr lang="vi-VN" sz="2400" b="1" dirty="0">
                <a:solidFill>
                  <a:srgbClr val="17479D"/>
                </a:solidFill>
                <a:latin typeface="Times New Roman" panose="02020603050405020304" charset="0"/>
                <a:cs typeface="Times New Roman" panose="02020603050405020304" charset="0"/>
              </a:rPr>
              <a:t>ĐỌC</a:t>
            </a:r>
            <a:r>
              <a:rPr lang="en-US" sz="2400" b="1" dirty="0">
                <a:solidFill>
                  <a:srgbClr val="17479D"/>
                </a:solidFill>
                <a:latin typeface="Times New Roman" panose="02020603050405020304" charset="0"/>
                <a:cs typeface="Times New Roman" panose="02020603050405020304" charset="0"/>
              </a:rPr>
              <a:t> NỐI TIẾP ĐOẠN</a:t>
            </a:r>
            <a:endParaRPr lang="en-US" sz="2400" b="1" dirty="0">
              <a:solidFill>
                <a:srgbClr val="17479D"/>
              </a:solidFill>
              <a:latin typeface="Times New Roman" panose="02020603050405020304" charset="0"/>
              <a:cs typeface="Times New Roman" panose="02020603050405020304" charset="0"/>
            </a:endParaRPr>
          </a:p>
        </p:txBody>
      </p:sp>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498597" y="282771"/>
            <a:ext cx="776411" cy="700229"/>
          </a:xfrm>
          <a:prstGeom prst="rect">
            <a:avLst/>
          </a:prstGeom>
        </p:spPr>
      </p:pic>
      <p:sp>
        <p:nvSpPr>
          <p:cNvPr id="4" name="TextBox 3"/>
          <p:cNvSpPr txBox="1"/>
          <p:nvPr/>
        </p:nvSpPr>
        <p:spPr>
          <a:xfrm>
            <a:off x="2518776" y="769920"/>
            <a:ext cx="7154436" cy="809965"/>
          </a:xfrm>
          <a:prstGeom prst="rect">
            <a:avLst/>
          </a:prstGeom>
          <a:noFill/>
        </p:spPr>
        <p:txBody>
          <a:bodyPr wrap="square" rtlCol="0">
            <a:spAutoFit/>
          </a:bodyPr>
          <a:lstStyle/>
          <a:p>
            <a:pPr algn="ctr">
              <a:lnSpc>
                <a:spcPct val="150000"/>
              </a:lnSpc>
            </a:pPr>
            <a:r>
              <a:rPr lang="en-US" sz="3600" b="1" dirty="0">
                <a:solidFill>
                  <a:srgbClr val="C00000"/>
                </a:solidFill>
                <a:latin typeface="Times New Roman" panose="02020603050405020304" charset="0"/>
                <a:cs typeface="Times New Roman" panose="02020603050405020304" charset="0"/>
              </a:rPr>
              <a:t>THƯ VIỆN BIẾT ĐI</a:t>
            </a:r>
            <a:endParaRPr lang="en-US" sz="3600" b="1" dirty="0">
              <a:solidFill>
                <a:srgbClr val="C00000"/>
              </a:solidFill>
              <a:latin typeface="Times New Roman" panose="02020603050405020304" charset="0"/>
              <a:cs typeface="Times New Roman" panose="02020603050405020304" charset="0"/>
            </a:endParaRPr>
          </a:p>
        </p:txBody>
      </p:sp>
      <p:sp>
        <p:nvSpPr>
          <p:cNvPr id="5" name="TextBox 4"/>
          <p:cNvSpPr txBox="1"/>
          <p:nvPr/>
        </p:nvSpPr>
        <p:spPr>
          <a:xfrm>
            <a:off x="389902" y="1366805"/>
            <a:ext cx="11412186" cy="5002716"/>
          </a:xfrm>
          <a:prstGeom prst="rect">
            <a:avLst/>
          </a:prstGeom>
          <a:noFill/>
        </p:spPr>
        <p:txBody>
          <a:bodyPr wrap="square" rtlCol="0">
            <a:spAutoFit/>
          </a:bodyPr>
          <a:lstStyle/>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nơi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lưu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giữ</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báo</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nơi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mọi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đến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đọc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hoặc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mượn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về</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Nhiều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nghĩ</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rằng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chỉ</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nằm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im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chỗ</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Nhưng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rất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nhiều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biết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đi</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Lô-</a:t>
            </a:r>
            <a:r>
              <a:rPr lang="en-US" sz="2400" dirty="0" err="1">
                <a:latin typeface="Times New Roman" panose="02020603050405020304" charset="0"/>
                <a:cs typeface="Times New Roman" panose="02020603050405020304" charset="0"/>
              </a:rPr>
              <a:t>gô</a:t>
            </a:r>
            <a:r>
              <a:rPr lang="en-US" sz="2400" dirty="0">
                <a:latin typeface="Times New Roman" panose="02020603050405020304" charset="0"/>
                <a:cs typeface="Times New Roman" panose="02020603050405020304" charset="0"/>
              </a:rPr>
              <a:t>-</a:t>
            </a:r>
            <a:r>
              <a:rPr lang="en-US" sz="2400" dirty="0" err="1">
                <a:latin typeface="Times New Roman" panose="02020603050405020304" charset="0"/>
                <a:cs typeface="Times New Roman" panose="02020603050405020304" charset="0"/>
              </a:rPr>
              <a:t>xơ</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của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Đức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nổi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lớn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nhất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nằm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con </a:t>
            </a:r>
            <a:r>
              <a:rPr lang="en-US" sz="2400" dirty="0" err="1">
                <a:latin typeface="Times New Roman" panose="02020603050405020304" charset="0"/>
                <a:cs typeface="Times New Roman" panose="02020603050405020304" charset="0"/>
              </a:rPr>
              <a:t>tàu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biển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khổng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lồ</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chở</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được</a:t>
            </a:r>
            <a:r>
              <a:rPr lang="en-US" sz="2400" dirty="0">
                <a:latin typeface="Times New Roman" panose="02020603050405020304" charset="0"/>
                <a:cs typeface="Times New Roman" panose="02020603050405020304" charset="0"/>
              </a:rPr>
              <a:t> 500 </a:t>
            </a:r>
            <a:r>
              <a:rPr lang="en-US" sz="2400" dirty="0" err="1">
                <a:latin typeface="Times New Roman" panose="02020603050405020304" charset="0"/>
                <a:cs typeface="Times New Roman" panose="02020603050405020304" charset="0"/>
              </a:rPr>
              <a:t>hành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đã</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từng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đi</a:t>
            </a:r>
            <a:r>
              <a:rPr lang="en-US" sz="2400" dirty="0">
                <a:latin typeface="Times New Roman" panose="02020603050405020304" charset="0"/>
                <a:cs typeface="Times New Roman" panose="02020603050405020304" charset="0"/>
              </a:rPr>
              <a:t> qua 45 </a:t>
            </a:r>
            <a:r>
              <a:rPr lang="en-US" sz="2400" dirty="0" err="1">
                <a:latin typeface="Times New Roman" panose="02020603050405020304" charset="0"/>
                <a:cs typeface="Times New Roman" panose="02020603050405020304" charset="0"/>
              </a:rPr>
              <a:t>nước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Ở </a:t>
            </a:r>
            <a:r>
              <a:rPr lang="en-US" sz="2400" dirty="0" err="1">
                <a:latin typeface="Times New Roman" panose="02020603050405020304" charset="0"/>
                <a:cs typeface="Times New Roman" panose="02020603050405020304" charset="0"/>
              </a:rPr>
              <a:t>Phần</a:t>
            </a:r>
            <a:r>
              <a:rPr lang="en-US" sz="2400" dirty="0">
                <a:latin typeface="Times New Roman" panose="02020603050405020304" charset="0"/>
                <a:cs typeface="Times New Roman" panose="02020603050405020304" charset="0"/>
              </a:rPr>
              <a:t> Lan,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hàng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trăm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di </a:t>
            </a:r>
            <a:r>
              <a:rPr lang="en-US" sz="2400" dirty="0" err="1">
                <a:latin typeface="Times New Roman" panose="02020603050405020304" charset="0"/>
                <a:cs typeface="Times New Roman" panose="02020603050405020304" charset="0"/>
              </a:rPr>
              <a:t>động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những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chiếc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xe</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buýt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cũ</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chạy</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khắp</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thành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phố</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lớn</a:t>
            </a:r>
            <a:r>
              <a:rPr lang="en-US" sz="2400" dirty="0">
                <a:latin typeface="Times New Roman" panose="02020603050405020304" charset="0"/>
                <a:cs typeface="Times New Roman" panose="02020603050405020304" charset="0"/>
              </a:rPr>
              <a:t>. Ở </a:t>
            </a:r>
            <a:r>
              <a:rPr lang="en-US" sz="2400" dirty="0" err="1">
                <a:latin typeface="Times New Roman" panose="02020603050405020304" charset="0"/>
                <a:cs typeface="Times New Roman" panose="02020603050405020304" charset="0"/>
              </a:rPr>
              <a:t>châu</a:t>
            </a:r>
            <a:r>
              <a:rPr lang="en-US" sz="2400" dirty="0">
                <a:latin typeface="Times New Roman" panose="02020603050405020304" charset="0"/>
                <a:cs typeface="Times New Roman" panose="02020603050405020304" charset="0"/>
              </a:rPr>
              <a:t> Phi,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thủ</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đã</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đặt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lưng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con </a:t>
            </a:r>
            <a:r>
              <a:rPr lang="en-US" sz="2400" dirty="0" err="1">
                <a:latin typeface="Times New Roman" panose="02020603050405020304" charset="0"/>
                <a:cs typeface="Times New Roman" panose="02020603050405020304" charset="0"/>
              </a:rPr>
              <a:t>lạc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Nhờ</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những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cuốn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băng</a:t>
            </a:r>
            <a:r>
              <a:rPr lang="en-US" sz="2400" dirty="0">
                <a:latin typeface="Times New Roman" panose="02020603050405020304" charset="0"/>
                <a:cs typeface="Times New Roman" panose="02020603050405020304" charset="0"/>
              </a:rPr>
              <a:t> qua </a:t>
            </a:r>
            <a:r>
              <a:rPr lang="en-US" sz="2400" dirty="0" err="1">
                <a:latin typeface="Times New Roman" panose="02020603050405020304" charset="0"/>
                <a:cs typeface="Times New Roman" panose="02020603050405020304" charset="0"/>
              </a:rPr>
              <a:t>sa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đến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đọc</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Hải</a:t>
            </a:r>
            <a:r>
              <a:rPr lang="en-US" sz="2400" dirty="0">
                <a:latin typeface="Times New Roman" panose="02020603050405020304" charset="0"/>
                <a:cs typeface="Times New Roman" panose="02020603050405020304" charset="0"/>
              </a:rPr>
              <a:t> Nam)</a:t>
            </a:r>
            <a:endParaRPr lang="en-US" sz="2400" dirty="0">
              <a:latin typeface="Times New Roman" panose="02020603050405020304" charset="0"/>
              <a:cs typeface="Times New Roman" panose="02020603050405020304" charset="0"/>
            </a:endParaRPr>
          </a:p>
        </p:txBody>
      </p:sp>
      <p:sp>
        <p:nvSpPr>
          <p:cNvPr id="7" name="Oval 6"/>
          <p:cNvSpPr/>
          <p:nvPr/>
        </p:nvSpPr>
        <p:spPr>
          <a:xfrm>
            <a:off x="221489" y="1450390"/>
            <a:ext cx="629520" cy="580373"/>
          </a:xfrm>
          <a:prstGeom prst="ellipse">
            <a:avLst/>
          </a:prstGeom>
          <a:solidFill>
            <a:srgbClr val="FF66FF"/>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Times New Roman" panose="02020603050405020304" charset="0"/>
                <a:cs typeface="Times New Roman" panose="02020603050405020304" charset="0"/>
              </a:rPr>
              <a:t>1</a:t>
            </a:r>
            <a:endParaRPr lang="en-US" sz="4000" b="1" dirty="0">
              <a:latin typeface="Times New Roman" panose="02020603050405020304" charset="0"/>
              <a:cs typeface="Times New Roman" panose="02020603050405020304" charset="0"/>
            </a:endParaRPr>
          </a:p>
        </p:txBody>
      </p:sp>
      <p:sp>
        <p:nvSpPr>
          <p:cNvPr id="9" name="Oval 8"/>
          <p:cNvSpPr/>
          <p:nvPr/>
        </p:nvSpPr>
        <p:spPr>
          <a:xfrm>
            <a:off x="205599" y="3124436"/>
            <a:ext cx="629520" cy="580373"/>
          </a:xfrm>
          <a:prstGeom prst="ellipse">
            <a:avLst/>
          </a:prstGeom>
          <a:solidFill>
            <a:srgbClr val="FF66FF"/>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Times New Roman" panose="02020603050405020304" charset="0"/>
                <a:cs typeface="Times New Roman" panose="02020603050405020304" charset="0"/>
              </a:rPr>
              <a:t>2</a:t>
            </a:r>
            <a:endParaRPr lang="en-US" sz="4000" b="1" dirty="0">
              <a:latin typeface="Times New Roman" panose="02020603050405020304" charset="0"/>
              <a:cs typeface="Times New Roman" panose="02020603050405020304" charset="0"/>
            </a:endParaRPr>
          </a:p>
        </p:txBody>
      </p:sp>
      <p:sp>
        <p:nvSpPr>
          <p:cNvPr id="11" name="Rectangle: Rounded Corners 10"/>
          <p:cNvSpPr/>
          <p:nvPr/>
        </p:nvSpPr>
        <p:spPr>
          <a:xfrm>
            <a:off x="2396971" y="5848691"/>
            <a:ext cx="5779363" cy="52083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dirty="0" err="1">
                <a:solidFill>
                  <a:prstClr val="white"/>
                </a:solidFill>
                <a:latin typeface="Times New Roman" panose="02020603050405020304" charset="0"/>
                <a:cs typeface="Times New Roman" panose="02020603050405020304" charset="0"/>
              </a:rPr>
              <a:t>Bài</a:t>
            </a:r>
            <a:r>
              <a:rPr lang="en-US" sz="3200" dirty="0">
                <a:solidFill>
                  <a:prstClr val="white"/>
                </a:solidFill>
                <a:latin typeface="Times New Roman" panose="02020603050405020304" charset="0"/>
                <a:cs typeface="Times New Roman" panose="02020603050405020304" charset="0"/>
              </a:rPr>
              <a:t> </a:t>
            </a:r>
            <a:r>
              <a:rPr lang="en-US" sz="3200" dirty="0" err="1">
                <a:solidFill>
                  <a:prstClr val="white"/>
                </a:solidFill>
                <a:latin typeface="Times New Roman" panose="02020603050405020304" charset="0"/>
                <a:cs typeface="Times New Roman" panose="02020603050405020304" charset="0"/>
              </a:rPr>
              <a:t>viết</a:t>
            </a:r>
            <a:r>
              <a:rPr lang="en-US" sz="3200" dirty="0">
                <a:solidFill>
                  <a:prstClr val="white"/>
                </a:solidFill>
                <a:latin typeface="Times New Roman" panose="02020603050405020304" charset="0"/>
                <a:cs typeface="Times New Roman" panose="02020603050405020304" charset="0"/>
              </a:rPr>
              <a:t> </a:t>
            </a:r>
            <a:r>
              <a:rPr lang="en-US" sz="3200" dirty="0" err="1">
                <a:solidFill>
                  <a:prstClr val="white"/>
                </a:solidFill>
                <a:latin typeface="Times New Roman" panose="02020603050405020304" charset="0"/>
                <a:cs typeface="Times New Roman" panose="02020603050405020304" charset="0"/>
              </a:rPr>
              <a:t>gồm</a:t>
            </a:r>
            <a:r>
              <a:rPr lang="en-US" sz="3200" dirty="0">
                <a:solidFill>
                  <a:prstClr val="white"/>
                </a:solidFill>
                <a:latin typeface="Times New Roman" panose="02020603050405020304" charset="0"/>
                <a:cs typeface="Times New Roman" panose="02020603050405020304" charset="0"/>
              </a:rPr>
              <a:t> </a:t>
            </a:r>
            <a:r>
              <a:rPr lang="en-US" sz="3200" dirty="0" err="1">
                <a:solidFill>
                  <a:prstClr val="white"/>
                </a:solidFill>
                <a:latin typeface="Times New Roman" panose="02020603050405020304" charset="0"/>
                <a:cs typeface="Times New Roman" panose="02020603050405020304" charset="0"/>
              </a:rPr>
              <a:t>có</a:t>
            </a:r>
            <a:r>
              <a:rPr lang="en-US" sz="3200" dirty="0">
                <a:solidFill>
                  <a:prstClr val="white"/>
                </a:solidFill>
                <a:latin typeface="Times New Roman" panose="02020603050405020304" charset="0"/>
                <a:cs typeface="Times New Roman" panose="02020603050405020304" charset="0"/>
              </a:rPr>
              <a:t> </a:t>
            </a:r>
            <a:r>
              <a:rPr lang="en-US" sz="3200" dirty="0" err="1">
                <a:solidFill>
                  <a:prstClr val="white"/>
                </a:solidFill>
                <a:latin typeface="Times New Roman" panose="02020603050405020304" charset="0"/>
                <a:cs typeface="Times New Roman" panose="02020603050405020304" charset="0"/>
              </a:rPr>
              <a:t>mấy</a:t>
            </a:r>
            <a:r>
              <a:rPr lang="en-US" sz="3200" dirty="0">
                <a:solidFill>
                  <a:prstClr val="white"/>
                </a:solidFill>
                <a:latin typeface="Times New Roman" panose="02020603050405020304" charset="0"/>
                <a:cs typeface="Times New Roman" panose="02020603050405020304" charset="0"/>
              </a:rPr>
              <a:t> </a:t>
            </a:r>
            <a:r>
              <a:rPr lang="en-US" sz="3200" dirty="0" err="1">
                <a:solidFill>
                  <a:prstClr val="white"/>
                </a:solidFill>
                <a:latin typeface="Times New Roman" panose="02020603050405020304" charset="0"/>
                <a:cs typeface="Times New Roman" panose="02020603050405020304" charset="0"/>
              </a:rPr>
              <a:t>đoạn</a:t>
            </a:r>
            <a:r>
              <a:rPr lang="en-US" sz="3200" dirty="0">
                <a:solidFill>
                  <a:prstClr val="white"/>
                </a:solidFill>
                <a:latin typeface="Times New Roman" panose="02020603050405020304" charset="0"/>
                <a:cs typeface="Times New Roman" panose="02020603050405020304" charset="0"/>
              </a:rPr>
              <a:t>?</a:t>
            </a:r>
            <a:endParaRPr kumimoji="0" lang="en-US" sz="3200" b="0" i="0" u="none" strike="noStrike" kern="1200" cap="none" spc="0" normalizeH="0" baseline="0" noProof="0" dirty="0">
              <a:ln>
                <a:noFill/>
              </a:ln>
              <a:solidFill>
                <a:prstClr val="white"/>
              </a:solidFill>
              <a:effectLst/>
              <a:uLnTx/>
              <a:uFillTx/>
              <a:latin typeface="Times New Roman" panose="02020603050405020304" charset="0"/>
              <a:cs typeface="Times New Roman" panose="02020603050405020304" charset="0"/>
            </a:endParaRPr>
          </a:p>
        </p:txBody>
      </p:sp>
      <p:sp>
        <p:nvSpPr>
          <p:cNvPr id="12" name="Oval 11"/>
          <p:cNvSpPr/>
          <p:nvPr/>
        </p:nvSpPr>
        <p:spPr>
          <a:xfrm>
            <a:off x="178130" y="4166605"/>
            <a:ext cx="629520" cy="580373"/>
          </a:xfrm>
          <a:prstGeom prst="ellipse">
            <a:avLst/>
          </a:prstGeom>
          <a:solidFill>
            <a:srgbClr val="FF66FF"/>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Times New Roman" panose="02020603050405020304" charset="0"/>
                <a:cs typeface="Times New Roman" panose="02020603050405020304" charset="0"/>
              </a:rPr>
              <a:t>3</a:t>
            </a:r>
            <a:endParaRPr lang="en-US" sz="4000" b="1" dirty="0">
              <a:latin typeface="Times New Roman" panose="02020603050405020304" charset="0"/>
              <a:cs typeface="Times New Roman" panose="02020603050405020304" charset="0"/>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down)">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bldLvl="0" animBg="1"/>
      <p:bldP spid="9" grpId="0" bldLvl="0" animBg="1"/>
      <p:bldP spid="11" grpId="0" bldLvl="0" animBg="1"/>
      <p:bldP spid="1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8130" y="273132"/>
            <a:ext cx="11887200" cy="6412676"/>
          </a:xfrm>
          <a:custGeom>
            <a:avLst/>
            <a:gdLst>
              <a:gd name="connsiteX0" fmla="*/ 0 w 11887200"/>
              <a:gd name="connsiteY0" fmla="*/ 0 h 6412676"/>
              <a:gd name="connsiteX1" fmla="*/ 237744 w 11887200"/>
              <a:gd name="connsiteY1" fmla="*/ 0 h 6412676"/>
              <a:gd name="connsiteX2" fmla="*/ 475488 w 11887200"/>
              <a:gd name="connsiteY2" fmla="*/ 0 h 6412676"/>
              <a:gd name="connsiteX3" fmla="*/ 1188720 w 11887200"/>
              <a:gd name="connsiteY3" fmla="*/ 0 h 6412676"/>
              <a:gd name="connsiteX4" fmla="*/ 2020824 w 11887200"/>
              <a:gd name="connsiteY4" fmla="*/ 0 h 6412676"/>
              <a:gd name="connsiteX5" fmla="*/ 2615184 w 11887200"/>
              <a:gd name="connsiteY5" fmla="*/ 0 h 6412676"/>
              <a:gd name="connsiteX6" fmla="*/ 3447288 w 11887200"/>
              <a:gd name="connsiteY6" fmla="*/ 0 h 6412676"/>
              <a:gd name="connsiteX7" fmla="*/ 4279392 w 11887200"/>
              <a:gd name="connsiteY7" fmla="*/ 0 h 6412676"/>
              <a:gd name="connsiteX8" fmla="*/ 4636008 w 11887200"/>
              <a:gd name="connsiteY8" fmla="*/ 0 h 6412676"/>
              <a:gd name="connsiteX9" fmla="*/ 5468112 w 11887200"/>
              <a:gd name="connsiteY9" fmla="*/ 0 h 6412676"/>
              <a:gd name="connsiteX10" fmla="*/ 6181344 w 11887200"/>
              <a:gd name="connsiteY10" fmla="*/ 0 h 6412676"/>
              <a:gd name="connsiteX11" fmla="*/ 6894576 w 11887200"/>
              <a:gd name="connsiteY11" fmla="*/ 0 h 6412676"/>
              <a:gd name="connsiteX12" fmla="*/ 7726680 w 11887200"/>
              <a:gd name="connsiteY12" fmla="*/ 0 h 6412676"/>
              <a:gd name="connsiteX13" fmla="*/ 8202168 w 11887200"/>
              <a:gd name="connsiteY13" fmla="*/ 0 h 6412676"/>
              <a:gd name="connsiteX14" fmla="*/ 8796528 w 11887200"/>
              <a:gd name="connsiteY14" fmla="*/ 0 h 6412676"/>
              <a:gd name="connsiteX15" fmla="*/ 9390888 w 11887200"/>
              <a:gd name="connsiteY15" fmla="*/ 0 h 6412676"/>
              <a:gd name="connsiteX16" fmla="*/ 9747504 w 11887200"/>
              <a:gd name="connsiteY16" fmla="*/ 0 h 6412676"/>
              <a:gd name="connsiteX17" fmla="*/ 10579608 w 11887200"/>
              <a:gd name="connsiteY17" fmla="*/ 0 h 6412676"/>
              <a:gd name="connsiteX18" fmla="*/ 11055096 w 11887200"/>
              <a:gd name="connsiteY18" fmla="*/ 0 h 6412676"/>
              <a:gd name="connsiteX19" fmla="*/ 11887200 w 11887200"/>
              <a:gd name="connsiteY19" fmla="*/ 0 h 6412676"/>
              <a:gd name="connsiteX20" fmla="*/ 11887200 w 11887200"/>
              <a:gd name="connsiteY20" fmla="*/ 711224 h 6412676"/>
              <a:gd name="connsiteX21" fmla="*/ 11887200 w 11887200"/>
              <a:gd name="connsiteY21" fmla="*/ 1294195 h 6412676"/>
              <a:gd name="connsiteX22" fmla="*/ 11887200 w 11887200"/>
              <a:gd name="connsiteY22" fmla="*/ 1748912 h 6412676"/>
              <a:gd name="connsiteX23" fmla="*/ 11887200 w 11887200"/>
              <a:gd name="connsiteY23" fmla="*/ 2203629 h 6412676"/>
              <a:gd name="connsiteX24" fmla="*/ 11887200 w 11887200"/>
              <a:gd name="connsiteY24" fmla="*/ 2850726 h 6412676"/>
              <a:gd name="connsiteX25" fmla="*/ 11887200 w 11887200"/>
              <a:gd name="connsiteY25" fmla="*/ 3241316 h 6412676"/>
              <a:gd name="connsiteX26" fmla="*/ 11887200 w 11887200"/>
              <a:gd name="connsiteY26" fmla="*/ 3952540 h 6412676"/>
              <a:gd name="connsiteX27" fmla="*/ 11887200 w 11887200"/>
              <a:gd name="connsiteY27" fmla="*/ 4535511 h 6412676"/>
              <a:gd name="connsiteX28" fmla="*/ 11887200 w 11887200"/>
              <a:gd name="connsiteY28" fmla="*/ 4990228 h 6412676"/>
              <a:gd name="connsiteX29" fmla="*/ 11887200 w 11887200"/>
              <a:gd name="connsiteY29" fmla="*/ 5380818 h 6412676"/>
              <a:gd name="connsiteX30" fmla="*/ 11887200 w 11887200"/>
              <a:gd name="connsiteY30" fmla="*/ 6412676 h 6412676"/>
              <a:gd name="connsiteX31" fmla="*/ 11649456 w 11887200"/>
              <a:gd name="connsiteY31" fmla="*/ 6412676 h 6412676"/>
              <a:gd name="connsiteX32" fmla="*/ 11292840 w 11887200"/>
              <a:gd name="connsiteY32" fmla="*/ 6412676 h 6412676"/>
              <a:gd name="connsiteX33" fmla="*/ 10817352 w 11887200"/>
              <a:gd name="connsiteY33" fmla="*/ 6412676 h 6412676"/>
              <a:gd name="connsiteX34" fmla="*/ 9985248 w 11887200"/>
              <a:gd name="connsiteY34" fmla="*/ 6412676 h 6412676"/>
              <a:gd name="connsiteX35" fmla="*/ 9390888 w 11887200"/>
              <a:gd name="connsiteY35" fmla="*/ 6412676 h 6412676"/>
              <a:gd name="connsiteX36" fmla="*/ 8915400 w 11887200"/>
              <a:gd name="connsiteY36" fmla="*/ 6412676 h 6412676"/>
              <a:gd name="connsiteX37" fmla="*/ 8558784 w 11887200"/>
              <a:gd name="connsiteY37" fmla="*/ 6412676 h 6412676"/>
              <a:gd name="connsiteX38" fmla="*/ 8083296 w 11887200"/>
              <a:gd name="connsiteY38" fmla="*/ 6412676 h 6412676"/>
              <a:gd name="connsiteX39" fmla="*/ 7607808 w 11887200"/>
              <a:gd name="connsiteY39" fmla="*/ 6412676 h 6412676"/>
              <a:gd name="connsiteX40" fmla="*/ 6894576 w 11887200"/>
              <a:gd name="connsiteY40" fmla="*/ 6412676 h 6412676"/>
              <a:gd name="connsiteX41" fmla="*/ 6419088 w 11887200"/>
              <a:gd name="connsiteY41" fmla="*/ 6412676 h 6412676"/>
              <a:gd name="connsiteX42" fmla="*/ 5705856 w 11887200"/>
              <a:gd name="connsiteY42" fmla="*/ 6412676 h 6412676"/>
              <a:gd name="connsiteX43" fmla="*/ 5468112 w 11887200"/>
              <a:gd name="connsiteY43" fmla="*/ 6412676 h 6412676"/>
              <a:gd name="connsiteX44" fmla="*/ 4636008 w 11887200"/>
              <a:gd name="connsiteY44" fmla="*/ 6412676 h 6412676"/>
              <a:gd name="connsiteX45" fmla="*/ 4279392 w 11887200"/>
              <a:gd name="connsiteY45" fmla="*/ 6412676 h 6412676"/>
              <a:gd name="connsiteX46" fmla="*/ 3685032 w 11887200"/>
              <a:gd name="connsiteY46" fmla="*/ 6412676 h 6412676"/>
              <a:gd name="connsiteX47" fmla="*/ 3209544 w 11887200"/>
              <a:gd name="connsiteY47" fmla="*/ 6412676 h 6412676"/>
              <a:gd name="connsiteX48" fmla="*/ 2615184 w 11887200"/>
              <a:gd name="connsiteY48" fmla="*/ 6412676 h 6412676"/>
              <a:gd name="connsiteX49" fmla="*/ 1783080 w 11887200"/>
              <a:gd name="connsiteY49" fmla="*/ 6412676 h 6412676"/>
              <a:gd name="connsiteX50" fmla="*/ 1426464 w 11887200"/>
              <a:gd name="connsiteY50" fmla="*/ 6412676 h 6412676"/>
              <a:gd name="connsiteX51" fmla="*/ 950976 w 11887200"/>
              <a:gd name="connsiteY51" fmla="*/ 6412676 h 6412676"/>
              <a:gd name="connsiteX52" fmla="*/ 713232 w 11887200"/>
              <a:gd name="connsiteY52" fmla="*/ 6412676 h 6412676"/>
              <a:gd name="connsiteX53" fmla="*/ 0 w 11887200"/>
              <a:gd name="connsiteY53" fmla="*/ 6412676 h 6412676"/>
              <a:gd name="connsiteX54" fmla="*/ 0 w 11887200"/>
              <a:gd name="connsiteY54" fmla="*/ 5765579 h 6412676"/>
              <a:gd name="connsiteX55" fmla="*/ 0 w 11887200"/>
              <a:gd name="connsiteY55" fmla="*/ 5310862 h 6412676"/>
              <a:gd name="connsiteX56" fmla="*/ 0 w 11887200"/>
              <a:gd name="connsiteY56" fmla="*/ 4920271 h 6412676"/>
              <a:gd name="connsiteX57" fmla="*/ 0 w 11887200"/>
              <a:gd name="connsiteY57" fmla="*/ 4465554 h 6412676"/>
              <a:gd name="connsiteX58" fmla="*/ 0 w 11887200"/>
              <a:gd name="connsiteY58" fmla="*/ 3818457 h 6412676"/>
              <a:gd name="connsiteX59" fmla="*/ 0 w 11887200"/>
              <a:gd name="connsiteY59" fmla="*/ 3427867 h 6412676"/>
              <a:gd name="connsiteX60" fmla="*/ 0 w 11887200"/>
              <a:gd name="connsiteY60" fmla="*/ 2780770 h 6412676"/>
              <a:gd name="connsiteX61" fmla="*/ 0 w 11887200"/>
              <a:gd name="connsiteY61" fmla="*/ 2390179 h 6412676"/>
              <a:gd name="connsiteX62" fmla="*/ 0 w 11887200"/>
              <a:gd name="connsiteY62" fmla="*/ 1743082 h 6412676"/>
              <a:gd name="connsiteX63" fmla="*/ 0 w 11887200"/>
              <a:gd name="connsiteY63" fmla="*/ 1224238 h 6412676"/>
              <a:gd name="connsiteX64" fmla="*/ 0 w 11887200"/>
              <a:gd name="connsiteY64" fmla="*/ 641268 h 6412676"/>
              <a:gd name="connsiteX65" fmla="*/ 0 w 11887200"/>
              <a:gd name="connsiteY65" fmla="*/ 0 h 641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887200" h="6412676" fill="none" extrusionOk="0">
                <a:moveTo>
                  <a:pt x="0" y="0"/>
                </a:moveTo>
                <a:cubicBezTo>
                  <a:pt x="97551" y="-7593"/>
                  <a:pt x="178421" y="20956"/>
                  <a:pt x="237744" y="0"/>
                </a:cubicBezTo>
                <a:cubicBezTo>
                  <a:pt x="297067" y="-20956"/>
                  <a:pt x="414023" y="22521"/>
                  <a:pt x="475488" y="0"/>
                </a:cubicBezTo>
                <a:cubicBezTo>
                  <a:pt x="536953" y="-22521"/>
                  <a:pt x="956569" y="15450"/>
                  <a:pt x="1188720" y="0"/>
                </a:cubicBezTo>
                <a:cubicBezTo>
                  <a:pt x="1420871" y="-15450"/>
                  <a:pt x="1723862" y="43650"/>
                  <a:pt x="2020824" y="0"/>
                </a:cubicBezTo>
                <a:cubicBezTo>
                  <a:pt x="2317786" y="-43650"/>
                  <a:pt x="2397154" y="65525"/>
                  <a:pt x="2615184" y="0"/>
                </a:cubicBezTo>
                <a:cubicBezTo>
                  <a:pt x="2833214" y="-65525"/>
                  <a:pt x="3225369" y="64638"/>
                  <a:pt x="3447288" y="0"/>
                </a:cubicBezTo>
                <a:cubicBezTo>
                  <a:pt x="3669207" y="-64638"/>
                  <a:pt x="3979745" y="45573"/>
                  <a:pt x="4279392" y="0"/>
                </a:cubicBezTo>
                <a:cubicBezTo>
                  <a:pt x="4579039" y="-45573"/>
                  <a:pt x="4548156" y="36402"/>
                  <a:pt x="4636008" y="0"/>
                </a:cubicBezTo>
                <a:cubicBezTo>
                  <a:pt x="4723860" y="-36402"/>
                  <a:pt x="5282109" y="97030"/>
                  <a:pt x="5468112" y="0"/>
                </a:cubicBezTo>
                <a:cubicBezTo>
                  <a:pt x="5654115" y="-97030"/>
                  <a:pt x="6023677" y="65919"/>
                  <a:pt x="6181344" y="0"/>
                </a:cubicBezTo>
                <a:cubicBezTo>
                  <a:pt x="6339011" y="-65919"/>
                  <a:pt x="6643176" y="19505"/>
                  <a:pt x="6894576" y="0"/>
                </a:cubicBezTo>
                <a:cubicBezTo>
                  <a:pt x="7145976" y="-19505"/>
                  <a:pt x="7380281" y="38849"/>
                  <a:pt x="7726680" y="0"/>
                </a:cubicBezTo>
                <a:cubicBezTo>
                  <a:pt x="8073079" y="-38849"/>
                  <a:pt x="8051691" y="47937"/>
                  <a:pt x="8202168" y="0"/>
                </a:cubicBezTo>
                <a:cubicBezTo>
                  <a:pt x="8352645" y="-47937"/>
                  <a:pt x="8577157" y="11743"/>
                  <a:pt x="8796528" y="0"/>
                </a:cubicBezTo>
                <a:cubicBezTo>
                  <a:pt x="9015899" y="-11743"/>
                  <a:pt x="9138009" y="36802"/>
                  <a:pt x="9390888" y="0"/>
                </a:cubicBezTo>
                <a:cubicBezTo>
                  <a:pt x="9643767" y="-36802"/>
                  <a:pt x="9587586" y="34229"/>
                  <a:pt x="9747504" y="0"/>
                </a:cubicBezTo>
                <a:cubicBezTo>
                  <a:pt x="9907422" y="-34229"/>
                  <a:pt x="10290159" y="21608"/>
                  <a:pt x="10579608" y="0"/>
                </a:cubicBezTo>
                <a:cubicBezTo>
                  <a:pt x="10869057" y="-21608"/>
                  <a:pt x="10920242" y="56102"/>
                  <a:pt x="11055096" y="0"/>
                </a:cubicBezTo>
                <a:cubicBezTo>
                  <a:pt x="11189950" y="-56102"/>
                  <a:pt x="11713895" y="99322"/>
                  <a:pt x="11887200" y="0"/>
                </a:cubicBezTo>
                <a:cubicBezTo>
                  <a:pt x="11890616" y="197788"/>
                  <a:pt x="11817653" y="430151"/>
                  <a:pt x="11887200" y="711224"/>
                </a:cubicBezTo>
                <a:cubicBezTo>
                  <a:pt x="11956747" y="992297"/>
                  <a:pt x="11866461" y="1116299"/>
                  <a:pt x="11887200" y="1294195"/>
                </a:cubicBezTo>
                <a:cubicBezTo>
                  <a:pt x="11907939" y="1472091"/>
                  <a:pt x="11845218" y="1566943"/>
                  <a:pt x="11887200" y="1748912"/>
                </a:cubicBezTo>
                <a:cubicBezTo>
                  <a:pt x="11929182" y="1930881"/>
                  <a:pt x="11864552" y="2034863"/>
                  <a:pt x="11887200" y="2203629"/>
                </a:cubicBezTo>
                <a:cubicBezTo>
                  <a:pt x="11909848" y="2372395"/>
                  <a:pt x="11827191" y="2545067"/>
                  <a:pt x="11887200" y="2850726"/>
                </a:cubicBezTo>
                <a:cubicBezTo>
                  <a:pt x="11947209" y="3156385"/>
                  <a:pt x="11874592" y="3121047"/>
                  <a:pt x="11887200" y="3241316"/>
                </a:cubicBezTo>
                <a:cubicBezTo>
                  <a:pt x="11899808" y="3361585"/>
                  <a:pt x="11853837" y="3610109"/>
                  <a:pt x="11887200" y="3952540"/>
                </a:cubicBezTo>
                <a:cubicBezTo>
                  <a:pt x="11920563" y="4294971"/>
                  <a:pt x="11865146" y="4303131"/>
                  <a:pt x="11887200" y="4535511"/>
                </a:cubicBezTo>
                <a:cubicBezTo>
                  <a:pt x="11909254" y="4767891"/>
                  <a:pt x="11847325" y="4831477"/>
                  <a:pt x="11887200" y="4990228"/>
                </a:cubicBezTo>
                <a:cubicBezTo>
                  <a:pt x="11927075" y="5148979"/>
                  <a:pt x="11859575" y="5271094"/>
                  <a:pt x="11887200" y="5380818"/>
                </a:cubicBezTo>
                <a:cubicBezTo>
                  <a:pt x="11914825" y="5490542"/>
                  <a:pt x="11786880" y="6125195"/>
                  <a:pt x="11887200" y="6412676"/>
                </a:cubicBezTo>
                <a:cubicBezTo>
                  <a:pt x="11831443" y="6431692"/>
                  <a:pt x="11745096" y="6409084"/>
                  <a:pt x="11649456" y="6412676"/>
                </a:cubicBezTo>
                <a:cubicBezTo>
                  <a:pt x="11553816" y="6416268"/>
                  <a:pt x="11462882" y="6396819"/>
                  <a:pt x="11292840" y="6412676"/>
                </a:cubicBezTo>
                <a:cubicBezTo>
                  <a:pt x="11122798" y="6428533"/>
                  <a:pt x="10914513" y="6400285"/>
                  <a:pt x="10817352" y="6412676"/>
                </a:cubicBezTo>
                <a:cubicBezTo>
                  <a:pt x="10720191" y="6425067"/>
                  <a:pt x="10261345" y="6363307"/>
                  <a:pt x="9985248" y="6412676"/>
                </a:cubicBezTo>
                <a:cubicBezTo>
                  <a:pt x="9709151" y="6462045"/>
                  <a:pt x="9589122" y="6380040"/>
                  <a:pt x="9390888" y="6412676"/>
                </a:cubicBezTo>
                <a:cubicBezTo>
                  <a:pt x="9192654" y="6445312"/>
                  <a:pt x="9145782" y="6400095"/>
                  <a:pt x="8915400" y="6412676"/>
                </a:cubicBezTo>
                <a:cubicBezTo>
                  <a:pt x="8685018" y="6425257"/>
                  <a:pt x="8706145" y="6396838"/>
                  <a:pt x="8558784" y="6412676"/>
                </a:cubicBezTo>
                <a:cubicBezTo>
                  <a:pt x="8411423" y="6428514"/>
                  <a:pt x="8287365" y="6399260"/>
                  <a:pt x="8083296" y="6412676"/>
                </a:cubicBezTo>
                <a:cubicBezTo>
                  <a:pt x="7879227" y="6426092"/>
                  <a:pt x="7785008" y="6359033"/>
                  <a:pt x="7607808" y="6412676"/>
                </a:cubicBezTo>
                <a:cubicBezTo>
                  <a:pt x="7430608" y="6466319"/>
                  <a:pt x="7162610" y="6387117"/>
                  <a:pt x="6894576" y="6412676"/>
                </a:cubicBezTo>
                <a:cubicBezTo>
                  <a:pt x="6626542" y="6438235"/>
                  <a:pt x="6569291" y="6393986"/>
                  <a:pt x="6419088" y="6412676"/>
                </a:cubicBezTo>
                <a:cubicBezTo>
                  <a:pt x="6268885" y="6431366"/>
                  <a:pt x="5865370" y="6336729"/>
                  <a:pt x="5705856" y="6412676"/>
                </a:cubicBezTo>
                <a:cubicBezTo>
                  <a:pt x="5546342" y="6488623"/>
                  <a:pt x="5517640" y="6410322"/>
                  <a:pt x="5468112" y="6412676"/>
                </a:cubicBezTo>
                <a:cubicBezTo>
                  <a:pt x="5418584" y="6415030"/>
                  <a:pt x="4925500" y="6385132"/>
                  <a:pt x="4636008" y="6412676"/>
                </a:cubicBezTo>
                <a:cubicBezTo>
                  <a:pt x="4346516" y="6440220"/>
                  <a:pt x="4452489" y="6412591"/>
                  <a:pt x="4279392" y="6412676"/>
                </a:cubicBezTo>
                <a:cubicBezTo>
                  <a:pt x="4106295" y="6412761"/>
                  <a:pt x="3910299" y="6374870"/>
                  <a:pt x="3685032" y="6412676"/>
                </a:cubicBezTo>
                <a:cubicBezTo>
                  <a:pt x="3459765" y="6450482"/>
                  <a:pt x="3429398" y="6385043"/>
                  <a:pt x="3209544" y="6412676"/>
                </a:cubicBezTo>
                <a:cubicBezTo>
                  <a:pt x="2989690" y="6440309"/>
                  <a:pt x="2803749" y="6343972"/>
                  <a:pt x="2615184" y="6412676"/>
                </a:cubicBezTo>
                <a:cubicBezTo>
                  <a:pt x="2426619" y="6481380"/>
                  <a:pt x="1950148" y="6344287"/>
                  <a:pt x="1783080" y="6412676"/>
                </a:cubicBezTo>
                <a:cubicBezTo>
                  <a:pt x="1616012" y="6481065"/>
                  <a:pt x="1537761" y="6394006"/>
                  <a:pt x="1426464" y="6412676"/>
                </a:cubicBezTo>
                <a:cubicBezTo>
                  <a:pt x="1315167" y="6431346"/>
                  <a:pt x="1127184" y="6403799"/>
                  <a:pt x="950976" y="6412676"/>
                </a:cubicBezTo>
                <a:cubicBezTo>
                  <a:pt x="774768" y="6421553"/>
                  <a:pt x="764957" y="6396773"/>
                  <a:pt x="713232" y="6412676"/>
                </a:cubicBezTo>
                <a:cubicBezTo>
                  <a:pt x="661507" y="6428579"/>
                  <a:pt x="273064" y="6371404"/>
                  <a:pt x="0" y="6412676"/>
                </a:cubicBezTo>
                <a:cubicBezTo>
                  <a:pt x="-10310" y="6216871"/>
                  <a:pt x="15948" y="6053713"/>
                  <a:pt x="0" y="5765579"/>
                </a:cubicBezTo>
                <a:cubicBezTo>
                  <a:pt x="-15948" y="5477445"/>
                  <a:pt x="52003" y="5435787"/>
                  <a:pt x="0" y="5310862"/>
                </a:cubicBezTo>
                <a:cubicBezTo>
                  <a:pt x="-52003" y="5185937"/>
                  <a:pt x="42909" y="5026919"/>
                  <a:pt x="0" y="4920271"/>
                </a:cubicBezTo>
                <a:cubicBezTo>
                  <a:pt x="-42909" y="4813623"/>
                  <a:pt x="52935" y="4588530"/>
                  <a:pt x="0" y="4465554"/>
                </a:cubicBezTo>
                <a:cubicBezTo>
                  <a:pt x="-52935" y="4342578"/>
                  <a:pt x="9469" y="3972753"/>
                  <a:pt x="0" y="3818457"/>
                </a:cubicBezTo>
                <a:cubicBezTo>
                  <a:pt x="-9469" y="3664161"/>
                  <a:pt x="25805" y="3532848"/>
                  <a:pt x="0" y="3427867"/>
                </a:cubicBezTo>
                <a:cubicBezTo>
                  <a:pt x="-25805" y="3322886"/>
                  <a:pt x="28279" y="3034965"/>
                  <a:pt x="0" y="2780770"/>
                </a:cubicBezTo>
                <a:cubicBezTo>
                  <a:pt x="-28279" y="2526575"/>
                  <a:pt x="2369" y="2560782"/>
                  <a:pt x="0" y="2390179"/>
                </a:cubicBezTo>
                <a:cubicBezTo>
                  <a:pt x="-2369" y="2219576"/>
                  <a:pt x="6024" y="2008757"/>
                  <a:pt x="0" y="1743082"/>
                </a:cubicBezTo>
                <a:cubicBezTo>
                  <a:pt x="-6024" y="1477407"/>
                  <a:pt x="19596" y="1393468"/>
                  <a:pt x="0" y="1224238"/>
                </a:cubicBezTo>
                <a:cubicBezTo>
                  <a:pt x="-19596" y="1055008"/>
                  <a:pt x="43767" y="788739"/>
                  <a:pt x="0" y="641268"/>
                </a:cubicBezTo>
                <a:cubicBezTo>
                  <a:pt x="-43767" y="493797"/>
                  <a:pt x="17353" y="272837"/>
                  <a:pt x="0" y="0"/>
                </a:cubicBezTo>
                <a:close/>
              </a:path>
              <a:path w="11887200" h="6412676" stroke="0" extrusionOk="0">
                <a:moveTo>
                  <a:pt x="0" y="0"/>
                </a:moveTo>
                <a:cubicBezTo>
                  <a:pt x="265773" y="-73457"/>
                  <a:pt x="503829" y="89683"/>
                  <a:pt x="832104" y="0"/>
                </a:cubicBezTo>
                <a:cubicBezTo>
                  <a:pt x="1160379" y="-89683"/>
                  <a:pt x="954353" y="1497"/>
                  <a:pt x="1069848" y="0"/>
                </a:cubicBezTo>
                <a:cubicBezTo>
                  <a:pt x="1185343" y="-1497"/>
                  <a:pt x="1632088" y="34509"/>
                  <a:pt x="1783080" y="0"/>
                </a:cubicBezTo>
                <a:cubicBezTo>
                  <a:pt x="1934072" y="-34509"/>
                  <a:pt x="2160095" y="49510"/>
                  <a:pt x="2258568" y="0"/>
                </a:cubicBezTo>
                <a:cubicBezTo>
                  <a:pt x="2357041" y="-49510"/>
                  <a:pt x="2608694" y="17288"/>
                  <a:pt x="2734056" y="0"/>
                </a:cubicBezTo>
                <a:cubicBezTo>
                  <a:pt x="2859418" y="-17288"/>
                  <a:pt x="3089268" y="45805"/>
                  <a:pt x="3328416" y="0"/>
                </a:cubicBezTo>
                <a:cubicBezTo>
                  <a:pt x="3567564" y="-45805"/>
                  <a:pt x="3469435" y="934"/>
                  <a:pt x="3566160" y="0"/>
                </a:cubicBezTo>
                <a:cubicBezTo>
                  <a:pt x="3662885" y="-934"/>
                  <a:pt x="3978511" y="66495"/>
                  <a:pt x="4160520" y="0"/>
                </a:cubicBezTo>
                <a:cubicBezTo>
                  <a:pt x="4342529" y="-66495"/>
                  <a:pt x="4535775" y="4978"/>
                  <a:pt x="4636008" y="0"/>
                </a:cubicBezTo>
                <a:cubicBezTo>
                  <a:pt x="4736241" y="-4978"/>
                  <a:pt x="4831413" y="23509"/>
                  <a:pt x="4992624" y="0"/>
                </a:cubicBezTo>
                <a:cubicBezTo>
                  <a:pt x="5153835" y="-23509"/>
                  <a:pt x="5458645" y="39196"/>
                  <a:pt x="5705856" y="0"/>
                </a:cubicBezTo>
                <a:cubicBezTo>
                  <a:pt x="5953067" y="-39196"/>
                  <a:pt x="5840252" y="11776"/>
                  <a:pt x="5943600" y="0"/>
                </a:cubicBezTo>
                <a:cubicBezTo>
                  <a:pt x="6046948" y="-11776"/>
                  <a:pt x="6415342" y="56647"/>
                  <a:pt x="6537960" y="0"/>
                </a:cubicBezTo>
                <a:cubicBezTo>
                  <a:pt x="6660578" y="-56647"/>
                  <a:pt x="6725317" y="22152"/>
                  <a:pt x="6775704" y="0"/>
                </a:cubicBezTo>
                <a:cubicBezTo>
                  <a:pt x="6826091" y="-22152"/>
                  <a:pt x="7320580" y="69080"/>
                  <a:pt x="7488936" y="0"/>
                </a:cubicBezTo>
                <a:cubicBezTo>
                  <a:pt x="7657292" y="-69080"/>
                  <a:pt x="7908044" y="3785"/>
                  <a:pt x="8321040" y="0"/>
                </a:cubicBezTo>
                <a:cubicBezTo>
                  <a:pt x="8734036" y="-3785"/>
                  <a:pt x="8579152" y="40088"/>
                  <a:pt x="8677656" y="0"/>
                </a:cubicBezTo>
                <a:cubicBezTo>
                  <a:pt x="8776160" y="-40088"/>
                  <a:pt x="9028946" y="34039"/>
                  <a:pt x="9272016" y="0"/>
                </a:cubicBezTo>
                <a:cubicBezTo>
                  <a:pt x="9515086" y="-34039"/>
                  <a:pt x="9772614" y="82188"/>
                  <a:pt x="9985248" y="0"/>
                </a:cubicBezTo>
                <a:cubicBezTo>
                  <a:pt x="10197882" y="-82188"/>
                  <a:pt x="10375423" y="1873"/>
                  <a:pt x="10698480" y="0"/>
                </a:cubicBezTo>
                <a:cubicBezTo>
                  <a:pt x="11021537" y="-1873"/>
                  <a:pt x="11631023" y="14155"/>
                  <a:pt x="11887200" y="0"/>
                </a:cubicBezTo>
                <a:cubicBezTo>
                  <a:pt x="11971304" y="248654"/>
                  <a:pt x="11816990" y="370450"/>
                  <a:pt x="11887200" y="711224"/>
                </a:cubicBezTo>
                <a:cubicBezTo>
                  <a:pt x="11957410" y="1051998"/>
                  <a:pt x="11851388" y="1215102"/>
                  <a:pt x="11887200" y="1358321"/>
                </a:cubicBezTo>
                <a:cubicBezTo>
                  <a:pt x="11923012" y="1501540"/>
                  <a:pt x="11821308" y="1809826"/>
                  <a:pt x="11887200" y="2005419"/>
                </a:cubicBezTo>
                <a:cubicBezTo>
                  <a:pt x="11953092" y="2201012"/>
                  <a:pt x="11812962" y="2455930"/>
                  <a:pt x="11887200" y="2716643"/>
                </a:cubicBezTo>
                <a:cubicBezTo>
                  <a:pt x="11961438" y="2977356"/>
                  <a:pt x="11845021" y="3005465"/>
                  <a:pt x="11887200" y="3235487"/>
                </a:cubicBezTo>
                <a:cubicBezTo>
                  <a:pt x="11929379" y="3465509"/>
                  <a:pt x="11838983" y="3786128"/>
                  <a:pt x="11887200" y="3946711"/>
                </a:cubicBezTo>
                <a:cubicBezTo>
                  <a:pt x="11935417" y="4107294"/>
                  <a:pt x="11873890" y="4260870"/>
                  <a:pt x="11887200" y="4465554"/>
                </a:cubicBezTo>
                <a:cubicBezTo>
                  <a:pt x="11900510" y="4670238"/>
                  <a:pt x="11863895" y="4902645"/>
                  <a:pt x="11887200" y="5112652"/>
                </a:cubicBezTo>
                <a:cubicBezTo>
                  <a:pt x="11910505" y="5322659"/>
                  <a:pt x="11871659" y="5471898"/>
                  <a:pt x="11887200" y="5695622"/>
                </a:cubicBezTo>
                <a:cubicBezTo>
                  <a:pt x="11902741" y="5919346"/>
                  <a:pt x="11835976" y="6137365"/>
                  <a:pt x="11887200" y="6412676"/>
                </a:cubicBezTo>
                <a:cubicBezTo>
                  <a:pt x="11826989" y="6421651"/>
                  <a:pt x="11720580" y="6386844"/>
                  <a:pt x="11649456" y="6412676"/>
                </a:cubicBezTo>
                <a:cubicBezTo>
                  <a:pt x="11578332" y="6438508"/>
                  <a:pt x="11384207" y="6378780"/>
                  <a:pt x="11173968" y="6412676"/>
                </a:cubicBezTo>
                <a:cubicBezTo>
                  <a:pt x="10963729" y="6446572"/>
                  <a:pt x="10891809" y="6393000"/>
                  <a:pt x="10698480" y="6412676"/>
                </a:cubicBezTo>
                <a:cubicBezTo>
                  <a:pt x="10505151" y="6432352"/>
                  <a:pt x="10345498" y="6374173"/>
                  <a:pt x="10104120" y="6412676"/>
                </a:cubicBezTo>
                <a:cubicBezTo>
                  <a:pt x="9862742" y="6451179"/>
                  <a:pt x="9886641" y="6402781"/>
                  <a:pt x="9747504" y="6412676"/>
                </a:cubicBezTo>
                <a:cubicBezTo>
                  <a:pt x="9608367" y="6422571"/>
                  <a:pt x="9273745" y="6339009"/>
                  <a:pt x="8915400" y="6412676"/>
                </a:cubicBezTo>
                <a:cubicBezTo>
                  <a:pt x="8557055" y="6486343"/>
                  <a:pt x="8549276" y="6344547"/>
                  <a:pt x="8321040" y="6412676"/>
                </a:cubicBezTo>
                <a:cubicBezTo>
                  <a:pt x="8092804" y="6480805"/>
                  <a:pt x="8078156" y="6399667"/>
                  <a:pt x="7845552" y="6412676"/>
                </a:cubicBezTo>
                <a:cubicBezTo>
                  <a:pt x="7612948" y="6425685"/>
                  <a:pt x="7720888" y="6405649"/>
                  <a:pt x="7607808" y="6412676"/>
                </a:cubicBezTo>
                <a:cubicBezTo>
                  <a:pt x="7494728" y="6419703"/>
                  <a:pt x="7199905" y="6377273"/>
                  <a:pt x="6894576" y="6412676"/>
                </a:cubicBezTo>
                <a:cubicBezTo>
                  <a:pt x="6589247" y="6448079"/>
                  <a:pt x="6512504" y="6395154"/>
                  <a:pt x="6181344" y="6412676"/>
                </a:cubicBezTo>
                <a:cubicBezTo>
                  <a:pt x="5850184" y="6430198"/>
                  <a:pt x="5519434" y="6402592"/>
                  <a:pt x="5349240" y="6412676"/>
                </a:cubicBezTo>
                <a:cubicBezTo>
                  <a:pt x="5179046" y="6422760"/>
                  <a:pt x="4685564" y="6317449"/>
                  <a:pt x="4517136" y="6412676"/>
                </a:cubicBezTo>
                <a:cubicBezTo>
                  <a:pt x="4348708" y="6507903"/>
                  <a:pt x="4095641" y="6360392"/>
                  <a:pt x="3922776" y="6412676"/>
                </a:cubicBezTo>
                <a:cubicBezTo>
                  <a:pt x="3749911" y="6464960"/>
                  <a:pt x="3476721" y="6331925"/>
                  <a:pt x="3209544" y="6412676"/>
                </a:cubicBezTo>
                <a:cubicBezTo>
                  <a:pt x="2942367" y="6493427"/>
                  <a:pt x="2915155" y="6392239"/>
                  <a:pt x="2734056" y="6412676"/>
                </a:cubicBezTo>
                <a:cubicBezTo>
                  <a:pt x="2552957" y="6433113"/>
                  <a:pt x="2357642" y="6345545"/>
                  <a:pt x="2020824" y="6412676"/>
                </a:cubicBezTo>
                <a:cubicBezTo>
                  <a:pt x="1684006" y="6479807"/>
                  <a:pt x="1803071" y="6411684"/>
                  <a:pt x="1664208" y="6412676"/>
                </a:cubicBezTo>
                <a:cubicBezTo>
                  <a:pt x="1525345" y="6413668"/>
                  <a:pt x="1442145" y="6371152"/>
                  <a:pt x="1307592" y="6412676"/>
                </a:cubicBezTo>
                <a:cubicBezTo>
                  <a:pt x="1173039" y="6454200"/>
                  <a:pt x="1007220" y="6386824"/>
                  <a:pt x="832104" y="6412676"/>
                </a:cubicBezTo>
                <a:cubicBezTo>
                  <a:pt x="656988" y="6438528"/>
                  <a:pt x="313961" y="6318709"/>
                  <a:pt x="0" y="6412676"/>
                </a:cubicBezTo>
                <a:cubicBezTo>
                  <a:pt x="-25323" y="6206525"/>
                  <a:pt x="38864" y="6070230"/>
                  <a:pt x="0" y="5829705"/>
                </a:cubicBezTo>
                <a:cubicBezTo>
                  <a:pt x="-38864" y="5589180"/>
                  <a:pt x="26143" y="5501693"/>
                  <a:pt x="0" y="5246735"/>
                </a:cubicBezTo>
                <a:cubicBezTo>
                  <a:pt x="-26143" y="4991777"/>
                  <a:pt x="25779" y="4977345"/>
                  <a:pt x="0" y="4856145"/>
                </a:cubicBezTo>
                <a:cubicBezTo>
                  <a:pt x="-25779" y="4734945"/>
                  <a:pt x="77097" y="4427296"/>
                  <a:pt x="0" y="4209047"/>
                </a:cubicBezTo>
                <a:cubicBezTo>
                  <a:pt x="-77097" y="3990798"/>
                  <a:pt x="61239" y="3874409"/>
                  <a:pt x="0" y="3626077"/>
                </a:cubicBezTo>
                <a:cubicBezTo>
                  <a:pt x="-61239" y="3377745"/>
                  <a:pt x="52540" y="3309684"/>
                  <a:pt x="0" y="3043106"/>
                </a:cubicBezTo>
                <a:cubicBezTo>
                  <a:pt x="-52540" y="2776528"/>
                  <a:pt x="37986" y="2795135"/>
                  <a:pt x="0" y="2588389"/>
                </a:cubicBezTo>
                <a:cubicBezTo>
                  <a:pt x="-37986" y="2381643"/>
                  <a:pt x="33438" y="2254847"/>
                  <a:pt x="0" y="2133672"/>
                </a:cubicBezTo>
                <a:cubicBezTo>
                  <a:pt x="-33438" y="2012497"/>
                  <a:pt x="9235" y="1748076"/>
                  <a:pt x="0" y="1614828"/>
                </a:cubicBezTo>
                <a:cubicBezTo>
                  <a:pt x="-9235" y="1481580"/>
                  <a:pt x="19708" y="1275770"/>
                  <a:pt x="0" y="1095985"/>
                </a:cubicBezTo>
                <a:cubicBezTo>
                  <a:pt x="-19708" y="916200"/>
                  <a:pt x="1293" y="715391"/>
                  <a:pt x="0" y="577141"/>
                </a:cubicBezTo>
                <a:cubicBezTo>
                  <a:pt x="-1293" y="438891"/>
                  <a:pt x="11405" y="200061"/>
                  <a:pt x="0" y="0"/>
                </a:cubicBezTo>
                <a:close/>
              </a:path>
            </a:pathLst>
          </a:cu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Rounded" panose="020B0500000000000000"/>
              <a:ea typeface="Arial-Rounded" panose="020B0500000000000000"/>
              <a:cs typeface="+mn-cs"/>
            </a:endParaRPr>
          </a:p>
        </p:txBody>
      </p:sp>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498597" y="282771"/>
            <a:ext cx="776411" cy="700229"/>
          </a:xfrm>
          <a:prstGeom prst="rect">
            <a:avLst/>
          </a:prstGeom>
        </p:spPr>
      </p:pic>
      <p:sp>
        <p:nvSpPr>
          <p:cNvPr id="4" name="TextBox 3"/>
          <p:cNvSpPr txBox="1"/>
          <p:nvPr/>
        </p:nvSpPr>
        <p:spPr>
          <a:xfrm>
            <a:off x="2518776" y="769920"/>
            <a:ext cx="7154436" cy="80996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sz="3600" b="1" i="0" u="none" strike="noStrike" kern="1200" cap="none" spc="0" normalizeH="0" baseline="0" noProof="0" dirty="0">
                <a:ln>
                  <a:noFill/>
                </a:ln>
                <a:solidFill>
                  <a:srgbClr val="C00000"/>
                </a:solidFill>
                <a:effectLst/>
                <a:uLnTx/>
                <a:uFillTx/>
                <a:latin typeface="Arial-Rounded" panose="020B0500000000000000"/>
                <a:ea typeface="Arial-Rounded" panose="020B0500000000000000"/>
                <a:cs typeface="+mn-cs"/>
              </a:rPr>
              <a:t>THƯ VIỆN BIẾT ĐI</a:t>
            </a:r>
            <a:endParaRPr kumimoji="0" lang="en-US" sz="3600" b="1" i="0" u="none" strike="noStrike" kern="1200" cap="none" spc="0" normalizeH="0" baseline="0" noProof="0" dirty="0">
              <a:ln>
                <a:noFill/>
              </a:ln>
              <a:solidFill>
                <a:srgbClr val="C00000"/>
              </a:solidFill>
              <a:effectLst/>
              <a:uLnTx/>
              <a:uFillTx/>
              <a:latin typeface="Arial-Rounded" panose="020B0500000000000000"/>
              <a:ea typeface="Arial-Rounded" panose="020B0500000000000000"/>
              <a:cs typeface="+mn-cs"/>
            </a:endParaRPr>
          </a:p>
        </p:txBody>
      </p:sp>
      <p:sp>
        <p:nvSpPr>
          <p:cNvPr id="5" name="TextBox 4"/>
          <p:cNvSpPr txBox="1"/>
          <p:nvPr/>
        </p:nvSpPr>
        <p:spPr>
          <a:xfrm>
            <a:off x="389902" y="1366805"/>
            <a:ext cx="11412186" cy="507746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là</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nơi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lưu</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giữ</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sách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báo</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nơi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mọi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người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đến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đọc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sách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hoặc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mượn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sách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về</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nhà</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Nhiều</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người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nghĩ</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rằng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chỉ</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nằm</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im</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một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chỗ</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Nhưng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trên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thế</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giới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có</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rất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nhiều</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biết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a:t>
            </a:r>
            <a:endPar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Lô-</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gô</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xơ</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của</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Đức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là</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nổi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lớn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nhất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thế</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giới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Nó</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nằm</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trên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một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con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tàu</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biển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khổng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lồ</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có</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thể</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chở</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được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500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hành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khách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và</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đã</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từng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qua 45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nước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trên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thế</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giới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a:t>
            </a:r>
            <a:endPar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Ở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Phần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Lan,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có</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hàng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trăm</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di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động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trên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những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chiếc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xe</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buýt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cũ</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chạy</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khắp</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các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thành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phố</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lớn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Ở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châu</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Phi,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một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người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thủ</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đã</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đặt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thư</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viện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trên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lưng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một</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con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lạc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đà</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Nhờ</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thế</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những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cuốn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sách</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có</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thể</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băng</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qua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sa</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mạc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để</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đến</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với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người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đọc</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a:t>
            </a:r>
            <a:endPar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charset="0"/>
                <a:ea typeface="Arial-Rounded" panose="020B0500000000000000"/>
                <a:cs typeface="Times New Roman" panose="02020603050405020304" charset="0"/>
              </a:rPr>
              <a:t>Hải</a:t>
            </a:r>
            <a:r>
              <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rPr>
              <a:t> Nam)</a:t>
            </a:r>
            <a:endParaRPr kumimoji="0" lang="en-US" sz="2400" b="0" i="0" u="none" strike="noStrike" kern="1200" cap="none" spc="0" normalizeH="0" baseline="0" noProof="0" dirty="0">
              <a:ln>
                <a:noFill/>
              </a:ln>
              <a:solidFill>
                <a:prstClr val="black"/>
              </a:solidFill>
              <a:effectLst/>
              <a:uLnTx/>
              <a:uFillTx/>
              <a:latin typeface="Times New Roman" panose="02020603050405020304" charset="0"/>
              <a:ea typeface="Arial-Rounded" panose="020B0500000000000000"/>
              <a:cs typeface="Times New Roman" panose="02020603050405020304" charset="0"/>
            </a:endParaRPr>
          </a:p>
        </p:txBody>
      </p:sp>
      <p:sp>
        <p:nvSpPr>
          <p:cNvPr id="7" name="Oval 6"/>
          <p:cNvSpPr/>
          <p:nvPr/>
        </p:nvSpPr>
        <p:spPr>
          <a:xfrm>
            <a:off x="221489" y="1450390"/>
            <a:ext cx="629520" cy="580373"/>
          </a:xfrm>
          <a:prstGeom prst="ellipse">
            <a:avLst/>
          </a:prstGeom>
          <a:solidFill>
            <a:srgbClr val="FF66FF"/>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rPr>
              <a:t>1</a:t>
            </a:r>
            <a:endParaRPr kumimoji="0" lang="en-US" sz="4000" b="1"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endParaRPr>
          </a:p>
        </p:txBody>
      </p:sp>
      <p:sp>
        <p:nvSpPr>
          <p:cNvPr id="9" name="Oval 8"/>
          <p:cNvSpPr/>
          <p:nvPr/>
        </p:nvSpPr>
        <p:spPr>
          <a:xfrm>
            <a:off x="205599" y="3124436"/>
            <a:ext cx="629520" cy="580373"/>
          </a:xfrm>
          <a:prstGeom prst="ellipse">
            <a:avLst/>
          </a:prstGeom>
          <a:solidFill>
            <a:srgbClr val="FF66FF"/>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rPr>
              <a:t>2</a:t>
            </a:r>
            <a:endParaRPr kumimoji="0" lang="en-US" sz="4000" b="1"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endParaRPr>
          </a:p>
        </p:txBody>
      </p:sp>
      <p:sp>
        <p:nvSpPr>
          <p:cNvPr id="11" name="Rectangle: Rounded Corners 10"/>
          <p:cNvSpPr/>
          <p:nvPr/>
        </p:nvSpPr>
        <p:spPr>
          <a:xfrm>
            <a:off x="3755254" y="5848691"/>
            <a:ext cx="4421080" cy="52083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dirty="0" err="1">
                <a:solidFill>
                  <a:prstClr val="white"/>
                </a:solidFill>
                <a:latin typeface="Arial-Rounded" panose="020B0500000000000000"/>
                <a:ea typeface="Arial-Rounded" panose="020B0500000000000000"/>
              </a:rPr>
              <a:t>Đọc</a:t>
            </a:r>
            <a:r>
              <a:rPr lang="en-US" sz="3200" dirty="0">
                <a:solidFill>
                  <a:prstClr val="white"/>
                </a:solidFill>
                <a:latin typeface="Arial-Rounded" panose="020B0500000000000000"/>
                <a:ea typeface="Arial-Rounded" panose="020B0500000000000000"/>
              </a:rPr>
              <a:t> </a:t>
            </a:r>
            <a:r>
              <a:rPr lang="en-US" sz="3200" dirty="0" err="1">
                <a:solidFill>
                  <a:prstClr val="white"/>
                </a:solidFill>
                <a:latin typeface="Arial-Rounded" panose="020B0500000000000000"/>
                <a:ea typeface="Arial-Rounded" panose="020B0500000000000000"/>
              </a:rPr>
              <a:t>theo</a:t>
            </a:r>
            <a:r>
              <a:rPr lang="en-US" sz="3200" dirty="0">
                <a:solidFill>
                  <a:prstClr val="white"/>
                </a:solidFill>
                <a:latin typeface="Arial-Rounded" panose="020B0500000000000000"/>
                <a:ea typeface="Arial-Rounded" panose="020B0500000000000000"/>
              </a:rPr>
              <a:t> </a:t>
            </a:r>
            <a:r>
              <a:rPr lang="en-US" sz="3200" dirty="0" err="1">
                <a:solidFill>
                  <a:prstClr val="white"/>
                </a:solidFill>
                <a:latin typeface="Arial-Rounded" panose="020B0500000000000000"/>
                <a:ea typeface="Arial-Rounded" panose="020B0500000000000000"/>
              </a:rPr>
              <a:t>nhóm</a:t>
            </a:r>
            <a:endParaRPr kumimoji="0" lang="en-US" sz="3200" b="0"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endParaRPr>
          </a:p>
        </p:txBody>
      </p:sp>
      <p:sp>
        <p:nvSpPr>
          <p:cNvPr id="12" name="Oval 11"/>
          <p:cNvSpPr/>
          <p:nvPr/>
        </p:nvSpPr>
        <p:spPr>
          <a:xfrm>
            <a:off x="178130" y="4166605"/>
            <a:ext cx="629520" cy="580373"/>
          </a:xfrm>
          <a:prstGeom prst="ellipse">
            <a:avLst/>
          </a:prstGeom>
          <a:solidFill>
            <a:srgbClr val="FF66FF"/>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rPr>
              <a:t>3</a:t>
            </a:r>
            <a:endParaRPr kumimoji="0" lang="en-US" sz="4000" b="1" i="0" u="none" strike="noStrike" kern="1200" cap="none" spc="0" normalizeH="0" baseline="0" noProof="0" dirty="0">
              <a:ln>
                <a:noFill/>
              </a:ln>
              <a:solidFill>
                <a:prstClr val="white"/>
              </a:solidFill>
              <a:effectLst/>
              <a:uLnTx/>
              <a:uFillTx/>
              <a:latin typeface="Arial-Rounded" panose="020B0500000000000000"/>
              <a:ea typeface="Arial-Rounded" panose="020B0500000000000000"/>
              <a:cs typeface="+mn-cs"/>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8130" y="273132"/>
            <a:ext cx="11887200" cy="6412676"/>
          </a:xfrm>
          <a:custGeom>
            <a:avLst/>
            <a:gdLst>
              <a:gd name="connsiteX0" fmla="*/ 0 w 11887200"/>
              <a:gd name="connsiteY0" fmla="*/ 0 h 6412676"/>
              <a:gd name="connsiteX1" fmla="*/ 237744 w 11887200"/>
              <a:gd name="connsiteY1" fmla="*/ 0 h 6412676"/>
              <a:gd name="connsiteX2" fmla="*/ 475488 w 11887200"/>
              <a:gd name="connsiteY2" fmla="*/ 0 h 6412676"/>
              <a:gd name="connsiteX3" fmla="*/ 1188720 w 11887200"/>
              <a:gd name="connsiteY3" fmla="*/ 0 h 6412676"/>
              <a:gd name="connsiteX4" fmla="*/ 2020824 w 11887200"/>
              <a:gd name="connsiteY4" fmla="*/ 0 h 6412676"/>
              <a:gd name="connsiteX5" fmla="*/ 2615184 w 11887200"/>
              <a:gd name="connsiteY5" fmla="*/ 0 h 6412676"/>
              <a:gd name="connsiteX6" fmla="*/ 3447288 w 11887200"/>
              <a:gd name="connsiteY6" fmla="*/ 0 h 6412676"/>
              <a:gd name="connsiteX7" fmla="*/ 4279392 w 11887200"/>
              <a:gd name="connsiteY7" fmla="*/ 0 h 6412676"/>
              <a:gd name="connsiteX8" fmla="*/ 4636008 w 11887200"/>
              <a:gd name="connsiteY8" fmla="*/ 0 h 6412676"/>
              <a:gd name="connsiteX9" fmla="*/ 5468112 w 11887200"/>
              <a:gd name="connsiteY9" fmla="*/ 0 h 6412676"/>
              <a:gd name="connsiteX10" fmla="*/ 6181344 w 11887200"/>
              <a:gd name="connsiteY10" fmla="*/ 0 h 6412676"/>
              <a:gd name="connsiteX11" fmla="*/ 6894576 w 11887200"/>
              <a:gd name="connsiteY11" fmla="*/ 0 h 6412676"/>
              <a:gd name="connsiteX12" fmla="*/ 7726680 w 11887200"/>
              <a:gd name="connsiteY12" fmla="*/ 0 h 6412676"/>
              <a:gd name="connsiteX13" fmla="*/ 8202168 w 11887200"/>
              <a:gd name="connsiteY13" fmla="*/ 0 h 6412676"/>
              <a:gd name="connsiteX14" fmla="*/ 8796528 w 11887200"/>
              <a:gd name="connsiteY14" fmla="*/ 0 h 6412676"/>
              <a:gd name="connsiteX15" fmla="*/ 9390888 w 11887200"/>
              <a:gd name="connsiteY15" fmla="*/ 0 h 6412676"/>
              <a:gd name="connsiteX16" fmla="*/ 9747504 w 11887200"/>
              <a:gd name="connsiteY16" fmla="*/ 0 h 6412676"/>
              <a:gd name="connsiteX17" fmla="*/ 10579608 w 11887200"/>
              <a:gd name="connsiteY17" fmla="*/ 0 h 6412676"/>
              <a:gd name="connsiteX18" fmla="*/ 11055096 w 11887200"/>
              <a:gd name="connsiteY18" fmla="*/ 0 h 6412676"/>
              <a:gd name="connsiteX19" fmla="*/ 11887200 w 11887200"/>
              <a:gd name="connsiteY19" fmla="*/ 0 h 6412676"/>
              <a:gd name="connsiteX20" fmla="*/ 11887200 w 11887200"/>
              <a:gd name="connsiteY20" fmla="*/ 711224 h 6412676"/>
              <a:gd name="connsiteX21" fmla="*/ 11887200 w 11887200"/>
              <a:gd name="connsiteY21" fmla="*/ 1294195 h 6412676"/>
              <a:gd name="connsiteX22" fmla="*/ 11887200 w 11887200"/>
              <a:gd name="connsiteY22" fmla="*/ 1748912 h 6412676"/>
              <a:gd name="connsiteX23" fmla="*/ 11887200 w 11887200"/>
              <a:gd name="connsiteY23" fmla="*/ 2203629 h 6412676"/>
              <a:gd name="connsiteX24" fmla="*/ 11887200 w 11887200"/>
              <a:gd name="connsiteY24" fmla="*/ 2850726 h 6412676"/>
              <a:gd name="connsiteX25" fmla="*/ 11887200 w 11887200"/>
              <a:gd name="connsiteY25" fmla="*/ 3241316 h 6412676"/>
              <a:gd name="connsiteX26" fmla="*/ 11887200 w 11887200"/>
              <a:gd name="connsiteY26" fmla="*/ 3952540 h 6412676"/>
              <a:gd name="connsiteX27" fmla="*/ 11887200 w 11887200"/>
              <a:gd name="connsiteY27" fmla="*/ 4535511 h 6412676"/>
              <a:gd name="connsiteX28" fmla="*/ 11887200 w 11887200"/>
              <a:gd name="connsiteY28" fmla="*/ 4990228 h 6412676"/>
              <a:gd name="connsiteX29" fmla="*/ 11887200 w 11887200"/>
              <a:gd name="connsiteY29" fmla="*/ 5380818 h 6412676"/>
              <a:gd name="connsiteX30" fmla="*/ 11887200 w 11887200"/>
              <a:gd name="connsiteY30" fmla="*/ 6412676 h 6412676"/>
              <a:gd name="connsiteX31" fmla="*/ 11649456 w 11887200"/>
              <a:gd name="connsiteY31" fmla="*/ 6412676 h 6412676"/>
              <a:gd name="connsiteX32" fmla="*/ 11292840 w 11887200"/>
              <a:gd name="connsiteY32" fmla="*/ 6412676 h 6412676"/>
              <a:gd name="connsiteX33" fmla="*/ 10817352 w 11887200"/>
              <a:gd name="connsiteY33" fmla="*/ 6412676 h 6412676"/>
              <a:gd name="connsiteX34" fmla="*/ 9985248 w 11887200"/>
              <a:gd name="connsiteY34" fmla="*/ 6412676 h 6412676"/>
              <a:gd name="connsiteX35" fmla="*/ 9390888 w 11887200"/>
              <a:gd name="connsiteY35" fmla="*/ 6412676 h 6412676"/>
              <a:gd name="connsiteX36" fmla="*/ 8915400 w 11887200"/>
              <a:gd name="connsiteY36" fmla="*/ 6412676 h 6412676"/>
              <a:gd name="connsiteX37" fmla="*/ 8558784 w 11887200"/>
              <a:gd name="connsiteY37" fmla="*/ 6412676 h 6412676"/>
              <a:gd name="connsiteX38" fmla="*/ 8083296 w 11887200"/>
              <a:gd name="connsiteY38" fmla="*/ 6412676 h 6412676"/>
              <a:gd name="connsiteX39" fmla="*/ 7607808 w 11887200"/>
              <a:gd name="connsiteY39" fmla="*/ 6412676 h 6412676"/>
              <a:gd name="connsiteX40" fmla="*/ 6894576 w 11887200"/>
              <a:gd name="connsiteY40" fmla="*/ 6412676 h 6412676"/>
              <a:gd name="connsiteX41" fmla="*/ 6419088 w 11887200"/>
              <a:gd name="connsiteY41" fmla="*/ 6412676 h 6412676"/>
              <a:gd name="connsiteX42" fmla="*/ 5705856 w 11887200"/>
              <a:gd name="connsiteY42" fmla="*/ 6412676 h 6412676"/>
              <a:gd name="connsiteX43" fmla="*/ 5468112 w 11887200"/>
              <a:gd name="connsiteY43" fmla="*/ 6412676 h 6412676"/>
              <a:gd name="connsiteX44" fmla="*/ 4636008 w 11887200"/>
              <a:gd name="connsiteY44" fmla="*/ 6412676 h 6412676"/>
              <a:gd name="connsiteX45" fmla="*/ 4279392 w 11887200"/>
              <a:gd name="connsiteY45" fmla="*/ 6412676 h 6412676"/>
              <a:gd name="connsiteX46" fmla="*/ 3685032 w 11887200"/>
              <a:gd name="connsiteY46" fmla="*/ 6412676 h 6412676"/>
              <a:gd name="connsiteX47" fmla="*/ 3209544 w 11887200"/>
              <a:gd name="connsiteY47" fmla="*/ 6412676 h 6412676"/>
              <a:gd name="connsiteX48" fmla="*/ 2615184 w 11887200"/>
              <a:gd name="connsiteY48" fmla="*/ 6412676 h 6412676"/>
              <a:gd name="connsiteX49" fmla="*/ 1783080 w 11887200"/>
              <a:gd name="connsiteY49" fmla="*/ 6412676 h 6412676"/>
              <a:gd name="connsiteX50" fmla="*/ 1426464 w 11887200"/>
              <a:gd name="connsiteY50" fmla="*/ 6412676 h 6412676"/>
              <a:gd name="connsiteX51" fmla="*/ 950976 w 11887200"/>
              <a:gd name="connsiteY51" fmla="*/ 6412676 h 6412676"/>
              <a:gd name="connsiteX52" fmla="*/ 713232 w 11887200"/>
              <a:gd name="connsiteY52" fmla="*/ 6412676 h 6412676"/>
              <a:gd name="connsiteX53" fmla="*/ 0 w 11887200"/>
              <a:gd name="connsiteY53" fmla="*/ 6412676 h 6412676"/>
              <a:gd name="connsiteX54" fmla="*/ 0 w 11887200"/>
              <a:gd name="connsiteY54" fmla="*/ 5765579 h 6412676"/>
              <a:gd name="connsiteX55" fmla="*/ 0 w 11887200"/>
              <a:gd name="connsiteY55" fmla="*/ 5310862 h 6412676"/>
              <a:gd name="connsiteX56" fmla="*/ 0 w 11887200"/>
              <a:gd name="connsiteY56" fmla="*/ 4920271 h 6412676"/>
              <a:gd name="connsiteX57" fmla="*/ 0 w 11887200"/>
              <a:gd name="connsiteY57" fmla="*/ 4465554 h 6412676"/>
              <a:gd name="connsiteX58" fmla="*/ 0 w 11887200"/>
              <a:gd name="connsiteY58" fmla="*/ 3818457 h 6412676"/>
              <a:gd name="connsiteX59" fmla="*/ 0 w 11887200"/>
              <a:gd name="connsiteY59" fmla="*/ 3427867 h 6412676"/>
              <a:gd name="connsiteX60" fmla="*/ 0 w 11887200"/>
              <a:gd name="connsiteY60" fmla="*/ 2780770 h 6412676"/>
              <a:gd name="connsiteX61" fmla="*/ 0 w 11887200"/>
              <a:gd name="connsiteY61" fmla="*/ 2390179 h 6412676"/>
              <a:gd name="connsiteX62" fmla="*/ 0 w 11887200"/>
              <a:gd name="connsiteY62" fmla="*/ 1743082 h 6412676"/>
              <a:gd name="connsiteX63" fmla="*/ 0 w 11887200"/>
              <a:gd name="connsiteY63" fmla="*/ 1224238 h 6412676"/>
              <a:gd name="connsiteX64" fmla="*/ 0 w 11887200"/>
              <a:gd name="connsiteY64" fmla="*/ 641268 h 6412676"/>
              <a:gd name="connsiteX65" fmla="*/ 0 w 11887200"/>
              <a:gd name="connsiteY65" fmla="*/ 0 h 641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887200" h="6412676" fill="none" extrusionOk="0">
                <a:moveTo>
                  <a:pt x="0" y="0"/>
                </a:moveTo>
                <a:cubicBezTo>
                  <a:pt x="97551" y="-7593"/>
                  <a:pt x="178421" y="20956"/>
                  <a:pt x="237744" y="0"/>
                </a:cubicBezTo>
                <a:cubicBezTo>
                  <a:pt x="297067" y="-20956"/>
                  <a:pt x="414023" y="22521"/>
                  <a:pt x="475488" y="0"/>
                </a:cubicBezTo>
                <a:cubicBezTo>
                  <a:pt x="536953" y="-22521"/>
                  <a:pt x="956569" y="15450"/>
                  <a:pt x="1188720" y="0"/>
                </a:cubicBezTo>
                <a:cubicBezTo>
                  <a:pt x="1420871" y="-15450"/>
                  <a:pt x="1723862" y="43650"/>
                  <a:pt x="2020824" y="0"/>
                </a:cubicBezTo>
                <a:cubicBezTo>
                  <a:pt x="2317786" y="-43650"/>
                  <a:pt x="2397154" y="65525"/>
                  <a:pt x="2615184" y="0"/>
                </a:cubicBezTo>
                <a:cubicBezTo>
                  <a:pt x="2833214" y="-65525"/>
                  <a:pt x="3225369" y="64638"/>
                  <a:pt x="3447288" y="0"/>
                </a:cubicBezTo>
                <a:cubicBezTo>
                  <a:pt x="3669207" y="-64638"/>
                  <a:pt x="3979745" y="45573"/>
                  <a:pt x="4279392" y="0"/>
                </a:cubicBezTo>
                <a:cubicBezTo>
                  <a:pt x="4579039" y="-45573"/>
                  <a:pt x="4548156" y="36402"/>
                  <a:pt x="4636008" y="0"/>
                </a:cubicBezTo>
                <a:cubicBezTo>
                  <a:pt x="4723860" y="-36402"/>
                  <a:pt x="5282109" y="97030"/>
                  <a:pt x="5468112" y="0"/>
                </a:cubicBezTo>
                <a:cubicBezTo>
                  <a:pt x="5654115" y="-97030"/>
                  <a:pt x="6023677" y="65919"/>
                  <a:pt x="6181344" y="0"/>
                </a:cubicBezTo>
                <a:cubicBezTo>
                  <a:pt x="6339011" y="-65919"/>
                  <a:pt x="6643176" y="19505"/>
                  <a:pt x="6894576" y="0"/>
                </a:cubicBezTo>
                <a:cubicBezTo>
                  <a:pt x="7145976" y="-19505"/>
                  <a:pt x="7380281" y="38849"/>
                  <a:pt x="7726680" y="0"/>
                </a:cubicBezTo>
                <a:cubicBezTo>
                  <a:pt x="8073079" y="-38849"/>
                  <a:pt x="8051691" y="47937"/>
                  <a:pt x="8202168" y="0"/>
                </a:cubicBezTo>
                <a:cubicBezTo>
                  <a:pt x="8352645" y="-47937"/>
                  <a:pt x="8577157" y="11743"/>
                  <a:pt x="8796528" y="0"/>
                </a:cubicBezTo>
                <a:cubicBezTo>
                  <a:pt x="9015899" y="-11743"/>
                  <a:pt x="9138009" y="36802"/>
                  <a:pt x="9390888" y="0"/>
                </a:cubicBezTo>
                <a:cubicBezTo>
                  <a:pt x="9643767" y="-36802"/>
                  <a:pt x="9587586" y="34229"/>
                  <a:pt x="9747504" y="0"/>
                </a:cubicBezTo>
                <a:cubicBezTo>
                  <a:pt x="9907422" y="-34229"/>
                  <a:pt x="10290159" y="21608"/>
                  <a:pt x="10579608" y="0"/>
                </a:cubicBezTo>
                <a:cubicBezTo>
                  <a:pt x="10869057" y="-21608"/>
                  <a:pt x="10920242" y="56102"/>
                  <a:pt x="11055096" y="0"/>
                </a:cubicBezTo>
                <a:cubicBezTo>
                  <a:pt x="11189950" y="-56102"/>
                  <a:pt x="11713895" y="99322"/>
                  <a:pt x="11887200" y="0"/>
                </a:cubicBezTo>
                <a:cubicBezTo>
                  <a:pt x="11890616" y="197788"/>
                  <a:pt x="11817653" y="430151"/>
                  <a:pt x="11887200" y="711224"/>
                </a:cubicBezTo>
                <a:cubicBezTo>
                  <a:pt x="11956747" y="992297"/>
                  <a:pt x="11866461" y="1116299"/>
                  <a:pt x="11887200" y="1294195"/>
                </a:cubicBezTo>
                <a:cubicBezTo>
                  <a:pt x="11907939" y="1472091"/>
                  <a:pt x="11845218" y="1566943"/>
                  <a:pt x="11887200" y="1748912"/>
                </a:cubicBezTo>
                <a:cubicBezTo>
                  <a:pt x="11929182" y="1930881"/>
                  <a:pt x="11864552" y="2034863"/>
                  <a:pt x="11887200" y="2203629"/>
                </a:cubicBezTo>
                <a:cubicBezTo>
                  <a:pt x="11909848" y="2372395"/>
                  <a:pt x="11827191" y="2545067"/>
                  <a:pt x="11887200" y="2850726"/>
                </a:cubicBezTo>
                <a:cubicBezTo>
                  <a:pt x="11947209" y="3156385"/>
                  <a:pt x="11874592" y="3121047"/>
                  <a:pt x="11887200" y="3241316"/>
                </a:cubicBezTo>
                <a:cubicBezTo>
                  <a:pt x="11899808" y="3361585"/>
                  <a:pt x="11853837" y="3610109"/>
                  <a:pt x="11887200" y="3952540"/>
                </a:cubicBezTo>
                <a:cubicBezTo>
                  <a:pt x="11920563" y="4294971"/>
                  <a:pt x="11865146" y="4303131"/>
                  <a:pt x="11887200" y="4535511"/>
                </a:cubicBezTo>
                <a:cubicBezTo>
                  <a:pt x="11909254" y="4767891"/>
                  <a:pt x="11847325" y="4831477"/>
                  <a:pt x="11887200" y="4990228"/>
                </a:cubicBezTo>
                <a:cubicBezTo>
                  <a:pt x="11927075" y="5148979"/>
                  <a:pt x="11859575" y="5271094"/>
                  <a:pt x="11887200" y="5380818"/>
                </a:cubicBezTo>
                <a:cubicBezTo>
                  <a:pt x="11914825" y="5490542"/>
                  <a:pt x="11786880" y="6125195"/>
                  <a:pt x="11887200" y="6412676"/>
                </a:cubicBezTo>
                <a:cubicBezTo>
                  <a:pt x="11831443" y="6431692"/>
                  <a:pt x="11745096" y="6409084"/>
                  <a:pt x="11649456" y="6412676"/>
                </a:cubicBezTo>
                <a:cubicBezTo>
                  <a:pt x="11553816" y="6416268"/>
                  <a:pt x="11462882" y="6396819"/>
                  <a:pt x="11292840" y="6412676"/>
                </a:cubicBezTo>
                <a:cubicBezTo>
                  <a:pt x="11122798" y="6428533"/>
                  <a:pt x="10914513" y="6400285"/>
                  <a:pt x="10817352" y="6412676"/>
                </a:cubicBezTo>
                <a:cubicBezTo>
                  <a:pt x="10720191" y="6425067"/>
                  <a:pt x="10261345" y="6363307"/>
                  <a:pt x="9985248" y="6412676"/>
                </a:cubicBezTo>
                <a:cubicBezTo>
                  <a:pt x="9709151" y="6462045"/>
                  <a:pt x="9589122" y="6380040"/>
                  <a:pt x="9390888" y="6412676"/>
                </a:cubicBezTo>
                <a:cubicBezTo>
                  <a:pt x="9192654" y="6445312"/>
                  <a:pt x="9145782" y="6400095"/>
                  <a:pt x="8915400" y="6412676"/>
                </a:cubicBezTo>
                <a:cubicBezTo>
                  <a:pt x="8685018" y="6425257"/>
                  <a:pt x="8706145" y="6396838"/>
                  <a:pt x="8558784" y="6412676"/>
                </a:cubicBezTo>
                <a:cubicBezTo>
                  <a:pt x="8411423" y="6428514"/>
                  <a:pt x="8287365" y="6399260"/>
                  <a:pt x="8083296" y="6412676"/>
                </a:cubicBezTo>
                <a:cubicBezTo>
                  <a:pt x="7879227" y="6426092"/>
                  <a:pt x="7785008" y="6359033"/>
                  <a:pt x="7607808" y="6412676"/>
                </a:cubicBezTo>
                <a:cubicBezTo>
                  <a:pt x="7430608" y="6466319"/>
                  <a:pt x="7162610" y="6387117"/>
                  <a:pt x="6894576" y="6412676"/>
                </a:cubicBezTo>
                <a:cubicBezTo>
                  <a:pt x="6626542" y="6438235"/>
                  <a:pt x="6569291" y="6393986"/>
                  <a:pt x="6419088" y="6412676"/>
                </a:cubicBezTo>
                <a:cubicBezTo>
                  <a:pt x="6268885" y="6431366"/>
                  <a:pt x="5865370" y="6336729"/>
                  <a:pt x="5705856" y="6412676"/>
                </a:cubicBezTo>
                <a:cubicBezTo>
                  <a:pt x="5546342" y="6488623"/>
                  <a:pt x="5517640" y="6410322"/>
                  <a:pt x="5468112" y="6412676"/>
                </a:cubicBezTo>
                <a:cubicBezTo>
                  <a:pt x="5418584" y="6415030"/>
                  <a:pt x="4925500" y="6385132"/>
                  <a:pt x="4636008" y="6412676"/>
                </a:cubicBezTo>
                <a:cubicBezTo>
                  <a:pt x="4346516" y="6440220"/>
                  <a:pt x="4452489" y="6412591"/>
                  <a:pt x="4279392" y="6412676"/>
                </a:cubicBezTo>
                <a:cubicBezTo>
                  <a:pt x="4106295" y="6412761"/>
                  <a:pt x="3910299" y="6374870"/>
                  <a:pt x="3685032" y="6412676"/>
                </a:cubicBezTo>
                <a:cubicBezTo>
                  <a:pt x="3459765" y="6450482"/>
                  <a:pt x="3429398" y="6385043"/>
                  <a:pt x="3209544" y="6412676"/>
                </a:cubicBezTo>
                <a:cubicBezTo>
                  <a:pt x="2989690" y="6440309"/>
                  <a:pt x="2803749" y="6343972"/>
                  <a:pt x="2615184" y="6412676"/>
                </a:cubicBezTo>
                <a:cubicBezTo>
                  <a:pt x="2426619" y="6481380"/>
                  <a:pt x="1950148" y="6344287"/>
                  <a:pt x="1783080" y="6412676"/>
                </a:cubicBezTo>
                <a:cubicBezTo>
                  <a:pt x="1616012" y="6481065"/>
                  <a:pt x="1537761" y="6394006"/>
                  <a:pt x="1426464" y="6412676"/>
                </a:cubicBezTo>
                <a:cubicBezTo>
                  <a:pt x="1315167" y="6431346"/>
                  <a:pt x="1127184" y="6403799"/>
                  <a:pt x="950976" y="6412676"/>
                </a:cubicBezTo>
                <a:cubicBezTo>
                  <a:pt x="774768" y="6421553"/>
                  <a:pt x="764957" y="6396773"/>
                  <a:pt x="713232" y="6412676"/>
                </a:cubicBezTo>
                <a:cubicBezTo>
                  <a:pt x="661507" y="6428579"/>
                  <a:pt x="273064" y="6371404"/>
                  <a:pt x="0" y="6412676"/>
                </a:cubicBezTo>
                <a:cubicBezTo>
                  <a:pt x="-10310" y="6216871"/>
                  <a:pt x="15948" y="6053713"/>
                  <a:pt x="0" y="5765579"/>
                </a:cubicBezTo>
                <a:cubicBezTo>
                  <a:pt x="-15948" y="5477445"/>
                  <a:pt x="52003" y="5435787"/>
                  <a:pt x="0" y="5310862"/>
                </a:cubicBezTo>
                <a:cubicBezTo>
                  <a:pt x="-52003" y="5185937"/>
                  <a:pt x="42909" y="5026919"/>
                  <a:pt x="0" y="4920271"/>
                </a:cubicBezTo>
                <a:cubicBezTo>
                  <a:pt x="-42909" y="4813623"/>
                  <a:pt x="52935" y="4588530"/>
                  <a:pt x="0" y="4465554"/>
                </a:cubicBezTo>
                <a:cubicBezTo>
                  <a:pt x="-52935" y="4342578"/>
                  <a:pt x="9469" y="3972753"/>
                  <a:pt x="0" y="3818457"/>
                </a:cubicBezTo>
                <a:cubicBezTo>
                  <a:pt x="-9469" y="3664161"/>
                  <a:pt x="25805" y="3532848"/>
                  <a:pt x="0" y="3427867"/>
                </a:cubicBezTo>
                <a:cubicBezTo>
                  <a:pt x="-25805" y="3322886"/>
                  <a:pt x="28279" y="3034965"/>
                  <a:pt x="0" y="2780770"/>
                </a:cubicBezTo>
                <a:cubicBezTo>
                  <a:pt x="-28279" y="2526575"/>
                  <a:pt x="2369" y="2560782"/>
                  <a:pt x="0" y="2390179"/>
                </a:cubicBezTo>
                <a:cubicBezTo>
                  <a:pt x="-2369" y="2219576"/>
                  <a:pt x="6024" y="2008757"/>
                  <a:pt x="0" y="1743082"/>
                </a:cubicBezTo>
                <a:cubicBezTo>
                  <a:pt x="-6024" y="1477407"/>
                  <a:pt x="19596" y="1393468"/>
                  <a:pt x="0" y="1224238"/>
                </a:cubicBezTo>
                <a:cubicBezTo>
                  <a:pt x="-19596" y="1055008"/>
                  <a:pt x="43767" y="788739"/>
                  <a:pt x="0" y="641268"/>
                </a:cubicBezTo>
                <a:cubicBezTo>
                  <a:pt x="-43767" y="493797"/>
                  <a:pt x="17353" y="272837"/>
                  <a:pt x="0" y="0"/>
                </a:cubicBezTo>
                <a:close/>
              </a:path>
              <a:path w="11887200" h="6412676" stroke="0" extrusionOk="0">
                <a:moveTo>
                  <a:pt x="0" y="0"/>
                </a:moveTo>
                <a:cubicBezTo>
                  <a:pt x="265773" y="-73457"/>
                  <a:pt x="503829" y="89683"/>
                  <a:pt x="832104" y="0"/>
                </a:cubicBezTo>
                <a:cubicBezTo>
                  <a:pt x="1160379" y="-89683"/>
                  <a:pt x="954353" y="1497"/>
                  <a:pt x="1069848" y="0"/>
                </a:cubicBezTo>
                <a:cubicBezTo>
                  <a:pt x="1185343" y="-1497"/>
                  <a:pt x="1632088" y="34509"/>
                  <a:pt x="1783080" y="0"/>
                </a:cubicBezTo>
                <a:cubicBezTo>
                  <a:pt x="1934072" y="-34509"/>
                  <a:pt x="2160095" y="49510"/>
                  <a:pt x="2258568" y="0"/>
                </a:cubicBezTo>
                <a:cubicBezTo>
                  <a:pt x="2357041" y="-49510"/>
                  <a:pt x="2608694" y="17288"/>
                  <a:pt x="2734056" y="0"/>
                </a:cubicBezTo>
                <a:cubicBezTo>
                  <a:pt x="2859418" y="-17288"/>
                  <a:pt x="3089268" y="45805"/>
                  <a:pt x="3328416" y="0"/>
                </a:cubicBezTo>
                <a:cubicBezTo>
                  <a:pt x="3567564" y="-45805"/>
                  <a:pt x="3469435" y="934"/>
                  <a:pt x="3566160" y="0"/>
                </a:cubicBezTo>
                <a:cubicBezTo>
                  <a:pt x="3662885" y="-934"/>
                  <a:pt x="3978511" y="66495"/>
                  <a:pt x="4160520" y="0"/>
                </a:cubicBezTo>
                <a:cubicBezTo>
                  <a:pt x="4342529" y="-66495"/>
                  <a:pt x="4535775" y="4978"/>
                  <a:pt x="4636008" y="0"/>
                </a:cubicBezTo>
                <a:cubicBezTo>
                  <a:pt x="4736241" y="-4978"/>
                  <a:pt x="4831413" y="23509"/>
                  <a:pt x="4992624" y="0"/>
                </a:cubicBezTo>
                <a:cubicBezTo>
                  <a:pt x="5153835" y="-23509"/>
                  <a:pt x="5458645" y="39196"/>
                  <a:pt x="5705856" y="0"/>
                </a:cubicBezTo>
                <a:cubicBezTo>
                  <a:pt x="5953067" y="-39196"/>
                  <a:pt x="5840252" y="11776"/>
                  <a:pt x="5943600" y="0"/>
                </a:cubicBezTo>
                <a:cubicBezTo>
                  <a:pt x="6046948" y="-11776"/>
                  <a:pt x="6415342" y="56647"/>
                  <a:pt x="6537960" y="0"/>
                </a:cubicBezTo>
                <a:cubicBezTo>
                  <a:pt x="6660578" y="-56647"/>
                  <a:pt x="6725317" y="22152"/>
                  <a:pt x="6775704" y="0"/>
                </a:cubicBezTo>
                <a:cubicBezTo>
                  <a:pt x="6826091" y="-22152"/>
                  <a:pt x="7320580" y="69080"/>
                  <a:pt x="7488936" y="0"/>
                </a:cubicBezTo>
                <a:cubicBezTo>
                  <a:pt x="7657292" y="-69080"/>
                  <a:pt x="7908044" y="3785"/>
                  <a:pt x="8321040" y="0"/>
                </a:cubicBezTo>
                <a:cubicBezTo>
                  <a:pt x="8734036" y="-3785"/>
                  <a:pt x="8579152" y="40088"/>
                  <a:pt x="8677656" y="0"/>
                </a:cubicBezTo>
                <a:cubicBezTo>
                  <a:pt x="8776160" y="-40088"/>
                  <a:pt x="9028946" y="34039"/>
                  <a:pt x="9272016" y="0"/>
                </a:cubicBezTo>
                <a:cubicBezTo>
                  <a:pt x="9515086" y="-34039"/>
                  <a:pt x="9772614" y="82188"/>
                  <a:pt x="9985248" y="0"/>
                </a:cubicBezTo>
                <a:cubicBezTo>
                  <a:pt x="10197882" y="-82188"/>
                  <a:pt x="10375423" y="1873"/>
                  <a:pt x="10698480" y="0"/>
                </a:cubicBezTo>
                <a:cubicBezTo>
                  <a:pt x="11021537" y="-1873"/>
                  <a:pt x="11631023" y="14155"/>
                  <a:pt x="11887200" y="0"/>
                </a:cubicBezTo>
                <a:cubicBezTo>
                  <a:pt x="11971304" y="248654"/>
                  <a:pt x="11816990" y="370450"/>
                  <a:pt x="11887200" y="711224"/>
                </a:cubicBezTo>
                <a:cubicBezTo>
                  <a:pt x="11957410" y="1051998"/>
                  <a:pt x="11851388" y="1215102"/>
                  <a:pt x="11887200" y="1358321"/>
                </a:cubicBezTo>
                <a:cubicBezTo>
                  <a:pt x="11923012" y="1501540"/>
                  <a:pt x="11821308" y="1809826"/>
                  <a:pt x="11887200" y="2005419"/>
                </a:cubicBezTo>
                <a:cubicBezTo>
                  <a:pt x="11953092" y="2201012"/>
                  <a:pt x="11812962" y="2455930"/>
                  <a:pt x="11887200" y="2716643"/>
                </a:cubicBezTo>
                <a:cubicBezTo>
                  <a:pt x="11961438" y="2977356"/>
                  <a:pt x="11845021" y="3005465"/>
                  <a:pt x="11887200" y="3235487"/>
                </a:cubicBezTo>
                <a:cubicBezTo>
                  <a:pt x="11929379" y="3465509"/>
                  <a:pt x="11838983" y="3786128"/>
                  <a:pt x="11887200" y="3946711"/>
                </a:cubicBezTo>
                <a:cubicBezTo>
                  <a:pt x="11935417" y="4107294"/>
                  <a:pt x="11873890" y="4260870"/>
                  <a:pt x="11887200" y="4465554"/>
                </a:cubicBezTo>
                <a:cubicBezTo>
                  <a:pt x="11900510" y="4670238"/>
                  <a:pt x="11863895" y="4902645"/>
                  <a:pt x="11887200" y="5112652"/>
                </a:cubicBezTo>
                <a:cubicBezTo>
                  <a:pt x="11910505" y="5322659"/>
                  <a:pt x="11871659" y="5471898"/>
                  <a:pt x="11887200" y="5695622"/>
                </a:cubicBezTo>
                <a:cubicBezTo>
                  <a:pt x="11902741" y="5919346"/>
                  <a:pt x="11835976" y="6137365"/>
                  <a:pt x="11887200" y="6412676"/>
                </a:cubicBezTo>
                <a:cubicBezTo>
                  <a:pt x="11826989" y="6421651"/>
                  <a:pt x="11720580" y="6386844"/>
                  <a:pt x="11649456" y="6412676"/>
                </a:cubicBezTo>
                <a:cubicBezTo>
                  <a:pt x="11578332" y="6438508"/>
                  <a:pt x="11384207" y="6378780"/>
                  <a:pt x="11173968" y="6412676"/>
                </a:cubicBezTo>
                <a:cubicBezTo>
                  <a:pt x="10963729" y="6446572"/>
                  <a:pt x="10891809" y="6393000"/>
                  <a:pt x="10698480" y="6412676"/>
                </a:cubicBezTo>
                <a:cubicBezTo>
                  <a:pt x="10505151" y="6432352"/>
                  <a:pt x="10345498" y="6374173"/>
                  <a:pt x="10104120" y="6412676"/>
                </a:cubicBezTo>
                <a:cubicBezTo>
                  <a:pt x="9862742" y="6451179"/>
                  <a:pt x="9886641" y="6402781"/>
                  <a:pt x="9747504" y="6412676"/>
                </a:cubicBezTo>
                <a:cubicBezTo>
                  <a:pt x="9608367" y="6422571"/>
                  <a:pt x="9273745" y="6339009"/>
                  <a:pt x="8915400" y="6412676"/>
                </a:cubicBezTo>
                <a:cubicBezTo>
                  <a:pt x="8557055" y="6486343"/>
                  <a:pt x="8549276" y="6344547"/>
                  <a:pt x="8321040" y="6412676"/>
                </a:cubicBezTo>
                <a:cubicBezTo>
                  <a:pt x="8092804" y="6480805"/>
                  <a:pt x="8078156" y="6399667"/>
                  <a:pt x="7845552" y="6412676"/>
                </a:cubicBezTo>
                <a:cubicBezTo>
                  <a:pt x="7612948" y="6425685"/>
                  <a:pt x="7720888" y="6405649"/>
                  <a:pt x="7607808" y="6412676"/>
                </a:cubicBezTo>
                <a:cubicBezTo>
                  <a:pt x="7494728" y="6419703"/>
                  <a:pt x="7199905" y="6377273"/>
                  <a:pt x="6894576" y="6412676"/>
                </a:cubicBezTo>
                <a:cubicBezTo>
                  <a:pt x="6589247" y="6448079"/>
                  <a:pt x="6512504" y="6395154"/>
                  <a:pt x="6181344" y="6412676"/>
                </a:cubicBezTo>
                <a:cubicBezTo>
                  <a:pt x="5850184" y="6430198"/>
                  <a:pt x="5519434" y="6402592"/>
                  <a:pt x="5349240" y="6412676"/>
                </a:cubicBezTo>
                <a:cubicBezTo>
                  <a:pt x="5179046" y="6422760"/>
                  <a:pt x="4685564" y="6317449"/>
                  <a:pt x="4517136" y="6412676"/>
                </a:cubicBezTo>
                <a:cubicBezTo>
                  <a:pt x="4348708" y="6507903"/>
                  <a:pt x="4095641" y="6360392"/>
                  <a:pt x="3922776" y="6412676"/>
                </a:cubicBezTo>
                <a:cubicBezTo>
                  <a:pt x="3749911" y="6464960"/>
                  <a:pt x="3476721" y="6331925"/>
                  <a:pt x="3209544" y="6412676"/>
                </a:cubicBezTo>
                <a:cubicBezTo>
                  <a:pt x="2942367" y="6493427"/>
                  <a:pt x="2915155" y="6392239"/>
                  <a:pt x="2734056" y="6412676"/>
                </a:cubicBezTo>
                <a:cubicBezTo>
                  <a:pt x="2552957" y="6433113"/>
                  <a:pt x="2357642" y="6345545"/>
                  <a:pt x="2020824" y="6412676"/>
                </a:cubicBezTo>
                <a:cubicBezTo>
                  <a:pt x="1684006" y="6479807"/>
                  <a:pt x="1803071" y="6411684"/>
                  <a:pt x="1664208" y="6412676"/>
                </a:cubicBezTo>
                <a:cubicBezTo>
                  <a:pt x="1525345" y="6413668"/>
                  <a:pt x="1442145" y="6371152"/>
                  <a:pt x="1307592" y="6412676"/>
                </a:cubicBezTo>
                <a:cubicBezTo>
                  <a:pt x="1173039" y="6454200"/>
                  <a:pt x="1007220" y="6386824"/>
                  <a:pt x="832104" y="6412676"/>
                </a:cubicBezTo>
                <a:cubicBezTo>
                  <a:pt x="656988" y="6438528"/>
                  <a:pt x="313961" y="6318709"/>
                  <a:pt x="0" y="6412676"/>
                </a:cubicBezTo>
                <a:cubicBezTo>
                  <a:pt x="-25323" y="6206525"/>
                  <a:pt x="38864" y="6070230"/>
                  <a:pt x="0" y="5829705"/>
                </a:cubicBezTo>
                <a:cubicBezTo>
                  <a:pt x="-38864" y="5589180"/>
                  <a:pt x="26143" y="5501693"/>
                  <a:pt x="0" y="5246735"/>
                </a:cubicBezTo>
                <a:cubicBezTo>
                  <a:pt x="-26143" y="4991777"/>
                  <a:pt x="25779" y="4977345"/>
                  <a:pt x="0" y="4856145"/>
                </a:cubicBezTo>
                <a:cubicBezTo>
                  <a:pt x="-25779" y="4734945"/>
                  <a:pt x="77097" y="4427296"/>
                  <a:pt x="0" y="4209047"/>
                </a:cubicBezTo>
                <a:cubicBezTo>
                  <a:pt x="-77097" y="3990798"/>
                  <a:pt x="61239" y="3874409"/>
                  <a:pt x="0" y="3626077"/>
                </a:cubicBezTo>
                <a:cubicBezTo>
                  <a:pt x="-61239" y="3377745"/>
                  <a:pt x="52540" y="3309684"/>
                  <a:pt x="0" y="3043106"/>
                </a:cubicBezTo>
                <a:cubicBezTo>
                  <a:pt x="-52540" y="2776528"/>
                  <a:pt x="37986" y="2795135"/>
                  <a:pt x="0" y="2588389"/>
                </a:cubicBezTo>
                <a:cubicBezTo>
                  <a:pt x="-37986" y="2381643"/>
                  <a:pt x="33438" y="2254847"/>
                  <a:pt x="0" y="2133672"/>
                </a:cubicBezTo>
                <a:cubicBezTo>
                  <a:pt x="-33438" y="2012497"/>
                  <a:pt x="9235" y="1748076"/>
                  <a:pt x="0" y="1614828"/>
                </a:cubicBezTo>
                <a:cubicBezTo>
                  <a:pt x="-9235" y="1481580"/>
                  <a:pt x="19708" y="1275770"/>
                  <a:pt x="0" y="1095985"/>
                </a:cubicBezTo>
                <a:cubicBezTo>
                  <a:pt x="-19708" y="916200"/>
                  <a:pt x="1293" y="715391"/>
                  <a:pt x="0" y="577141"/>
                </a:cubicBezTo>
                <a:cubicBezTo>
                  <a:pt x="-1293" y="438891"/>
                  <a:pt x="11405" y="200061"/>
                  <a:pt x="0" y="0"/>
                </a:cubicBezTo>
                <a:close/>
              </a:path>
            </a:pathLst>
          </a:cu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charset="0"/>
              <a:cs typeface="Times New Roman" panose="02020603050405020304" charset="0"/>
            </a:endParaRPr>
          </a:p>
        </p:txBody>
      </p:sp>
      <p:sp>
        <p:nvSpPr>
          <p:cNvPr id="2" name="TextBox 1"/>
          <p:cNvSpPr txBox="1"/>
          <p:nvPr/>
        </p:nvSpPr>
        <p:spPr>
          <a:xfrm>
            <a:off x="695978" y="282771"/>
            <a:ext cx="3645595" cy="570734"/>
          </a:xfrm>
          <a:prstGeom prst="rect">
            <a:avLst/>
          </a:prstGeom>
          <a:noFill/>
        </p:spPr>
        <p:txBody>
          <a:bodyPr wrap="square" rtlCol="0">
            <a:spAutoFit/>
          </a:bodyPr>
          <a:lstStyle/>
          <a:p>
            <a:pPr algn="ctr">
              <a:lnSpc>
                <a:spcPct val="150000"/>
              </a:lnSpc>
            </a:pPr>
            <a:r>
              <a:rPr lang="vi-VN" sz="2400" b="1" dirty="0">
                <a:solidFill>
                  <a:srgbClr val="17479D"/>
                </a:solidFill>
                <a:latin typeface="Times New Roman" panose="02020603050405020304" charset="0"/>
                <a:cs typeface="Times New Roman" panose="02020603050405020304" charset="0"/>
              </a:rPr>
              <a:t>ĐỌC</a:t>
            </a:r>
            <a:r>
              <a:rPr lang="en-US" sz="2400" b="1" dirty="0">
                <a:solidFill>
                  <a:srgbClr val="17479D"/>
                </a:solidFill>
                <a:latin typeface="Times New Roman" panose="02020603050405020304" charset="0"/>
                <a:cs typeface="Times New Roman" panose="02020603050405020304" charset="0"/>
              </a:rPr>
              <a:t> TOÀN BÀI</a:t>
            </a:r>
            <a:endParaRPr lang="en-US" sz="2400" b="1" dirty="0">
              <a:solidFill>
                <a:srgbClr val="17479D"/>
              </a:solidFill>
              <a:latin typeface="Times New Roman" panose="02020603050405020304" charset="0"/>
              <a:cs typeface="Times New Roman" panose="02020603050405020304" charset="0"/>
            </a:endParaRPr>
          </a:p>
        </p:txBody>
      </p:sp>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498597" y="282771"/>
            <a:ext cx="776411" cy="700229"/>
          </a:xfrm>
          <a:prstGeom prst="rect">
            <a:avLst/>
          </a:prstGeom>
        </p:spPr>
      </p:pic>
      <p:sp>
        <p:nvSpPr>
          <p:cNvPr id="4" name="TextBox 3"/>
          <p:cNvSpPr txBox="1"/>
          <p:nvPr/>
        </p:nvSpPr>
        <p:spPr>
          <a:xfrm>
            <a:off x="2518776" y="769920"/>
            <a:ext cx="7154436" cy="809965"/>
          </a:xfrm>
          <a:prstGeom prst="rect">
            <a:avLst/>
          </a:prstGeom>
          <a:noFill/>
        </p:spPr>
        <p:txBody>
          <a:bodyPr wrap="square" rtlCol="0">
            <a:spAutoFit/>
          </a:bodyPr>
          <a:lstStyle/>
          <a:p>
            <a:pPr algn="ctr">
              <a:lnSpc>
                <a:spcPct val="150000"/>
              </a:lnSpc>
            </a:pPr>
            <a:r>
              <a:rPr lang="en-US" sz="3600" b="1" dirty="0">
                <a:solidFill>
                  <a:srgbClr val="C00000"/>
                </a:solidFill>
                <a:latin typeface="Times New Roman" panose="02020603050405020304" charset="0"/>
                <a:cs typeface="Times New Roman" panose="02020603050405020304" charset="0"/>
              </a:rPr>
              <a:t>THƯ VIỆN BIẾT ĐI</a:t>
            </a:r>
            <a:endParaRPr lang="en-US" sz="3600" b="1" dirty="0">
              <a:solidFill>
                <a:srgbClr val="C00000"/>
              </a:solidFill>
              <a:latin typeface="Times New Roman" panose="02020603050405020304" charset="0"/>
              <a:cs typeface="Times New Roman" panose="02020603050405020304" charset="0"/>
            </a:endParaRPr>
          </a:p>
        </p:txBody>
      </p:sp>
      <p:sp>
        <p:nvSpPr>
          <p:cNvPr id="5" name="TextBox 4"/>
          <p:cNvSpPr txBox="1"/>
          <p:nvPr/>
        </p:nvSpPr>
        <p:spPr>
          <a:xfrm>
            <a:off x="389902" y="1366805"/>
            <a:ext cx="11412186" cy="5002716"/>
          </a:xfrm>
          <a:prstGeom prst="rect">
            <a:avLst/>
          </a:prstGeom>
          <a:noFill/>
        </p:spPr>
        <p:txBody>
          <a:bodyPr wrap="square" rtlCol="0">
            <a:spAutoFit/>
          </a:bodyPr>
          <a:lstStyle/>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nơi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lưu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giữ</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báo</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nơi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mọi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đến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đọc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hoặc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mượn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về</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Nhiều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nghĩ</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rằng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chỉ</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nằm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im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chỗ</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Nhưng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rất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nhiều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biết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đi</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Lô-</a:t>
            </a:r>
            <a:r>
              <a:rPr lang="en-US" sz="2400" dirty="0" err="1">
                <a:latin typeface="Times New Roman" panose="02020603050405020304" charset="0"/>
                <a:cs typeface="Times New Roman" panose="02020603050405020304" charset="0"/>
              </a:rPr>
              <a:t>gô</a:t>
            </a:r>
            <a:r>
              <a:rPr lang="en-US" sz="2400" dirty="0">
                <a:latin typeface="Times New Roman" panose="02020603050405020304" charset="0"/>
                <a:cs typeface="Times New Roman" panose="02020603050405020304" charset="0"/>
              </a:rPr>
              <a:t>-</a:t>
            </a:r>
            <a:r>
              <a:rPr lang="en-US" sz="2400" dirty="0" err="1">
                <a:latin typeface="Times New Roman" panose="02020603050405020304" charset="0"/>
                <a:cs typeface="Times New Roman" panose="02020603050405020304" charset="0"/>
              </a:rPr>
              <a:t>xơ</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của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Đức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nổi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lớn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nhất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nằm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con </a:t>
            </a:r>
            <a:r>
              <a:rPr lang="en-US" sz="2400" dirty="0" err="1">
                <a:latin typeface="Times New Roman" panose="02020603050405020304" charset="0"/>
                <a:cs typeface="Times New Roman" panose="02020603050405020304" charset="0"/>
              </a:rPr>
              <a:t>tàu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biển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khổng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lồ</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chở</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được</a:t>
            </a:r>
            <a:r>
              <a:rPr lang="en-US" sz="2400" dirty="0">
                <a:latin typeface="Times New Roman" panose="02020603050405020304" charset="0"/>
                <a:cs typeface="Times New Roman" panose="02020603050405020304" charset="0"/>
              </a:rPr>
              <a:t> 500 </a:t>
            </a:r>
            <a:r>
              <a:rPr lang="en-US" sz="2400" dirty="0" err="1">
                <a:latin typeface="Times New Roman" panose="02020603050405020304" charset="0"/>
                <a:cs typeface="Times New Roman" panose="02020603050405020304" charset="0"/>
              </a:rPr>
              <a:t>hành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đã</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từng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đi</a:t>
            </a:r>
            <a:r>
              <a:rPr lang="en-US" sz="2400" dirty="0">
                <a:latin typeface="Times New Roman" panose="02020603050405020304" charset="0"/>
                <a:cs typeface="Times New Roman" panose="02020603050405020304" charset="0"/>
              </a:rPr>
              <a:t> qua 45 </a:t>
            </a:r>
            <a:r>
              <a:rPr lang="en-US" sz="2400" dirty="0" err="1">
                <a:latin typeface="Times New Roman" panose="02020603050405020304" charset="0"/>
                <a:cs typeface="Times New Roman" panose="02020603050405020304" charset="0"/>
              </a:rPr>
              <a:t>nước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Ở </a:t>
            </a:r>
            <a:r>
              <a:rPr lang="en-US" sz="2400" dirty="0" err="1">
                <a:latin typeface="Times New Roman" panose="02020603050405020304" charset="0"/>
                <a:cs typeface="Times New Roman" panose="02020603050405020304" charset="0"/>
              </a:rPr>
              <a:t>Phần</a:t>
            </a:r>
            <a:r>
              <a:rPr lang="en-US" sz="2400" dirty="0">
                <a:latin typeface="Times New Roman" panose="02020603050405020304" charset="0"/>
                <a:cs typeface="Times New Roman" panose="02020603050405020304" charset="0"/>
              </a:rPr>
              <a:t> Lan,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hàng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trăm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di </a:t>
            </a:r>
            <a:r>
              <a:rPr lang="en-US" sz="2400" dirty="0" err="1">
                <a:latin typeface="Times New Roman" panose="02020603050405020304" charset="0"/>
                <a:cs typeface="Times New Roman" panose="02020603050405020304" charset="0"/>
              </a:rPr>
              <a:t>động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những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chiếc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xe</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buýt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cũ</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chạy</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khắp</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thành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phố</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lớn</a:t>
            </a:r>
            <a:r>
              <a:rPr lang="en-US" sz="2400" dirty="0">
                <a:latin typeface="Times New Roman" panose="02020603050405020304" charset="0"/>
                <a:cs typeface="Times New Roman" panose="02020603050405020304" charset="0"/>
              </a:rPr>
              <a:t>. Ở </a:t>
            </a:r>
            <a:r>
              <a:rPr lang="en-US" sz="2400" dirty="0" err="1">
                <a:latin typeface="Times New Roman" panose="02020603050405020304" charset="0"/>
                <a:cs typeface="Times New Roman" panose="02020603050405020304" charset="0"/>
              </a:rPr>
              <a:t>châu</a:t>
            </a:r>
            <a:r>
              <a:rPr lang="en-US" sz="2400" dirty="0">
                <a:latin typeface="Times New Roman" panose="02020603050405020304" charset="0"/>
                <a:cs typeface="Times New Roman" panose="02020603050405020304" charset="0"/>
              </a:rPr>
              <a:t> Phi,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thủ</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đã</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đặt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lưng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con </a:t>
            </a:r>
            <a:r>
              <a:rPr lang="en-US" sz="2400" dirty="0" err="1">
                <a:latin typeface="Times New Roman" panose="02020603050405020304" charset="0"/>
                <a:cs typeface="Times New Roman" panose="02020603050405020304" charset="0"/>
              </a:rPr>
              <a:t>lạc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Nhờ</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những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cuốn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băng</a:t>
            </a:r>
            <a:r>
              <a:rPr lang="en-US" sz="2400" dirty="0">
                <a:latin typeface="Times New Roman" panose="02020603050405020304" charset="0"/>
                <a:cs typeface="Times New Roman" panose="02020603050405020304" charset="0"/>
              </a:rPr>
              <a:t> qua </a:t>
            </a:r>
            <a:r>
              <a:rPr lang="en-US" sz="2400" dirty="0" err="1">
                <a:latin typeface="Times New Roman" panose="02020603050405020304" charset="0"/>
                <a:cs typeface="Times New Roman" panose="02020603050405020304" charset="0"/>
              </a:rPr>
              <a:t>sa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đến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đọc</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Hải</a:t>
            </a:r>
            <a:r>
              <a:rPr lang="en-US" sz="2400" dirty="0">
                <a:latin typeface="Times New Roman" panose="02020603050405020304" charset="0"/>
                <a:cs typeface="Times New Roman" panose="02020603050405020304" charset="0"/>
              </a:rPr>
              <a:t> Nam)</a:t>
            </a:r>
            <a:endParaRPr lang="en-US" sz="2400" dirty="0">
              <a:latin typeface="Times New Roman" panose="02020603050405020304" charset="0"/>
              <a:cs typeface="Times New Roman" panose="02020603050405020304" charset="0"/>
            </a:endParaRPr>
          </a:p>
        </p:txBody>
      </p:sp>
      <p:sp>
        <p:nvSpPr>
          <p:cNvPr id="8" name="Rectangle: Rounded Corners 7"/>
          <p:cNvSpPr/>
          <p:nvPr/>
        </p:nvSpPr>
        <p:spPr>
          <a:xfrm>
            <a:off x="3755254" y="5848691"/>
            <a:ext cx="4421080" cy="52083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noProof="0" dirty="0" err="1">
                <a:solidFill>
                  <a:prstClr val="white"/>
                </a:solidFill>
                <a:latin typeface="Times New Roman" panose="02020603050405020304" charset="0"/>
                <a:ea typeface="Arial-Rounded" panose="020B0500000000000000"/>
                <a:cs typeface="Times New Roman" panose="02020603050405020304" charset="0"/>
              </a:rPr>
              <a:t>Đọc</a:t>
            </a:r>
            <a:r>
              <a:rPr lang="en-US" sz="3200" noProof="0" dirty="0">
                <a:solidFill>
                  <a:prstClr val="white"/>
                </a:solidFill>
                <a:latin typeface="Times New Roman" panose="02020603050405020304" charset="0"/>
                <a:ea typeface="Arial-Rounded" panose="020B0500000000000000"/>
                <a:cs typeface="Times New Roman" panose="02020603050405020304" charset="0"/>
              </a:rPr>
              <a:t> </a:t>
            </a:r>
            <a:r>
              <a:rPr lang="en-US" sz="3200" noProof="0" dirty="0" err="1">
                <a:solidFill>
                  <a:prstClr val="white"/>
                </a:solidFill>
                <a:latin typeface="Times New Roman" panose="02020603050405020304" charset="0"/>
                <a:ea typeface="Arial-Rounded" panose="020B0500000000000000"/>
                <a:cs typeface="Times New Roman" panose="02020603050405020304" charset="0"/>
              </a:rPr>
              <a:t>toàn</a:t>
            </a:r>
            <a:r>
              <a:rPr lang="en-US" sz="3200" noProof="0" dirty="0">
                <a:solidFill>
                  <a:prstClr val="white"/>
                </a:solidFill>
                <a:latin typeface="Times New Roman" panose="02020603050405020304" charset="0"/>
                <a:ea typeface="Arial-Rounded" panose="020B0500000000000000"/>
                <a:cs typeface="Times New Roman" panose="02020603050405020304" charset="0"/>
              </a:rPr>
              <a:t> </a:t>
            </a:r>
            <a:r>
              <a:rPr lang="en-US" sz="3200" noProof="0" dirty="0" err="1">
                <a:solidFill>
                  <a:prstClr val="white"/>
                </a:solidFill>
                <a:latin typeface="Times New Roman" panose="02020603050405020304" charset="0"/>
                <a:ea typeface="Arial-Rounded" panose="020B0500000000000000"/>
                <a:cs typeface="Times New Roman" panose="02020603050405020304" charset="0"/>
              </a:rPr>
              <a:t>bài</a:t>
            </a:r>
            <a:endParaRPr kumimoji="0" lang="en-US" sz="3200" b="0" i="0" u="none" strike="noStrike" kern="1200" cap="none" spc="0" normalizeH="0" baseline="0" noProof="0" dirty="0">
              <a:ln>
                <a:noFill/>
              </a:ln>
              <a:solidFill>
                <a:prstClr val="white"/>
              </a:solidFill>
              <a:effectLst/>
              <a:uLnTx/>
              <a:uFillTx/>
              <a:latin typeface="Times New Roman" panose="02020603050405020304" charset="0"/>
              <a:ea typeface="Arial-Rounded" panose="020B0500000000000000"/>
              <a:cs typeface="Times New Roman" panose="02020603050405020304" charset="0"/>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62057" y="1425413"/>
            <a:ext cx="5039043" cy="30460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Times New Roman" panose="02020603050405020304" charset="0"/>
                <a:ea typeface="Microsoft YaHei" panose="020B0503020204020204" charset="-122"/>
                <a:cs typeface="Times New Roman" panose="02020603050405020304" charset="0"/>
                <a:sym typeface="+mn-ea"/>
              </a:rPr>
              <a:t>Trả lời câu hỏi</a:t>
            </a:r>
            <a:endParaRPr kumimoji="0" lang="en-US" altLang="zh-CN" sz="9600" b="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Times New Roman" panose="02020603050405020304" charset="0"/>
              <a:ea typeface="Microsoft YaHei" panose="020B0503020204020204" charset="-122"/>
              <a:cs typeface="Times New Roman" panose="02020603050405020304" charset="0"/>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04457" y="1370851"/>
            <a:ext cx="8159768" cy="829945"/>
          </a:xfrm>
          <a:prstGeom prst="rect">
            <a:avLst/>
          </a:prstGeom>
          <a:noFill/>
        </p:spPr>
        <p:txBody>
          <a:bodyPr wrap="square" rtlCol="0">
            <a:spAutoFit/>
          </a:bodyPr>
          <a:lstStyle/>
          <a:p>
            <a:pPr algn="just">
              <a:lnSpc>
                <a:spcPct val="150000"/>
              </a:lnSpc>
            </a:pPr>
            <a:r>
              <a:rPr lang="vi-VN" sz="3200" b="1" dirty="0">
                <a:solidFill>
                  <a:schemeClr val="accent6">
                    <a:lumMod val="75000"/>
                  </a:schemeClr>
                </a:solidFill>
                <a:latin typeface="Times New Roman" panose="02020603050405020304" charset="0"/>
                <a:cs typeface="Times New Roman" panose="02020603050405020304" charset="0"/>
              </a:rPr>
              <a:t>1. </a:t>
            </a:r>
            <a:r>
              <a:rPr lang="en-US" sz="3200" dirty="0" err="1">
                <a:latin typeface="Times New Roman" panose="02020603050405020304" charset="0"/>
                <a:cs typeface="Times New Roman" panose="02020603050405020304" charset="0"/>
              </a:rPr>
              <a:t>Mọi</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người</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đến</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thư</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viện</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để</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làm</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gì</a:t>
            </a:r>
            <a:r>
              <a:rPr lang="vi-VN" sz="3200" dirty="0">
                <a:latin typeface="Times New Roman" panose="02020603050405020304" charset="0"/>
                <a:cs typeface="Times New Roman" panose="02020603050405020304" charset="0"/>
              </a:rPr>
              <a:t>?</a:t>
            </a:r>
            <a:endParaRPr lang="vi-VN" sz="3200" dirty="0">
              <a:latin typeface="Times New Roman" panose="02020603050405020304" charset="0"/>
              <a:cs typeface="Times New Roman" panose="02020603050405020304" charset="0"/>
            </a:endParaRPr>
          </a:p>
        </p:txBody>
      </p:sp>
      <p:sp>
        <p:nvSpPr>
          <p:cNvPr id="7" name="TextBox 6"/>
          <p:cNvSpPr txBox="1"/>
          <p:nvPr/>
        </p:nvSpPr>
        <p:spPr>
          <a:xfrm>
            <a:off x="2920206" y="3059384"/>
            <a:ext cx="8159768" cy="914866"/>
          </a:xfrm>
          <a:prstGeom prst="rect">
            <a:avLst/>
          </a:prstGeom>
          <a:noFill/>
        </p:spPr>
        <p:txBody>
          <a:bodyPr wrap="square" rtlCol="0">
            <a:spAutoFit/>
          </a:bodyPr>
          <a:lstStyle/>
          <a:p>
            <a:pPr algn="just">
              <a:lnSpc>
                <a:spcPct val="200000"/>
              </a:lnSpc>
            </a:pPr>
            <a:r>
              <a:rPr lang="vi-VN" sz="3200" b="1" dirty="0">
                <a:solidFill>
                  <a:schemeClr val="accent6">
                    <a:lumMod val="75000"/>
                  </a:schemeClr>
                </a:solidFill>
                <a:latin typeface="Times New Roman" panose="02020603050405020304" charset="0"/>
                <a:cs typeface="Times New Roman" panose="02020603050405020304" charset="0"/>
              </a:rPr>
              <a:t>2. </a:t>
            </a:r>
            <a:r>
              <a:rPr lang="en-US" sz="3200" dirty="0" err="1">
                <a:latin typeface="Times New Roman" panose="02020603050405020304" charset="0"/>
                <a:cs typeface="Times New Roman" panose="02020603050405020304" charset="0"/>
              </a:rPr>
              <a:t>Những</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thư</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viện</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sau</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được</a:t>
            </a:r>
            <a:r>
              <a:rPr lang="en-US" sz="3200" dirty="0">
                <a:latin typeface="Times New Roman" panose="02020603050405020304" charset="0"/>
                <a:cs typeface="Times New Roman" panose="02020603050405020304" charset="0"/>
              </a:rPr>
              <a:t> </a:t>
            </a:r>
            <a:r>
              <a:rPr lang="en-US" sz="3200" dirty="0" err="1">
                <a:latin typeface="Times New Roman" panose="02020603050405020304" charset="0"/>
                <a:cs typeface="Times New Roman" panose="02020603050405020304" charset="0"/>
              </a:rPr>
              <a:t>đặt</a:t>
            </a:r>
            <a:r>
              <a:rPr lang="en-US" sz="3200" dirty="0">
                <a:latin typeface="Times New Roman" panose="02020603050405020304" charset="0"/>
                <a:cs typeface="Times New Roman" panose="02020603050405020304" charset="0"/>
              </a:rPr>
              <a:t> ở </a:t>
            </a:r>
            <a:r>
              <a:rPr lang="en-US" sz="3200" dirty="0" err="1">
                <a:latin typeface="Times New Roman" panose="02020603050405020304" charset="0"/>
                <a:cs typeface="Times New Roman" panose="02020603050405020304" charset="0"/>
              </a:rPr>
              <a:t>đâu</a:t>
            </a:r>
            <a:r>
              <a:rPr lang="vi-VN" sz="3200" dirty="0">
                <a:latin typeface="Times New Roman" panose="02020603050405020304" charset="0"/>
                <a:cs typeface="Times New Roman" panose="02020603050405020304" charset="0"/>
              </a:rPr>
              <a:t>?</a:t>
            </a:r>
            <a:endParaRPr lang="en-US" sz="3200" dirty="0">
              <a:latin typeface="Times New Roman" panose="02020603050405020304" charset="0"/>
              <a:cs typeface="Times New Roman" panose="02020603050405020304" charset="0"/>
            </a:endParaRPr>
          </a:p>
        </p:txBody>
      </p:sp>
      <p:sp>
        <p:nvSpPr>
          <p:cNvPr id="10" name="TextBox 9"/>
          <p:cNvSpPr txBox="1"/>
          <p:nvPr/>
        </p:nvSpPr>
        <p:spPr>
          <a:xfrm>
            <a:off x="3929270" y="300463"/>
            <a:ext cx="7591660" cy="830997"/>
          </a:xfrm>
          <a:prstGeom prst="rect">
            <a:avLst/>
          </a:prstGeom>
          <a:noFill/>
        </p:spPr>
        <p:txBody>
          <a:bodyPr wrap="square" rtlCol="0">
            <a:spAutoFit/>
          </a:bodyPr>
          <a:lstStyle/>
          <a:p>
            <a:r>
              <a:rPr lang="vi-VN" sz="4800" dirty="0">
                <a:solidFill>
                  <a:schemeClr val="accent2"/>
                </a:solidFill>
                <a:latin typeface="Times New Roman" panose="02020603050405020304" charset="0"/>
                <a:cs typeface="Times New Roman" panose="02020603050405020304" charset="0"/>
              </a:rPr>
              <a:t>TRẢ LỜI CÂU HỎI</a:t>
            </a:r>
            <a:endParaRPr lang="vi-VN" sz="4800" dirty="0">
              <a:solidFill>
                <a:schemeClr val="accent2"/>
              </a:solidFill>
              <a:latin typeface="Times New Roman" panose="02020603050405020304" charset="0"/>
              <a:cs typeface="Times New Roman" panose="02020603050405020304" charset="0"/>
            </a:endParaRPr>
          </a:p>
        </p:txBody>
      </p:sp>
      <p:sp>
        <p:nvSpPr>
          <p:cNvPr id="15" name="TextBox 14"/>
          <p:cNvSpPr txBox="1"/>
          <p:nvPr/>
        </p:nvSpPr>
        <p:spPr>
          <a:xfrm>
            <a:off x="2835956" y="2015678"/>
            <a:ext cx="8328269" cy="1468864"/>
          </a:xfrm>
          <a:prstGeom prst="rect">
            <a:avLst/>
          </a:prstGeom>
          <a:noFill/>
        </p:spPr>
        <p:txBody>
          <a:bodyPr wrap="square" rtlCol="0">
            <a:spAutoFit/>
          </a:bodyPr>
          <a:lstStyle/>
          <a:p>
            <a:pPr algn="just">
              <a:lnSpc>
                <a:spcPct val="150000"/>
              </a:lnSpc>
            </a:pPr>
            <a:r>
              <a:rPr lang="vi-VN" sz="32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3200" dirty="0" err="1">
                <a:solidFill>
                  <a:schemeClr val="accent6">
                    <a:lumMod val="75000"/>
                  </a:schemeClr>
                </a:solidFill>
                <a:latin typeface="Times New Roman" panose="02020603050405020304" charset="0"/>
                <a:cs typeface="Times New Roman" panose="02020603050405020304" charset="0"/>
              </a:rPr>
              <a:t>Mọi</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người</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đến</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thư</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viện</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để</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đọc</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sách</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hoặc</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mượn</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sách</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về</a:t>
            </a:r>
            <a:r>
              <a:rPr lang="en-US" sz="3200" dirty="0">
                <a:solidFill>
                  <a:schemeClr val="accent6">
                    <a:lumMod val="75000"/>
                  </a:schemeClr>
                </a:solidFill>
                <a:latin typeface="Times New Roman" panose="02020603050405020304" charset="0"/>
                <a:cs typeface="Times New Roman" panose="02020603050405020304" charset="0"/>
              </a:rPr>
              <a:t> </a:t>
            </a:r>
            <a:r>
              <a:rPr lang="en-US" sz="3200" dirty="0" err="1">
                <a:solidFill>
                  <a:schemeClr val="accent6">
                    <a:lumMod val="75000"/>
                  </a:schemeClr>
                </a:solidFill>
                <a:latin typeface="Times New Roman" panose="02020603050405020304" charset="0"/>
                <a:cs typeface="Times New Roman" panose="02020603050405020304" charset="0"/>
              </a:rPr>
              <a:t>nhà</a:t>
            </a:r>
            <a:r>
              <a:rPr lang="en-US" sz="3200" dirty="0">
                <a:solidFill>
                  <a:schemeClr val="accent6">
                    <a:lumMod val="75000"/>
                  </a:schemeClr>
                </a:solidFill>
                <a:latin typeface="Times New Roman" panose="02020603050405020304" charset="0"/>
                <a:cs typeface="Times New Roman" panose="02020603050405020304" charset="0"/>
              </a:rPr>
              <a:t>.</a:t>
            </a:r>
            <a:endParaRPr lang="vi-VN" sz="3200" dirty="0">
              <a:solidFill>
                <a:schemeClr val="accent6">
                  <a:lumMod val="75000"/>
                </a:schemeClr>
              </a:solidFill>
              <a:latin typeface="Times New Roman" panose="02020603050405020304" charset="0"/>
              <a:cs typeface="Times New Roman" panose="02020603050405020304" charset="0"/>
            </a:endParaRPr>
          </a:p>
        </p:txBody>
      </p:sp>
      <p:pic>
        <p:nvPicPr>
          <p:cNvPr id="9" name="Picture 8"/>
          <p:cNvPicPr>
            <a:picLocks noChangeAspect="1"/>
          </p:cNvPicPr>
          <p:nvPr/>
        </p:nvPicPr>
        <p:blipFill>
          <a:blip r:embed="rId1">
            <a:extLst>
              <a:ext uri="{BEBA8EAE-BF5A-486C-A8C5-ECC9F3942E4B}">
                <a14:imgProps xmlns:a14="http://schemas.microsoft.com/office/drawing/2010/main">
                  <a14:imgLayer r:embed="rId2">
                    <a14:imgEffect>
                      <a14:saturation sat="200000"/>
                    </a14:imgEffect>
                    <a14:imgEffect>
                      <a14:sharpenSoften amount="50000"/>
                    </a14:imgEffect>
                  </a14:imgLayer>
                </a14:imgProps>
              </a:ext>
            </a:extLst>
          </a:blip>
          <a:stretch>
            <a:fillRect/>
          </a:stretch>
        </p:blipFill>
        <p:spPr>
          <a:xfrm>
            <a:off x="534171" y="395090"/>
            <a:ext cx="2470286" cy="1920378"/>
          </a:xfrm>
          <a:prstGeom prst="flowChartConnector">
            <a:avLst/>
          </a:prstGeom>
          <a:ln>
            <a:noFill/>
          </a:ln>
          <a:effectLst>
            <a:softEdge rad="112500"/>
          </a:effectLst>
        </p:spPr>
      </p:pic>
      <p:graphicFrame>
        <p:nvGraphicFramePr>
          <p:cNvPr id="11" name="Table 10"/>
          <p:cNvGraphicFramePr>
            <a:graphicFrameLocks noGrp="1"/>
          </p:cNvGraphicFramePr>
          <p:nvPr/>
        </p:nvGraphicFramePr>
        <p:xfrm>
          <a:off x="724395" y="4033522"/>
          <a:ext cx="4639257" cy="2429389"/>
        </p:xfrm>
        <a:graphic>
          <a:graphicData uri="http://schemas.openxmlformats.org/drawingml/2006/table">
            <a:tbl>
              <a:tblPr firstRow="1" bandRow="1">
                <a:tableStyleId>{00A15C55-8517-42AA-B614-E9B94910E393}</a:tableStyleId>
              </a:tblPr>
              <a:tblGrid>
                <a:gridCol w="4639257"/>
              </a:tblGrid>
              <a:tr h="457938">
                <a:tc>
                  <a:txBody>
                    <a:bodyPr/>
                    <a:lstStyle/>
                    <a:p>
                      <a:pPr algn="ctr"/>
                      <a:r>
                        <a:rPr lang="en-US" sz="2800" dirty="0">
                          <a:solidFill>
                            <a:srgbClr val="000000"/>
                          </a:solidFill>
                          <a:latin typeface="Times New Roman" panose="02020603050405020304" charset="0"/>
                          <a:cs typeface="Times New Roman" panose="02020603050405020304" charset="0"/>
                        </a:rPr>
                        <a:t>A</a:t>
                      </a:r>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r h="780191">
                <a:tc>
                  <a:txBody>
                    <a:bodyPr/>
                    <a:lstStyle/>
                    <a:p>
                      <a:pPr algn="l"/>
                      <a:r>
                        <a:rPr lang="en-US" sz="2800" dirty="0" err="1">
                          <a:solidFill>
                            <a:srgbClr val="000000"/>
                          </a:solidFill>
                          <a:latin typeface="Times New Roman" panose="02020603050405020304" charset="0"/>
                          <a:cs typeface="Times New Roman" panose="02020603050405020304" charset="0"/>
                        </a:rPr>
                        <a:t>Thư</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viện</a:t>
                      </a:r>
                      <a:r>
                        <a:rPr lang="en-US" sz="2800" dirty="0">
                          <a:solidFill>
                            <a:srgbClr val="000000"/>
                          </a:solidFill>
                          <a:latin typeface="Times New Roman" panose="02020603050405020304" charset="0"/>
                          <a:cs typeface="Times New Roman" panose="02020603050405020304" charset="0"/>
                        </a:rPr>
                        <a:t> Lô-</a:t>
                      </a:r>
                      <a:r>
                        <a:rPr lang="en-US" sz="2800" dirty="0" err="1">
                          <a:solidFill>
                            <a:srgbClr val="000000"/>
                          </a:solidFill>
                          <a:latin typeface="Times New Roman" panose="02020603050405020304" charset="0"/>
                          <a:cs typeface="Times New Roman" panose="02020603050405020304" charset="0"/>
                        </a:rPr>
                        <a:t>gô</a:t>
                      </a:r>
                      <a:r>
                        <a:rPr lang="en-US" sz="2800" dirty="0">
                          <a:solidFill>
                            <a:srgbClr val="000000"/>
                          </a:solidFill>
                          <a:latin typeface="Times New Roman" panose="02020603050405020304" charset="0"/>
                          <a:cs typeface="Times New Roman" panose="02020603050405020304" charset="0"/>
                        </a:rPr>
                        <a:t>-</a:t>
                      </a:r>
                      <a:r>
                        <a:rPr lang="en-US" sz="2800" dirty="0" err="1">
                          <a:solidFill>
                            <a:srgbClr val="000000"/>
                          </a:solidFill>
                          <a:latin typeface="Times New Roman" panose="02020603050405020304" charset="0"/>
                          <a:cs typeface="Times New Roman" panose="02020603050405020304" charset="0"/>
                        </a:rPr>
                        <a:t>xơ</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của</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Đức</a:t>
                      </a:r>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r h="550279">
                <a:tc>
                  <a:txBody>
                    <a:bodyPr/>
                    <a:lstStyle/>
                    <a:p>
                      <a:pPr algn="l"/>
                      <a:r>
                        <a:rPr lang="en-US" sz="2800" baseline="0" dirty="0" err="1">
                          <a:solidFill>
                            <a:srgbClr val="000000"/>
                          </a:solidFill>
                          <a:latin typeface="Times New Roman" panose="02020603050405020304" charset="0"/>
                          <a:cs typeface="Times New Roman" panose="02020603050405020304" charset="0"/>
                        </a:rPr>
                        <a:t>Nhiều</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thư</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viện</a:t>
                      </a:r>
                      <a:r>
                        <a:rPr lang="en-US" sz="2800" baseline="0" dirty="0">
                          <a:solidFill>
                            <a:srgbClr val="000000"/>
                          </a:solidFill>
                          <a:latin typeface="Times New Roman" panose="02020603050405020304" charset="0"/>
                          <a:cs typeface="Times New Roman" panose="02020603050405020304" charset="0"/>
                        </a:rPr>
                        <a:t> ở </a:t>
                      </a:r>
                      <a:r>
                        <a:rPr lang="en-US" sz="2800" baseline="0" dirty="0" err="1">
                          <a:solidFill>
                            <a:srgbClr val="000000"/>
                          </a:solidFill>
                          <a:latin typeface="Times New Roman" panose="02020603050405020304" charset="0"/>
                          <a:cs typeface="Times New Roman" panose="02020603050405020304" charset="0"/>
                        </a:rPr>
                        <a:t>Phần</a:t>
                      </a:r>
                      <a:r>
                        <a:rPr lang="en-US" sz="2800" baseline="0" dirty="0">
                          <a:solidFill>
                            <a:srgbClr val="000000"/>
                          </a:solidFill>
                          <a:latin typeface="Times New Roman" panose="02020603050405020304" charset="0"/>
                          <a:cs typeface="Times New Roman" panose="02020603050405020304" charset="0"/>
                        </a:rPr>
                        <a:t> Lan</a:t>
                      </a:r>
                      <a:endParaRPr lang="en-US" sz="2800" baseline="0" dirty="0">
                        <a:solidFill>
                          <a:srgbClr val="000000"/>
                        </a:solidFill>
                        <a:latin typeface="Times New Roman" panose="02020603050405020304" charset="0"/>
                        <a:cs typeface="Times New Roman" panose="02020603050405020304" charset="0"/>
                      </a:endParaRPr>
                    </a:p>
                  </a:txBody>
                  <a:tcPr marL="121920" marR="121920" marT="60960" marB="60960"/>
                </a:tc>
              </a:tr>
              <a:tr h="550279">
                <a:tc>
                  <a:txBody>
                    <a:bodyPr/>
                    <a:lstStyle/>
                    <a:p>
                      <a:pPr algn="l"/>
                      <a:r>
                        <a:rPr lang="en-US" sz="2800" baseline="0" dirty="0" err="1">
                          <a:solidFill>
                            <a:srgbClr val="000000"/>
                          </a:solidFill>
                          <a:latin typeface="Times New Roman" panose="02020603050405020304" charset="0"/>
                          <a:cs typeface="Times New Roman" panose="02020603050405020304" charset="0"/>
                        </a:rPr>
                        <a:t>Một</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thư</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viện</a:t>
                      </a:r>
                      <a:r>
                        <a:rPr lang="en-US" sz="2800" baseline="0" dirty="0">
                          <a:solidFill>
                            <a:srgbClr val="000000"/>
                          </a:solidFill>
                          <a:latin typeface="Times New Roman" panose="02020603050405020304" charset="0"/>
                          <a:cs typeface="Times New Roman" panose="02020603050405020304" charset="0"/>
                        </a:rPr>
                        <a:t> ở </a:t>
                      </a:r>
                      <a:r>
                        <a:rPr lang="en-US" sz="2800" baseline="0" dirty="0" err="1">
                          <a:solidFill>
                            <a:srgbClr val="000000"/>
                          </a:solidFill>
                          <a:latin typeface="Times New Roman" panose="02020603050405020304" charset="0"/>
                          <a:cs typeface="Times New Roman" panose="02020603050405020304" charset="0"/>
                        </a:rPr>
                        <a:t>châu</a:t>
                      </a:r>
                      <a:r>
                        <a:rPr lang="en-US" sz="2800" baseline="0" dirty="0">
                          <a:solidFill>
                            <a:srgbClr val="000000"/>
                          </a:solidFill>
                          <a:latin typeface="Times New Roman" panose="02020603050405020304" charset="0"/>
                          <a:cs typeface="Times New Roman" panose="02020603050405020304" charset="0"/>
                        </a:rPr>
                        <a:t> Phi</a:t>
                      </a:r>
                      <a:endParaRPr lang="en-US" sz="2800" baseline="0" dirty="0">
                        <a:solidFill>
                          <a:srgbClr val="000000"/>
                        </a:solidFill>
                        <a:latin typeface="Times New Roman" panose="02020603050405020304" charset="0"/>
                        <a:cs typeface="Times New Roman" panose="02020603050405020304" charset="0"/>
                      </a:endParaRPr>
                    </a:p>
                  </a:txBody>
                  <a:tcPr marL="121920" marR="121920" marT="60960" marB="60960"/>
                </a:tc>
              </a:tr>
            </a:tbl>
          </a:graphicData>
        </a:graphic>
      </p:graphicFrame>
      <p:graphicFrame>
        <p:nvGraphicFramePr>
          <p:cNvPr id="12" name="Table 11"/>
          <p:cNvGraphicFramePr>
            <a:graphicFrameLocks noGrp="1"/>
          </p:cNvGraphicFramePr>
          <p:nvPr/>
        </p:nvGraphicFramePr>
        <p:xfrm>
          <a:off x="6617737" y="4033522"/>
          <a:ext cx="5036803" cy="2425392"/>
        </p:xfrm>
        <a:graphic>
          <a:graphicData uri="http://schemas.openxmlformats.org/drawingml/2006/table">
            <a:tbl>
              <a:tblPr firstRow="1" bandRow="1">
                <a:tableStyleId>{69012ECD-51FC-41F1-AA8D-1B2483CD663E}</a:tableStyleId>
              </a:tblPr>
              <a:tblGrid>
                <a:gridCol w="5036803"/>
              </a:tblGrid>
              <a:tr h="539887">
                <a:tc>
                  <a:txBody>
                    <a:bodyPr/>
                    <a:lstStyle/>
                    <a:p>
                      <a:pPr algn="ctr"/>
                      <a:r>
                        <a:rPr lang="en-US" sz="2800" dirty="0">
                          <a:solidFill>
                            <a:srgbClr val="000000"/>
                          </a:solidFill>
                          <a:latin typeface="Times New Roman" panose="02020603050405020304" charset="0"/>
                          <a:cs typeface="Times New Roman" panose="02020603050405020304" charset="0"/>
                        </a:rPr>
                        <a:t>B</a:t>
                      </a:r>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r h="625584">
                <a:tc>
                  <a:txBody>
                    <a:bodyPr/>
                    <a:lstStyle/>
                    <a:p>
                      <a:pPr algn="l"/>
                      <a:r>
                        <a:rPr lang="en-US" sz="2800" dirty="0" err="1">
                          <a:solidFill>
                            <a:srgbClr val="000000"/>
                          </a:solidFill>
                          <a:latin typeface="Times New Roman" panose="02020603050405020304" charset="0"/>
                          <a:cs typeface="Times New Roman" panose="02020603050405020304" charset="0"/>
                        </a:rPr>
                        <a:t>đặt</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trên</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những</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chiếc</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xe</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buýt</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cũ</a:t>
                      </a:r>
                      <a:r>
                        <a:rPr lang="en-US" sz="2800" dirty="0">
                          <a:solidFill>
                            <a:srgbClr val="000000"/>
                          </a:solidFill>
                          <a:latin typeface="Times New Roman" panose="02020603050405020304" charset="0"/>
                          <a:cs typeface="Times New Roman" panose="02020603050405020304" charset="0"/>
                        </a:rPr>
                        <a:t>.</a:t>
                      </a:r>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r h="625584">
                <a:tc>
                  <a:txBody>
                    <a:bodyPr/>
                    <a:lstStyle/>
                    <a:p>
                      <a:pPr algn="l"/>
                      <a:r>
                        <a:rPr lang="en-US" sz="2800" baseline="0" dirty="0" err="1">
                          <a:solidFill>
                            <a:srgbClr val="000000"/>
                          </a:solidFill>
                          <a:latin typeface="Times New Roman" panose="02020603050405020304" charset="0"/>
                          <a:cs typeface="Times New Roman" panose="02020603050405020304" charset="0"/>
                        </a:rPr>
                        <a:t>đặt</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trên</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lưng</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lạc</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đà</a:t>
                      </a:r>
                      <a:r>
                        <a:rPr lang="en-US" sz="2800" baseline="0" dirty="0">
                          <a:solidFill>
                            <a:srgbClr val="000000"/>
                          </a:solidFill>
                          <a:latin typeface="Times New Roman" panose="02020603050405020304" charset="0"/>
                          <a:cs typeface="Times New Roman" panose="02020603050405020304" charset="0"/>
                        </a:rPr>
                        <a:t>.</a:t>
                      </a:r>
                      <a:endParaRPr lang="en-US" sz="2800" baseline="0" dirty="0">
                        <a:solidFill>
                          <a:srgbClr val="000000"/>
                        </a:solidFill>
                        <a:latin typeface="Times New Roman" panose="02020603050405020304" charset="0"/>
                        <a:cs typeface="Times New Roman" panose="02020603050405020304" charset="0"/>
                      </a:endParaRPr>
                    </a:p>
                  </a:txBody>
                  <a:tcPr marL="121920" marR="121920" marT="60960" marB="60960"/>
                </a:tc>
              </a:tr>
              <a:tr h="625584">
                <a:tc>
                  <a:txBody>
                    <a:bodyPr/>
                    <a:lstStyle/>
                    <a:p>
                      <a:pPr algn="l"/>
                      <a:r>
                        <a:rPr lang="en-US" sz="2800" baseline="0" dirty="0" err="1">
                          <a:solidFill>
                            <a:srgbClr val="000000"/>
                          </a:solidFill>
                          <a:latin typeface="Times New Roman" panose="02020603050405020304" charset="0"/>
                          <a:cs typeface="Times New Roman" panose="02020603050405020304" charset="0"/>
                        </a:rPr>
                        <a:t>đặt</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trên</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một</a:t>
                      </a:r>
                      <a:r>
                        <a:rPr lang="en-US" sz="2800" baseline="0" dirty="0">
                          <a:solidFill>
                            <a:srgbClr val="000000"/>
                          </a:solidFill>
                          <a:latin typeface="Times New Roman" panose="02020603050405020304" charset="0"/>
                          <a:cs typeface="Times New Roman" panose="02020603050405020304" charset="0"/>
                        </a:rPr>
                        <a:t> con </a:t>
                      </a:r>
                      <a:r>
                        <a:rPr lang="en-US" sz="2800" baseline="0" dirty="0" err="1">
                          <a:solidFill>
                            <a:srgbClr val="000000"/>
                          </a:solidFill>
                          <a:latin typeface="Times New Roman" panose="02020603050405020304" charset="0"/>
                          <a:cs typeface="Times New Roman" panose="02020603050405020304" charset="0"/>
                        </a:rPr>
                        <a:t>tàu</a:t>
                      </a:r>
                      <a:r>
                        <a:rPr lang="en-US" sz="2800" baseline="0" dirty="0">
                          <a:solidFill>
                            <a:srgbClr val="000000"/>
                          </a:solidFill>
                          <a:latin typeface="Times New Roman" panose="02020603050405020304" charset="0"/>
                          <a:cs typeface="Times New Roman" panose="02020603050405020304" charset="0"/>
                        </a:rPr>
                        <a:t> </a:t>
                      </a:r>
                      <a:r>
                        <a:rPr lang="en-US" sz="2800" baseline="0" dirty="0" err="1">
                          <a:solidFill>
                            <a:srgbClr val="000000"/>
                          </a:solidFill>
                          <a:latin typeface="Times New Roman" panose="02020603050405020304" charset="0"/>
                          <a:cs typeface="Times New Roman" panose="02020603050405020304" charset="0"/>
                        </a:rPr>
                        <a:t>biển</a:t>
                      </a:r>
                      <a:r>
                        <a:rPr lang="en-US" sz="2800" baseline="0" dirty="0">
                          <a:solidFill>
                            <a:srgbClr val="000000"/>
                          </a:solidFill>
                          <a:latin typeface="Times New Roman" panose="02020603050405020304" charset="0"/>
                          <a:cs typeface="Times New Roman" panose="02020603050405020304" charset="0"/>
                        </a:rPr>
                        <a:t>.</a:t>
                      </a:r>
                      <a:endParaRPr lang="en-US" sz="2800" baseline="0" dirty="0">
                        <a:solidFill>
                          <a:srgbClr val="000000"/>
                        </a:solidFill>
                        <a:latin typeface="Times New Roman" panose="02020603050405020304" charset="0"/>
                        <a:cs typeface="Times New Roman" panose="02020603050405020304" charset="0"/>
                      </a:endParaRPr>
                    </a:p>
                  </a:txBody>
                  <a:tcPr marL="121920" marR="121920" marT="60960" marB="60960"/>
                </a:tc>
              </a:tr>
            </a:tbl>
          </a:graphicData>
        </a:graphic>
      </p:graphicFrame>
      <p:cxnSp>
        <p:nvCxnSpPr>
          <p:cNvPr id="14" name="Straight Connector 13"/>
          <p:cNvCxnSpPr/>
          <p:nvPr/>
        </p:nvCxnSpPr>
        <p:spPr>
          <a:xfrm>
            <a:off x="5342994" y="4832970"/>
            <a:ext cx="1274743" cy="12343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324295" y="4832971"/>
            <a:ext cx="1293442" cy="79593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342994" y="5450141"/>
            <a:ext cx="1293442" cy="69189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8692" y="2328579"/>
            <a:ext cx="9791279" cy="737235"/>
          </a:xfrm>
          <a:prstGeom prst="rect">
            <a:avLst/>
          </a:prstGeom>
          <a:noFill/>
        </p:spPr>
        <p:txBody>
          <a:bodyPr wrap="square" rtlCol="0">
            <a:spAutoFit/>
          </a:bodyPr>
          <a:lstStyle/>
          <a:p>
            <a:pPr algn="just">
              <a:lnSpc>
                <a:spcPct val="150000"/>
              </a:lnSpc>
            </a:pPr>
            <a:r>
              <a:rPr lang="vi-VN" sz="2800" b="1" dirty="0">
                <a:solidFill>
                  <a:schemeClr val="accent6">
                    <a:lumMod val="75000"/>
                  </a:schemeClr>
                </a:solidFill>
                <a:latin typeface="Times New Roman" panose="02020603050405020304" charset="0"/>
                <a:cs typeface="Times New Roman" panose="02020603050405020304" charset="0"/>
              </a:rPr>
              <a:t>3. </a:t>
            </a:r>
            <a:r>
              <a:rPr lang="en-US" sz="2800" dirty="0" err="1">
                <a:latin typeface="Times New Roman" panose="02020603050405020304" charset="0"/>
                <a:cs typeface="Times New Roman" panose="02020603050405020304" charset="0"/>
              </a:rPr>
              <a:t>Vì</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sao</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các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kể</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trên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được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gọi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là</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biết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đi</a:t>
            </a:r>
            <a:r>
              <a:rPr lang="en-US" sz="2800" dirty="0">
                <a:latin typeface="Times New Roman" panose="02020603050405020304" charset="0"/>
                <a:cs typeface="Times New Roman" panose="02020603050405020304" charset="0"/>
              </a:rPr>
              <a:t>”</a:t>
            </a:r>
            <a:r>
              <a:rPr lang="vi-VN" sz="2800" dirty="0">
                <a:latin typeface="Times New Roman" panose="02020603050405020304" charset="0"/>
                <a:cs typeface="Times New Roman" panose="02020603050405020304" charset="0"/>
              </a:rPr>
              <a:t>?</a:t>
            </a:r>
            <a:endParaRPr lang="vi-VN" sz="2800" dirty="0">
              <a:latin typeface="Times New Roman" panose="02020603050405020304" charset="0"/>
              <a:cs typeface="Times New Roman" panose="02020603050405020304" charset="0"/>
            </a:endParaRPr>
          </a:p>
        </p:txBody>
      </p:sp>
      <p:sp>
        <p:nvSpPr>
          <p:cNvPr id="12" name="TextBox 11"/>
          <p:cNvSpPr txBox="1"/>
          <p:nvPr/>
        </p:nvSpPr>
        <p:spPr>
          <a:xfrm>
            <a:off x="588693" y="2820111"/>
            <a:ext cx="10373239" cy="1296830"/>
          </a:xfrm>
          <a:prstGeom prst="rect">
            <a:avLst/>
          </a:prstGeom>
          <a:noFill/>
        </p:spPr>
        <p:txBody>
          <a:bodyPr wrap="square" rtlCol="0">
            <a:spAutoFit/>
          </a:bodyPr>
          <a:lstStyle/>
          <a:p>
            <a:pPr algn="just">
              <a:lnSpc>
                <a:spcPct val="150000"/>
              </a:lnSpc>
            </a:pPr>
            <a:r>
              <a:rPr lang="vi-VN"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Các</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thư</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viện</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kể</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trên</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được</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gọi</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là</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thư</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viện</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biết</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đi</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rPr>
              <a:t>vì</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chúng</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có</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khả</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năng</a:t>
            </a:r>
            <a:r>
              <a:rPr lang="en-US" sz="2800" dirty="0">
                <a:solidFill>
                  <a:schemeClr val="accent6">
                    <a:lumMod val="75000"/>
                  </a:schemeClr>
                </a:solidFill>
                <a:latin typeface="Times New Roman" panose="02020603050405020304" charset="0"/>
                <a:cs typeface="Times New Roman" panose="02020603050405020304" charset="0"/>
              </a:rPr>
              <a:t> di </a:t>
            </a:r>
            <a:r>
              <a:rPr lang="en-US" sz="2800" dirty="0" err="1">
                <a:solidFill>
                  <a:schemeClr val="accent6">
                    <a:lumMod val="75000"/>
                  </a:schemeClr>
                </a:solidFill>
                <a:latin typeface="Times New Roman" panose="02020603050405020304" charset="0"/>
                <a:cs typeface="Times New Roman" panose="02020603050405020304" charset="0"/>
              </a:rPr>
              <a:t>chuyển</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để</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mang</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sách</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đến</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cho</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người</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đọc</a:t>
            </a:r>
            <a:r>
              <a:rPr lang="en-US" sz="2800" dirty="0">
                <a:solidFill>
                  <a:schemeClr val="accent6">
                    <a:lumMod val="75000"/>
                  </a:schemeClr>
                </a:solidFill>
                <a:latin typeface="Times New Roman" panose="02020603050405020304" charset="0"/>
                <a:cs typeface="Times New Roman" panose="02020603050405020304" charset="0"/>
              </a:rPr>
              <a:t>.</a:t>
            </a:r>
            <a:endParaRPr lang="vi-VN" sz="2800" dirty="0">
              <a:solidFill>
                <a:schemeClr val="accent6">
                  <a:lumMod val="75000"/>
                </a:schemeClr>
              </a:solidFill>
              <a:latin typeface="Times New Roman" panose="02020603050405020304" charset="0"/>
              <a:cs typeface="Times New Roman" panose="02020603050405020304" charset="0"/>
            </a:endParaRPr>
          </a:p>
        </p:txBody>
      </p:sp>
      <p:sp>
        <p:nvSpPr>
          <p:cNvPr id="15" name="TextBox 14"/>
          <p:cNvSpPr txBox="1"/>
          <p:nvPr/>
        </p:nvSpPr>
        <p:spPr>
          <a:xfrm>
            <a:off x="588693" y="3907073"/>
            <a:ext cx="9791279" cy="650499"/>
          </a:xfrm>
          <a:prstGeom prst="rect">
            <a:avLst/>
          </a:prstGeom>
          <a:noFill/>
        </p:spPr>
        <p:txBody>
          <a:bodyPr wrap="square" rtlCol="0">
            <a:spAutoFit/>
          </a:bodyPr>
          <a:lstStyle/>
          <a:p>
            <a:pPr algn="just">
              <a:lnSpc>
                <a:spcPct val="150000"/>
              </a:lnSpc>
            </a:pPr>
            <a:r>
              <a:rPr lang="en-US" sz="2800" b="1" dirty="0">
                <a:solidFill>
                  <a:schemeClr val="accent6">
                    <a:lumMod val="75000"/>
                  </a:schemeClr>
                </a:solidFill>
                <a:latin typeface="Times New Roman" panose="02020603050405020304" charset="0"/>
                <a:cs typeface="Times New Roman" panose="02020603050405020304" charset="0"/>
              </a:rPr>
              <a:t>4</a:t>
            </a:r>
            <a:r>
              <a:rPr lang="vi-VN" sz="2800" b="1" dirty="0">
                <a:solidFill>
                  <a:schemeClr val="accent6">
                    <a:lumMod val="75000"/>
                  </a:schemeClr>
                </a:solidFill>
                <a:latin typeface="Times New Roman" panose="02020603050405020304" charset="0"/>
                <a:cs typeface="Times New Roman" panose="02020603050405020304" charset="0"/>
              </a:rPr>
              <a:t>. </a:t>
            </a:r>
            <a:r>
              <a:rPr lang="en-US" sz="2800" dirty="0">
                <a:latin typeface="Times New Roman" panose="02020603050405020304" charset="0"/>
                <a:cs typeface="Times New Roman" panose="02020603050405020304" charset="0"/>
              </a:rPr>
              <a:t>Theo </a:t>
            </a:r>
            <a:r>
              <a:rPr lang="en-US" sz="2800" dirty="0" err="1">
                <a:latin typeface="Times New Roman" panose="02020603050405020304" charset="0"/>
                <a:cs typeface="Times New Roman" panose="02020603050405020304" charset="0"/>
              </a:rPr>
              <a:t>em</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thư</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viện</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biết</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đi</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có</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tác</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dụng</a:t>
            </a:r>
            <a:r>
              <a:rPr lang="en-US" sz="2800" dirty="0">
                <a:latin typeface="Times New Roman" panose="02020603050405020304" charset="0"/>
                <a:cs typeface="Times New Roman" panose="02020603050405020304" charset="0"/>
              </a:rPr>
              <a:t> </a:t>
            </a:r>
            <a:r>
              <a:rPr lang="en-US" sz="2800" dirty="0" err="1">
                <a:latin typeface="Times New Roman" panose="02020603050405020304" charset="0"/>
                <a:cs typeface="Times New Roman" panose="02020603050405020304" charset="0"/>
              </a:rPr>
              <a:t>gì</a:t>
            </a:r>
            <a:r>
              <a:rPr lang="vi-VN" sz="2800" dirty="0">
                <a:latin typeface="Times New Roman" panose="02020603050405020304" charset="0"/>
                <a:cs typeface="Times New Roman" panose="02020603050405020304" charset="0"/>
              </a:rPr>
              <a:t>?</a:t>
            </a:r>
            <a:endParaRPr lang="vi-VN" sz="2800" dirty="0">
              <a:latin typeface="Times New Roman" panose="02020603050405020304" charset="0"/>
              <a:cs typeface="Times New Roman" panose="02020603050405020304" charset="0"/>
            </a:endParaRPr>
          </a:p>
        </p:txBody>
      </p:sp>
      <p:sp>
        <p:nvSpPr>
          <p:cNvPr id="17" name="TextBox 16"/>
          <p:cNvSpPr txBox="1"/>
          <p:nvPr/>
        </p:nvSpPr>
        <p:spPr>
          <a:xfrm>
            <a:off x="479165" y="4449507"/>
            <a:ext cx="8842966" cy="1296830"/>
          </a:xfrm>
          <a:prstGeom prst="rect">
            <a:avLst/>
          </a:prstGeom>
          <a:noFill/>
        </p:spPr>
        <p:txBody>
          <a:bodyPr wrap="square" rtlCol="0">
            <a:spAutoFit/>
          </a:bodyPr>
          <a:lstStyle/>
          <a:p>
            <a:pPr algn="just">
              <a:lnSpc>
                <a:spcPct val="150000"/>
              </a:lnSpc>
            </a:pPr>
            <a:r>
              <a:rPr lang="vi-VN"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Giúp</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mọi</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người</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không</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cần</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phải</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đi</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xa</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mà</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vẫn</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đọc</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được</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sách</a:t>
            </a:r>
            <a:r>
              <a:rPr lang="en-US" sz="2800" dirty="0">
                <a:solidFill>
                  <a:schemeClr val="accent6">
                    <a:lumMod val="75000"/>
                  </a:schemeClr>
                </a:solidFill>
                <a:latin typeface="Times New Roman" panose="02020603050405020304" charset="0"/>
                <a:cs typeface="Times New Roman" panose="02020603050405020304" charset="0"/>
                <a:sym typeface="Wingdings" panose="05000000000000000000" pitchFamily="2" charset="2"/>
              </a:rPr>
              <a:t>. </a:t>
            </a:r>
            <a:r>
              <a:rPr lang="en-US" sz="2800" dirty="0" err="1">
                <a:solidFill>
                  <a:schemeClr val="accent6">
                    <a:lumMod val="75000"/>
                  </a:schemeClr>
                </a:solidFill>
                <a:latin typeface="Times New Roman" panose="02020603050405020304" charset="0"/>
                <a:cs typeface="Times New Roman" panose="02020603050405020304" charset="0"/>
              </a:rPr>
              <a:t>Có</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thể</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mang</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sách</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đến</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tận</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nơi</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cho</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người</a:t>
            </a:r>
            <a:r>
              <a:rPr lang="en-US" sz="2800" dirty="0">
                <a:solidFill>
                  <a:schemeClr val="accent6">
                    <a:lumMod val="75000"/>
                  </a:schemeClr>
                </a:solidFill>
                <a:latin typeface="Times New Roman" panose="02020603050405020304" charset="0"/>
                <a:cs typeface="Times New Roman" panose="02020603050405020304" charset="0"/>
              </a:rPr>
              <a:t> </a:t>
            </a:r>
            <a:r>
              <a:rPr lang="en-US" sz="2800" dirty="0" err="1">
                <a:solidFill>
                  <a:schemeClr val="accent6">
                    <a:lumMod val="75000"/>
                  </a:schemeClr>
                </a:solidFill>
                <a:latin typeface="Times New Roman" panose="02020603050405020304" charset="0"/>
                <a:cs typeface="Times New Roman" panose="02020603050405020304" charset="0"/>
              </a:rPr>
              <a:t>đọc</a:t>
            </a:r>
            <a:r>
              <a:rPr lang="en-US" sz="2800" dirty="0">
                <a:solidFill>
                  <a:schemeClr val="accent6">
                    <a:lumMod val="75000"/>
                  </a:schemeClr>
                </a:solidFill>
                <a:latin typeface="Times New Roman" panose="02020603050405020304" charset="0"/>
                <a:cs typeface="Times New Roman" panose="02020603050405020304" charset="0"/>
              </a:rPr>
              <a:t>…</a:t>
            </a:r>
            <a:endParaRPr lang="vi-VN" sz="2800" dirty="0">
              <a:solidFill>
                <a:schemeClr val="accent6">
                  <a:lumMod val="75000"/>
                </a:schemeClr>
              </a:solidFill>
              <a:latin typeface="Times New Roman" panose="02020603050405020304" charset="0"/>
              <a:cs typeface="Times New Roman" panose="02020603050405020304" charset="0"/>
            </a:endParaRPr>
          </a:p>
        </p:txBody>
      </p:sp>
      <p:pic>
        <p:nvPicPr>
          <p:cNvPr id="2050" name="Picture 2" descr="Premium Vector | Cartoon little kid reading book"/>
          <p:cNvPicPr>
            <a:picLocks noChangeAspect="1" noChangeArrowheads="1"/>
          </p:cNvPicPr>
          <p:nvPr/>
        </p:nvPicPr>
        <p:blipFill>
          <a:blip r:embed="rId1">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399824" y="4370663"/>
            <a:ext cx="2542256" cy="22298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Effect>
                      <a14:sharpenSoften amount="50000"/>
                    </a14:imgEffect>
                  </a14:imgLayer>
                </a14:imgProps>
              </a:ext>
            </a:extLst>
          </a:blip>
          <a:stretch>
            <a:fillRect/>
          </a:stretch>
        </p:blipFill>
        <p:spPr>
          <a:xfrm>
            <a:off x="534171" y="395090"/>
            <a:ext cx="2470286" cy="1920378"/>
          </a:xfrm>
          <a:prstGeom prst="flowChartConnector">
            <a:avLst/>
          </a:prstGeom>
          <a:ln>
            <a:noFill/>
          </a:ln>
          <a:effectLst>
            <a:softEdge rad="112500"/>
          </a:effectLst>
        </p:spPr>
      </p:pic>
      <p:sp>
        <p:nvSpPr>
          <p:cNvPr id="11" name="TextBox 10"/>
          <p:cNvSpPr txBox="1"/>
          <p:nvPr/>
        </p:nvSpPr>
        <p:spPr>
          <a:xfrm>
            <a:off x="3929270" y="300463"/>
            <a:ext cx="7591660" cy="830997"/>
          </a:xfrm>
          <a:prstGeom prst="rect">
            <a:avLst/>
          </a:prstGeom>
          <a:noFill/>
        </p:spPr>
        <p:txBody>
          <a:bodyPr wrap="square" rtlCol="0">
            <a:spAutoFit/>
          </a:bodyPr>
          <a:lstStyle/>
          <a:p>
            <a:r>
              <a:rPr lang="vi-VN" sz="4800" dirty="0">
                <a:solidFill>
                  <a:schemeClr val="accent2"/>
                </a:solidFill>
                <a:latin typeface="Times New Roman" panose="02020603050405020304" charset="0"/>
                <a:cs typeface="Times New Roman" panose="02020603050405020304" charset="0"/>
              </a:rPr>
              <a:t>TRẢ LỜI CÂU HỎI</a:t>
            </a:r>
            <a:endParaRPr lang="vi-VN" sz="4800" dirty="0">
              <a:solidFill>
                <a:schemeClr val="accent2"/>
              </a:solidFill>
              <a:latin typeface="Times New Roman" panose="02020603050405020304" charset="0"/>
              <a:cs typeface="Times New Roman" panose="02020603050405020304" charset="0"/>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8130" y="273132"/>
            <a:ext cx="11887200" cy="6412676"/>
          </a:xfrm>
          <a:custGeom>
            <a:avLst/>
            <a:gdLst>
              <a:gd name="connsiteX0" fmla="*/ 0 w 11887200"/>
              <a:gd name="connsiteY0" fmla="*/ 0 h 6412676"/>
              <a:gd name="connsiteX1" fmla="*/ 237744 w 11887200"/>
              <a:gd name="connsiteY1" fmla="*/ 0 h 6412676"/>
              <a:gd name="connsiteX2" fmla="*/ 475488 w 11887200"/>
              <a:gd name="connsiteY2" fmla="*/ 0 h 6412676"/>
              <a:gd name="connsiteX3" fmla="*/ 1188720 w 11887200"/>
              <a:gd name="connsiteY3" fmla="*/ 0 h 6412676"/>
              <a:gd name="connsiteX4" fmla="*/ 2020824 w 11887200"/>
              <a:gd name="connsiteY4" fmla="*/ 0 h 6412676"/>
              <a:gd name="connsiteX5" fmla="*/ 2615184 w 11887200"/>
              <a:gd name="connsiteY5" fmla="*/ 0 h 6412676"/>
              <a:gd name="connsiteX6" fmla="*/ 3447288 w 11887200"/>
              <a:gd name="connsiteY6" fmla="*/ 0 h 6412676"/>
              <a:gd name="connsiteX7" fmla="*/ 4279392 w 11887200"/>
              <a:gd name="connsiteY7" fmla="*/ 0 h 6412676"/>
              <a:gd name="connsiteX8" fmla="*/ 4636008 w 11887200"/>
              <a:gd name="connsiteY8" fmla="*/ 0 h 6412676"/>
              <a:gd name="connsiteX9" fmla="*/ 5468112 w 11887200"/>
              <a:gd name="connsiteY9" fmla="*/ 0 h 6412676"/>
              <a:gd name="connsiteX10" fmla="*/ 6181344 w 11887200"/>
              <a:gd name="connsiteY10" fmla="*/ 0 h 6412676"/>
              <a:gd name="connsiteX11" fmla="*/ 6894576 w 11887200"/>
              <a:gd name="connsiteY11" fmla="*/ 0 h 6412676"/>
              <a:gd name="connsiteX12" fmla="*/ 7726680 w 11887200"/>
              <a:gd name="connsiteY12" fmla="*/ 0 h 6412676"/>
              <a:gd name="connsiteX13" fmla="*/ 8202168 w 11887200"/>
              <a:gd name="connsiteY13" fmla="*/ 0 h 6412676"/>
              <a:gd name="connsiteX14" fmla="*/ 8796528 w 11887200"/>
              <a:gd name="connsiteY14" fmla="*/ 0 h 6412676"/>
              <a:gd name="connsiteX15" fmla="*/ 9390888 w 11887200"/>
              <a:gd name="connsiteY15" fmla="*/ 0 h 6412676"/>
              <a:gd name="connsiteX16" fmla="*/ 9747504 w 11887200"/>
              <a:gd name="connsiteY16" fmla="*/ 0 h 6412676"/>
              <a:gd name="connsiteX17" fmla="*/ 10579608 w 11887200"/>
              <a:gd name="connsiteY17" fmla="*/ 0 h 6412676"/>
              <a:gd name="connsiteX18" fmla="*/ 11055096 w 11887200"/>
              <a:gd name="connsiteY18" fmla="*/ 0 h 6412676"/>
              <a:gd name="connsiteX19" fmla="*/ 11887200 w 11887200"/>
              <a:gd name="connsiteY19" fmla="*/ 0 h 6412676"/>
              <a:gd name="connsiteX20" fmla="*/ 11887200 w 11887200"/>
              <a:gd name="connsiteY20" fmla="*/ 711224 h 6412676"/>
              <a:gd name="connsiteX21" fmla="*/ 11887200 w 11887200"/>
              <a:gd name="connsiteY21" fmla="*/ 1294195 h 6412676"/>
              <a:gd name="connsiteX22" fmla="*/ 11887200 w 11887200"/>
              <a:gd name="connsiteY22" fmla="*/ 1748912 h 6412676"/>
              <a:gd name="connsiteX23" fmla="*/ 11887200 w 11887200"/>
              <a:gd name="connsiteY23" fmla="*/ 2203629 h 6412676"/>
              <a:gd name="connsiteX24" fmla="*/ 11887200 w 11887200"/>
              <a:gd name="connsiteY24" fmla="*/ 2850726 h 6412676"/>
              <a:gd name="connsiteX25" fmla="*/ 11887200 w 11887200"/>
              <a:gd name="connsiteY25" fmla="*/ 3241316 h 6412676"/>
              <a:gd name="connsiteX26" fmla="*/ 11887200 w 11887200"/>
              <a:gd name="connsiteY26" fmla="*/ 3952540 h 6412676"/>
              <a:gd name="connsiteX27" fmla="*/ 11887200 w 11887200"/>
              <a:gd name="connsiteY27" fmla="*/ 4535511 h 6412676"/>
              <a:gd name="connsiteX28" fmla="*/ 11887200 w 11887200"/>
              <a:gd name="connsiteY28" fmla="*/ 4990228 h 6412676"/>
              <a:gd name="connsiteX29" fmla="*/ 11887200 w 11887200"/>
              <a:gd name="connsiteY29" fmla="*/ 5380818 h 6412676"/>
              <a:gd name="connsiteX30" fmla="*/ 11887200 w 11887200"/>
              <a:gd name="connsiteY30" fmla="*/ 6412676 h 6412676"/>
              <a:gd name="connsiteX31" fmla="*/ 11649456 w 11887200"/>
              <a:gd name="connsiteY31" fmla="*/ 6412676 h 6412676"/>
              <a:gd name="connsiteX32" fmla="*/ 11292840 w 11887200"/>
              <a:gd name="connsiteY32" fmla="*/ 6412676 h 6412676"/>
              <a:gd name="connsiteX33" fmla="*/ 10817352 w 11887200"/>
              <a:gd name="connsiteY33" fmla="*/ 6412676 h 6412676"/>
              <a:gd name="connsiteX34" fmla="*/ 9985248 w 11887200"/>
              <a:gd name="connsiteY34" fmla="*/ 6412676 h 6412676"/>
              <a:gd name="connsiteX35" fmla="*/ 9390888 w 11887200"/>
              <a:gd name="connsiteY35" fmla="*/ 6412676 h 6412676"/>
              <a:gd name="connsiteX36" fmla="*/ 8915400 w 11887200"/>
              <a:gd name="connsiteY36" fmla="*/ 6412676 h 6412676"/>
              <a:gd name="connsiteX37" fmla="*/ 8558784 w 11887200"/>
              <a:gd name="connsiteY37" fmla="*/ 6412676 h 6412676"/>
              <a:gd name="connsiteX38" fmla="*/ 8083296 w 11887200"/>
              <a:gd name="connsiteY38" fmla="*/ 6412676 h 6412676"/>
              <a:gd name="connsiteX39" fmla="*/ 7607808 w 11887200"/>
              <a:gd name="connsiteY39" fmla="*/ 6412676 h 6412676"/>
              <a:gd name="connsiteX40" fmla="*/ 6894576 w 11887200"/>
              <a:gd name="connsiteY40" fmla="*/ 6412676 h 6412676"/>
              <a:gd name="connsiteX41" fmla="*/ 6419088 w 11887200"/>
              <a:gd name="connsiteY41" fmla="*/ 6412676 h 6412676"/>
              <a:gd name="connsiteX42" fmla="*/ 5705856 w 11887200"/>
              <a:gd name="connsiteY42" fmla="*/ 6412676 h 6412676"/>
              <a:gd name="connsiteX43" fmla="*/ 5468112 w 11887200"/>
              <a:gd name="connsiteY43" fmla="*/ 6412676 h 6412676"/>
              <a:gd name="connsiteX44" fmla="*/ 4636008 w 11887200"/>
              <a:gd name="connsiteY44" fmla="*/ 6412676 h 6412676"/>
              <a:gd name="connsiteX45" fmla="*/ 4279392 w 11887200"/>
              <a:gd name="connsiteY45" fmla="*/ 6412676 h 6412676"/>
              <a:gd name="connsiteX46" fmla="*/ 3685032 w 11887200"/>
              <a:gd name="connsiteY46" fmla="*/ 6412676 h 6412676"/>
              <a:gd name="connsiteX47" fmla="*/ 3209544 w 11887200"/>
              <a:gd name="connsiteY47" fmla="*/ 6412676 h 6412676"/>
              <a:gd name="connsiteX48" fmla="*/ 2615184 w 11887200"/>
              <a:gd name="connsiteY48" fmla="*/ 6412676 h 6412676"/>
              <a:gd name="connsiteX49" fmla="*/ 1783080 w 11887200"/>
              <a:gd name="connsiteY49" fmla="*/ 6412676 h 6412676"/>
              <a:gd name="connsiteX50" fmla="*/ 1426464 w 11887200"/>
              <a:gd name="connsiteY50" fmla="*/ 6412676 h 6412676"/>
              <a:gd name="connsiteX51" fmla="*/ 950976 w 11887200"/>
              <a:gd name="connsiteY51" fmla="*/ 6412676 h 6412676"/>
              <a:gd name="connsiteX52" fmla="*/ 713232 w 11887200"/>
              <a:gd name="connsiteY52" fmla="*/ 6412676 h 6412676"/>
              <a:gd name="connsiteX53" fmla="*/ 0 w 11887200"/>
              <a:gd name="connsiteY53" fmla="*/ 6412676 h 6412676"/>
              <a:gd name="connsiteX54" fmla="*/ 0 w 11887200"/>
              <a:gd name="connsiteY54" fmla="*/ 5765579 h 6412676"/>
              <a:gd name="connsiteX55" fmla="*/ 0 w 11887200"/>
              <a:gd name="connsiteY55" fmla="*/ 5310862 h 6412676"/>
              <a:gd name="connsiteX56" fmla="*/ 0 w 11887200"/>
              <a:gd name="connsiteY56" fmla="*/ 4920271 h 6412676"/>
              <a:gd name="connsiteX57" fmla="*/ 0 w 11887200"/>
              <a:gd name="connsiteY57" fmla="*/ 4465554 h 6412676"/>
              <a:gd name="connsiteX58" fmla="*/ 0 w 11887200"/>
              <a:gd name="connsiteY58" fmla="*/ 3818457 h 6412676"/>
              <a:gd name="connsiteX59" fmla="*/ 0 w 11887200"/>
              <a:gd name="connsiteY59" fmla="*/ 3427867 h 6412676"/>
              <a:gd name="connsiteX60" fmla="*/ 0 w 11887200"/>
              <a:gd name="connsiteY60" fmla="*/ 2780770 h 6412676"/>
              <a:gd name="connsiteX61" fmla="*/ 0 w 11887200"/>
              <a:gd name="connsiteY61" fmla="*/ 2390179 h 6412676"/>
              <a:gd name="connsiteX62" fmla="*/ 0 w 11887200"/>
              <a:gd name="connsiteY62" fmla="*/ 1743082 h 6412676"/>
              <a:gd name="connsiteX63" fmla="*/ 0 w 11887200"/>
              <a:gd name="connsiteY63" fmla="*/ 1224238 h 6412676"/>
              <a:gd name="connsiteX64" fmla="*/ 0 w 11887200"/>
              <a:gd name="connsiteY64" fmla="*/ 641268 h 6412676"/>
              <a:gd name="connsiteX65" fmla="*/ 0 w 11887200"/>
              <a:gd name="connsiteY65" fmla="*/ 0 h 641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887200" h="6412676" fill="none" extrusionOk="0">
                <a:moveTo>
                  <a:pt x="0" y="0"/>
                </a:moveTo>
                <a:cubicBezTo>
                  <a:pt x="97551" y="-7593"/>
                  <a:pt x="178421" y="20956"/>
                  <a:pt x="237744" y="0"/>
                </a:cubicBezTo>
                <a:cubicBezTo>
                  <a:pt x="297067" y="-20956"/>
                  <a:pt x="414023" y="22521"/>
                  <a:pt x="475488" y="0"/>
                </a:cubicBezTo>
                <a:cubicBezTo>
                  <a:pt x="536953" y="-22521"/>
                  <a:pt x="956569" y="15450"/>
                  <a:pt x="1188720" y="0"/>
                </a:cubicBezTo>
                <a:cubicBezTo>
                  <a:pt x="1420871" y="-15450"/>
                  <a:pt x="1723862" y="43650"/>
                  <a:pt x="2020824" y="0"/>
                </a:cubicBezTo>
                <a:cubicBezTo>
                  <a:pt x="2317786" y="-43650"/>
                  <a:pt x="2397154" y="65525"/>
                  <a:pt x="2615184" y="0"/>
                </a:cubicBezTo>
                <a:cubicBezTo>
                  <a:pt x="2833214" y="-65525"/>
                  <a:pt x="3225369" y="64638"/>
                  <a:pt x="3447288" y="0"/>
                </a:cubicBezTo>
                <a:cubicBezTo>
                  <a:pt x="3669207" y="-64638"/>
                  <a:pt x="3979745" y="45573"/>
                  <a:pt x="4279392" y="0"/>
                </a:cubicBezTo>
                <a:cubicBezTo>
                  <a:pt x="4579039" y="-45573"/>
                  <a:pt x="4548156" y="36402"/>
                  <a:pt x="4636008" y="0"/>
                </a:cubicBezTo>
                <a:cubicBezTo>
                  <a:pt x="4723860" y="-36402"/>
                  <a:pt x="5282109" y="97030"/>
                  <a:pt x="5468112" y="0"/>
                </a:cubicBezTo>
                <a:cubicBezTo>
                  <a:pt x="5654115" y="-97030"/>
                  <a:pt x="6023677" y="65919"/>
                  <a:pt x="6181344" y="0"/>
                </a:cubicBezTo>
                <a:cubicBezTo>
                  <a:pt x="6339011" y="-65919"/>
                  <a:pt x="6643176" y="19505"/>
                  <a:pt x="6894576" y="0"/>
                </a:cubicBezTo>
                <a:cubicBezTo>
                  <a:pt x="7145976" y="-19505"/>
                  <a:pt x="7380281" y="38849"/>
                  <a:pt x="7726680" y="0"/>
                </a:cubicBezTo>
                <a:cubicBezTo>
                  <a:pt x="8073079" y="-38849"/>
                  <a:pt x="8051691" y="47937"/>
                  <a:pt x="8202168" y="0"/>
                </a:cubicBezTo>
                <a:cubicBezTo>
                  <a:pt x="8352645" y="-47937"/>
                  <a:pt x="8577157" y="11743"/>
                  <a:pt x="8796528" y="0"/>
                </a:cubicBezTo>
                <a:cubicBezTo>
                  <a:pt x="9015899" y="-11743"/>
                  <a:pt x="9138009" y="36802"/>
                  <a:pt x="9390888" y="0"/>
                </a:cubicBezTo>
                <a:cubicBezTo>
                  <a:pt x="9643767" y="-36802"/>
                  <a:pt x="9587586" y="34229"/>
                  <a:pt x="9747504" y="0"/>
                </a:cubicBezTo>
                <a:cubicBezTo>
                  <a:pt x="9907422" y="-34229"/>
                  <a:pt x="10290159" y="21608"/>
                  <a:pt x="10579608" y="0"/>
                </a:cubicBezTo>
                <a:cubicBezTo>
                  <a:pt x="10869057" y="-21608"/>
                  <a:pt x="10920242" y="56102"/>
                  <a:pt x="11055096" y="0"/>
                </a:cubicBezTo>
                <a:cubicBezTo>
                  <a:pt x="11189950" y="-56102"/>
                  <a:pt x="11713895" y="99322"/>
                  <a:pt x="11887200" y="0"/>
                </a:cubicBezTo>
                <a:cubicBezTo>
                  <a:pt x="11890616" y="197788"/>
                  <a:pt x="11817653" y="430151"/>
                  <a:pt x="11887200" y="711224"/>
                </a:cubicBezTo>
                <a:cubicBezTo>
                  <a:pt x="11956747" y="992297"/>
                  <a:pt x="11866461" y="1116299"/>
                  <a:pt x="11887200" y="1294195"/>
                </a:cubicBezTo>
                <a:cubicBezTo>
                  <a:pt x="11907939" y="1472091"/>
                  <a:pt x="11845218" y="1566943"/>
                  <a:pt x="11887200" y="1748912"/>
                </a:cubicBezTo>
                <a:cubicBezTo>
                  <a:pt x="11929182" y="1930881"/>
                  <a:pt x="11864552" y="2034863"/>
                  <a:pt x="11887200" y="2203629"/>
                </a:cubicBezTo>
                <a:cubicBezTo>
                  <a:pt x="11909848" y="2372395"/>
                  <a:pt x="11827191" y="2545067"/>
                  <a:pt x="11887200" y="2850726"/>
                </a:cubicBezTo>
                <a:cubicBezTo>
                  <a:pt x="11947209" y="3156385"/>
                  <a:pt x="11874592" y="3121047"/>
                  <a:pt x="11887200" y="3241316"/>
                </a:cubicBezTo>
                <a:cubicBezTo>
                  <a:pt x="11899808" y="3361585"/>
                  <a:pt x="11853837" y="3610109"/>
                  <a:pt x="11887200" y="3952540"/>
                </a:cubicBezTo>
                <a:cubicBezTo>
                  <a:pt x="11920563" y="4294971"/>
                  <a:pt x="11865146" y="4303131"/>
                  <a:pt x="11887200" y="4535511"/>
                </a:cubicBezTo>
                <a:cubicBezTo>
                  <a:pt x="11909254" y="4767891"/>
                  <a:pt x="11847325" y="4831477"/>
                  <a:pt x="11887200" y="4990228"/>
                </a:cubicBezTo>
                <a:cubicBezTo>
                  <a:pt x="11927075" y="5148979"/>
                  <a:pt x="11859575" y="5271094"/>
                  <a:pt x="11887200" y="5380818"/>
                </a:cubicBezTo>
                <a:cubicBezTo>
                  <a:pt x="11914825" y="5490542"/>
                  <a:pt x="11786880" y="6125195"/>
                  <a:pt x="11887200" y="6412676"/>
                </a:cubicBezTo>
                <a:cubicBezTo>
                  <a:pt x="11831443" y="6431692"/>
                  <a:pt x="11745096" y="6409084"/>
                  <a:pt x="11649456" y="6412676"/>
                </a:cubicBezTo>
                <a:cubicBezTo>
                  <a:pt x="11553816" y="6416268"/>
                  <a:pt x="11462882" y="6396819"/>
                  <a:pt x="11292840" y="6412676"/>
                </a:cubicBezTo>
                <a:cubicBezTo>
                  <a:pt x="11122798" y="6428533"/>
                  <a:pt x="10914513" y="6400285"/>
                  <a:pt x="10817352" y="6412676"/>
                </a:cubicBezTo>
                <a:cubicBezTo>
                  <a:pt x="10720191" y="6425067"/>
                  <a:pt x="10261345" y="6363307"/>
                  <a:pt x="9985248" y="6412676"/>
                </a:cubicBezTo>
                <a:cubicBezTo>
                  <a:pt x="9709151" y="6462045"/>
                  <a:pt x="9589122" y="6380040"/>
                  <a:pt x="9390888" y="6412676"/>
                </a:cubicBezTo>
                <a:cubicBezTo>
                  <a:pt x="9192654" y="6445312"/>
                  <a:pt x="9145782" y="6400095"/>
                  <a:pt x="8915400" y="6412676"/>
                </a:cubicBezTo>
                <a:cubicBezTo>
                  <a:pt x="8685018" y="6425257"/>
                  <a:pt x="8706145" y="6396838"/>
                  <a:pt x="8558784" y="6412676"/>
                </a:cubicBezTo>
                <a:cubicBezTo>
                  <a:pt x="8411423" y="6428514"/>
                  <a:pt x="8287365" y="6399260"/>
                  <a:pt x="8083296" y="6412676"/>
                </a:cubicBezTo>
                <a:cubicBezTo>
                  <a:pt x="7879227" y="6426092"/>
                  <a:pt x="7785008" y="6359033"/>
                  <a:pt x="7607808" y="6412676"/>
                </a:cubicBezTo>
                <a:cubicBezTo>
                  <a:pt x="7430608" y="6466319"/>
                  <a:pt x="7162610" y="6387117"/>
                  <a:pt x="6894576" y="6412676"/>
                </a:cubicBezTo>
                <a:cubicBezTo>
                  <a:pt x="6626542" y="6438235"/>
                  <a:pt x="6569291" y="6393986"/>
                  <a:pt x="6419088" y="6412676"/>
                </a:cubicBezTo>
                <a:cubicBezTo>
                  <a:pt x="6268885" y="6431366"/>
                  <a:pt x="5865370" y="6336729"/>
                  <a:pt x="5705856" y="6412676"/>
                </a:cubicBezTo>
                <a:cubicBezTo>
                  <a:pt x="5546342" y="6488623"/>
                  <a:pt x="5517640" y="6410322"/>
                  <a:pt x="5468112" y="6412676"/>
                </a:cubicBezTo>
                <a:cubicBezTo>
                  <a:pt x="5418584" y="6415030"/>
                  <a:pt x="4925500" y="6385132"/>
                  <a:pt x="4636008" y="6412676"/>
                </a:cubicBezTo>
                <a:cubicBezTo>
                  <a:pt x="4346516" y="6440220"/>
                  <a:pt x="4452489" y="6412591"/>
                  <a:pt x="4279392" y="6412676"/>
                </a:cubicBezTo>
                <a:cubicBezTo>
                  <a:pt x="4106295" y="6412761"/>
                  <a:pt x="3910299" y="6374870"/>
                  <a:pt x="3685032" y="6412676"/>
                </a:cubicBezTo>
                <a:cubicBezTo>
                  <a:pt x="3459765" y="6450482"/>
                  <a:pt x="3429398" y="6385043"/>
                  <a:pt x="3209544" y="6412676"/>
                </a:cubicBezTo>
                <a:cubicBezTo>
                  <a:pt x="2989690" y="6440309"/>
                  <a:pt x="2803749" y="6343972"/>
                  <a:pt x="2615184" y="6412676"/>
                </a:cubicBezTo>
                <a:cubicBezTo>
                  <a:pt x="2426619" y="6481380"/>
                  <a:pt x="1950148" y="6344287"/>
                  <a:pt x="1783080" y="6412676"/>
                </a:cubicBezTo>
                <a:cubicBezTo>
                  <a:pt x="1616012" y="6481065"/>
                  <a:pt x="1537761" y="6394006"/>
                  <a:pt x="1426464" y="6412676"/>
                </a:cubicBezTo>
                <a:cubicBezTo>
                  <a:pt x="1315167" y="6431346"/>
                  <a:pt x="1127184" y="6403799"/>
                  <a:pt x="950976" y="6412676"/>
                </a:cubicBezTo>
                <a:cubicBezTo>
                  <a:pt x="774768" y="6421553"/>
                  <a:pt x="764957" y="6396773"/>
                  <a:pt x="713232" y="6412676"/>
                </a:cubicBezTo>
                <a:cubicBezTo>
                  <a:pt x="661507" y="6428579"/>
                  <a:pt x="273064" y="6371404"/>
                  <a:pt x="0" y="6412676"/>
                </a:cubicBezTo>
                <a:cubicBezTo>
                  <a:pt x="-10310" y="6216871"/>
                  <a:pt x="15948" y="6053713"/>
                  <a:pt x="0" y="5765579"/>
                </a:cubicBezTo>
                <a:cubicBezTo>
                  <a:pt x="-15948" y="5477445"/>
                  <a:pt x="52003" y="5435787"/>
                  <a:pt x="0" y="5310862"/>
                </a:cubicBezTo>
                <a:cubicBezTo>
                  <a:pt x="-52003" y="5185937"/>
                  <a:pt x="42909" y="5026919"/>
                  <a:pt x="0" y="4920271"/>
                </a:cubicBezTo>
                <a:cubicBezTo>
                  <a:pt x="-42909" y="4813623"/>
                  <a:pt x="52935" y="4588530"/>
                  <a:pt x="0" y="4465554"/>
                </a:cubicBezTo>
                <a:cubicBezTo>
                  <a:pt x="-52935" y="4342578"/>
                  <a:pt x="9469" y="3972753"/>
                  <a:pt x="0" y="3818457"/>
                </a:cubicBezTo>
                <a:cubicBezTo>
                  <a:pt x="-9469" y="3664161"/>
                  <a:pt x="25805" y="3532848"/>
                  <a:pt x="0" y="3427867"/>
                </a:cubicBezTo>
                <a:cubicBezTo>
                  <a:pt x="-25805" y="3322886"/>
                  <a:pt x="28279" y="3034965"/>
                  <a:pt x="0" y="2780770"/>
                </a:cubicBezTo>
                <a:cubicBezTo>
                  <a:pt x="-28279" y="2526575"/>
                  <a:pt x="2369" y="2560782"/>
                  <a:pt x="0" y="2390179"/>
                </a:cubicBezTo>
                <a:cubicBezTo>
                  <a:pt x="-2369" y="2219576"/>
                  <a:pt x="6024" y="2008757"/>
                  <a:pt x="0" y="1743082"/>
                </a:cubicBezTo>
                <a:cubicBezTo>
                  <a:pt x="-6024" y="1477407"/>
                  <a:pt x="19596" y="1393468"/>
                  <a:pt x="0" y="1224238"/>
                </a:cubicBezTo>
                <a:cubicBezTo>
                  <a:pt x="-19596" y="1055008"/>
                  <a:pt x="43767" y="788739"/>
                  <a:pt x="0" y="641268"/>
                </a:cubicBezTo>
                <a:cubicBezTo>
                  <a:pt x="-43767" y="493797"/>
                  <a:pt x="17353" y="272837"/>
                  <a:pt x="0" y="0"/>
                </a:cubicBezTo>
                <a:close/>
              </a:path>
              <a:path w="11887200" h="6412676" stroke="0" extrusionOk="0">
                <a:moveTo>
                  <a:pt x="0" y="0"/>
                </a:moveTo>
                <a:cubicBezTo>
                  <a:pt x="265773" y="-73457"/>
                  <a:pt x="503829" y="89683"/>
                  <a:pt x="832104" y="0"/>
                </a:cubicBezTo>
                <a:cubicBezTo>
                  <a:pt x="1160379" y="-89683"/>
                  <a:pt x="954353" y="1497"/>
                  <a:pt x="1069848" y="0"/>
                </a:cubicBezTo>
                <a:cubicBezTo>
                  <a:pt x="1185343" y="-1497"/>
                  <a:pt x="1632088" y="34509"/>
                  <a:pt x="1783080" y="0"/>
                </a:cubicBezTo>
                <a:cubicBezTo>
                  <a:pt x="1934072" y="-34509"/>
                  <a:pt x="2160095" y="49510"/>
                  <a:pt x="2258568" y="0"/>
                </a:cubicBezTo>
                <a:cubicBezTo>
                  <a:pt x="2357041" y="-49510"/>
                  <a:pt x="2608694" y="17288"/>
                  <a:pt x="2734056" y="0"/>
                </a:cubicBezTo>
                <a:cubicBezTo>
                  <a:pt x="2859418" y="-17288"/>
                  <a:pt x="3089268" y="45805"/>
                  <a:pt x="3328416" y="0"/>
                </a:cubicBezTo>
                <a:cubicBezTo>
                  <a:pt x="3567564" y="-45805"/>
                  <a:pt x="3469435" y="934"/>
                  <a:pt x="3566160" y="0"/>
                </a:cubicBezTo>
                <a:cubicBezTo>
                  <a:pt x="3662885" y="-934"/>
                  <a:pt x="3978511" y="66495"/>
                  <a:pt x="4160520" y="0"/>
                </a:cubicBezTo>
                <a:cubicBezTo>
                  <a:pt x="4342529" y="-66495"/>
                  <a:pt x="4535775" y="4978"/>
                  <a:pt x="4636008" y="0"/>
                </a:cubicBezTo>
                <a:cubicBezTo>
                  <a:pt x="4736241" y="-4978"/>
                  <a:pt x="4831413" y="23509"/>
                  <a:pt x="4992624" y="0"/>
                </a:cubicBezTo>
                <a:cubicBezTo>
                  <a:pt x="5153835" y="-23509"/>
                  <a:pt x="5458645" y="39196"/>
                  <a:pt x="5705856" y="0"/>
                </a:cubicBezTo>
                <a:cubicBezTo>
                  <a:pt x="5953067" y="-39196"/>
                  <a:pt x="5840252" y="11776"/>
                  <a:pt x="5943600" y="0"/>
                </a:cubicBezTo>
                <a:cubicBezTo>
                  <a:pt x="6046948" y="-11776"/>
                  <a:pt x="6415342" y="56647"/>
                  <a:pt x="6537960" y="0"/>
                </a:cubicBezTo>
                <a:cubicBezTo>
                  <a:pt x="6660578" y="-56647"/>
                  <a:pt x="6725317" y="22152"/>
                  <a:pt x="6775704" y="0"/>
                </a:cubicBezTo>
                <a:cubicBezTo>
                  <a:pt x="6826091" y="-22152"/>
                  <a:pt x="7320580" y="69080"/>
                  <a:pt x="7488936" y="0"/>
                </a:cubicBezTo>
                <a:cubicBezTo>
                  <a:pt x="7657292" y="-69080"/>
                  <a:pt x="7908044" y="3785"/>
                  <a:pt x="8321040" y="0"/>
                </a:cubicBezTo>
                <a:cubicBezTo>
                  <a:pt x="8734036" y="-3785"/>
                  <a:pt x="8579152" y="40088"/>
                  <a:pt x="8677656" y="0"/>
                </a:cubicBezTo>
                <a:cubicBezTo>
                  <a:pt x="8776160" y="-40088"/>
                  <a:pt x="9028946" y="34039"/>
                  <a:pt x="9272016" y="0"/>
                </a:cubicBezTo>
                <a:cubicBezTo>
                  <a:pt x="9515086" y="-34039"/>
                  <a:pt x="9772614" y="82188"/>
                  <a:pt x="9985248" y="0"/>
                </a:cubicBezTo>
                <a:cubicBezTo>
                  <a:pt x="10197882" y="-82188"/>
                  <a:pt x="10375423" y="1873"/>
                  <a:pt x="10698480" y="0"/>
                </a:cubicBezTo>
                <a:cubicBezTo>
                  <a:pt x="11021537" y="-1873"/>
                  <a:pt x="11631023" y="14155"/>
                  <a:pt x="11887200" y="0"/>
                </a:cubicBezTo>
                <a:cubicBezTo>
                  <a:pt x="11971304" y="248654"/>
                  <a:pt x="11816990" y="370450"/>
                  <a:pt x="11887200" y="711224"/>
                </a:cubicBezTo>
                <a:cubicBezTo>
                  <a:pt x="11957410" y="1051998"/>
                  <a:pt x="11851388" y="1215102"/>
                  <a:pt x="11887200" y="1358321"/>
                </a:cubicBezTo>
                <a:cubicBezTo>
                  <a:pt x="11923012" y="1501540"/>
                  <a:pt x="11821308" y="1809826"/>
                  <a:pt x="11887200" y="2005419"/>
                </a:cubicBezTo>
                <a:cubicBezTo>
                  <a:pt x="11953092" y="2201012"/>
                  <a:pt x="11812962" y="2455930"/>
                  <a:pt x="11887200" y="2716643"/>
                </a:cubicBezTo>
                <a:cubicBezTo>
                  <a:pt x="11961438" y="2977356"/>
                  <a:pt x="11845021" y="3005465"/>
                  <a:pt x="11887200" y="3235487"/>
                </a:cubicBezTo>
                <a:cubicBezTo>
                  <a:pt x="11929379" y="3465509"/>
                  <a:pt x="11838983" y="3786128"/>
                  <a:pt x="11887200" y="3946711"/>
                </a:cubicBezTo>
                <a:cubicBezTo>
                  <a:pt x="11935417" y="4107294"/>
                  <a:pt x="11873890" y="4260870"/>
                  <a:pt x="11887200" y="4465554"/>
                </a:cubicBezTo>
                <a:cubicBezTo>
                  <a:pt x="11900510" y="4670238"/>
                  <a:pt x="11863895" y="4902645"/>
                  <a:pt x="11887200" y="5112652"/>
                </a:cubicBezTo>
                <a:cubicBezTo>
                  <a:pt x="11910505" y="5322659"/>
                  <a:pt x="11871659" y="5471898"/>
                  <a:pt x="11887200" y="5695622"/>
                </a:cubicBezTo>
                <a:cubicBezTo>
                  <a:pt x="11902741" y="5919346"/>
                  <a:pt x="11835976" y="6137365"/>
                  <a:pt x="11887200" y="6412676"/>
                </a:cubicBezTo>
                <a:cubicBezTo>
                  <a:pt x="11826989" y="6421651"/>
                  <a:pt x="11720580" y="6386844"/>
                  <a:pt x="11649456" y="6412676"/>
                </a:cubicBezTo>
                <a:cubicBezTo>
                  <a:pt x="11578332" y="6438508"/>
                  <a:pt x="11384207" y="6378780"/>
                  <a:pt x="11173968" y="6412676"/>
                </a:cubicBezTo>
                <a:cubicBezTo>
                  <a:pt x="10963729" y="6446572"/>
                  <a:pt x="10891809" y="6393000"/>
                  <a:pt x="10698480" y="6412676"/>
                </a:cubicBezTo>
                <a:cubicBezTo>
                  <a:pt x="10505151" y="6432352"/>
                  <a:pt x="10345498" y="6374173"/>
                  <a:pt x="10104120" y="6412676"/>
                </a:cubicBezTo>
                <a:cubicBezTo>
                  <a:pt x="9862742" y="6451179"/>
                  <a:pt x="9886641" y="6402781"/>
                  <a:pt x="9747504" y="6412676"/>
                </a:cubicBezTo>
                <a:cubicBezTo>
                  <a:pt x="9608367" y="6422571"/>
                  <a:pt x="9273745" y="6339009"/>
                  <a:pt x="8915400" y="6412676"/>
                </a:cubicBezTo>
                <a:cubicBezTo>
                  <a:pt x="8557055" y="6486343"/>
                  <a:pt x="8549276" y="6344547"/>
                  <a:pt x="8321040" y="6412676"/>
                </a:cubicBezTo>
                <a:cubicBezTo>
                  <a:pt x="8092804" y="6480805"/>
                  <a:pt x="8078156" y="6399667"/>
                  <a:pt x="7845552" y="6412676"/>
                </a:cubicBezTo>
                <a:cubicBezTo>
                  <a:pt x="7612948" y="6425685"/>
                  <a:pt x="7720888" y="6405649"/>
                  <a:pt x="7607808" y="6412676"/>
                </a:cubicBezTo>
                <a:cubicBezTo>
                  <a:pt x="7494728" y="6419703"/>
                  <a:pt x="7199905" y="6377273"/>
                  <a:pt x="6894576" y="6412676"/>
                </a:cubicBezTo>
                <a:cubicBezTo>
                  <a:pt x="6589247" y="6448079"/>
                  <a:pt x="6512504" y="6395154"/>
                  <a:pt x="6181344" y="6412676"/>
                </a:cubicBezTo>
                <a:cubicBezTo>
                  <a:pt x="5850184" y="6430198"/>
                  <a:pt x="5519434" y="6402592"/>
                  <a:pt x="5349240" y="6412676"/>
                </a:cubicBezTo>
                <a:cubicBezTo>
                  <a:pt x="5179046" y="6422760"/>
                  <a:pt x="4685564" y="6317449"/>
                  <a:pt x="4517136" y="6412676"/>
                </a:cubicBezTo>
                <a:cubicBezTo>
                  <a:pt x="4348708" y="6507903"/>
                  <a:pt x="4095641" y="6360392"/>
                  <a:pt x="3922776" y="6412676"/>
                </a:cubicBezTo>
                <a:cubicBezTo>
                  <a:pt x="3749911" y="6464960"/>
                  <a:pt x="3476721" y="6331925"/>
                  <a:pt x="3209544" y="6412676"/>
                </a:cubicBezTo>
                <a:cubicBezTo>
                  <a:pt x="2942367" y="6493427"/>
                  <a:pt x="2915155" y="6392239"/>
                  <a:pt x="2734056" y="6412676"/>
                </a:cubicBezTo>
                <a:cubicBezTo>
                  <a:pt x="2552957" y="6433113"/>
                  <a:pt x="2357642" y="6345545"/>
                  <a:pt x="2020824" y="6412676"/>
                </a:cubicBezTo>
                <a:cubicBezTo>
                  <a:pt x="1684006" y="6479807"/>
                  <a:pt x="1803071" y="6411684"/>
                  <a:pt x="1664208" y="6412676"/>
                </a:cubicBezTo>
                <a:cubicBezTo>
                  <a:pt x="1525345" y="6413668"/>
                  <a:pt x="1442145" y="6371152"/>
                  <a:pt x="1307592" y="6412676"/>
                </a:cubicBezTo>
                <a:cubicBezTo>
                  <a:pt x="1173039" y="6454200"/>
                  <a:pt x="1007220" y="6386824"/>
                  <a:pt x="832104" y="6412676"/>
                </a:cubicBezTo>
                <a:cubicBezTo>
                  <a:pt x="656988" y="6438528"/>
                  <a:pt x="313961" y="6318709"/>
                  <a:pt x="0" y="6412676"/>
                </a:cubicBezTo>
                <a:cubicBezTo>
                  <a:pt x="-25323" y="6206525"/>
                  <a:pt x="38864" y="6070230"/>
                  <a:pt x="0" y="5829705"/>
                </a:cubicBezTo>
                <a:cubicBezTo>
                  <a:pt x="-38864" y="5589180"/>
                  <a:pt x="26143" y="5501693"/>
                  <a:pt x="0" y="5246735"/>
                </a:cubicBezTo>
                <a:cubicBezTo>
                  <a:pt x="-26143" y="4991777"/>
                  <a:pt x="25779" y="4977345"/>
                  <a:pt x="0" y="4856145"/>
                </a:cubicBezTo>
                <a:cubicBezTo>
                  <a:pt x="-25779" y="4734945"/>
                  <a:pt x="77097" y="4427296"/>
                  <a:pt x="0" y="4209047"/>
                </a:cubicBezTo>
                <a:cubicBezTo>
                  <a:pt x="-77097" y="3990798"/>
                  <a:pt x="61239" y="3874409"/>
                  <a:pt x="0" y="3626077"/>
                </a:cubicBezTo>
                <a:cubicBezTo>
                  <a:pt x="-61239" y="3377745"/>
                  <a:pt x="52540" y="3309684"/>
                  <a:pt x="0" y="3043106"/>
                </a:cubicBezTo>
                <a:cubicBezTo>
                  <a:pt x="-52540" y="2776528"/>
                  <a:pt x="37986" y="2795135"/>
                  <a:pt x="0" y="2588389"/>
                </a:cubicBezTo>
                <a:cubicBezTo>
                  <a:pt x="-37986" y="2381643"/>
                  <a:pt x="33438" y="2254847"/>
                  <a:pt x="0" y="2133672"/>
                </a:cubicBezTo>
                <a:cubicBezTo>
                  <a:pt x="-33438" y="2012497"/>
                  <a:pt x="9235" y="1748076"/>
                  <a:pt x="0" y="1614828"/>
                </a:cubicBezTo>
                <a:cubicBezTo>
                  <a:pt x="-9235" y="1481580"/>
                  <a:pt x="19708" y="1275770"/>
                  <a:pt x="0" y="1095985"/>
                </a:cubicBezTo>
                <a:cubicBezTo>
                  <a:pt x="-19708" y="916200"/>
                  <a:pt x="1293" y="715391"/>
                  <a:pt x="0" y="577141"/>
                </a:cubicBezTo>
                <a:cubicBezTo>
                  <a:pt x="-1293" y="438891"/>
                  <a:pt x="11405" y="200061"/>
                  <a:pt x="0" y="0"/>
                </a:cubicBezTo>
                <a:close/>
              </a:path>
            </a:pathLst>
          </a:cu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charset="0"/>
              <a:cs typeface="Times New Roman" panose="02020603050405020304" charset="0"/>
            </a:endParaRPr>
          </a:p>
        </p:txBody>
      </p:sp>
      <p:sp>
        <p:nvSpPr>
          <p:cNvPr id="2" name="TextBox 1"/>
          <p:cNvSpPr txBox="1"/>
          <p:nvPr/>
        </p:nvSpPr>
        <p:spPr>
          <a:xfrm>
            <a:off x="695978" y="282771"/>
            <a:ext cx="3645595" cy="570734"/>
          </a:xfrm>
          <a:prstGeom prst="rect">
            <a:avLst/>
          </a:prstGeom>
          <a:noFill/>
        </p:spPr>
        <p:txBody>
          <a:bodyPr wrap="square" rtlCol="0">
            <a:spAutoFit/>
          </a:bodyPr>
          <a:lstStyle/>
          <a:p>
            <a:pPr algn="ctr">
              <a:lnSpc>
                <a:spcPct val="150000"/>
              </a:lnSpc>
            </a:pPr>
            <a:r>
              <a:rPr lang="en-US" sz="2400" b="1" dirty="0" err="1">
                <a:solidFill>
                  <a:srgbClr val="17479D"/>
                </a:solidFill>
                <a:latin typeface="Times New Roman" panose="02020603050405020304" charset="0"/>
                <a:cs typeface="Times New Roman" panose="02020603050405020304" charset="0"/>
              </a:rPr>
              <a:t>Luyện</a:t>
            </a:r>
            <a:r>
              <a:rPr lang="en-US" sz="2400" b="1" dirty="0">
                <a:solidFill>
                  <a:srgbClr val="17479D"/>
                </a:solidFill>
                <a:latin typeface="Times New Roman" panose="02020603050405020304" charset="0"/>
                <a:cs typeface="Times New Roman" panose="02020603050405020304" charset="0"/>
              </a:rPr>
              <a:t> </a:t>
            </a:r>
            <a:r>
              <a:rPr lang="en-US" sz="2400" b="1" dirty="0" err="1">
                <a:solidFill>
                  <a:srgbClr val="17479D"/>
                </a:solidFill>
                <a:latin typeface="Times New Roman" panose="02020603050405020304" charset="0"/>
                <a:cs typeface="Times New Roman" panose="02020603050405020304" charset="0"/>
              </a:rPr>
              <a:t>đọc</a:t>
            </a:r>
            <a:r>
              <a:rPr lang="en-US" sz="2400" b="1" dirty="0">
                <a:solidFill>
                  <a:srgbClr val="17479D"/>
                </a:solidFill>
                <a:latin typeface="Times New Roman" panose="02020603050405020304" charset="0"/>
                <a:cs typeface="Times New Roman" panose="02020603050405020304" charset="0"/>
              </a:rPr>
              <a:t> </a:t>
            </a:r>
            <a:r>
              <a:rPr lang="en-US" sz="2400" b="1" dirty="0" err="1">
                <a:solidFill>
                  <a:srgbClr val="17479D"/>
                </a:solidFill>
                <a:latin typeface="Times New Roman" panose="02020603050405020304" charset="0"/>
                <a:cs typeface="Times New Roman" panose="02020603050405020304" charset="0"/>
              </a:rPr>
              <a:t>lại</a:t>
            </a:r>
            <a:endParaRPr lang="en-US" sz="2400" b="1" dirty="0">
              <a:solidFill>
                <a:srgbClr val="17479D"/>
              </a:solidFill>
              <a:latin typeface="Times New Roman" panose="02020603050405020304" charset="0"/>
              <a:cs typeface="Times New Roman" panose="02020603050405020304" charset="0"/>
            </a:endParaRPr>
          </a:p>
        </p:txBody>
      </p:sp>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498597" y="282771"/>
            <a:ext cx="776411" cy="700229"/>
          </a:xfrm>
          <a:prstGeom prst="rect">
            <a:avLst/>
          </a:prstGeom>
        </p:spPr>
      </p:pic>
      <p:sp>
        <p:nvSpPr>
          <p:cNvPr id="4" name="TextBox 3"/>
          <p:cNvSpPr txBox="1"/>
          <p:nvPr/>
        </p:nvSpPr>
        <p:spPr>
          <a:xfrm>
            <a:off x="2518776" y="769920"/>
            <a:ext cx="7154436" cy="809965"/>
          </a:xfrm>
          <a:prstGeom prst="rect">
            <a:avLst/>
          </a:prstGeom>
          <a:noFill/>
        </p:spPr>
        <p:txBody>
          <a:bodyPr wrap="square" rtlCol="0">
            <a:spAutoFit/>
          </a:bodyPr>
          <a:lstStyle/>
          <a:p>
            <a:pPr algn="ctr">
              <a:lnSpc>
                <a:spcPct val="150000"/>
              </a:lnSpc>
            </a:pPr>
            <a:r>
              <a:rPr lang="en-US" sz="3600" b="1" dirty="0">
                <a:solidFill>
                  <a:srgbClr val="C00000"/>
                </a:solidFill>
                <a:latin typeface="Times New Roman" panose="02020603050405020304" charset="0"/>
                <a:cs typeface="Times New Roman" panose="02020603050405020304" charset="0"/>
              </a:rPr>
              <a:t>THƯ VIỆN BIẾT ĐI</a:t>
            </a:r>
            <a:endParaRPr lang="en-US" sz="3600" b="1" dirty="0">
              <a:solidFill>
                <a:srgbClr val="C00000"/>
              </a:solidFill>
              <a:latin typeface="Times New Roman" panose="02020603050405020304" charset="0"/>
              <a:cs typeface="Times New Roman" panose="02020603050405020304" charset="0"/>
            </a:endParaRPr>
          </a:p>
        </p:txBody>
      </p:sp>
      <p:sp>
        <p:nvSpPr>
          <p:cNvPr id="5" name="TextBox 4"/>
          <p:cNvSpPr txBox="1"/>
          <p:nvPr/>
        </p:nvSpPr>
        <p:spPr>
          <a:xfrm>
            <a:off x="389902" y="1366805"/>
            <a:ext cx="11412186" cy="5002716"/>
          </a:xfrm>
          <a:prstGeom prst="rect">
            <a:avLst/>
          </a:prstGeom>
          <a:noFill/>
        </p:spPr>
        <p:txBody>
          <a:bodyPr wrap="square" rtlCol="0">
            <a:spAutoFit/>
          </a:bodyPr>
          <a:lstStyle/>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nơi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lưu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giữ</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báo</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nơi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mọi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đến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đọc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hoặc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mượn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về</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Nhiều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nghĩ</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rằng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chỉ</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nằm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im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chỗ</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Nhưng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rất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nhiều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biết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đi</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Lô-</a:t>
            </a:r>
            <a:r>
              <a:rPr lang="en-US" sz="2400" dirty="0" err="1">
                <a:latin typeface="Times New Roman" panose="02020603050405020304" charset="0"/>
                <a:cs typeface="Times New Roman" panose="02020603050405020304" charset="0"/>
              </a:rPr>
              <a:t>gô</a:t>
            </a:r>
            <a:r>
              <a:rPr lang="en-US" sz="2400" dirty="0">
                <a:latin typeface="Times New Roman" panose="02020603050405020304" charset="0"/>
                <a:cs typeface="Times New Roman" panose="02020603050405020304" charset="0"/>
              </a:rPr>
              <a:t>-</a:t>
            </a:r>
            <a:r>
              <a:rPr lang="en-US" sz="2400" dirty="0" err="1">
                <a:latin typeface="Times New Roman" panose="02020603050405020304" charset="0"/>
                <a:cs typeface="Times New Roman" panose="02020603050405020304" charset="0"/>
              </a:rPr>
              <a:t>xơ</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của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Đức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nổi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lớn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nhất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nằm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con </a:t>
            </a:r>
            <a:r>
              <a:rPr lang="en-US" sz="2400" dirty="0" err="1">
                <a:latin typeface="Times New Roman" panose="02020603050405020304" charset="0"/>
                <a:cs typeface="Times New Roman" panose="02020603050405020304" charset="0"/>
              </a:rPr>
              <a:t>tàu</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biển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khổng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lồ</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chở</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được</a:t>
            </a:r>
            <a:r>
              <a:rPr lang="en-US" sz="2400" dirty="0">
                <a:latin typeface="Times New Roman" panose="02020603050405020304" charset="0"/>
                <a:cs typeface="Times New Roman" panose="02020603050405020304" charset="0"/>
              </a:rPr>
              <a:t> 500 </a:t>
            </a:r>
            <a:r>
              <a:rPr lang="en-US" sz="2400" dirty="0" err="1">
                <a:latin typeface="Times New Roman" panose="02020603050405020304" charset="0"/>
                <a:cs typeface="Times New Roman" panose="02020603050405020304" charset="0"/>
              </a:rPr>
              <a:t>hành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đã</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từng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đi</a:t>
            </a:r>
            <a:r>
              <a:rPr lang="en-US" sz="2400" dirty="0">
                <a:latin typeface="Times New Roman" panose="02020603050405020304" charset="0"/>
                <a:cs typeface="Times New Roman" panose="02020603050405020304" charset="0"/>
              </a:rPr>
              <a:t> qua 45 </a:t>
            </a:r>
            <a:r>
              <a:rPr lang="en-US" sz="2400" dirty="0" err="1">
                <a:latin typeface="Times New Roman" panose="02020603050405020304" charset="0"/>
                <a:cs typeface="Times New Roman" panose="02020603050405020304" charset="0"/>
              </a:rPr>
              <a:t>nước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giới</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Ở </a:t>
            </a:r>
            <a:r>
              <a:rPr lang="en-US" sz="2400" dirty="0" err="1">
                <a:latin typeface="Times New Roman" panose="02020603050405020304" charset="0"/>
                <a:cs typeface="Times New Roman" panose="02020603050405020304" charset="0"/>
              </a:rPr>
              <a:t>Phần</a:t>
            </a:r>
            <a:r>
              <a:rPr lang="en-US" sz="2400" dirty="0">
                <a:latin typeface="Times New Roman" panose="02020603050405020304" charset="0"/>
                <a:cs typeface="Times New Roman" panose="02020603050405020304" charset="0"/>
              </a:rPr>
              <a:t> Lan,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hàng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trăm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di </a:t>
            </a:r>
            <a:r>
              <a:rPr lang="en-US" sz="2400" dirty="0" err="1">
                <a:latin typeface="Times New Roman" panose="02020603050405020304" charset="0"/>
                <a:cs typeface="Times New Roman" panose="02020603050405020304" charset="0"/>
              </a:rPr>
              <a:t>động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những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chiếc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xe</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buýt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cũ</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chạy</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khắp</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thành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phố</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lớn</a:t>
            </a:r>
            <a:r>
              <a:rPr lang="en-US" sz="2400" dirty="0">
                <a:latin typeface="Times New Roman" panose="02020603050405020304" charset="0"/>
                <a:cs typeface="Times New Roman" panose="02020603050405020304" charset="0"/>
              </a:rPr>
              <a:t>. Ở </a:t>
            </a:r>
            <a:r>
              <a:rPr lang="en-US" sz="2400" dirty="0" err="1">
                <a:latin typeface="Times New Roman" panose="02020603050405020304" charset="0"/>
                <a:cs typeface="Times New Roman" panose="02020603050405020304" charset="0"/>
              </a:rPr>
              <a:t>châu</a:t>
            </a:r>
            <a:r>
              <a:rPr lang="en-US" sz="2400" dirty="0">
                <a:latin typeface="Times New Roman" panose="02020603050405020304" charset="0"/>
                <a:cs typeface="Times New Roman" panose="02020603050405020304" charset="0"/>
              </a:rPr>
              <a:t> Phi,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thủ</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đã</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đặt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thư</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viện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trên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lưng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một</a:t>
            </a:r>
            <a:r>
              <a:rPr lang="en-US" sz="2400" dirty="0">
                <a:latin typeface="Times New Roman" panose="02020603050405020304" charset="0"/>
                <a:cs typeface="Times New Roman" panose="02020603050405020304" charset="0"/>
              </a:rPr>
              <a:t> con </a:t>
            </a:r>
            <a:r>
              <a:rPr lang="en-US" sz="2400" dirty="0" err="1">
                <a:latin typeface="Times New Roman" panose="02020603050405020304" charset="0"/>
                <a:cs typeface="Times New Roman" panose="02020603050405020304" charset="0"/>
              </a:rPr>
              <a:t>lạc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Nhờ</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thế</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những</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cuốn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sách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có</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băng</a:t>
            </a:r>
            <a:r>
              <a:rPr lang="en-US" sz="2400" dirty="0">
                <a:latin typeface="Times New Roman" panose="02020603050405020304" charset="0"/>
                <a:cs typeface="Times New Roman" panose="02020603050405020304" charset="0"/>
              </a:rPr>
              <a:t> qua </a:t>
            </a:r>
            <a:r>
              <a:rPr lang="en-US" sz="2400" dirty="0" err="1">
                <a:latin typeface="Times New Roman" panose="02020603050405020304" charset="0"/>
                <a:cs typeface="Times New Roman" panose="02020603050405020304" charset="0"/>
              </a:rPr>
              <a:t>sa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mạc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để</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đến</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người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đọc</a:t>
            </a:r>
            <a:r>
              <a:rPr lang="en-US" sz="2400" dirty="0">
                <a:latin typeface="Times New Roman" panose="02020603050405020304" charset="0"/>
                <a:cs typeface="Times New Roman" panose="02020603050405020304" charset="0"/>
              </a:rPr>
              <a:t>.</a:t>
            </a:r>
            <a:endParaRPr lang="en-US" sz="2400" dirty="0">
              <a:latin typeface="Times New Roman" panose="02020603050405020304" charset="0"/>
              <a:cs typeface="Times New Roman" panose="02020603050405020304" charset="0"/>
            </a:endParaRPr>
          </a:p>
          <a:p>
            <a:pPr algn="just">
              <a:lnSpc>
                <a:spcPct val="150000"/>
              </a:lnSpc>
            </a:pP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Hải</a:t>
            </a:r>
            <a:r>
              <a:rPr lang="en-US" sz="2400" dirty="0">
                <a:latin typeface="Times New Roman" panose="02020603050405020304" charset="0"/>
                <a:cs typeface="Times New Roman" panose="02020603050405020304" charset="0"/>
              </a:rPr>
              <a:t> Nam)</a:t>
            </a:r>
            <a:endParaRPr lang="en-US" sz="2400" dirty="0">
              <a:latin typeface="Times New Roman" panose="02020603050405020304" charset="0"/>
              <a:cs typeface="Times New Roman" panose="02020603050405020304" charset="0"/>
            </a:endParaRPr>
          </a:p>
        </p:txBody>
      </p:sp>
      <p:cxnSp>
        <p:nvCxnSpPr>
          <p:cNvPr id="10" name="Straight Connector 9"/>
          <p:cNvCxnSpPr/>
          <p:nvPr/>
        </p:nvCxnSpPr>
        <p:spPr>
          <a:xfrm>
            <a:off x="2068350" y="3542608"/>
            <a:ext cx="10837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69720" y="2062680"/>
            <a:ext cx="7664617"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Luyện</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tập</a:t>
            </a:r>
            <a:endParaRPr kumimoji="0" lang="en-US" sz="9600" b="1" i="1" u="none" strike="noStrike" kern="1200" cap="none" spc="0" normalizeH="0" baseline="0" noProof="0" dirty="0">
              <a:ln>
                <a:noFill/>
              </a:ln>
              <a:solidFill>
                <a:srgbClr val="FF0000"/>
              </a:solidFill>
              <a:effectLst/>
              <a:uLnTx/>
              <a:uFillTx/>
              <a:latin typeface="Verdana" panose="020B0604030504040204" charset="0"/>
              <a:ea typeface="Arial-Rounded" panose="020B0500000000000000"/>
              <a:cs typeface="Verdana" panose="020B06040305040402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le 21"/>
          <p:cNvGraphicFramePr>
            <a:graphicFrameLocks noGrp="1"/>
          </p:cNvGraphicFramePr>
          <p:nvPr/>
        </p:nvGraphicFramePr>
        <p:xfrm>
          <a:off x="1781741" y="4187471"/>
          <a:ext cx="4150537" cy="2377440"/>
        </p:xfrm>
        <a:graphic>
          <a:graphicData uri="http://schemas.openxmlformats.org/drawingml/2006/table">
            <a:tbl>
              <a:tblPr firstRow="1" bandRow="1">
                <a:tableStyleId>{00A15C55-8517-42AA-B614-E9B94910E393}</a:tableStyleId>
              </a:tblPr>
              <a:tblGrid>
                <a:gridCol w="4150537"/>
              </a:tblGrid>
              <a:tr h="419032">
                <a:tc>
                  <a:txBody>
                    <a:bodyPr/>
                    <a:lstStyle/>
                    <a:p>
                      <a:pPr algn="ctr"/>
                      <a:r>
                        <a:rPr lang="en-US" sz="2800" dirty="0" err="1">
                          <a:solidFill>
                            <a:srgbClr val="000000"/>
                          </a:solidFill>
                          <a:latin typeface="Times New Roman" panose="02020603050405020304" charset="0"/>
                          <a:cs typeface="Times New Roman" panose="02020603050405020304" charset="0"/>
                        </a:rPr>
                        <a:t>Từ</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chỉ</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sự</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vật</a:t>
                      </a:r>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r h="1722689">
                <a:tc>
                  <a:txBody>
                    <a:bodyPr/>
                    <a:lstStyle/>
                    <a:p>
                      <a:pPr algn="l"/>
                      <a:endParaRPr lang="en-US" sz="2800" dirty="0">
                        <a:solidFill>
                          <a:srgbClr val="000000"/>
                        </a:solidFill>
                        <a:latin typeface="Times New Roman" panose="02020603050405020304" charset="0"/>
                        <a:cs typeface="Times New Roman" panose="02020603050405020304" charset="0"/>
                      </a:endParaRPr>
                    </a:p>
                    <a:p>
                      <a:pPr algn="l"/>
                      <a:endParaRPr lang="en-US" sz="2800" dirty="0">
                        <a:solidFill>
                          <a:srgbClr val="000000"/>
                        </a:solidFill>
                        <a:latin typeface="Times New Roman" panose="02020603050405020304" charset="0"/>
                        <a:cs typeface="Times New Roman" panose="02020603050405020304" charset="0"/>
                      </a:endParaRPr>
                    </a:p>
                    <a:p>
                      <a:pPr algn="l"/>
                      <a:endParaRPr lang="en-US" sz="2800" dirty="0">
                        <a:solidFill>
                          <a:srgbClr val="000000"/>
                        </a:solidFill>
                        <a:latin typeface="Times New Roman" panose="02020603050405020304" charset="0"/>
                        <a:cs typeface="Times New Roman" panose="02020603050405020304" charset="0"/>
                      </a:endParaRPr>
                    </a:p>
                    <a:p>
                      <a:pPr algn="l"/>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bl>
          </a:graphicData>
        </a:graphic>
      </p:graphicFrame>
      <p:sp>
        <p:nvSpPr>
          <p:cNvPr id="8" name="TextBox 7"/>
          <p:cNvSpPr txBox="1"/>
          <p:nvPr/>
        </p:nvSpPr>
        <p:spPr>
          <a:xfrm>
            <a:off x="3643706" y="1516807"/>
            <a:ext cx="8159768" cy="570734"/>
          </a:xfrm>
          <a:prstGeom prst="rect">
            <a:avLst/>
          </a:prstGeom>
          <a:noFill/>
        </p:spPr>
        <p:txBody>
          <a:bodyPr wrap="square" rtlCol="0">
            <a:spAutoFit/>
          </a:bodyPr>
          <a:lstStyle/>
          <a:p>
            <a:pPr algn="just">
              <a:lnSpc>
                <a:spcPct val="150000"/>
              </a:lnSpc>
            </a:pPr>
            <a:r>
              <a:rPr lang="vi-VN" sz="2400" b="1" dirty="0">
                <a:solidFill>
                  <a:schemeClr val="accent6">
                    <a:lumMod val="75000"/>
                  </a:schemeClr>
                </a:solidFill>
                <a:latin typeface="Times New Roman" panose="02020603050405020304" charset="0"/>
                <a:cs typeface="Times New Roman" panose="02020603050405020304" charset="0"/>
              </a:rPr>
              <a:t>1. </a:t>
            </a:r>
            <a:r>
              <a:rPr lang="en-US" sz="2400" dirty="0" err="1">
                <a:latin typeface="Times New Roman" panose="02020603050405020304" charset="0"/>
                <a:cs typeface="Times New Roman" panose="02020603050405020304" charset="0"/>
              </a:rPr>
              <a:t>Xếp</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các</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từ</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ngữ</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dưới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đây</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vào</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nhóm</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thích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hợp</a:t>
            </a:r>
            <a:r>
              <a:rPr lang="vi-VN" sz="2400" dirty="0">
                <a:latin typeface="Times New Roman" panose="02020603050405020304" charset="0"/>
                <a:cs typeface="Times New Roman" panose="02020603050405020304" charset="0"/>
              </a:rPr>
              <a:t>?</a:t>
            </a:r>
            <a:endParaRPr lang="vi-VN" sz="2400" dirty="0">
              <a:latin typeface="Times New Roman" panose="02020603050405020304" charset="0"/>
              <a:cs typeface="Times New Roman" panose="02020603050405020304" charset="0"/>
            </a:endParaRPr>
          </a:p>
        </p:txBody>
      </p:sp>
      <p:sp>
        <p:nvSpPr>
          <p:cNvPr id="12" name="TextBox 11"/>
          <p:cNvSpPr txBox="1"/>
          <p:nvPr/>
        </p:nvSpPr>
        <p:spPr>
          <a:xfrm>
            <a:off x="4875926" y="293089"/>
            <a:ext cx="7591660" cy="830997"/>
          </a:xfrm>
          <a:prstGeom prst="rect">
            <a:avLst/>
          </a:prstGeom>
          <a:noFill/>
        </p:spPr>
        <p:txBody>
          <a:bodyPr wrap="square" rtlCol="0">
            <a:spAutoFit/>
          </a:bodyPr>
          <a:lstStyle/>
          <a:p>
            <a:r>
              <a:rPr lang="vi-VN" sz="4800" dirty="0">
                <a:solidFill>
                  <a:schemeClr val="accent2"/>
                </a:solidFill>
                <a:latin typeface="Times New Roman" panose="02020603050405020304" charset="0"/>
                <a:cs typeface="Times New Roman" panose="02020603050405020304" charset="0"/>
              </a:rPr>
              <a:t>LUY</a:t>
            </a:r>
            <a:r>
              <a:rPr lang="en-US" sz="4800" dirty="0">
                <a:solidFill>
                  <a:schemeClr val="accent2"/>
                </a:solidFill>
                <a:latin typeface="Times New Roman" panose="02020603050405020304" charset="0"/>
                <a:cs typeface="Times New Roman" panose="02020603050405020304" charset="0"/>
              </a:rPr>
              <a:t>Ệ</a:t>
            </a:r>
            <a:r>
              <a:rPr lang="vi-VN" sz="4800" dirty="0">
                <a:solidFill>
                  <a:schemeClr val="accent2"/>
                </a:solidFill>
                <a:latin typeface="Times New Roman" panose="02020603050405020304" charset="0"/>
                <a:cs typeface="Times New Roman" panose="02020603050405020304" charset="0"/>
              </a:rPr>
              <a:t>N TẬP</a:t>
            </a:r>
            <a:endParaRPr lang="en-US" sz="4800" dirty="0">
              <a:solidFill>
                <a:schemeClr val="accent2"/>
              </a:solidFill>
              <a:latin typeface="Times New Roman" panose="02020603050405020304" charset="0"/>
              <a:cs typeface="Times New Roman" panose="02020603050405020304" charset="0"/>
            </a:endParaRPr>
          </a:p>
        </p:txBody>
      </p:sp>
      <p:pic>
        <p:nvPicPr>
          <p:cNvPr id="9" name="Picture 8"/>
          <p:cNvPicPr>
            <a:picLocks noChangeAspect="1"/>
          </p:cNvPicPr>
          <p:nvPr/>
        </p:nvPicPr>
        <p:blipFill>
          <a:blip r:embed="rId1">
            <a:extLst>
              <a:ext uri="{BEBA8EAE-BF5A-486C-A8C5-ECC9F3942E4B}">
                <a14:imgProps xmlns:a14="http://schemas.microsoft.com/office/drawing/2010/main">
                  <a14:imgLayer r:embed="rId2">
                    <a14:imgEffect>
                      <a14:saturation sat="200000"/>
                    </a14:imgEffect>
                    <a14:imgEffect>
                      <a14:sharpenSoften amount="50000"/>
                    </a14:imgEffect>
                  </a14:imgLayer>
                </a14:imgProps>
              </a:ext>
            </a:extLst>
          </a:blip>
          <a:stretch>
            <a:fillRect/>
          </a:stretch>
        </p:blipFill>
        <p:spPr>
          <a:xfrm>
            <a:off x="490674" y="419101"/>
            <a:ext cx="2582135" cy="1876649"/>
          </a:xfrm>
          <a:prstGeom prst="flowChartConnector">
            <a:avLst/>
          </a:prstGeom>
          <a:ln>
            <a:noFill/>
          </a:ln>
          <a:effectLst>
            <a:softEdge rad="112500"/>
          </a:effectLst>
        </p:spPr>
      </p:pic>
      <p:sp>
        <p:nvSpPr>
          <p:cNvPr id="10" name="Rounded Rectangle 21"/>
          <p:cNvSpPr/>
          <p:nvPr/>
        </p:nvSpPr>
        <p:spPr>
          <a:xfrm>
            <a:off x="2209704" y="2480265"/>
            <a:ext cx="1565187"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thư</a:t>
            </a:r>
            <a:r>
              <a:rPr lang="en-US" sz="2400" dirty="0">
                <a:solidFill>
                  <a:schemeClr val="bg2">
                    <a:lumMod val="50000"/>
                  </a:schemeClr>
                </a:solidFill>
                <a:latin typeface="Times New Roman" panose="02020603050405020304" charset="0"/>
                <a:cs typeface="Times New Roman" panose="02020603050405020304" charset="0"/>
              </a:rPr>
              <a:t> </a:t>
            </a:r>
            <a:r>
              <a:rPr lang="en-US" sz="2400" dirty="0" err="1">
                <a:solidFill>
                  <a:schemeClr val="bg2">
                    <a:lumMod val="50000"/>
                  </a:schemeClr>
                </a:solidFill>
                <a:latin typeface="Times New Roman" panose="02020603050405020304" charset="0"/>
                <a:cs typeface="Times New Roman" panose="02020603050405020304" charset="0"/>
              </a:rPr>
              <a:t>viện</a:t>
            </a:r>
            <a:endParaRPr lang="en-US" sz="2400" dirty="0">
              <a:solidFill>
                <a:schemeClr val="bg2">
                  <a:lumMod val="50000"/>
                </a:schemeClr>
              </a:solidFill>
              <a:latin typeface="Times New Roman" panose="02020603050405020304" charset="0"/>
              <a:cs typeface="Times New Roman" panose="02020603050405020304" charset="0"/>
            </a:endParaRPr>
          </a:p>
        </p:txBody>
      </p:sp>
      <p:sp>
        <p:nvSpPr>
          <p:cNvPr id="11" name="Rounded Rectangle 21"/>
          <p:cNvSpPr/>
          <p:nvPr/>
        </p:nvSpPr>
        <p:spPr>
          <a:xfrm>
            <a:off x="4114801" y="2480265"/>
            <a:ext cx="1361987"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thủ</a:t>
            </a:r>
            <a:r>
              <a:rPr lang="en-US" sz="2400" dirty="0">
                <a:solidFill>
                  <a:schemeClr val="bg2">
                    <a:lumMod val="50000"/>
                  </a:schemeClr>
                </a:solidFill>
                <a:latin typeface="Times New Roman" panose="02020603050405020304" charset="0"/>
                <a:cs typeface="Times New Roman" panose="02020603050405020304" charset="0"/>
              </a:rPr>
              <a:t> </a:t>
            </a:r>
            <a:r>
              <a:rPr lang="en-US" sz="2400" dirty="0" err="1">
                <a:solidFill>
                  <a:schemeClr val="bg2">
                    <a:lumMod val="50000"/>
                  </a:schemeClr>
                </a:solidFill>
                <a:latin typeface="Times New Roman" panose="02020603050405020304" charset="0"/>
                <a:cs typeface="Times New Roman" panose="02020603050405020304" charset="0"/>
              </a:rPr>
              <a:t>thư</a:t>
            </a:r>
            <a:endParaRPr lang="en-US" sz="2400" dirty="0">
              <a:solidFill>
                <a:schemeClr val="bg2">
                  <a:lumMod val="50000"/>
                </a:schemeClr>
              </a:solidFill>
              <a:latin typeface="Times New Roman" panose="02020603050405020304" charset="0"/>
              <a:cs typeface="Times New Roman" panose="02020603050405020304" charset="0"/>
            </a:endParaRPr>
          </a:p>
        </p:txBody>
      </p:sp>
      <p:sp>
        <p:nvSpPr>
          <p:cNvPr id="14" name="Rounded Rectangle 21"/>
          <p:cNvSpPr/>
          <p:nvPr/>
        </p:nvSpPr>
        <p:spPr>
          <a:xfrm>
            <a:off x="5818965" y="2480263"/>
            <a:ext cx="945427"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đọc</a:t>
            </a:r>
            <a:endParaRPr lang="en-US" sz="2400" dirty="0" err="1">
              <a:solidFill>
                <a:schemeClr val="bg2">
                  <a:lumMod val="50000"/>
                </a:schemeClr>
              </a:solidFill>
              <a:latin typeface="Times New Roman" panose="02020603050405020304" charset="0"/>
              <a:cs typeface="Times New Roman" panose="02020603050405020304" charset="0"/>
            </a:endParaRPr>
          </a:p>
        </p:txBody>
      </p:sp>
      <p:sp>
        <p:nvSpPr>
          <p:cNvPr id="17" name="Rounded Rectangle 21"/>
          <p:cNvSpPr/>
          <p:nvPr/>
        </p:nvSpPr>
        <p:spPr>
          <a:xfrm>
            <a:off x="7106569" y="2480263"/>
            <a:ext cx="1565187"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tàu</a:t>
            </a:r>
            <a:r>
              <a:rPr lang="en-US" sz="2400" dirty="0">
                <a:solidFill>
                  <a:schemeClr val="bg2">
                    <a:lumMod val="50000"/>
                  </a:schemeClr>
                </a:solidFill>
                <a:latin typeface="Times New Roman" panose="02020603050405020304" charset="0"/>
                <a:cs typeface="Times New Roman" panose="02020603050405020304" charset="0"/>
              </a:rPr>
              <a:t> </a:t>
            </a:r>
            <a:r>
              <a:rPr lang="en-US" sz="2400" dirty="0" err="1">
                <a:solidFill>
                  <a:schemeClr val="bg2">
                    <a:lumMod val="50000"/>
                  </a:schemeClr>
                </a:solidFill>
                <a:latin typeface="Times New Roman" panose="02020603050405020304" charset="0"/>
                <a:cs typeface="Times New Roman" panose="02020603050405020304" charset="0"/>
              </a:rPr>
              <a:t>biển</a:t>
            </a:r>
            <a:endParaRPr lang="en-US" sz="2400" dirty="0">
              <a:solidFill>
                <a:schemeClr val="bg2">
                  <a:lumMod val="50000"/>
                </a:schemeClr>
              </a:solidFill>
              <a:latin typeface="Times New Roman" panose="02020603050405020304" charset="0"/>
              <a:cs typeface="Times New Roman" panose="02020603050405020304" charset="0"/>
            </a:endParaRPr>
          </a:p>
        </p:txBody>
      </p:sp>
      <p:sp>
        <p:nvSpPr>
          <p:cNvPr id="18" name="Rounded Rectangle 21"/>
          <p:cNvSpPr/>
          <p:nvPr/>
        </p:nvSpPr>
        <p:spPr>
          <a:xfrm>
            <a:off x="2861113" y="3271537"/>
            <a:ext cx="1565187"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nằm</a:t>
            </a:r>
            <a:r>
              <a:rPr lang="en-US" sz="2400" dirty="0">
                <a:solidFill>
                  <a:schemeClr val="bg2">
                    <a:lumMod val="50000"/>
                  </a:schemeClr>
                </a:solidFill>
                <a:latin typeface="Times New Roman" panose="02020603050405020304" charset="0"/>
                <a:cs typeface="Times New Roman" panose="02020603050405020304" charset="0"/>
              </a:rPr>
              <a:t> </a:t>
            </a:r>
            <a:r>
              <a:rPr lang="en-US" sz="2400" dirty="0" err="1">
                <a:solidFill>
                  <a:schemeClr val="bg2">
                    <a:lumMod val="50000"/>
                  </a:schemeClr>
                </a:solidFill>
                <a:latin typeface="Times New Roman" panose="02020603050405020304" charset="0"/>
                <a:cs typeface="Times New Roman" panose="02020603050405020304" charset="0"/>
              </a:rPr>
              <a:t>im</a:t>
            </a:r>
            <a:endParaRPr lang="en-US" sz="2400" dirty="0">
              <a:solidFill>
                <a:schemeClr val="bg2">
                  <a:lumMod val="50000"/>
                </a:schemeClr>
              </a:solidFill>
              <a:latin typeface="Times New Roman" panose="02020603050405020304" charset="0"/>
              <a:cs typeface="Times New Roman" panose="02020603050405020304" charset="0"/>
            </a:endParaRPr>
          </a:p>
        </p:txBody>
      </p:sp>
      <p:sp>
        <p:nvSpPr>
          <p:cNvPr id="19" name="Rounded Rectangle 21"/>
          <p:cNvSpPr/>
          <p:nvPr/>
        </p:nvSpPr>
        <p:spPr>
          <a:xfrm>
            <a:off x="4637085" y="3271537"/>
            <a:ext cx="1865316"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băng</a:t>
            </a:r>
            <a:r>
              <a:rPr lang="en-US" sz="2400" dirty="0">
                <a:solidFill>
                  <a:schemeClr val="bg2">
                    <a:lumMod val="50000"/>
                  </a:schemeClr>
                </a:solidFill>
                <a:latin typeface="Times New Roman" panose="02020603050405020304" charset="0"/>
                <a:cs typeface="Times New Roman" panose="02020603050405020304" charset="0"/>
              </a:rPr>
              <a:t> qua</a:t>
            </a:r>
            <a:endParaRPr lang="en-US" sz="2400" dirty="0">
              <a:solidFill>
                <a:schemeClr val="bg2">
                  <a:lumMod val="50000"/>
                </a:schemeClr>
              </a:solidFill>
              <a:latin typeface="Times New Roman" panose="02020603050405020304" charset="0"/>
              <a:cs typeface="Times New Roman" panose="02020603050405020304" charset="0"/>
            </a:endParaRPr>
          </a:p>
        </p:txBody>
      </p:sp>
      <p:sp>
        <p:nvSpPr>
          <p:cNvPr id="20" name="Rounded Rectangle 21"/>
          <p:cNvSpPr/>
          <p:nvPr/>
        </p:nvSpPr>
        <p:spPr>
          <a:xfrm>
            <a:off x="6713184" y="3271535"/>
            <a:ext cx="1404656"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xe</a:t>
            </a:r>
            <a:r>
              <a:rPr lang="en-US" sz="2400" dirty="0">
                <a:solidFill>
                  <a:schemeClr val="bg2">
                    <a:lumMod val="50000"/>
                  </a:schemeClr>
                </a:solidFill>
                <a:latin typeface="Times New Roman" panose="02020603050405020304" charset="0"/>
                <a:cs typeface="Times New Roman" panose="02020603050405020304" charset="0"/>
              </a:rPr>
              <a:t> </a:t>
            </a:r>
            <a:r>
              <a:rPr lang="en-US" sz="2400" dirty="0" err="1">
                <a:solidFill>
                  <a:schemeClr val="bg2">
                    <a:lumMod val="50000"/>
                  </a:schemeClr>
                </a:solidFill>
                <a:latin typeface="Times New Roman" panose="02020603050405020304" charset="0"/>
                <a:cs typeface="Times New Roman" panose="02020603050405020304" charset="0"/>
              </a:rPr>
              <a:t>buýt</a:t>
            </a:r>
            <a:endParaRPr lang="en-US" sz="2400" dirty="0">
              <a:solidFill>
                <a:schemeClr val="bg2">
                  <a:lumMod val="50000"/>
                </a:schemeClr>
              </a:solidFill>
              <a:latin typeface="Times New Roman" panose="02020603050405020304" charset="0"/>
              <a:cs typeface="Times New Roman" panose="02020603050405020304" charset="0"/>
            </a:endParaRPr>
          </a:p>
        </p:txBody>
      </p:sp>
      <p:sp>
        <p:nvSpPr>
          <p:cNvPr id="21" name="Rounded Rectangle 21"/>
          <p:cNvSpPr/>
          <p:nvPr/>
        </p:nvSpPr>
        <p:spPr>
          <a:xfrm>
            <a:off x="8328624" y="3271535"/>
            <a:ext cx="1317792" cy="503476"/>
          </a:xfrm>
          <a:prstGeom prst="roundRect">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2">
                    <a:lumMod val="50000"/>
                  </a:schemeClr>
                </a:solidFill>
                <a:latin typeface="Times New Roman" panose="02020603050405020304" charset="0"/>
                <a:cs typeface="Times New Roman" panose="02020603050405020304" charset="0"/>
              </a:rPr>
              <a:t>lạc</a:t>
            </a:r>
            <a:r>
              <a:rPr lang="en-US" sz="2400" dirty="0">
                <a:solidFill>
                  <a:schemeClr val="bg2">
                    <a:lumMod val="50000"/>
                  </a:schemeClr>
                </a:solidFill>
                <a:latin typeface="Times New Roman" panose="02020603050405020304" charset="0"/>
                <a:cs typeface="Times New Roman" panose="02020603050405020304" charset="0"/>
              </a:rPr>
              <a:t> </a:t>
            </a:r>
            <a:r>
              <a:rPr lang="en-US" sz="2400" dirty="0" err="1">
                <a:solidFill>
                  <a:schemeClr val="bg2">
                    <a:lumMod val="50000"/>
                  </a:schemeClr>
                </a:solidFill>
                <a:latin typeface="Times New Roman" panose="02020603050405020304" charset="0"/>
                <a:cs typeface="Times New Roman" panose="02020603050405020304" charset="0"/>
              </a:rPr>
              <a:t>đà</a:t>
            </a:r>
            <a:endParaRPr lang="en-US" sz="2400" dirty="0">
              <a:solidFill>
                <a:schemeClr val="bg2">
                  <a:lumMod val="50000"/>
                </a:schemeClr>
              </a:solidFill>
              <a:latin typeface="Times New Roman" panose="02020603050405020304" charset="0"/>
              <a:cs typeface="Times New Roman" panose="02020603050405020304" charset="0"/>
            </a:endParaRPr>
          </a:p>
        </p:txBody>
      </p:sp>
      <p:graphicFrame>
        <p:nvGraphicFramePr>
          <p:cNvPr id="23" name="Table 22"/>
          <p:cNvGraphicFramePr>
            <a:graphicFrameLocks noGrp="1"/>
          </p:cNvGraphicFramePr>
          <p:nvPr/>
        </p:nvGraphicFramePr>
        <p:xfrm>
          <a:off x="6462342" y="4177108"/>
          <a:ext cx="4510458" cy="2337833"/>
        </p:xfrm>
        <a:graphic>
          <a:graphicData uri="http://schemas.openxmlformats.org/drawingml/2006/table">
            <a:tbl>
              <a:tblPr firstRow="1" bandRow="1">
                <a:tableStyleId>{69012ECD-51FC-41F1-AA8D-1B2483CD663E}</a:tableStyleId>
              </a:tblPr>
              <a:tblGrid>
                <a:gridCol w="4510458"/>
              </a:tblGrid>
              <a:tr h="498295">
                <a:tc>
                  <a:txBody>
                    <a:bodyPr/>
                    <a:lstStyle/>
                    <a:p>
                      <a:pPr algn="ctr"/>
                      <a:r>
                        <a:rPr lang="en-US" sz="2800" dirty="0" err="1">
                          <a:solidFill>
                            <a:srgbClr val="000000"/>
                          </a:solidFill>
                          <a:latin typeface="Times New Roman" panose="02020603050405020304" charset="0"/>
                          <a:cs typeface="Times New Roman" panose="02020603050405020304" charset="0"/>
                        </a:rPr>
                        <a:t>Từ</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chỉ</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hoạt</a:t>
                      </a:r>
                      <a:r>
                        <a:rPr lang="en-US" sz="2800" dirty="0">
                          <a:solidFill>
                            <a:srgbClr val="000000"/>
                          </a:solidFill>
                          <a:latin typeface="Times New Roman" panose="02020603050405020304" charset="0"/>
                          <a:cs typeface="Times New Roman" panose="02020603050405020304" charset="0"/>
                        </a:rPr>
                        <a:t> </a:t>
                      </a:r>
                      <a:r>
                        <a:rPr lang="en-US" sz="2800" dirty="0" err="1">
                          <a:solidFill>
                            <a:srgbClr val="000000"/>
                          </a:solidFill>
                          <a:latin typeface="Times New Roman" panose="02020603050405020304" charset="0"/>
                          <a:cs typeface="Times New Roman" panose="02020603050405020304" charset="0"/>
                        </a:rPr>
                        <a:t>động</a:t>
                      </a:r>
                      <a:endParaRPr lang="en-US" sz="2800" dirty="0">
                        <a:solidFill>
                          <a:srgbClr val="000000"/>
                        </a:solidFill>
                        <a:latin typeface="Times New Roman" panose="02020603050405020304" charset="0"/>
                        <a:cs typeface="Times New Roman" panose="02020603050405020304" charset="0"/>
                      </a:endParaRPr>
                    </a:p>
                  </a:txBody>
                  <a:tcPr marL="121920" marR="121920" marT="60960" marB="60960"/>
                </a:tc>
              </a:tr>
              <a:tr h="1789193">
                <a:tc>
                  <a:txBody>
                    <a:bodyPr/>
                    <a:lstStyle/>
                    <a:p>
                      <a:pPr algn="l"/>
                      <a:endParaRPr lang="en-US" sz="2000" dirty="0">
                        <a:solidFill>
                          <a:srgbClr val="000000"/>
                        </a:solidFill>
                        <a:latin typeface="Times New Roman" panose="02020603050405020304" charset="0"/>
                        <a:cs typeface="Times New Roman" panose="02020603050405020304" charset="0"/>
                      </a:endParaRPr>
                    </a:p>
                    <a:p>
                      <a:pPr algn="l"/>
                      <a:endParaRPr lang="en-US" sz="2000" dirty="0">
                        <a:solidFill>
                          <a:srgbClr val="000000"/>
                        </a:solidFill>
                        <a:latin typeface="Times New Roman" panose="02020603050405020304" charset="0"/>
                        <a:cs typeface="Times New Roman" panose="02020603050405020304" charset="0"/>
                      </a:endParaRPr>
                    </a:p>
                    <a:p>
                      <a:pPr algn="l"/>
                      <a:endParaRPr lang="en-US" sz="2000" dirty="0">
                        <a:solidFill>
                          <a:srgbClr val="000000"/>
                        </a:solidFill>
                        <a:latin typeface="Times New Roman" panose="02020603050405020304" charset="0"/>
                        <a:cs typeface="Times New Roman" panose="02020603050405020304" charset="0"/>
                      </a:endParaRPr>
                    </a:p>
                    <a:p>
                      <a:pPr algn="l"/>
                      <a:endParaRPr lang="en-US" sz="2000" dirty="0">
                        <a:solidFill>
                          <a:srgbClr val="000000"/>
                        </a:solidFill>
                        <a:latin typeface="Times New Roman" panose="02020603050405020304" charset="0"/>
                        <a:cs typeface="Times New Roman" panose="02020603050405020304" charset="0"/>
                      </a:endParaRPr>
                    </a:p>
                    <a:p>
                      <a:pPr algn="l"/>
                      <a:endParaRPr lang="en-US" sz="2000" dirty="0">
                        <a:solidFill>
                          <a:srgbClr val="000000"/>
                        </a:solidFill>
                        <a:latin typeface="Times New Roman" panose="02020603050405020304" charset="0"/>
                        <a:cs typeface="Times New Roman" panose="02020603050405020304" charset="0"/>
                      </a:endParaRPr>
                    </a:p>
                  </a:txBody>
                  <a:tcPr marL="121920" marR="121920" marT="60960" marB="60960"/>
                </a:tc>
              </a:tr>
            </a:tbl>
          </a:graphicData>
        </a:graphic>
      </p:graphicFrame>
      <mc:AlternateContent xmlns:mc="http://schemas.openxmlformats.org/markup-compatibility/2006" xmlns:p14="http://schemas.microsoft.com/office/powerpoint/2010/main">
        <mc:Choice Requires="p14">
          <p:contentPart r:id="rId3" p14:bwMode="auto">
            <p14:nvContentPartPr>
              <p14:cNvPr id="2" name="Ink 1"/>
              <p14:cNvContentPartPr/>
              <p14:nvPr/>
            </p14:nvContentPartPr>
            <p14:xfrm>
              <a:off x="3898900" y="5594350"/>
              <a:ext cx="12700" cy="360"/>
            </p14:xfrm>
          </p:contentPart>
        </mc:Choice>
        <mc:Fallback xmlns="">
          <p:pic>
            <p:nvPicPr>
              <p:cNvPr id="2" name="Ink 1"/>
            </p:nvPicPr>
            <p:blipFill>
              <a:blip r:embed="rId4"/>
            </p:blipFill>
            <p:spPr>
              <a:xfrm>
                <a:off x="3898900" y="5594350"/>
                <a:ext cx="12700" cy="360"/>
              </a:xfrm>
              <a:prstGeom prst="rect"/>
            </p:spPr>
          </p:pic>
        </mc:Fallback>
      </mc:AlternateContent>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grpId="1" nodeType="clickEffect">
                                  <p:stCondLst>
                                    <p:cond delay="0"/>
                                  </p:stCondLst>
                                  <p:childTnLst>
                                    <p:animMotion origin="layout" path="M 3.33333E-6 3.20988E-6 L 0.05787 0.33117 " pathEditMode="relative" rAng="0" ptsTypes="AA">
                                      <p:cBhvr>
                                        <p:cTn id="43" dur="2000" fill="hold"/>
                                        <p:tgtEl>
                                          <p:spTgt spid="10"/>
                                        </p:tgtEl>
                                        <p:attrNameLst>
                                          <p:attrName>ppt_x</p:attrName>
                                          <p:attrName>ppt_y</p:attrName>
                                        </p:attrNameLst>
                                      </p:cBhvr>
                                      <p:rCtr x="2894" y="16543"/>
                                    </p:animMotion>
                                  </p:childTnLst>
                                </p:cTn>
                              </p:par>
                            </p:childTnLst>
                          </p:cTn>
                        </p:par>
                      </p:childTnLst>
                    </p:cTn>
                  </p:par>
                  <p:par>
                    <p:cTn id="44" fill="hold">
                      <p:stCondLst>
                        <p:cond delay="indefinite"/>
                      </p:stCondLst>
                      <p:childTnLst>
                        <p:par>
                          <p:cTn id="45" fill="hold">
                            <p:stCondLst>
                              <p:cond delay="0"/>
                            </p:stCondLst>
                            <p:childTnLst>
                              <p:par>
                                <p:cTn id="46" presetID="42" presetClass="path" presetSubtype="0" accel="50000" decel="50000" fill="hold" grpId="1" nodeType="clickEffect">
                                  <p:stCondLst>
                                    <p:cond delay="0"/>
                                  </p:stCondLst>
                                  <p:childTnLst>
                                    <p:animMotion origin="layout" path="M 1.11111E-6 3.20988E-6 L 0.0493 0.32747 " pathEditMode="relative" rAng="0" ptsTypes="AA">
                                      <p:cBhvr>
                                        <p:cTn id="47" dur="2000" fill="hold"/>
                                        <p:tgtEl>
                                          <p:spTgt spid="11"/>
                                        </p:tgtEl>
                                        <p:attrNameLst>
                                          <p:attrName>ppt_x</p:attrName>
                                          <p:attrName>ppt_y</p:attrName>
                                        </p:attrNameLst>
                                      </p:cBhvr>
                                      <p:rCtr x="2454" y="16358"/>
                                    </p:animMotion>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grpId="1" nodeType="clickEffect">
                                  <p:stCondLst>
                                    <p:cond delay="0"/>
                                  </p:stCondLst>
                                  <p:childTnLst>
                                    <p:animMotion origin="layout" path="M 3.7037E-6 3.20988E-6 L 0.08912 0.35648 " pathEditMode="relative" rAng="0" ptsTypes="AA">
                                      <p:cBhvr>
                                        <p:cTn id="51" dur="2000" fill="hold"/>
                                        <p:tgtEl>
                                          <p:spTgt spid="14"/>
                                        </p:tgtEl>
                                        <p:attrNameLst>
                                          <p:attrName>ppt_x</p:attrName>
                                          <p:attrName>ppt_y</p:attrName>
                                        </p:attrNameLst>
                                      </p:cBhvr>
                                      <p:rCtr x="4444" y="17809"/>
                                    </p:animMotion>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grpId="1" nodeType="clickEffect">
                                  <p:stCondLst>
                                    <p:cond delay="0"/>
                                  </p:stCondLst>
                                  <p:childTnLst>
                                    <p:animMotion origin="layout" path="M -4.81481E-6 3.20988E-6 L -0.47777 0.41574 " pathEditMode="relative" rAng="0" ptsTypes="AA">
                                      <p:cBhvr>
                                        <p:cTn id="55" dur="2000" fill="hold"/>
                                        <p:tgtEl>
                                          <p:spTgt spid="17"/>
                                        </p:tgtEl>
                                        <p:attrNameLst>
                                          <p:attrName>ppt_x</p:attrName>
                                          <p:attrName>ppt_y</p:attrName>
                                        </p:attrNameLst>
                                      </p:cBhvr>
                                      <p:rCtr x="-23889" y="20772"/>
                                    </p:animMotion>
                                  </p:childTnLst>
                                </p:cTn>
                              </p:par>
                            </p:childTnLst>
                          </p:cTn>
                        </p:par>
                      </p:childTnLst>
                    </p:cTn>
                  </p:par>
                  <p:par>
                    <p:cTn id="56" fill="hold">
                      <p:stCondLst>
                        <p:cond delay="indefinite"/>
                      </p:stCondLst>
                      <p:childTnLst>
                        <p:par>
                          <p:cTn id="57" fill="hold">
                            <p:stCondLst>
                              <p:cond delay="0"/>
                            </p:stCondLst>
                            <p:childTnLst>
                              <p:par>
                                <p:cTn id="58" presetID="42" presetClass="path" presetSubtype="0" accel="50000" decel="50000" fill="hold" grpId="1" nodeType="clickEffect">
                                  <p:stCondLst>
                                    <p:cond delay="0"/>
                                  </p:stCondLst>
                                  <p:childTnLst>
                                    <p:animMotion origin="layout" path="M -2.96296E-6 -2.46914E-7 L 0.57477 0.24352 " pathEditMode="relative" rAng="0" ptsTypes="AA">
                                      <p:cBhvr>
                                        <p:cTn id="59" dur="2000" fill="hold"/>
                                        <p:tgtEl>
                                          <p:spTgt spid="18"/>
                                        </p:tgtEl>
                                        <p:attrNameLst>
                                          <p:attrName>ppt_x</p:attrName>
                                          <p:attrName>ppt_y</p:attrName>
                                        </p:attrNameLst>
                                      </p:cBhvr>
                                      <p:rCtr x="28727" y="12160"/>
                                    </p:animMotion>
                                  </p:childTnLst>
                                </p:cTn>
                              </p:par>
                            </p:childTnLst>
                          </p:cTn>
                        </p:par>
                      </p:childTnLst>
                    </p:cTn>
                  </p:par>
                  <p:par>
                    <p:cTn id="60" fill="hold">
                      <p:stCondLst>
                        <p:cond delay="indefinite"/>
                      </p:stCondLst>
                      <p:childTnLst>
                        <p:par>
                          <p:cTn id="61" fill="hold">
                            <p:stCondLst>
                              <p:cond delay="0"/>
                            </p:stCondLst>
                            <p:childTnLst>
                              <p:par>
                                <p:cTn id="62" presetID="42" presetClass="path" presetSubtype="0" accel="50000" decel="50000" fill="hold" grpId="1" nodeType="clickEffect">
                                  <p:stCondLst>
                                    <p:cond delay="0"/>
                                  </p:stCondLst>
                                  <p:childTnLst>
                                    <p:animMotion origin="layout" path="M -1.11111E-6 -2.46914E-7 L 0.2787 0.37531 " pathEditMode="relative" rAng="0" ptsTypes="AA">
                                      <p:cBhvr>
                                        <p:cTn id="63" dur="2000" fill="hold"/>
                                        <p:tgtEl>
                                          <p:spTgt spid="19"/>
                                        </p:tgtEl>
                                        <p:attrNameLst>
                                          <p:attrName>ppt_x</p:attrName>
                                          <p:attrName>ppt_y</p:attrName>
                                        </p:attrNameLst>
                                      </p:cBhvr>
                                      <p:rCtr x="13935" y="18765"/>
                                    </p:animMotion>
                                  </p:childTnLst>
                                </p:cTn>
                              </p:par>
                            </p:childTnLst>
                          </p:cTn>
                        </p:par>
                      </p:childTnLst>
                    </p:cTn>
                  </p:par>
                  <p:par>
                    <p:cTn id="64" fill="hold">
                      <p:stCondLst>
                        <p:cond delay="indefinite"/>
                      </p:stCondLst>
                      <p:childTnLst>
                        <p:par>
                          <p:cTn id="65" fill="hold">
                            <p:stCondLst>
                              <p:cond delay="0"/>
                            </p:stCondLst>
                            <p:childTnLst>
                              <p:par>
                                <p:cTn id="66" presetID="42" presetClass="path" presetSubtype="0" accel="50000" decel="50000" fill="hold" grpId="1" nodeType="clickEffect">
                                  <p:stCondLst>
                                    <p:cond delay="0"/>
                                  </p:stCondLst>
                                  <p:childTnLst>
                                    <p:animMotion origin="layout" path="M -2.96296E-6 -2.46914E-7 L -0.23935 0.30401 " pathEditMode="relative" rAng="0" ptsTypes="AA">
                                      <p:cBhvr>
                                        <p:cTn id="67" dur="2000" fill="hold"/>
                                        <p:tgtEl>
                                          <p:spTgt spid="20"/>
                                        </p:tgtEl>
                                        <p:attrNameLst>
                                          <p:attrName>ppt_x</p:attrName>
                                          <p:attrName>ppt_y</p:attrName>
                                        </p:attrNameLst>
                                      </p:cBhvr>
                                      <p:rCtr x="-11968" y="15185"/>
                                    </p:animMotion>
                                  </p:childTnLst>
                                </p:cTn>
                              </p:par>
                            </p:childTnLst>
                          </p:cTn>
                        </p:par>
                      </p:childTnLst>
                    </p:cTn>
                  </p:par>
                  <p:par>
                    <p:cTn id="68" fill="hold">
                      <p:stCondLst>
                        <p:cond delay="indefinite"/>
                      </p:stCondLst>
                      <p:childTnLst>
                        <p:par>
                          <p:cTn id="69" fill="hold">
                            <p:stCondLst>
                              <p:cond delay="0"/>
                            </p:stCondLst>
                            <p:childTnLst>
                              <p:par>
                                <p:cTn id="70" presetID="42" presetClass="path" presetSubtype="0" accel="50000" decel="50000" fill="hold" grpId="1" nodeType="clickEffect">
                                  <p:stCondLst>
                                    <p:cond delay="0"/>
                                  </p:stCondLst>
                                  <p:childTnLst>
                                    <p:animMotion origin="layout" path="M -3.7037E-6 -2.46914E-7 L -0.53287 0.39105 " pathEditMode="relative" rAng="0" ptsTypes="AA">
                                      <p:cBhvr>
                                        <p:cTn id="71" dur="2000" fill="hold"/>
                                        <p:tgtEl>
                                          <p:spTgt spid="21"/>
                                        </p:tgtEl>
                                        <p:attrNameLst>
                                          <p:attrName>ppt_x</p:attrName>
                                          <p:attrName>ppt_y</p:attrName>
                                        </p:attrNameLst>
                                      </p:cBhvr>
                                      <p:rCtr x="-26644" y="195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bldLvl="0" animBg="1"/>
      <p:bldP spid="10" grpId="1" bldLvl="0" animBg="1"/>
      <p:bldP spid="11" grpId="0" bldLvl="0" animBg="1"/>
      <p:bldP spid="11" grpId="1" bldLvl="0" animBg="1"/>
      <p:bldP spid="14" grpId="0" bldLvl="0" animBg="1"/>
      <p:bldP spid="14" grpId="1" bldLvl="0" animBg="1"/>
      <p:bldP spid="17" grpId="0" bldLvl="0" animBg="1"/>
      <p:bldP spid="17" grpId="1" bldLvl="0" animBg="1"/>
      <p:bldP spid="18" grpId="0" bldLvl="0" animBg="1"/>
      <p:bldP spid="18" grpId="1" bldLvl="0" animBg="1"/>
      <p:bldP spid="19" grpId="0" bldLvl="0" animBg="1"/>
      <p:bldP spid="19" grpId="1" bldLvl="0" animBg="1"/>
      <p:bldP spid="20" grpId="0" bldLvl="0" animBg="1"/>
      <p:bldP spid="20" grpId="1" bldLvl="0" animBg="1"/>
      <p:bldP spid="21" grpId="0" bldLvl="0" animBg="1"/>
      <p:bldP spid="21" grpId="1"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4412" y="833198"/>
            <a:ext cx="8423176" cy="1198880"/>
          </a:xfrm>
          <a:prstGeom prst="rect">
            <a:avLst/>
          </a:prstGeom>
          <a:noFill/>
        </p:spPr>
        <p:txBody>
          <a:bodyPr wrap="square" rtlCol="0">
            <a:spAutoFit/>
          </a:bodyPr>
          <a:lstStyle/>
          <a:p>
            <a:pPr algn="ctr"/>
            <a:r>
              <a:rPr lang="en-US" sz="3600" b="1" dirty="0">
                <a:solidFill>
                  <a:schemeClr val="accent6">
                    <a:lumMod val="75000"/>
                  </a:schemeClr>
                </a:solidFill>
                <a:latin typeface="Times New Roman" panose="02020603050405020304" charset="0"/>
                <a:cs typeface="Times New Roman" panose="02020603050405020304" charset="0"/>
              </a:rPr>
              <a:t>2</a:t>
            </a:r>
            <a:r>
              <a:rPr lang="vi-VN" sz="3600" b="1" dirty="0">
                <a:solidFill>
                  <a:schemeClr val="accent6">
                    <a:lumMod val="75000"/>
                  </a:schemeClr>
                </a:solidFill>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Em</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sẽ</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nói</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gì</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với</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cô</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phụ</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trách</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thư</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viện</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khi</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muốn</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mượn</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sách</a:t>
            </a:r>
            <a:r>
              <a:rPr lang="en-US" sz="3600" dirty="0">
                <a:latin typeface="Times New Roman" panose="02020603050405020304" charset="0"/>
                <a:cs typeface="Times New Roman" panose="02020603050405020304" charset="0"/>
              </a:rPr>
              <a:t> ở </a:t>
            </a:r>
            <a:r>
              <a:rPr lang="en-US" sz="3600" dirty="0" err="1">
                <a:latin typeface="Times New Roman" panose="02020603050405020304" charset="0"/>
                <a:cs typeface="Times New Roman" panose="02020603050405020304" charset="0"/>
              </a:rPr>
              <a:t>thư</a:t>
            </a:r>
            <a:r>
              <a:rPr lang="en-US" sz="3600" dirty="0">
                <a:latin typeface="Times New Roman" panose="02020603050405020304" charset="0"/>
                <a:cs typeface="Times New Roman" panose="02020603050405020304" charset="0"/>
              </a:rPr>
              <a:t> </a:t>
            </a:r>
            <a:r>
              <a:rPr lang="en-US" sz="3600" dirty="0" err="1">
                <a:latin typeface="Times New Roman" panose="02020603050405020304" charset="0"/>
                <a:cs typeface="Times New Roman" panose="02020603050405020304" charset="0"/>
              </a:rPr>
              <a:t>viện</a:t>
            </a:r>
            <a:r>
              <a:rPr lang="vi-VN" sz="3600" dirty="0">
                <a:latin typeface="Times New Roman" panose="02020603050405020304" charset="0"/>
                <a:cs typeface="Times New Roman" panose="02020603050405020304" charset="0"/>
              </a:rPr>
              <a:t>?</a:t>
            </a:r>
            <a:endParaRPr lang="vi-VN" sz="3600" dirty="0">
              <a:latin typeface="Times New Roman" panose="02020603050405020304" charset="0"/>
              <a:cs typeface="Times New Roman" panose="02020603050405020304" charset="0"/>
            </a:endParaRPr>
          </a:p>
        </p:txBody>
      </p:sp>
      <p:pic>
        <p:nvPicPr>
          <p:cNvPr id="4" name="Picture 3"/>
          <p:cNvPicPr>
            <a:picLocks noChangeAspect="1"/>
          </p:cNvPicPr>
          <p:nvPr/>
        </p:nvPicPr>
        <p:blipFill>
          <a:blip r:embed="rId1">
            <a:extLst>
              <a:ext uri="{BEBA8EAE-BF5A-486C-A8C5-ECC9F3942E4B}">
                <a14:imgProps xmlns:a14="http://schemas.microsoft.com/office/drawing/2010/main">
                  <a14:imgLayer r:embed="rId2">
                    <a14:imgEffect>
                      <a14:saturation sat="200000"/>
                    </a14:imgEffect>
                    <a14:imgEffect>
                      <a14:sharpenSoften amount="50000"/>
                    </a14:imgEffect>
                  </a14:imgLayer>
                </a14:imgProps>
              </a:ext>
            </a:extLst>
          </a:blip>
          <a:stretch>
            <a:fillRect/>
          </a:stretch>
        </p:blipFill>
        <p:spPr>
          <a:xfrm>
            <a:off x="2172980" y="2033527"/>
            <a:ext cx="7846040" cy="4254615"/>
          </a:xfrm>
          <a:prstGeom prst="rect">
            <a:avLst/>
          </a:prstGeom>
          <a:ln>
            <a:noFill/>
          </a:ln>
          <a:effectLst>
            <a:softEdge rad="112500"/>
          </a:effectLst>
        </p:spPr>
      </p:pic>
      <p:pic>
        <p:nvPicPr>
          <p:cNvPr id="10" name="Picture 9" descr="A picture containing text, queen, vector graphics&#10;&#10;Description automatically generated"/>
          <p:cNvPicPr>
            <a:picLocks noChangeAspect="1"/>
          </p:cNvPicPr>
          <p:nvPr/>
        </p:nvPicPr>
        <p:blipFill>
          <a:blip r:embed="rId3"/>
          <a:stretch>
            <a:fillRect/>
          </a:stretch>
        </p:blipFill>
        <p:spPr>
          <a:xfrm>
            <a:off x="10106526" y="4645800"/>
            <a:ext cx="2085473" cy="2085473"/>
          </a:xfrm>
          <a:prstGeom prst="rect">
            <a:avLst/>
          </a:prstGeom>
        </p:spPr>
      </p:pic>
      <p:pic>
        <p:nvPicPr>
          <p:cNvPr id="14" name="Picture 13" descr="A picture containing indoor&#10;&#10;Description automatically generated"/>
          <p:cNvPicPr>
            <a:picLocks noChangeAspect="1"/>
          </p:cNvPicPr>
          <p:nvPr/>
        </p:nvPicPr>
        <p:blipFill>
          <a:blip r:embed="rId4"/>
          <a:stretch>
            <a:fillRect/>
          </a:stretch>
        </p:blipFill>
        <p:spPr>
          <a:xfrm>
            <a:off x="297840" y="4518210"/>
            <a:ext cx="1474696" cy="2457826"/>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2"/>
          <p:cNvPicPr>
            <a:picLocks noChangeAspect="1"/>
          </p:cNvPicPr>
          <p:nvPr/>
        </p:nvPicPr>
        <p:blipFill>
          <a:blip r:embed="rId1" cstate="screen"/>
          <a:stretch>
            <a:fillRect/>
          </a:stretch>
        </p:blipFill>
        <p:spPr>
          <a:xfrm rot="16200000" flipV="1">
            <a:off x="2637125" y="-2667000"/>
            <a:ext cx="6858000" cy="12192000"/>
          </a:xfrm>
          <a:prstGeom prst="rect">
            <a:avLst/>
          </a:prstGeom>
        </p:spPr>
      </p:pic>
      <p:sp>
        <p:nvSpPr>
          <p:cNvPr id="21" name="20"/>
          <p:cNvSpPr/>
          <p:nvPr/>
        </p:nvSpPr>
        <p:spPr>
          <a:xfrm>
            <a:off x="4275390" y="2197892"/>
            <a:ext cx="5332043" cy="24622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000" b="1" i="0" u="none" strike="noStrike" kern="10" cap="none" spc="0" normalizeH="0" baseline="0" noProof="0" dirty="0">
                <a:ln w="9525">
                  <a:solidFill>
                    <a:prstClr val="white"/>
                  </a:solidFill>
                  <a:prstDash val="solid"/>
                </a:ln>
                <a:solidFill>
                  <a:srgbClr val="FF0000"/>
                </a:solidFill>
                <a:effectLst>
                  <a:outerShdw blurRad="12700" dist="38100" dir="2700000" algn="tl" rotWithShape="0">
                    <a:srgbClr val="5B9BD5">
                      <a:lumMod val="60000"/>
                      <a:lumOff val="40000"/>
                    </a:srgbClr>
                  </a:outerShdw>
                </a:effectLst>
                <a:uLnTx/>
                <a:uFillTx/>
                <a:latin typeface="Calibri" panose="020F0502020204030204"/>
                <a:ea typeface="Arial-Rounded" panose="020B0500000000000000"/>
                <a:cs typeface="Times New Roman" panose="02020603050405020304"/>
              </a:rPr>
              <a:t>CỦNG CỐ BÀI HỌC</a:t>
            </a:r>
            <a:endParaRPr kumimoji="0" lang="en-US" sz="8000" b="1" i="0" u="none" strike="noStrike" kern="10" cap="none" spc="0" normalizeH="0" baseline="0" noProof="0" dirty="0">
              <a:ln w="9525">
                <a:solidFill>
                  <a:prstClr val="white"/>
                </a:solidFill>
                <a:prstDash val="solid"/>
              </a:ln>
              <a:solidFill>
                <a:srgbClr val="FF0000"/>
              </a:solidFill>
              <a:effectLst>
                <a:outerShdw blurRad="12700" dist="38100" dir="2700000" algn="tl" rotWithShape="0">
                  <a:srgbClr val="5B9BD5">
                    <a:lumMod val="60000"/>
                    <a:lumOff val="40000"/>
                  </a:srgbClr>
                </a:outerShdw>
              </a:effectLst>
              <a:uLnTx/>
              <a:uFillTx/>
              <a:latin typeface="Calibri" panose="020F0502020204030204"/>
              <a:ea typeface="Arial-Rounded" panose="020B0500000000000000"/>
              <a:cs typeface="Times New Roman" panose="02020603050405020304"/>
            </a:endParaRPr>
          </a:p>
        </p:txBody>
      </p:sp>
      <p:pic>
        <p:nvPicPr>
          <p:cNvPr id="18" name="Picture 2" descr="Kết nối tri thức với cuộc số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902" y="-27809"/>
            <a:ext cx="1422400" cy="1422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0" y="6557554"/>
            <a:ext cx="12194509" cy="328254"/>
            <a:chOff x="0" y="6557554"/>
            <a:chExt cx="12194509" cy="328254"/>
          </a:xfrm>
        </p:grpSpPr>
        <p:sp>
          <p:nvSpPr>
            <p:cNvPr id="15" name="Rectangle 14"/>
            <p:cNvSpPr/>
            <p:nvPr/>
          </p:nvSpPr>
          <p:spPr>
            <a:xfrm>
              <a:off x="2418028" y="6557554"/>
              <a:ext cx="2426910" cy="328254"/>
            </a:xfrm>
            <a:prstGeom prst="rect">
              <a:avLst/>
            </a:pr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Arial-Rounded" panose="020B0500000000000000"/>
                <a:cs typeface="+mn-cs"/>
              </a:endParaRPr>
            </a:p>
          </p:txBody>
        </p:sp>
        <p:sp>
          <p:nvSpPr>
            <p:cNvPr id="20" name="Rectangle 19"/>
            <p:cNvSpPr/>
            <p:nvPr/>
          </p:nvSpPr>
          <p:spPr>
            <a:xfrm>
              <a:off x="4826269" y="6557554"/>
              <a:ext cx="2479712" cy="328254"/>
            </a:xfrm>
            <a:prstGeom prst="rect">
              <a:avLst/>
            </a:prstGeom>
            <a:solidFill>
              <a:srgbClr val="ED2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Arial-Rounded" panose="020B0500000000000000"/>
                <a:cs typeface="+mn-cs"/>
              </a:endParaRPr>
            </a:p>
          </p:txBody>
        </p:sp>
        <p:sp>
          <p:nvSpPr>
            <p:cNvPr id="22" name="Rectangle 21"/>
            <p:cNvSpPr/>
            <p:nvPr/>
          </p:nvSpPr>
          <p:spPr>
            <a:xfrm>
              <a:off x="7300745" y="6557554"/>
              <a:ext cx="2479712" cy="328254"/>
            </a:xfrm>
            <a:prstGeom prst="rect">
              <a:avLst/>
            </a:pr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Arial-Rounded" panose="020B0500000000000000"/>
                <a:cs typeface="+mn-cs"/>
              </a:endParaRPr>
            </a:p>
          </p:txBody>
        </p:sp>
        <p:sp>
          <p:nvSpPr>
            <p:cNvPr id="23" name="Rectangle 22"/>
            <p:cNvSpPr/>
            <p:nvPr/>
          </p:nvSpPr>
          <p:spPr>
            <a:xfrm>
              <a:off x="9714797" y="6557554"/>
              <a:ext cx="2479712" cy="328254"/>
            </a:xfrm>
            <a:prstGeom prst="rect">
              <a:avLst/>
            </a:pr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Arial-Rounded" panose="020B0500000000000000"/>
                <a:cs typeface="+mn-cs"/>
              </a:endParaRPr>
            </a:p>
          </p:txBody>
        </p:sp>
        <p:sp>
          <p:nvSpPr>
            <p:cNvPr id="24" name="Rectangle 23"/>
            <p:cNvSpPr/>
            <p:nvPr/>
          </p:nvSpPr>
          <p:spPr>
            <a:xfrm>
              <a:off x="0" y="6557554"/>
              <a:ext cx="2426910" cy="328254"/>
            </a:xfrm>
            <a:prstGeom prst="rect">
              <a:avLst/>
            </a:pr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Arial-Rounded" panose="020B0500000000000000"/>
                <a:cs typeface="+mn-cs"/>
              </a:endParaRPr>
            </a:p>
          </p:txBody>
        </p:sp>
      </p:grpSp>
      <p:pic>
        <p:nvPicPr>
          <p:cNvPr id="25" name="18"/>
          <p:cNvPicPr>
            <a:picLocks noChangeAspect="1"/>
          </p:cNvPicPr>
          <p:nvPr/>
        </p:nvPicPr>
        <p:blipFill rotWithShape="1">
          <a:blip r:embed="rId3" cstate="screen"/>
          <a:srcRect/>
          <a:stretch>
            <a:fillRect/>
          </a:stretch>
        </p:blipFill>
        <p:spPr>
          <a:xfrm>
            <a:off x="9714797" y="3429000"/>
            <a:ext cx="2263295" cy="3827929"/>
          </a:xfrm>
          <a:prstGeom prst="rect">
            <a:avLst/>
          </a:prstGeom>
        </p:spPr>
      </p:pic>
      <p:sp>
        <p:nvSpPr>
          <p:cNvPr id="2" name="Content Placeholder 1"/>
          <p:cNvSpPr>
            <a:spLocks noGrp="1"/>
          </p:cNvSpPr>
          <p:nvPr>
            <p:ph sz="half" idx="1"/>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300" autoRev="1" fill="hold">
                                          <p:stCondLst>
                                            <p:cond delay="0"/>
                                          </p:stCondLst>
                                        </p:cTn>
                                        <p:tgtEl>
                                          <p:spTgt spid="21"/>
                                        </p:tgtEl>
                                        <p:attrNameLst>
                                          <p:attrName>ppt_w</p:attrName>
                                        </p:attrNameLst>
                                      </p:cBhvr>
                                    </p:anim>
                                    <p:anim by="(#ppt_w*0.50)" calcmode="lin" valueType="num">
                                      <p:cBhvr>
                                        <p:cTn id="8" dur="300" decel="50000" autoRev="1" fill="hold">
                                          <p:stCondLst>
                                            <p:cond delay="0"/>
                                          </p:stCondLst>
                                        </p:cTn>
                                        <p:tgtEl>
                                          <p:spTgt spid="21"/>
                                        </p:tgtEl>
                                        <p:attrNameLst>
                                          <p:attrName>ppt_x</p:attrName>
                                        </p:attrNameLst>
                                      </p:cBhvr>
                                    </p:anim>
                                    <p:anim from="(-#ppt_h/2)" to="(#ppt_y)" calcmode="lin" valueType="num">
                                      <p:cBhvr>
                                        <p:cTn id="9" dur="600" fill="hold">
                                          <p:stCondLst>
                                            <p:cond delay="0"/>
                                          </p:stCondLst>
                                        </p:cTn>
                                        <p:tgtEl>
                                          <p:spTgt spid="21"/>
                                        </p:tgtEl>
                                        <p:attrNameLst>
                                          <p:attrName>ppt_y</p:attrName>
                                        </p:attrNameLst>
                                      </p:cBhvr>
                                    </p:anim>
                                    <p:animRot by="21600000">
                                      <p:cBhvr>
                                        <p:cTn id="10" dur="600" fill="hold">
                                          <p:stCondLst>
                                            <p:cond delay="0"/>
                                          </p:stCondLst>
                                        </p:cTn>
                                        <p:tgtEl>
                                          <p:spTgt spid="21"/>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a:stretch>
            <a:fillRect/>
          </a:stretch>
        </p:blipFill>
        <p:spPr>
          <a:xfrm>
            <a:off x="1504949" y="-126077"/>
            <a:ext cx="3143250" cy="2381250"/>
          </a:xfrm>
          <a:prstGeom prst="ellipse">
            <a:avLst/>
          </a:prstGeom>
          <a:ln>
            <a:noFill/>
          </a:ln>
          <a:effectLst>
            <a:softEdge rad="112500"/>
          </a:effectLst>
        </p:spPr>
      </p:pic>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459" b="100000" l="0" r="100000"/>
                    </a14:imgEffect>
                  </a14:imgLayer>
                </a14:imgProps>
              </a:ext>
              <a:ext uri="{28A0092B-C50C-407E-A947-70E740481C1C}">
                <a14:useLocalDpi xmlns:a14="http://schemas.microsoft.com/office/drawing/2010/main" val="0"/>
              </a:ext>
            </a:extLst>
          </a:blip>
          <a:stretch>
            <a:fillRect/>
          </a:stretch>
        </p:blipFill>
        <p:spPr>
          <a:xfrm>
            <a:off x="5562600" y="1447800"/>
            <a:ext cx="4648200" cy="2076450"/>
          </a:xfrm>
          <a:prstGeom prst="rect">
            <a:avLst/>
          </a:prstGeom>
        </p:spPr>
      </p:pic>
      <p:pic>
        <p:nvPicPr>
          <p:cNvPr id="9" name="Picture 8"/>
          <p:cNvPicPr>
            <a:picLocks noChangeAspect="1"/>
          </p:cNvPicPr>
          <p:nvPr/>
        </p:nvPicPr>
        <p:blipFill rotWithShape="1">
          <a:blip r:embed="rId4">
            <a:extLst>
              <a:ext uri="{BEBA8EAE-BF5A-486C-A8C5-ECC9F3942E4B}">
                <a14:imgProps xmlns:a14="http://schemas.microsoft.com/office/drawing/2010/main">
                  <a14:imgLayer r:embed="rId5">
                    <a14:imgEffect>
                      <a14:backgroundRemoval t="0" b="93917" l="3750" r="98667">
                        <a14:foregroundMark x1="44333" y1="17167" x2="45167" y2="20583"/>
                        <a14:foregroundMark x1="50167" y1="19167" x2="49833" y2="22250"/>
                        <a14:foregroundMark x1="39917" y1="30917" x2="40083" y2="34750"/>
                        <a14:foregroundMark x1="42750" y1="36583" x2="45333" y2="36583"/>
                        <a14:foregroundMark x1="49583" y1="40000" x2="48583" y2="42667"/>
                        <a14:foregroundMark x1="43500" y1="24667" x2="47167" y2="23000"/>
                        <a14:foregroundMark x1="61333" y1="19417" x2="62500" y2="23000"/>
                        <a14:foregroundMark x1="69000" y1="17583" x2="66750" y2="21833"/>
                        <a14:foregroundMark x1="72667" y1="21417" x2="71000" y2="25083"/>
                        <a14:foregroundMark x1="65167" y1="24250" x2="68000" y2="26250"/>
                        <a14:foregroundMark x1="72417" y1="27667" x2="74417" y2="27667"/>
                        <a14:foregroundMark x1="84167" y1="40167" x2="82083" y2="44667"/>
                        <a14:foregroundMark x1="82083" y1="47667" x2="85333" y2="48250"/>
                        <a14:foregroundMark x1="75833" y1="46250" x2="77250" y2="48500"/>
                        <a14:foregroundMark x1="65333" y1="60000" x2="68417" y2="61000"/>
                        <a14:foregroundMark x1="20500" y1="32333" x2="21083" y2="35750"/>
                        <a14:foregroundMark x1="10833" y1="34167" x2="16500" y2="34917"/>
                        <a14:foregroundMark x1="16833" y1="38583" x2="18250" y2="42250"/>
                        <a14:foregroundMark x1="18500" y1="46833" x2="21333" y2="45833"/>
                        <a14:foregroundMark x1="29000" y1="55167" x2="30000" y2="52917"/>
                        <a14:foregroundMark x1="25167" y1="62833" x2="27750" y2="66250"/>
                        <a14:foregroundMark x1="35833" y1="76000" x2="38250" y2="76000"/>
                        <a14:foregroundMark x1="38083" y1="83417" x2="36083" y2="87250"/>
                        <a14:foregroundMark x1="21750" y1="88500" x2="26000" y2="88500"/>
                        <a14:foregroundMark x1="11833" y1="83667" x2="12250" y2="86667"/>
                        <a14:foregroundMark x1="43750" y1="89500" x2="46750" y2="90500"/>
                        <a14:foregroundMark x1="70583" y1="79833" x2="70000" y2="83833"/>
                        <a14:foregroundMark x1="73250" y1="86667" x2="70833" y2="88083"/>
                        <a14:foregroundMark x1="78083" y1="76000" x2="81333" y2="77333"/>
                        <a14:foregroundMark x1="72833" y1="68250" x2="75250" y2="71333"/>
                        <a14:foregroundMark x1="81500" y1="88667" x2="83333" y2="92500"/>
                      </a14:backgroundRemoval>
                    </a14:imgEffect>
                  </a14:imgLayer>
                </a14:imgProps>
              </a:ext>
              <a:ext uri="{28A0092B-C50C-407E-A947-70E740481C1C}">
                <a14:useLocalDpi xmlns:a14="http://schemas.microsoft.com/office/drawing/2010/main" val="0"/>
              </a:ext>
            </a:extLst>
          </a:blip>
          <a:srcRect l="8824" t="15000" r="13235" b="5000"/>
          <a:stretch>
            <a:fillRect/>
          </a:stretch>
        </p:blipFill>
        <p:spPr>
          <a:xfrm>
            <a:off x="7886700" y="200891"/>
            <a:ext cx="4038600" cy="3657600"/>
          </a:xfrm>
          <a:prstGeom prst="rect">
            <a:avLst/>
          </a:prstGeom>
        </p:spPr>
      </p:pic>
      <p:pic>
        <p:nvPicPr>
          <p:cNvPr id="10" name="Picture 9"/>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692" b="99769" l="10000" r="95769"/>
                    </a14:imgEffect>
                  </a14:imgLayer>
                </a14:imgProps>
              </a:ext>
              <a:ext uri="{28A0092B-C50C-407E-A947-70E740481C1C}">
                <a14:useLocalDpi xmlns:a14="http://schemas.microsoft.com/office/drawing/2010/main" val="0"/>
              </a:ext>
            </a:extLst>
          </a:blip>
          <a:srcRect l="7936" r="4762"/>
          <a:stretch>
            <a:fillRect/>
          </a:stretch>
        </p:blipFill>
        <p:spPr>
          <a:xfrm>
            <a:off x="0" y="457200"/>
            <a:ext cx="2625436" cy="2367395"/>
          </a:xfrm>
          <a:prstGeom prst="rect">
            <a:avLst/>
          </a:prstGeom>
        </p:spPr>
      </p:pic>
      <p:pic>
        <p:nvPicPr>
          <p:cNvPr id="11" name="Picture 10"/>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58250" y="2772301"/>
            <a:ext cx="1048683" cy="812738"/>
          </a:xfrm>
          <a:prstGeom prst="rect">
            <a:avLst/>
          </a:prstGeom>
        </p:spPr>
      </p:pic>
      <p:pic>
        <p:nvPicPr>
          <p:cNvPr id="12" name="Picture 11"/>
          <p:cNvPicPr>
            <a:picLocks noChangeAspect="1"/>
          </p:cNvPicPr>
          <p:nvPr/>
        </p:nvPicPr>
        <p:blipFill>
          <a:blip r:embed="rId10"/>
          <a:stretch>
            <a:fillRect/>
          </a:stretch>
        </p:blipFill>
        <p:spPr>
          <a:xfrm>
            <a:off x="383511" y="2209800"/>
            <a:ext cx="1039920" cy="914400"/>
          </a:xfrm>
          <a:prstGeom prst="rect">
            <a:avLst/>
          </a:prstGeom>
        </p:spPr>
      </p:pic>
      <p:pic>
        <p:nvPicPr>
          <p:cNvPr id="13" name="Picture 12"/>
          <p:cNvPicPr>
            <a:picLocks noChangeAspect="1"/>
          </p:cNvPicPr>
          <p:nvPr/>
        </p:nvPicPr>
        <p:blipFill>
          <a:blip r:embed="rId10"/>
          <a:stretch>
            <a:fillRect/>
          </a:stretch>
        </p:blipFill>
        <p:spPr>
          <a:xfrm>
            <a:off x="792758" y="2180359"/>
            <a:ext cx="1039920" cy="1248641"/>
          </a:xfrm>
          <a:prstGeom prst="rect">
            <a:avLst/>
          </a:prstGeom>
        </p:spPr>
      </p:pic>
      <p:pic>
        <p:nvPicPr>
          <p:cNvPr id="14" name="Picture 13"/>
          <p:cNvPicPr>
            <a:picLocks noChangeAspect="1"/>
          </p:cNvPicPr>
          <p:nvPr/>
        </p:nvPicPr>
        <p:blipFill>
          <a:blip r:embed="rId10"/>
          <a:stretch>
            <a:fillRect/>
          </a:stretch>
        </p:blipFill>
        <p:spPr>
          <a:xfrm>
            <a:off x="1240761" y="2115469"/>
            <a:ext cx="1039920" cy="1008731"/>
          </a:xfrm>
          <a:prstGeom prst="rect">
            <a:avLst/>
          </a:prstGeom>
        </p:spPr>
      </p:pic>
      <p:pic>
        <p:nvPicPr>
          <p:cNvPr id="15" name="Picture 14"/>
          <p:cNvPicPr>
            <a:picLocks noChangeAspect="1"/>
          </p:cNvPicPr>
          <p:nvPr/>
        </p:nvPicPr>
        <p:blipFill>
          <a:blip r:embed="rId11"/>
          <a:stretch>
            <a:fillRect/>
          </a:stretch>
        </p:blipFill>
        <p:spPr>
          <a:xfrm>
            <a:off x="7550199" y="2313474"/>
            <a:ext cx="1257300" cy="1825336"/>
          </a:xfrm>
          <a:prstGeom prst="rect">
            <a:avLst/>
          </a:prstGeom>
        </p:spPr>
      </p:pic>
      <p:pic>
        <p:nvPicPr>
          <p:cNvPr id="16" name="Picture 15"/>
          <p:cNvPicPr>
            <a:picLocks noChangeAspect="1"/>
          </p:cNvPicPr>
          <p:nvPr/>
        </p:nvPicPr>
        <p:blipFill>
          <a:blip r:embed="rId10"/>
          <a:stretch>
            <a:fillRect/>
          </a:stretch>
        </p:blipFill>
        <p:spPr>
          <a:xfrm>
            <a:off x="9759272" y="2646730"/>
            <a:ext cx="1137329" cy="915213"/>
          </a:xfrm>
          <a:prstGeom prst="rect">
            <a:avLst/>
          </a:prstGeom>
        </p:spPr>
      </p:pic>
      <p:pic>
        <p:nvPicPr>
          <p:cNvPr id="17" name="Picture 16"/>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48199" y="4458566"/>
            <a:ext cx="1753077" cy="1219200"/>
          </a:xfrm>
          <a:prstGeom prst="rect">
            <a:avLst/>
          </a:prstGeom>
        </p:spPr>
      </p:pic>
      <p:pic>
        <p:nvPicPr>
          <p:cNvPr id="18" name="Picture 17"/>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05400" y="4492161"/>
            <a:ext cx="1753077" cy="1219200"/>
          </a:xfrm>
          <a:prstGeom prst="rect">
            <a:avLst/>
          </a:prstGeom>
        </p:spPr>
      </p:pic>
      <p:pic>
        <p:nvPicPr>
          <p:cNvPr id="19" name="Picture 18"/>
          <p:cNvPicPr>
            <a:picLocks noChangeAspect="1"/>
          </p:cNvPicPr>
          <p:nvPr/>
        </p:nvPicPr>
        <p:blipFill rotWithShape="1">
          <a:blip r:embed="rId14">
            <a:extLst>
              <a:ext uri="{BEBA8EAE-BF5A-486C-A8C5-ECC9F3942E4B}">
                <a14:imgProps xmlns:a14="http://schemas.microsoft.com/office/drawing/2010/main">
                  <a14:imgLayer r:embed="rId15">
                    <a14:imgEffect>
                      <a14:backgroundRemoval t="10000" b="90000" l="0" r="32889"/>
                    </a14:imgEffect>
                  </a14:imgLayer>
                </a14:imgProps>
              </a:ext>
              <a:ext uri="{28A0092B-C50C-407E-A947-70E740481C1C}">
                <a14:useLocalDpi xmlns:a14="http://schemas.microsoft.com/office/drawing/2010/main" val="0"/>
              </a:ext>
            </a:extLst>
          </a:blip>
          <a:srcRect l="1852" t="35185" r="63490" b="31482"/>
          <a:stretch>
            <a:fillRect/>
          </a:stretch>
        </p:blipFill>
        <p:spPr>
          <a:xfrm>
            <a:off x="7769814" y="4881631"/>
            <a:ext cx="1426110" cy="1371600"/>
          </a:xfrm>
          <a:prstGeom prst="rect">
            <a:avLst/>
          </a:prstGeom>
        </p:spPr>
      </p:pic>
      <p:pic>
        <p:nvPicPr>
          <p:cNvPr id="20" name="Picture 19"/>
          <p:cNvPicPr>
            <a:picLocks noChangeAspect="1"/>
          </p:cNvPicPr>
          <p:nvPr/>
        </p:nvPicPr>
        <p:blipFill rotWithShape="1">
          <a:blip r:embed="rId16">
            <a:extLst>
              <a:ext uri="{BEBA8EAE-BF5A-486C-A8C5-ECC9F3942E4B}">
                <a14:imgProps xmlns:a14="http://schemas.microsoft.com/office/drawing/2010/main">
                  <a14:imgLayer r:embed="rId15">
                    <a14:imgEffect>
                      <a14:backgroundRemoval t="1778" b="96000" l="0" r="100000">
                        <a14:foregroundMark x1="42000" y1="55111" x2="48000" y2="66222"/>
                        <a14:foregroundMark x1="47556" y1="51111" x2="51111" y2="64667"/>
                        <a14:foregroundMark x1="55778" y1="48222" x2="55333" y2="64000"/>
                      </a14:backgroundRemoval>
                    </a14:imgEffect>
                  </a14:imgLayer>
                </a14:imgProps>
              </a:ext>
              <a:ext uri="{28A0092B-C50C-407E-A947-70E740481C1C}">
                <a14:useLocalDpi xmlns:a14="http://schemas.microsoft.com/office/drawing/2010/main" val="0"/>
              </a:ext>
            </a:extLst>
          </a:blip>
          <a:srcRect l="34856" t="33318" r="33663" b="31496"/>
          <a:stretch>
            <a:fillRect/>
          </a:stretch>
        </p:blipFill>
        <p:spPr>
          <a:xfrm>
            <a:off x="11049000" y="4728834"/>
            <a:ext cx="1295400" cy="1447801"/>
          </a:xfrm>
          <a:prstGeom prst="rect">
            <a:avLst/>
          </a:prstGeom>
        </p:spPr>
      </p:pic>
      <p:pic>
        <p:nvPicPr>
          <p:cNvPr id="21" name="Picture 20"/>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4018" y="3524250"/>
            <a:ext cx="2438400" cy="2438400"/>
          </a:xfrm>
          <a:prstGeom prst="rect">
            <a:avLst/>
          </a:prstGeom>
        </p:spPr>
      </p:pic>
      <p:pic>
        <p:nvPicPr>
          <p:cNvPr id="22" name="Picture 21"/>
          <p:cNvPicPr>
            <a:picLocks noChangeAspect="1"/>
          </p:cNvPicPr>
          <p:nvPr/>
        </p:nvPicPr>
        <p:blipFill>
          <a:blip r:embed="rId17"/>
          <a:stretch>
            <a:fillRect/>
          </a:stretch>
        </p:blipFill>
        <p:spPr>
          <a:xfrm>
            <a:off x="6305550" y="29350"/>
            <a:ext cx="1581150" cy="1554718"/>
          </a:xfrm>
          <a:prstGeom prst="ellipse">
            <a:avLst/>
          </a:prstGeom>
          <a:ln>
            <a:noFill/>
          </a:ln>
          <a:effectLst>
            <a:softEdge rad="112500"/>
          </a:effectLst>
        </p:spPr>
      </p:pic>
      <p:pic>
        <p:nvPicPr>
          <p:cNvPr id="23" name="Picture 22"/>
          <p:cNvPicPr>
            <a:picLocks noChangeAspect="1"/>
          </p:cNvPicPr>
          <p:nvPr/>
        </p:nvPicPr>
        <p:blipFill>
          <a:blip r:embed="rId18" cstate="print">
            <a:extLst>
              <a:ext uri="{BEBA8EAE-BF5A-486C-A8C5-ECC9F3942E4B}">
                <a14:imgProps xmlns:a14="http://schemas.microsoft.com/office/drawing/2010/main">
                  <a14:imgLayer r:embed="rId19">
                    <a14:imgEffect>
                      <a14:backgroundRemoval t="5692" b="96000" l="9963" r="89851">
                        <a14:foregroundMark x1="35196" y1="28154" x2="39385" y2="29231"/>
                        <a14:foregroundMark x1="55121" y1="30615" x2="58845" y2="32692"/>
                        <a14:foregroundMark x1="69088" y1="20077" x2="69088" y2="23923"/>
                        <a14:foregroundMark x1="35196" y1="13462" x2="35196" y2="17308"/>
                      </a14:backgroundRemoval>
                    </a14:imgEffect>
                  </a14:imgLayer>
                </a14:imgProps>
              </a:ext>
              <a:ext uri="{28A0092B-C50C-407E-A947-70E740481C1C}">
                <a14:useLocalDpi xmlns:a14="http://schemas.microsoft.com/office/drawing/2010/main" val="0"/>
              </a:ext>
            </a:extLst>
          </a:blip>
          <a:stretch>
            <a:fillRect/>
          </a:stretch>
        </p:blipFill>
        <p:spPr>
          <a:xfrm>
            <a:off x="8691511" y="3858491"/>
            <a:ext cx="2357489" cy="2419350"/>
          </a:xfrm>
          <a:prstGeom prst="rect">
            <a:avLst/>
          </a:prstGeom>
        </p:spPr>
      </p:pic>
      <p:pic>
        <p:nvPicPr>
          <p:cNvPr id="24" name="Picture 23"/>
          <p:cNvPicPr>
            <a:picLocks noChangeAspect="1"/>
          </p:cNvPicPr>
          <p:nvPr/>
        </p:nvPicPr>
        <p:blipFill rotWithShape="1">
          <a:blip r:embed="rId20" cstate="print">
            <a:extLst>
              <a:ext uri="{BEBA8EAE-BF5A-486C-A8C5-ECC9F3942E4B}">
                <a14:imgProps xmlns:a14="http://schemas.microsoft.com/office/drawing/2010/main">
                  <a14:imgLayer r:embed="rId21">
                    <a14:imgEffect>
                      <a14:backgroundRemoval t="10000" b="90000" l="0" r="90000">
                        <a14:foregroundMark x1="39538" y1="17248" x2="37769" y2="28899"/>
                      </a14:backgroundRemoval>
                    </a14:imgEffect>
                  </a14:imgLayer>
                </a14:imgProps>
              </a:ext>
              <a:ext uri="{28A0092B-C50C-407E-A947-70E740481C1C}">
                <a14:useLocalDpi xmlns:a14="http://schemas.microsoft.com/office/drawing/2010/main" val="0"/>
              </a:ext>
            </a:extLst>
          </a:blip>
          <a:srcRect l="2879" t="11468" r="52891" b="10549"/>
          <a:stretch>
            <a:fillRect/>
          </a:stretch>
        </p:blipFill>
        <p:spPr>
          <a:xfrm>
            <a:off x="1677769" y="4409208"/>
            <a:ext cx="1398310" cy="1551709"/>
          </a:xfrm>
          <a:prstGeom prst="rect">
            <a:avLst/>
          </a:prstGeom>
        </p:spPr>
      </p:pic>
      <p:pic>
        <p:nvPicPr>
          <p:cNvPr id="25" name="Picture 24"/>
          <p:cNvPicPr>
            <a:picLocks noChangeAspect="1"/>
          </p:cNvPicPr>
          <p:nvPr/>
        </p:nvPicPr>
        <p:blipFill rotWithShape="1">
          <a:blip r:embed="rId22" cstate="print">
            <a:extLst>
              <a:ext uri="{BEBA8EAE-BF5A-486C-A8C5-ECC9F3942E4B}">
                <a14:imgProps xmlns:a14="http://schemas.microsoft.com/office/drawing/2010/main">
                  <a14:imgLayer r:embed="rId23">
                    <a14:imgEffect>
                      <a14:backgroundRemoval t="0" b="100000" l="10000" r="98231">
                        <a14:foregroundMark x1="78692" y1="13119" x2="66462" y2="61009"/>
                      </a14:backgroundRemoval>
                    </a14:imgEffect>
                  </a14:imgLayer>
                </a14:imgProps>
              </a:ext>
              <a:ext uri="{28A0092B-C50C-407E-A947-70E740481C1C}">
                <a14:useLocalDpi xmlns:a14="http://schemas.microsoft.com/office/drawing/2010/main" val="0"/>
              </a:ext>
            </a:extLst>
          </a:blip>
          <a:srcRect l="53845" t="8716" r="5770" b="2294"/>
          <a:stretch>
            <a:fillRect/>
          </a:stretch>
        </p:blipFill>
        <p:spPr>
          <a:xfrm>
            <a:off x="3829413" y="4458566"/>
            <a:ext cx="1228718" cy="1645902"/>
          </a:xfrm>
          <a:prstGeom prst="rect">
            <a:avLst/>
          </a:prstGeom>
        </p:spPr>
      </p:pic>
      <p:pic>
        <p:nvPicPr>
          <p:cNvPr id="26" name="Picture 25"/>
          <p:cNvPicPr>
            <a:picLocks noChangeAspect="1"/>
          </p:cNvPicPr>
          <p:nvPr/>
        </p:nvPicPr>
        <p:blipFill>
          <a:blip r:embed="rId24">
            <a:extLst>
              <a:ext uri="{BEBA8EAE-BF5A-486C-A8C5-ECC9F3942E4B}">
                <a14:imgProps xmlns:a14="http://schemas.microsoft.com/office/drawing/2010/main">
                  <a14:imgLayer r:embed="rId25">
                    <a14:imgEffect>
                      <a14:backgroundRemoval t="400" b="99600" l="9664" r="89916"/>
                    </a14:imgEffect>
                  </a14:imgLayer>
                </a14:imgProps>
              </a:ext>
              <a:ext uri="{28A0092B-C50C-407E-A947-70E740481C1C}">
                <a14:useLocalDpi xmlns:a14="http://schemas.microsoft.com/office/drawing/2010/main" val="0"/>
              </a:ext>
            </a:extLst>
          </a:blip>
          <a:stretch>
            <a:fillRect/>
          </a:stretch>
        </p:blipFill>
        <p:spPr>
          <a:xfrm>
            <a:off x="3883105" y="2139775"/>
            <a:ext cx="2406492" cy="2442441"/>
          </a:xfrm>
          <a:prstGeom prst="rect">
            <a:avLst/>
          </a:prstGeom>
        </p:spPr>
      </p:pic>
      <p:sp>
        <p:nvSpPr>
          <p:cNvPr id="27" name="Rectangle 26"/>
          <p:cNvSpPr/>
          <p:nvPr/>
        </p:nvSpPr>
        <p:spPr>
          <a:xfrm>
            <a:off x="6619" y="6015373"/>
            <a:ext cx="12150436" cy="923330"/>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scene3d>
              <a:camera prst="orthographicFront"/>
              <a:lightRig rig="threePt" dir="t"/>
            </a:scene3d>
            <a:sp3d extrusionH="57150" prstMaterial="dkEdge">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H</a:t>
            </a:r>
            <a:r>
              <a:rPr kumimoji="0" lang="en-US" sz="5400" b="1" i="0" u="none" strike="noStrike" kern="1200" cap="none" spc="0" normalizeH="0" baseline="0" noProof="0" dirty="0" err="1">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ẹn</a:t>
            </a:r>
            <a:r>
              <a:rPr kumimoji="0" lang="en-US" sz="5400" b="1" i="0" u="none" strike="noStrike" kern="1200" cap="none" spc="0" normalizeH="0" baseline="0" noProof="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 gặp lại các bạn ở bài sau nhé</a:t>
            </a:r>
            <a:endParaRPr kumimoji="0" lang="en-US" sz="5400" b="1" i="0" u="none" strike="noStrike" kern="1200" cap="none" spc="0" normalizeH="0" baseline="0" noProof="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8" name="Picture 27"/>
          <p:cNvPicPr>
            <a:picLocks noChangeAspect="1"/>
          </p:cNvPicPr>
          <p:nvPr/>
        </p:nvPicPr>
        <p:blipFill>
          <a:blip r:embed="rId26">
            <a:extLst>
              <a:ext uri="{BEBA8EAE-BF5A-486C-A8C5-ECC9F3942E4B}">
                <a14:imgProps xmlns:a14="http://schemas.microsoft.com/office/drawing/2010/main">
                  <a14:imgLayer r:embed="rId27">
                    <a14:imgEffect>
                      <a14:backgroundRemoval t="10000" b="90000" l="4000" r="100000"/>
                    </a14:imgEffect>
                  </a14:imgLayer>
                </a14:imgProps>
              </a:ext>
              <a:ext uri="{28A0092B-C50C-407E-A947-70E740481C1C}">
                <a14:useLocalDpi xmlns:a14="http://schemas.microsoft.com/office/drawing/2010/main" val="0"/>
              </a:ext>
            </a:extLst>
          </a:blip>
          <a:stretch>
            <a:fillRect/>
          </a:stretch>
        </p:blipFill>
        <p:spPr>
          <a:xfrm>
            <a:off x="-107129" y="-41757"/>
            <a:ext cx="2153327" cy="1572075"/>
          </a:xfrm>
          <a:prstGeom prst="rect">
            <a:avLst/>
          </a:prstGeom>
        </p:spPr>
      </p:pic>
      <p:pic>
        <p:nvPicPr>
          <p:cNvPr id="29" name="Picture 28"/>
          <p:cNvPicPr>
            <a:picLocks noChangeAspect="1"/>
          </p:cNvPicPr>
          <p:nvPr/>
        </p:nvPicPr>
        <p:blipFill>
          <a:blip r:embed="rId28"/>
          <a:stretch>
            <a:fillRect/>
          </a:stretch>
        </p:blipFill>
        <p:spPr>
          <a:xfrm>
            <a:off x="9725307" y="1190577"/>
            <a:ext cx="1070829" cy="1175834"/>
          </a:xfrm>
          <a:prstGeom prst="rect">
            <a:avLst/>
          </a:prstGeom>
        </p:spPr>
      </p:pic>
      <p:pic>
        <p:nvPicPr>
          <p:cNvPr id="30" name="Picture 29"/>
          <p:cNvPicPr>
            <a:picLocks noChangeAspect="1"/>
          </p:cNvPicPr>
          <p:nvPr/>
        </p:nvPicPr>
        <p:blipFill>
          <a:blip r:embed="rId29">
            <a:extLst>
              <a:ext uri="{BEBA8EAE-BF5A-486C-A8C5-ECC9F3942E4B}">
                <a14:imgProps xmlns:a14="http://schemas.microsoft.com/office/drawing/2010/main">
                  <a14:imgLayer r:embed="rId30">
                    <a14:imgEffect>
                      <a14:backgroundRemoval t="0" b="99517" l="0" r="99180">
                        <a14:foregroundMark x1="30328" y1="42512" x2="22131" y2="93720"/>
                        <a14:foregroundMark x1="23361" y1="42029" x2="15984" y2="62319"/>
                        <a14:foregroundMark x1="27869" y1="31401" x2="34016" y2="31401"/>
                        <a14:foregroundMark x1="54918" y1="40580" x2="61885" y2="41063"/>
                        <a14:foregroundMark x1="86066" y1="57488" x2="86475" y2="69565"/>
                      </a14:backgroundRemoval>
                    </a14:imgEffect>
                  </a14:imgLayer>
                </a14:imgProps>
              </a:ext>
              <a:ext uri="{28A0092B-C50C-407E-A947-70E740481C1C}">
                <a14:useLocalDpi xmlns:a14="http://schemas.microsoft.com/office/drawing/2010/main" val="0"/>
              </a:ext>
            </a:extLst>
          </a:blip>
          <a:stretch>
            <a:fillRect/>
          </a:stretch>
        </p:blipFill>
        <p:spPr>
          <a:xfrm>
            <a:off x="1636655" y="2083458"/>
            <a:ext cx="1628244" cy="13891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par>
                                <p:cTn id="8" presetID="32" presetClass="emph" presetSubtype="0" fill="hold" nodeType="withEffect">
                                  <p:stCondLst>
                                    <p:cond delay="0"/>
                                  </p:stCondLst>
                                  <p:childTnLst>
                                    <p:animRot by="120000">
                                      <p:cBhvr>
                                        <p:cTn id="9" dur="50" fill="hold">
                                          <p:stCondLst>
                                            <p:cond delay="0"/>
                                          </p:stCondLst>
                                        </p:cTn>
                                        <p:tgtEl>
                                          <p:spTgt spid="23"/>
                                        </p:tgtEl>
                                        <p:attrNameLst>
                                          <p:attrName>r</p:attrName>
                                        </p:attrNameLst>
                                      </p:cBhvr>
                                    </p:animRot>
                                    <p:animRot by="-240000">
                                      <p:cBhvr>
                                        <p:cTn id="10" dur="100" fill="hold">
                                          <p:stCondLst>
                                            <p:cond delay="100"/>
                                          </p:stCondLst>
                                        </p:cTn>
                                        <p:tgtEl>
                                          <p:spTgt spid="23"/>
                                        </p:tgtEl>
                                        <p:attrNameLst>
                                          <p:attrName>r</p:attrName>
                                        </p:attrNameLst>
                                      </p:cBhvr>
                                    </p:animRot>
                                    <p:animRot by="240000">
                                      <p:cBhvr>
                                        <p:cTn id="11" dur="100" fill="hold">
                                          <p:stCondLst>
                                            <p:cond delay="200"/>
                                          </p:stCondLst>
                                        </p:cTn>
                                        <p:tgtEl>
                                          <p:spTgt spid="23"/>
                                        </p:tgtEl>
                                        <p:attrNameLst>
                                          <p:attrName>r</p:attrName>
                                        </p:attrNameLst>
                                      </p:cBhvr>
                                    </p:animRot>
                                    <p:animRot by="-240000">
                                      <p:cBhvr>
                                        <p:cTn id="12" dur="100" fill="hold">
                                          <p:stCondLst>
                                            <p:cond delay="300"/>
                                          </p:stCondLst>
                                        </p:cTn>
                                        <p:tgtEl>
                                          <p:spTgt spid="23"/>
                                        </p:tgtEl>
                                        <p:attrNameLst>
                                          <p:attrName>r</p:attrName>
                                        </p:attrNameLst>
                                      </p:cBhvr>
                                    </p:animRot>
                                    <p:animRot by="120000">
                                      <p:cBhvr>
                                        <p:cTn id="13" dur="100" fill="hold">
                                          <p:stCondLst>
                                            <p:cond delay="400"/>
                                          </p:stCondLst>
                                        </p:cTn>
                                        <p:tgtEl>
                                          <p:spTgt spid="23"/>
                                        </p:tgtEl>
                                        <p:attrNameLst>
                                          <p:attrName>r</p:attrName>
                                        </p:attrNameLst>
                                      </p:cBhvr>
                                    </p:animRot>
                                  </p:childTnLst>
                                </p:cTn>
                              </p:par>
                            </p:childTnLst>
                          </p:cTn>
                        </p:par>
                        <p:par>
                          <p:cTn id="14" fill="hold">
                            <p:stCondLst>
                              <p:cond delay="2000"/>
                            </p:stCondLst>
                            <p:childTnLst>
                              <p:par>
                                <p:cTn id="15" presetID="32" presetClass="emph" presetSubtype="0" fill="hold" nodeType="afterEffect">
                                  <p:stCondLst>
                                    <p:cond delay="500"/>
                                  </p:stCondLst>
                                  <p:childTnLst>
                                    <p:animRot by="120000">
                                      <p:cBhvr>
                                        <p:cTn id="16" dur="100" fill="hold">
                                          <p:stCondLst>
                                            <p:cond delay="0"/>
                                          </p:stCondLst>
                                        </p:cTn>
                                        <p:tgtEl>
                                          <p:spTgt spid="24"/>
                                        </p:tgtEl>
                                        <p:attrNameLst>
                                          <p:attrName>r</p:attrName>
                                        </p:attrNameLst>
                                      </p:cBhvr>
                                    </p:animRot>
                                    <p:animRot by="-240000">
                                      <p:cBhvr>
                                        <p:cTn id="17" dur="200" fill="hold">
                                          <p:stCondLst>
                                            <p:cond delay="200"/>
                                          </p:stCondLst>
                                        </p:cTn>
                                        <p:tgtEl>
                                          <p:spTgt spid="24"/>
                                        </p:tgtEl>
                                        <p:attrNameLst>
                                          <p:attrName>r</p:attrName>
                                        </p:attrNameLst>
                                      </p:cBhvr>
                                    </p:animRot>
                                    <p:animRot by="240000">
                                      <p:cBhvr>
                                        <p:cTn id="18" dur="200" fill="hold">
                                          <p:stCondLst>
                                            <p:cond delay="400"/>
                                          </p:stCondLst>
                                        </p:cTn>
                                        <p:tgtEl>
                                          <p:spTgt spid="24"/>
                                        </p:tgtEl>
                                        <p:attrNameLst>
                                          <p:attrName>r</p:attrName>
                                        </p:attrNameLst>
                                      </p:cBhvr>
                                    </p:animRot>
                                    <p:animRot by="-240000">
                                      <p:cBhvr>
                                        <p:cTn id="19" dur="200" fill="hold">
                                          <p:stCondLst>
                                            <p:cond delay="600"/>
                                          </p:stCondLst>
                                        </p:cTn>
                                        <p:tgtEl>
                                          <p:spTgt spid="24"/>
                                        </p:tgtEl>
                                        <p:attrNameLst>
                                          <p:attrName>r</p:attrName>
                                        </p:attrNameLst>
                                      </p:cBhvr>
                                    </p:animRot>
                                    <p:animRot by="120000">
                                      <p:cBhvr>
                                        <p:cTn id="20" dur="200" fill="hold">
                                          <p:stCondLst>
                                            <p:cond delay="800"/>
                                          </p:stCondLst>
                                        </p:cTn>
                                        <p:tgtEl>
                                          <p:spTgt spid="24"/>
                                        </p:tgtEl>
                                        <p:attrNameLst>
                                          <p:attrName>r</p:attrName>
                                        </p:attrNameLst>
                                      </p:cBhvr>
                                    </p:animRot>
                                  </p:childTnLst>
                                </p:cTn>
                              </p:par>
                            </p:childTnLst>
                          </p:cTn>
                        </p:par>
                        <p:par>
                          <p:cTn id="21" fill="hold">
                            <p:stCondLst>
                              <p:cond delay="3500"/>
                            </p:stCondLst>
                            <p:childTnLst>
                              <p:par>
                                <p:cTn id="22" presetID="32" presetClass="emph" presetSubtype="0" fill="hold" nodeType="afterEffect">
                                  <p:stCondLst>
                                    <p:cond delay="0"/>
                                  </p:stCondLst>
                                  <p:childTnLst>
                                    <p:animRot by="120000">
                                      <p:cBhvr>
                                        <p:cTn id="23" dur="100" fill="hold">
                                          <p:stCondLst>
                                            <p:cond delay="0"/>
                                          </p:stCondLst>
                                        </p:cTn>
                                        <p:tgtEl>
                                          <p:spTgt spid="25"/>
                                        </p:tgtEl>
                                        <p:attrNameLst>
                                          <p:attrName>r</p:attrName>
                                        </p:attrNameLst>
                                      </p:cBhvr>
                                    </p:animRot>
                                    <p:animRot by="-240000">
                                      <p:cBhvr>
                                        <p:cTn id="24" dur="200" fill="hold">
                                          <p:stCondLst>
                                            <p:cond delay="200"/>
                                          </p:stCondLst>
                                        </p:cTn>
                                        <p:tgtEl>
                                          <p:spTgt spid="25"/>
                                        </p:tgtEl>
                                        <p:attrNameLst>
                                          <p:attrName>r</p:attrName>
                                        </p:attrNameLst>
                                      </p:cBhvr>
                                    </p:animRot>
                                    <p:animRot by="240000">
                                      <p:cBhvr>
                                        <p:cTn id="25" dur="200" fill="hold">
                                          <p:stCondLst>
                                            <p:cond delay="400"/>
                                          </p:stCondLst>
                                        </p:cTn>
                                        <p:tgtEl>
                                          <p:spTgt spid="25"/>
                                        </p:tgtEl>
                                        <p:attrNameLst>
                                          <p:attrName>r</p:attrName>
                                        </p:attrNameLst>
                                      </p:cBhvr>
                                    </p:animRot>
                                    <p:animRot by="-240000">
                                      <p:cBhvr>
                                        <p:cTn id="26" dur="200" fill="hold">
                                          <p:stCondLst>
                                            <p:cond delay="600"/>
                                          </p:stCondLst>
                                        </p:cTn>
                                        <p:tgtEl>
                                          <p:spTgt spid="25"/>
                                        </p:tgtEl>
                                        <p:attrNameLst>
                                          <p:attrName>r</p:attrName>
                                        </p:attrNameLst>
                                      </p:cBhvr>
                                    </p:animRot>
                                    <p:animRot by="120000">
                                      <p:cBhvr>
                                        <p:cTn id="27" dur="200" fill="hold">
                                          <p:stCondLst>
                                            <p:cond delay="800"/>
                                          </p:stCondLst>
                                        </p:cTn>
                                        <p:tgtEl>
                                          <p:spTgt spid="25"/>
                                        </p:tgtEl>
                                        <p:attrNameLst>
                                          <p:attrName>r</p:attrName>
                                        </p:attrNameLst>
                                      </p:cBhvr>
                                    </p:animRot>
                                  </p:childTnLst>
                                </p:cTn>
                              </p:par>
                              <p:par>
                                <p:cTn id="28" presetID="53" presetClass="entr" presetSubtype="16"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Lst>
  </p:timing>
</p:sld>
</file>

<file path=ppt/tags/tag1.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CHARTPARA_TYPE" val="ctColumn"/>
  <p:tag name="ARS_SLIDE_DUENO" val="100"/>
  <p:tag name="ARS_SLIDE_PARTICIPANTNUM" val="100"/>
  <p:tag name="ARS_SLIDE_SUBMITNUM" val="0"/>
  <p:tag name="ARS_SLIDE_CORRECTNUM" val="0"/>
  <p:tag name="ARS_SLIDE_VOTEMEAN" val="0"/>
</p:tagLst>
</file>

<file path=ppt/tags/tag2.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3.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4.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5.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6.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7.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8.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9.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CHARTPARA_TYPE" val="ctColumn"/>
  <p:tag name="ARS_SLIDE_DUENO" val="100"/>
  <p:tag name="ARS_SLIDE_PARTICIPANTNUM" val="100"/>
  <p:tag name="ARS_SLIDE_SUBMITNUM" val="0"/>
  <p:tag name="ARS_SLIDE_CORRECTNUM" val="0"/>
  <p:tag name="ARS_SLIDE_VOTEMEAN" val="0"/>
</p:tagLst>
</file>

<file path=ppt/tags/tag10.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SLIDE_DUENO" val="100"/>
  <p:tag name="ARS_SLIDE_PARTICIPANTNUM" val="100"/>
  <p:tag name="ARS_SLIDE_SUBMITNUM" val="0"/>
  <p:tag name="ARS_SLIDE_CORRECTNUM" val="0"/>
  <p:tag name="ARS_SLIDE_VOTEMEAN" val="0"/>
  <p:tag name="ARS_CHARTPARA_TYPE" val="ctColumn"/>
</p:tagLst>
</file>

<file path=ppt/tags/tag11.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2481296"/>
  <p:tag name="ARS_CHARTCOLOR_1" val="-2080758"/>
  <p:tag name="ARS_CHARTCOLOR_2" val="-215999"/>
  <p:tag name="ARS_CHARTCOLOR_3" val="-16423790"/>
  <p:tag name="ARS_CHARTCOLOR_4" val="-4210753"/>
  <p:tag name="ARS_CHARTCOLOR_5" val="-15058071"/>
  <p:tag name="ARS_CHARTCOLOR_6" val="-7294"/>
  <p:tag name="ARS_CHARTCOLOR_7" val="-15557411"/>
  <p:tag name="ARS_CHARTCOLOR_8" val="-3511477"/>
  <p:tag name="ARS_CHARTCOLOR_9" val="-16753445"/>
  <p:tag name="ARS_CHARTPARA_TYPE" val="ctColumn"/>
  <p:tag name="ARS_SLIDE_DUENO" val="100"/>
  <p:tag name="ARS_SLIDE_PARTICIPANTNUM" val="100"/>
  <p:tag name="ARS_SLIDE_SUBMITNUM" val="0"/>
  <p:tag name="ARS_SLIDE_CORRECTNUM" val="0"/>
  <p:tag name="ARS_SLIDE_VOTEMEAN" val="0"/>
</p:tagLst>
</file>

<file path=ppt/tags/tag12.xml><?xml version="1.0" encoding="utf-8"?>
<p:tagLst xmlns:p="http://schemas.openxmlformats.org/presentationml/2006/main">
  <p:tag name="ARS_RESPONSETYPE" val="Non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5228</Words>
  <Application>WPS Presentation</Application>
  <PresentationFormat>Widescreen</PresentationFormat>
  <Paragraphs>209</Paragraphs>
  <Slides>28</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28</vt:i4>
      </vt:variant>
    </vt:vector>
  </HeadingPairs>
  <TitlesOfParts>
    <vt:vector size="42" baseType="lpstr">
      <vt:lpstr>Arial</vt:lpstr>
      <vt:lpstr>SimSun</vt:lpstr>
      <vt:lpstr>Wingdings</vt:lpstr>
      <vt:lpstr>Calibri Light</vt:lpstr>
      <vt:lpstr>Calibri</vt:lpstr>
      <vt:lpstr>Microsoft YaHei</vt:lpstr>
      <vt:lpstr>Arial Unicode MS</vt:lpstr>
      <vt:lpstr>Times New Roman</vt:lpstr>
      <vt:lpstr>Arial-Rounded</vt:lpstr>
      <vt:lpstr>Calibri</vt:lpstr>
      <vt:lpstr>Arial-Rounded</vt:lpstr>
      <vt:lpstr>Verdana</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ASUS</cp:lastModifiedBy>
  <cp:revision>1</cp:revision>
  <dcterms:created xsi:type="dcterms:W3CDTF">2024-03-25T01:37:03Z</dcterms:created>
  <dcterms:modified xsi:type="dcterms:W3CDTF">2024-03-25T01:37:03Z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1E3678DDBD0947CF8BC470F16BDC990F_11</vt:lpwstr>
  </property>
  <property fmtid="{D5CDD505-2E9C-101B-9397-08002B2CF9AE}" pid="3" name="KSOProductBuildVer">
    <vt:lpwstr>1033-12.2.0.13489</vt:lpwstr>
  </property>
</Properties>
</file>