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14"/>
  </p:notesMasterIdLst>
  <p:sldIdLst>
    <p:sldId id="330" r:id="rId2"/>
    <p:sldId id="348" r:id="rId3"/>
    <p:sldId id="257" r:id="rId4"/>
    <p:sldId id="324" r:id="rId5"/>
    <p:sldId id="347" r:id="rId6"/>
    <p:sldId id="342" r:id="rId7"/>
    <p:sldId id="345" r:id="rId8"/>
    <p:sldId id="343" r:id="rId9"/>
    <p:sldId id="346" r:id="rId10"/>
    <p:sldId id="294" r:id="rId11"/>
    <p:sldId id="334" r:id="rId12"/>
    <p:sldId id="331" r:id="rId13"/>
  </p:sldIdLst>
  <p:sldSz cx="9144000" cy="5143500" type="screen16x9"/>
  <p:notesSz cx="6858000" cy="9144000"/>
  <p:embeddedFontLst>
    <p:embeddedFont>
      <p:font typeface="Archivo Medium" panose="020B0604020202020204" charset="0"/>
      <p:regular r:id="rId15"/>
      <p:bold r:id="rId16"/>
      <p:italic r:id="rId17"/>
      <p:boldItalic r:id="rId18"/>
    </p:embeddedFont>
    <p:embeddedFont>
      <p:font typeface="Archivo" panose="020B0604020202020204" charset="0"/>
      <p:regular r:id="rId19"/>
      <p:bold r:id="rId20"/>
      <p:italic r:id="rId21"/>
      <p:boldItalic r:id="rId22"/>
    </p:embeddedFont>
    <p:embeddedFont>
      <p:font typeface="Bebas Neue" panose="020B0604020202020204" charset="0"/>
      <p:regular r:id="rId23"/>
    </p:embeddedFont>
    <p:embeddedFont>
      <p:font typeface="HP001 4 hàng" panose="020B0604020202020204" charset="0"/>
      <p:regular r:id="rId24"/>
      <p:bold r:id="rId25"/>
    </p:embeddedFont>
    <p:embeddedFont>
      <p:font typeface="Bowlby One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6">
          <p15:clr>
            <a:srgbClr val="9AA0A6"/>
          </p15:clr>
        </p15:guide>
        <p15:guide id="2" orient="horz" pos="700">
          <p15:clr>
            <a:srgbClr val="9AA0A6"/>
          </p15:clr>
        </p15:guide>
        <p15:guide id="3" orient="horz" pos="1290">
          <p15:clr>
            <a:srgbClr val="9AA0A6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DFB"/>
    <a:srgbClr val="FFFFFF"/>
    <a:srgbClr val="F0F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23CF97A-D047-45E4-A263-0E34AC8E9196}">
  <a:tblStyle styleId="{C23CF97A-D047-45E4-A263-0E34AC8E91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0" y="48"/>
      </p:cViewPr>
      <p:guideLst>
        <p:guide orient="horz" pos="2796"/>
        <p:guide orient="horz" pos="700"/>
        <p:guide orient="horz" pos="129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84216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2746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5878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17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750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24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/>
          <p:nvPr/>
        </p:nvSpPr>
        <p:spPr>
          <a:xfrm>
            <a:off x="252800" y="206025"/>
            <a:ext cx="8638500" cy="4731600"/>
          </a:xfrm>
          <a:prstGeom prst="roundRect">
            <a:avLst>
              <a:gd name="adj" fmla="val 859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252800" y="206025"/>
            <a:ext cx="8638500" cy="4731600"/>
          </a:xfrm>
          <a:prstGeom prst="roundRect">
            <a:avLst>
              <a:gd name="adj" fmla="val 859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713375" y="2555199"/>
            <a:ext cx="77175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1659175" y="1050975"/>
            <a:ext cx="5801700" cy="1241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152350" y="3659524"/>
            <a:ext cx="48393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subTitle" idx="1"/>
          </p:nvPr>
        </p:nvSpPr>
        <p:spPr>
          <a:xfrm>
            <a:off x="1290750" y="2672122"/>
            <a:ext cx="2907600" cy="4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2"/>
          </p:nvPr>
        </p:nvSpPr>
        <p:spPr>
          <a:xfrm>
            <a:off x="4945625" y="2672122"/>
            <a:ext cx="2907600" cy="4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3"/>
          </p:nvPr>
        </p:nvSpPr>
        <p:spPr>
          <a:xfrm>
            <a:off x="1290750" y="3037934"/>
            <a:ext cx="2907600" cy="10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4945625" y="3037934"/>
            <a:ext cx="2907600" cy="10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726450" y="1754975"/>
            <a:ext cx="4015200" cy="21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>
            <a:spLocks noGrp="1"/>
          </p:cNvSpPr>
          <p:nvPr>
            <p:ph type="pic" idx="2"/>
          </p:nvPr>
        </p:nvSpPr>
        <p:spPr>
          <a:xfrm>
            <a:off x="4976975" y="1374425"/>
            <a:ext cx="3232800" cy="2913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720064" y="17325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2"/>
          </p:nvPr>
        </p:nvSpPr>
        <p:spPr>
          <a:xfrm>
            <a:off x="4826936" y="17325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740550" y="3910025"/>
            <a:ext cx="7662900" cy="69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952850"/>
            <a:ext cx="6576000" cy="7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2" name="Google Shape;42;p11"/>
          <p:cNvSpPr txBox="1">
            <a:spLocks noGrp="1"/>
          </p:cNvSpPr>
          <p:nvPr>
            <p:ph type="subTitle" idx="1"/>
          </p:nvPr>
        </p:nvSpPr>
        <p:spPr>
          <a:xfrm>
            <a:off x="1284000" y="2816250"/>
            <a:ext cx="6576000" cy="37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2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subTitle" idx="1"/>
          </p:nvPr>
        </p:nvSpPr>
        <p:spPr>
          <a:xfrm>
            <a:off x="1415713" y="2228699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2"/>
          </p:nvPr>
        </p:nvSpPr>
        <p:spPr>
          <a:xfrm>
            <a:off x="5517950" y="2228700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3"/>
          </p:nvPr>
        </p:nvSpPr>
        <p:spPr>
          <a:xfrm>
            <a:off x="1415713" y="4051150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4"/>
          </p:nvPr>
        </p:nvSpPr>
        <p:spPr>
          <a:xfrm>
            <a:off x="5517950" y="4051153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5" hasCustomPrompt="1"/>
          </p:nvPr>
        </p:nvSpPr>
        <p:spPr>
          <a:xfrm>
            <a:off x="2147625" y="1185974"/>
            <a:ext cx="733500" cy="733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6" hasCustomPrompt="1"/>
          </p:nvPr>
        </p:nvSpPr>
        <p:spPr>
          <a:xfrm>
            <a:off x="2148773" y="3009348"/>
            <a:ext cx="731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7" hasCustomPrompt="1"/>
          </p:nvPr>
        </p:nvSpPr>
        <p:spPr>
          <a:xfrm>
            <a:off x="6251001" y="1187017"/>
            <a:ext cx="731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8" hasCustomPrompt="1"/>
          </p:nvPr>
        </p:nvSpPr>
        <p:spPr>
          <a:xfrm>
            <a:off x="6251001" y="3009350"/>
            <a:ext cx="731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9"/>
          </p:nvPr>
        </p:nvSpPr>
        <p:spPr>
          <a:xfrm>
            <a:off x="1415625" y="1971750"/>
            <a:ext cx="2197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3"/>
          </p:nvPr>
        </p:nvSpPr>
        <p:spPr>
          <a:xfrm>
            <a:off x="1415625" y="3794330"/>
            <a:ext cx="2197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4"/>
          </p:nvPr>
        </p:nvSpPr>
        <p:spPr>
          <a:xfrm>
            <a:off x="5517950" y="1971750"/>
            <a:ext cx="2197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5"/>
          </p:nvPr>
        </p:nvSpPr>
        <p:spPr>
          <a:xfrm>
            <a:off x="5517950" y="3794330"/>
            <a:ext cx="2197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subTitle" idx="1"/>
          </p:nvPr>
        </p:nvSpPr>
        <p:spPr>
          <a:xfrm>
            <a:off x="1167950" y="2344175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2"/>
          </p:nvPr>
        </p:nvSpPr>
        <p:spPr>
          <a:xfrm>
            <a:off x="3403800" y="3632402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3"/>
          </p:nvPr>
        </p:nvSpPr>
        <p:spPr>
          <a:xfrm>
            <a:off x="5639650" y="2344175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4"/>
          </p:nvPr>
        </p:nvSpPr>
        <p:spPr>
          <a:xfrm>
            <a:off x="1167950" y="2048725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5"/>
          </p:nvPr>
        </p:nvSpPr>
        <p:spPr>
          <a:xfrm>
            <a:off x="5639650" y="2048725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6"/>
          </p:nvPr>
        </p:nvSpPr>
        <p:spPr>
          <a:xfrm>
            <a:off x="3403800" y="3337875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719975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ubTitle" idx="2"/>
          </p:nvPr>
        </p:nvSpPr>
        <p:spPr>
          <a:xfrm>
            <a:off x="3419244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ubTitle" idx="3"/>
          </p:nvPr>
        </p:nvSpPr>
        <p:spPr>
          <a:xfrm>
            <a:off x="719975" y="40246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4"/>
          </p:nvPr>
        </p:nvSpPr>
        <p:spPr>
          <a:xfrm>
            <a:off x="3419244" y="40246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5"/>
          </p:nvPr>
        </p:nvSpPr>
        <p:spPr>
          <a:xfrm>
            <a:off x="6118520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6"/>
          </p:nvPr>
        </p:nvSpPr>
        <p:spPr>
          <a:xfrm>
            <a:off x="6118520" y="40246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7"/>
          </p:nvPr>
        </p:nvSpPr>
        <p:spPr>
          <a:xfrm>
            <a:off x="719975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ubTitle" idx="8"/>
          </p:nvPr>
        </p:nvSpPr>
        <p:spPr>
          <a:xfrm>
            <a:off x="3419244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9"/>
          </p:nvPr>
        </p:nvSpPr>
        <p:spPr>
          <a:xfrm>
            <a:off x="6118520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13"/>
          </p:nvPr>
        </p:nvSpPr>
        <p:spPr>
          <a:xfrm>
            <a:off x="719975" y="378527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14"/>
          </p:nvPr>
        </p:nvSpPr>
        <p:spPr>
          <a:xfrm>
            <a:off x="3419250" y="378527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15"/>
          </p:nvPr>
        </p:nvSpPr>
        <p:spPr>
          <a:xfrm>
            <a:off x="6118525" y="378527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 hasCustomPrompt="1"/>
          </p:nvPr>
        </p:nvSpPr>
        <p:spPr>
          <a:xfrm>
            <a:off x="1848000" y="1152612"/>
            <a:ext cx="5448000" cy="7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9" name="Google Shape;89;p18"/>
          <p:cNvSpPr txBox="1">
            <a:spLocks noGrp="1"/>
          </p:cNvSpPr>
          <p:nvPr>
            <p:ph type="subTitle" idx="1"/>
          </p:nvPr>
        </p:nvSpPr>
        <p:spPr>
          <a:xfrm>
            <a:off x="1848000" y="1907487"/>
            <a:ext cx="5448000" cy="30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title" idx="2" hasCustomPrompt="1"/>
          </p:nvPr>
        </p:nvSpPr>
        <p:spPr>
          <a:xfrm>
            <a:off x="1848000" y="2926791"/>
            <a:ext cx="5448000" cy="7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" name="Google Shape;91;p18"/>
          <p:cNvSpPr txBox="1">
            <a:spLocks noGrp="1"/>
          </p:cNvSpPr>
          <p:nvPr>
            <p:ph type="subTitle" idx="3"/>
          </p:nvPr>
        </p:nvSpPr>
        <p:spPr>
          <a:xfrm>
            <a:off x="1848000" y="3681588"/>
            <a:ext cx="5448000" cy="30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965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●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○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■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●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○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■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●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○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Char char="■"/>
              <a:defRPr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  <p:sldLayoutId id="2147483664" r:id="rId14"/>
    <p:sldLayoutId id="2147483670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orient="horz" pos="2900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0968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cken Dance">
            <a:hlinkClick r:id="" action="ppaction://media"/>
            <a:extLst>
              <a:ext uri="{FF2B5EF4-FFF2-40B4-BE49-F238E27FC236}">
                <a16:creationId xmlns="" xmlns:a16="http://schemas.microsoft.com/office/drawing/2014/main" id="{7D70FD37-23B6-251A-1372-3CCE1C543B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20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5"/>
          <p:cNvSpPr/>
          <p:nvPr/>
        </p:nvSpPr>
        <p:spPr>
          <a:xfrm>
            <a:off x="1042806" y="347172"/>
            <a:ext cx="7089258" cy="737349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Bowlby One"/>
              <a:ea typeface="Bowlby One"/>
              <a:cs typeface="Bowlby One"/>
              <a:sym typeface="Bowlby One"/>
            </a:endParaRPr>
          </a:p>
        </p:txBody>
      </p:sp>
      <p:sp>
        <p:nvSpPr>
          <p:cNvPr id="428" name="Google Shape;428;p25"/>
          <p:cNvSpPr txBox="1">
            <a:spLocks noGrp="1"/>
          </p:cNvSpPr>
          <p:nvPr>
            <p:ph type="subTitle" idx="1"/>
          </p:nvPr>
        </p:nvSpPr>
        <p:spPr>
          <a:xfrm>
            <a:off x="1820417" y="521799"/>
            <a:ext cx="5717197" cy="5005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Thứ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sáu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, ngày </a:t>
            </a:r>
            <a:r>
              <a:rPr lang="vi-V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1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5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 tháng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3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 năm 2024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anose="020B0603050302020204" pitchFamily="34" charset="0"/>
            </a:endParaRPr>
          </a:p>
        </p:txBody>
      </p:sp>
      <p:sp>
        <p:nvSpPr>
          <p:cNvPr id="429" name="Google Shape;429;p25"/>
          <p:cNvSpPr txBox="1">
            <a:spLocks noGrp="1"/>
          </p:cNvSpPr>
          <p:nvPr>
            <p:ph type="title"/>
          </p:nvPr>
        </p:nvSpPr>
        <p:spPr>
          <a:xfrm>
            <a:off x="252736" y="2013202"/>
            <a:ext cx="8638528" cy="11170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159837" y="1253052"/>
            <a:ext cx="2855196" cy="1219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Google Shape;428;p25"/>
          <p:cNvSpPr txBox="1">
            <a:spLocks/>
          </p:cNvSpPr>
          <p:nvPr/>
        </p:nvSpPr>
        <p:spPr>
          <a:xfrm>
            <a:off x="2073347" y="1459947"/>
            <a:ext cx="5028171" cy="63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6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0" indent="0"/>
            <a:r>
              <a:rPr lang="vi-V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T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iếng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việt</a:t>
            </a:r>
            <a:endParaRPr lang="vi-V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anose="020B06030503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04620" y="2518069"/>
            <a:ext cx="6389958" cy="143136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sz="8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2330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5"/>
          <p:cNvSpPr/>
          <p:nvPr/>
        </p:nvSpPr>
        <p:spPr>
          <a:xfrm>
            <a:off x="1042806" y="347172"/>
            <a:ext cx="7089258" cy="737349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Bowlby One"/>
              <a:ea typeface="Bowlby One"/>
              <a:cs typeface="Bowlby One"/>
              <a:sym typeface="Bowlby One"/>
            </a:endParaRPr>
          </a:p>
        </p:txBody>
      </p:sp>
      <p:sp>
        <p:nvSpPr>
          <p:cNvPr id="428" name="Google Shape;428;p25"/>
          <p:cNvSpPr txBox="1">
            <a:spLocks noGrp="1"/>
          </p:cNvSpPr>
          <p:nvPr>
            <p:ph type="subTitle" idx="1"/>
          </p:nvPr>
        </p:nvSpPr>
        <p:spPr>
          <a:xfrm>
            <a:off x="1820417" y="521799"/>
            <a:ext cx="5717197" cy="5005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Thứ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sáu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, ngày </a:t>
            </a:r>
            <a:r>
              <a:rPr lang="vi-V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1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5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 tháng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3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 năm 2024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anose="020B0603050302020204" pitchFamily="34" charset="0"/>
            </a:endParaRPr>
          </a:p>
        </p:txBody>
      </p:sp>
      <p:sp>
        <p:nvSpPr>
          <p:cNvPr id="429" name="Google Shape;429;p25"/>
          <p:cNvSpPr txBox="1">
            <a:spLocks noGrp="1"/>
          </p:cNvSpPr>
          <p:nvPr>
            <p:ph type="title"/>
          </p:nvPr>
        </p:nvSpPr>
        <p:spPr>
          <a:xfrm>
            <a:off x="83129" y="2013202"/>
            <a:ext cx="8638528" cy="11170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159837" y="1253052"/>
            <a:ext cx="2855196" cy="1219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Google Shape;428;p25"/>
          <p:cNvSpPr txBox="1">
            <a:spLocks/>
          </p:cNvSpPr>
          <p:nvPr/>
        </p:nvSpPr>
        <p:spPr>
          <a:xfrm>
            <a:off x="2073347" y="1459947"/>
            <a:ext cx="5028171" cy="63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6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Medium"/>
              <a:buNone/>
              <a:defRPr sz="1400" b="0" i="0" u="none" strike="noStrike" cap="none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0" indent="0"/>
            <a:r>
              <a:rPr lang="vi-V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T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iếng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</a:rPr>
              <a:t>việt</a:t>
            </a:r>
            <a:endParaRPr lang="vi-V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anose="020B06030503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13E99F-EC7B-8CF9-01ED-1C8CBA16C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4379" y="0"/>
            <a:ext cx="928593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8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0159" y="90071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126" name="Picture 6" descr="Hình ảnh Viên Phấn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36" y="3718699"/>
            <a:ext cx="1424801" cy="14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0D9A32F4-0EDB-4F5A-BBE0-DB7E2560D2CD}"/>
              </a:ext>
            </a:extLst>
          </p:cNvPr>
          <p:cNvSpPr/>
          <p:nvPr/>
        </p:nvSpPr>
        <p:spPr>
          <a:xfrm>
            <a:off x="268399" y="634973"/>
            <a:ext cx="3602515" cy="654000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2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10C91D66-C7D9-717B-B3DF-A58A3C0808E5}"/>
              </a:ext>
            </a:extLst>
          </p:cNvPr>
          <p:cNvSpPr/>
          <p:nvPr/>
        </p:nvSpPr>
        <p:spPr>
          <a:xfrm>
            <a:off x="268399" y="1438799"/>
            <a:ext cx="3602515" cy="654000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D075215D-EACE-0E52-33C1-C88F6EC966C5}"/>
              </a:ext>
            </a:extLst>
          </p:cNvPr>
          <p:cNvSpPr/>
          <p:nvPr/>
        </p:nvSpPr>
        <p:spPr>
          <a:xfrm>
            <a:off x="268399" y="2247631"/>
            <a:ext cx="3602515" cy="654000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A7874BCD-86B8-1718-10D0-38F2382B05DE}"/>
              </a:ext>
            </a:extLst>
          </p:cNvPr>
          <p:cNvSpPr/>
          <p:nvPr/>
        </p:nvSpPr>
        <p:spPr>
          <a:xfrm>
            <a:off x="268399" y="3066482"/>
            <a:ext cx="3602515" cy="654000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994C1BD5-695B-7F3C-AFB1-2079C05B1E68}"/>
              </a:ext>
            </a:extLst>
          </p:cNvPr>
          <p:cNvSpPr/>
          <p:nvPr/>
        </p:nvSpPr>
        <p:spPr>
          <a:xfrm>
            <a:off x="268399" y="4028664"/>
            <a:ext cx="3602515" cy="654000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ạn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è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niềm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1carm ơn">
            <a:extLst>
              <a:ext uri="{FF2B5EF4-FFF2-40B4-BE49-F238E27FC236}">
                <a16:creationId xmlns:a16="http://schemas.microsoft.com/office/drawing/2014/main" xmlns="" id="{6AC27525-5625-C923-23FF-413D558141B4}"/>
              </a:ext>
            </a:extLst>
          </p:cNvPr>
          <p:cNvSpPr/>
          <p:nvPr/>
        </p:nvSpPr>
        <p:spPr>
          <a:xfrm>
            <a:off x="5273082" y="630381"/>
            <a:ext cx="3602515" cy="654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xin lỗi">
            <a:extLst>
              <a:ext uri="{FF2B5EF4-FFF2-40B4-BE49-F238E27FC236}">
                <a16:creationId xmlns:a16="http://schemas.microsoft.com/office/drawing/2014/main" xmlns="" id="{88AC1BE4-5321-78AF-720C-B840B4FC82E0}"/>
              </a:ext>
            </a:extLst>
          </p:cNvPr>
          <p:cNvSpPr/>
          <p:nvPr/>
        </p:nvSpPr>
        <p:spPr>
          <a:xfrm>
            <a:off x="5273084" y="1455127"/>
            <a:ext cx="3602515" cy="654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giới thiệu">
            <a:extLst>
              <a:ext uri="{FF2B5EF4-FFF2-40B4-BE49-F238E27FC236}">
                <a16:creationId xmlns:a16="http://schemas.microsoft.com/office/drawing/2014/main" xmlns="" id="{31EBD048-547A-65A6-6BB0-06778F8BA6A7}"/>
              </a:ext>
            </a:extLst>
          </p:cNvPr>
          <p:cNvSpPr/>
          <p:nvPr/>
        </p:nvSpPr>
        <p:spPr>
          <a:xfrm>
            <a:off x="5273083" y="2289371"/>
            <a:ext cx="3602515" cy="654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húc mừngRectangle: Rounded Corners 17">
            <a:extLst>
              <a:ext uri="{FF2B5EF4-FFF2-40B4-BE49-F238E27FC236}">
                <a16:creationId xmlns:a16="http://schemas.microsoft.com/office/drawing/2014/main" xmlns="" id="{9C905FC0-26F5-EC7D-69DC-548016DBF1CC}"/>
              </a:ext>
            </a:extLst>
          </p:cNvPr>
          <p:cNvSpPr/>
          <p:nvPr/>
        </p:nvSpPr>
        <p:spPr>
          <a:xfrm>
            <a:off x="5273085" y="3154937"/>
            <a:ext cx="3602515" cy="654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xin phép">
            <a:extLst>
              <a:ext uri="{FF2B5EF4-FFF2-40B4-BE49-F238E27FC236}">
                <a16:creationId xmlns:a16="http://schemas.microsoft.com/office/drawing/2014/main" xmlns="" id="{FB8C8B55-9427-CE04-325D-4A0D78881DFA}"/>
              </a:ext>
            </a:extLst>
          </p:cNvPr>
          <p:cNvSpPr/>
          <p:nvPr/>
        </p:nvSpPr>
        <p:spPr>
          <a:xfrm>
            <a:off x="5273086" y="4050019"/>
            <a:ext cx="3602515" cy="654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FB84C328-1116-02D9-8B04-F03C84238B4A}"/>
              </a:ext>
            </a:extLst>
          </p:cNvPr>
          <p:cNvSpPr/>
          <p:nvPr/>
        </p:nvSpPr>
        <p:spPr>
          <a:xfrm>
            <a:off x="1491270" y="181578"/>
            <a:ext cx="1156771" cy="36482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402B9BD-0E49-F7C8-0A8B-69FFF47C7FC6}"/>
              </a:ext>
            </a:extLst>
          </p:cNvPr>
          <p:cNvSpPr/>
          <p:nvPr/>
        </p:nvSpPr>
        <p:spPr>
          <a:xfrm>
            <a:off x="6495961" y="199578"/>
            <a:ext cx="1196846" cy="36482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F983313E-B909-849B-77BC-D998982871FC}"/>
              </a:ext>
            </a:extLst>
          </p:cNvPr>
          <p:cNvCxnSpPr>
            <a:cxnSpLocks/>
          </p:cNvCxnSpPr>
          <p:nvPr/>
        </p:nvCxnSpPr>
        <p:spPr>
          <a:xfrm flipV="1">
            <a:off x="3870906" y="1831976"/>
            <a:ext cx="1402173" cy="78439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E587E437-EA4F-34FC-90B6-825353C9C78E}"/>
              </a:ext>
            </a:extLst>
          </p:cNvPr>
          <p:cNvCxnSpPr>
            <a:stCxn id="12" idx="3"/>
            <a:endCxn id="18" idx="1"/>
          </p:cNvCxnSpPr>
          <p:nvPr/>
        </p:nvCxnSpPr>
        <p:spPr>
          <a:xfrm flipV="1">
            <a:off x="3870914" y="3481937"/>
            <a:ext cx="1402171" cy="8737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0049A83D-AE93-BC0B-84DF-1F516A420755}"/>
              </a:ext>
            </a:extLst>
          </p:cNvPr>
          <p:cNvCxnSpPr>
            <a:stCxn id="9" idx="3"/>
            <a:endCxn id="15" idx="1"/>
          </p:cNvCxnSpPr>
          <p:nvPr/>
        </p:nvCxnSpPr>
        <p:spPr>
          <a:xfrm flipV="1">
            <a:off x="3870914" y="957381"/>
            <a:ext cx="1402168" cy="8084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125" name="Picture 5124">
            <a:extLst>
              <a:ext uri="{FF2B5EF4-FFF2-40B4-BE49-F238E27FC236}">
                <a16:creationId xmlns:a16="http://schemas.microsoft.com/office/drawing/2014/main" xmlns="" id="{6ECF7424-BC59-FD05-9F77-BE20CA0BD7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81" b="97619" l="0" r="92634">
                        <a14:foregroundMark x1="13628" y1="7077" x2="89503" y2="2447"/>
                        <a14:foregroundMark x1="89503" y1="2447" x2="89503" y2="2447"/>
                        <a14:foregroundMark x1="11602" y1="10450" x2="184" y2="31944"/>
                        <a14:foregroundMark x1="50460" y1="18452" x2="53591" y2="39947"/>
                        <a14:foregroundMark x1="43278" y1="40807" x2="46409" y2="97685"/>
                        <a14:foregroundMark x1="19705" y1="6680" x2="90055" y2="10251"/>
                        <a14:foregroundMark x1="90055" y1="10251" x2="92634" y2="22685"/>
                        <a14:foregroundMark x1="4420" y1="19312" x2="32044" y2="37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5599" y="264337"/>
            <a:ext cx="508001" cy="1308599"/>
          </a:xfrm>
          <a:prstGeom prst="rect">
            <a:avLst/>
          </a:prstGeom>
        </p:spPr>
      </p:pic>
      <p:pic>
        <p:nvPicPr>
          <p:cNvPr id="5128" name="Picture 5127">
            <a:extLst>
              <a:ext uri="{FF2B5EF4-FFF2-40B4-BE49-F238E27FC236}">
                <a16:creationId xmlns:a16="http://schemas.microsoft.com/office/drawing/2014/main" xmlns="" id="{E9D21BFD-4C75-8502-4A2E-9DAE0A99A8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96" b="99934" l="4813" r="97861">
                        <a14:foregroundMark x1="20321" y1="8003" x2="97861" y2="6481"/>
                        <a14:foregroundMark x1="19073" y1="9458" x2="13191" y2="30357"/>
                        <a14:foregroundMark x1="22638" y1="7474" x2="85918" y2="13426"/>
                        <a14:foregroundMark x1="4813" y1="18915" x2="15508" y2="8003"/>
                        <a14:foregroundMark x1="27451" y1="5952" x2="69162" y2="5489"/>
                        <a14:foregroundMark x1="9626" y1="9458" x2="81640" y2="4696"/>
                        <a14:foregroundMark x1="81640" y1="4696" x2="89483" y2="8003"/>
                        <a14:foregroundMark x1="7130" y1="24405" x2="69162" y2="39286"/>
                        <a14:foregroundMark x1="52585" y1="36772" x2="50089" y2="99934"/>
                        <a14:foregroundMark x1="50089" y1="99934" x2="40642" y2="97950"/>
                        <a14:foregroundMark x1="44207" y1="36310" x2="50089" y2="606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91436" y="1003809"/>
            <a:ext cx="508001" cy="122036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D5AF2091-54B4-87A8-D350-96E2B2323C07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3870910" y="841285"/>
            <a:ext cx="1402173" cy="177508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B14D33A2-0717-D201-DB1B-44AC318F8123}"/>
              </a:ext>
            </a:extLst>
          </p:cNvPr>
          <p:cNvCxnSpPr>
            <a:cxnSpLocks/>
            <a:stCxn id="11" idx="3"/>
            <a:endCxn id="19" idx="1"/>
          </p:cNvCxnSpPr>
          <p:nvPr/>
        </p:nvCxnSpPr>
        <p:spPr>
          <a:xfrm>
            <a:off x="3870914" y="3393482"/>
            <a:ext cx="1402172" cy="9835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505FF176-A707-A0DF-7E1E-0C578EED4F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633" b="98842" l="9639" r="89157">
                        <a14:foregroundMark x1="35542" y1="11197" x2="66867" y2="11197"/>
                        <a14:foregroundMark x1="40964" y1="8494" x2="67470" y2="5405"/>
                        <a14:foregroundMark x1="50000" y1="5019" x2="71084" y2="5019"/>
                        <a14:foregroundMark x1="56627" y1="35907" x2="57229" y2="98069"/>
                        <a14:foregroundMark x1="52410" y1="40541" x2="59036" y2="98842"/>
                        <a14:foregroundMark x1="47590" y1="37838" x2="50000" y2="45560"/>
                        <a14:foregroundMark x1="54819" y1="77992" x2="54819" y2="980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9931" y="1904256"/>
            <a:ext cx="960126" cy="130069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73E7809E-E76D-DF72-72C3-F91DC6AD25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443" b="97423" l="9143" r="89143">
                        <a14:foregroundMark x1="21143" y1="10825" x2="62857" y2="6701"/>
                        <a14:foregroundMark x1="50286" y1="86856" x2="50286" y2="974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2988" y="2580607"/>
            <a:ext cx="636728" cy="1248680"/>
          </a:xfrm>
          <a:prstGeom prst="rect">
            <a:avLst/>
          </a:prstGeom>
        </p:spPr>
      </p:pic>
      <p:pic>
        <p:nvPicPr>
          <p:cNvPr id="5120" name="Picture 5119">
            <a:extLst>
              <a:ext uri="{FF2B5EF4-FFF2-40B4-BE49-F238E27FC236}">
                <a16:creationId xmlns:a16="http://schemas.microsoft.com/office/drawing/2014/main" xmlns="" id="{E302D1D5-19AE-9610-8E2D-0343575557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884" b="98913" l="9884" r="89535">
                        <a14:foregroundMark x1="26744" y1="14493" x2="68023" y2="7246"/>
                        <a14:foregroundMark x1="27326" y1="11594" x2="72093" y2="9058"/>
                        <a14:foregroundMark x1="72093" y1="9058" x2="75581" y2="18841"/>
                        <a14:foregroundMark x1="50581" y1="91304" x2="49419" y2="989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2574" y="3517701"/>
            <a:ext cx="893107" cy="125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78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0159" y="90071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126" name="Picture 6" descr="Hình ảnh Viên Phấn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036" y="3718699"/>
            <a:ext cx="1424801" cy="14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0D9A32F4-0EDB-4F5A-BBE0-DB7E2560D2CD}"/>
              </a:ext>
            </a:extLst>
          </p:cNvPr>
          <p:cNvSpPr/>
          <p:nvPr/>
        </p:nvSpPr>
        <p:spPr>
          <a:xfrm>
            <a:off x="268399" y="634973"/>
            <a:ext cx="5004678" cy="776542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2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10C91D66-C7D9-717B-B3DF-A58A3C0808E5}"/>
              </a:ext>
            </a:extLst>
          </p:cNvPr>
          <p:cNvSpPr/>
          <p:nvPr/>
        </p:nvSpPr>
        <p:spPr>
          <a:xfrm>
            <a:off x="268399" y="1522366"/>
            <a:ext cx="5004678" cy="654000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D075215D-EACE-0E52-33C1-C88F6EC966C5}"/>
              </a:ext>
            </a:extLst>
          </p:cNvPr>
          <p:cNvSpPr/>
          <p:nvPr/>
        </p:nvSpPr>
        <p:spPr>
          <a:xfrm>
            <a:off x="268399" y="2247630"/>
            <a:ext cx="5004677" cy="700109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A7874BCD-86B8-1718-10D0-38F2382B05DE}"/>
              </a:ext>
            </a:extLst>
          </p:cNvPr>
          <p:cNvSpPr/>
          <p:nvPr/>
        </p:nvSpPr>
        <p:spPr>
          <a:xfrm>
            <a:off x="268399" y="3066482"/>
            <a:ext cx="5004675" cy="875702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994C1BD5-695B-7F3C-AFB1-2079C05B1E68}"/>
              </a:ext>
            </a:extLst>
          </p:cNvPr>
          <p:cNvSpPr/>
          <p:nvPr/>
        </p:nvSpPr>
        <p:spPr>
          <a:xfrm>
            <a:off x="268399" y="4060926"/>
            <a:ext cx="5004673" cy="773488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ạn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è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niềm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1carm ơn">
            <a:extLst>
              <a:ext uri="{FF2B5EF4-FFF2-40B4-BE49-F238E27FC236}">
                <a16:creationId xmlns:a16="http://schemas.microsoft.com/office/drawing/2014/main" xmlns="" id="{6AC27525-5625-C923-23FF-413D558141B4}"/>
              </a:ext>
            </a:extLst>
          </p:cNvPr>
          <p:cNvSpPr/>
          <p:nvPr/>
        </p:nvSpPr>
        <p:spPr>
          <a:xfrm>
            <a:off x="5273078" y="1486807"/>
            <a:ext cx="3602515" cy="654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xin lỗi">
            <a:extLst>
              <a:ext uri="{FF2B5EF4-FFF2-40B4-BE49-F238E27FC236}">
                <a16:creationId xmlns:a16="http://schemas.microsoft.com/office/drawing/2014/main" xmlns="" id="{88AC1BE4-5321-78AF-720C-B840B4FC82E0}"/>
              </a:ext>
            </a:extLst>
          </p:cNvPr>
          <p:cNvSpPr/>
          <p:nvPr/>
        </p:nvSpPr>
        <p:spPr>
          <a:xfrm>
            <a:off x="5273079" y="2259855"/>
            <a:ext cx="3602515" cy="654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giới thiệu">
            <a:extLst>
              <a:ext uri="{FF2B5EF4-FFF2-40B4-BE49-F238E27FC236}">
                <a16:creationId xmlns:a16="http://schemas.microsoft.com/office/drawing/2014/main" xmlns="" id="{31EBD048-547A-65A6-6BB0-06778F8BA6A7}"/>
              </a:ext>
            </a:extLst>
          </p:cNvPr>
          <p:cNvSpPr/>
          <p:nvPr/>
        </p:nvSpPr>
        <p:spPr>
          <a:xfrm>
            <a:off x="5273082" y="638773"/>
            <a:ext cx="3602515" cy="7645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húc mừngRectangle: Rounded Corners 17">
            <a:extLst>
              <a:ext uri="{FF2B5EF4-FFF2-40B4-BE49-F238E27FC236}">
                <a16:creationId xmlns:a16="http://schemas.microsoft.com/office/drawing/2014/main" xmlns="" id="{9C905FC0-26F5-EC7D-69DC-548016DBF1CC}"/>
              </a:ext>
            </a:extLst>
          </p:cNvPr>
          <p:cNvSpPr/>
          <p:nvPr/>
        </p:nvSpPr>
        <p:spPr>
          <a:xfrm>
            <a:off x="5293126" y="4060926"/>
            <a:ext cx="3602515" cy="7734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xin phép">
            <a:extLst>
              <a:ext uri="{FF2B5EF4-FFF2-40B4-BE49-F238E27FC236}">
                <a16:creationId xmlns:a16="http://schemas.microsoft.com/office/drawing/2014/main" xmlns="" id="{FB8C8B55-9427-CE04-325D-4A0D78881DFA}"/>
              </a:ext>
            </a:extLst>
          </p:cNvPr>
          <p:cNvSpPr/>
          <p:nvPr/>
        </p:nvSpPr>
        <p:spPr>
          <a:xfrm>
            <a:off x="5273078" y="3039198"/>
            <a:ext cx="3602515" cy="9029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FB84C328-1116-02D9-8B04-F03C84238B4A}"/>
              </a:ext>
            </a:extLst>
          </p:cNvPr>
          <p:cNvSpPr/>
          <p:nvPr/>
        </p:nvSpPr>
        <p:spPr>
          <a:xfrm>
            <a:off x="2161289" y="143476"/>
            <a:ext cx="1156771" cy="36482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402B9BD-0E49-F7C8-0A8B-69FFF47C7FC6}"/>
              </a:ext>
            </a:extLst>
          </p:cNvPr>
          <p:cNvSpPr/>
          <p:nvPr/>
        </p:nvSpPr>
        <p:spPr>
          <a:xfrm>
            <a:off x="6495961" y="199578"/>
            <a:ext cx="1196846" cy="36482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</a:p>
        </p:txBody>
      </p:sp>
    </p:spTree>
    <p:extLst>
      <p:ext uri="{BB962C8B-B14F-4D97-AF65-F5344CB8AC3E}">
        <p14:creationId xmlns:p14="http://schemas.microsoft.com/office/powerpoint/2010/main" val="28109280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50868" y="214331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latin typeface="+mj-lt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C338F10D-59A2-CB19-445D-6A149CB29F9A}"/>
              </a:ext>
            </a:extLst>
          </p:cNvPr>
          <p:cNvSpPr/>
          <p:nvPr/>
        </p:nvSpPr>
        <p:spPr>
          <a:xfrm>
            <a:off x="250868" y="379292"/>
            <a:ext cx="550843" cy="52880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2E402B-2184-EC79-5006-AB6F18708935}"/>
              </a:ext>
            </a:extLst>
          </p:cNvPr>
          <p:cNvSpPr txBox="1"/>
          <p:nvPr/>
        </p:nvSpPr>
        <p:spPr>
          <a:xfrm>
            <a:off x="724164" y="184826"/>
            <a:ext cx="85079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ạn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D9BF637-04E2-700E-15F9-2C35EF6E80D5}"/>
              </a:ext>
            </a:extLst>
          </p:cNvPr>
          <p:cNvSpPr txBox="1"/>
          <p:nvPr/>
        </p:nvSpPr>
        <p:spPr>
          <a:xfrm>
            <a:off x="318014" y="988516"/>
            <a:ext cx="850797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+mj-lt"/>
              </a:rPr>
              <a:t>- </a:t>
            </a:r>
            <a:r>
              <a:rPr lang="vi-VN" sz="3300" dirty="0">
                <a:latin typeface="+mj-lt"/>
              </a:rPr>
              <a:t>Một hôm,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vi-VN" sz="3300" dirty="0">
                <a:latin typeface="+mj-lt"/>
              </a:rPr>
              <a:t> đang viết bài thì bút hết mực.</a:t>
            </a:r>
            <a:r>
              <a:rPr lang="en-US" sz="3300" dirty="0">
                <a:latin typeface="+mj-lt"/>
              </a:rPr>
              <a:t>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vi-VN" sz="3300" dirty="0">
                <a:latin typeface="+mj-lt"/>
              </a:rPr>
              <a:t> không có chiếc bút dự phòng nào. Bạn</a:t>
            </a:r>
            <a:r>
              <a:rPr lang="en-US" sz="3300" dirty="0">
                <a:latin typeface="+mj-lt"/>
              </a:rPr>
              <a:t>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vi-VN" sz="3300" dirty="0">
                <a:latin typeface="+mj-lt"/>
              </a:rPr>
              <a:t>inh đã cho mình mượn bút.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 </a:t>
            </a:r>
            <a:r>
              <a:rPr lang="vi-VN" sz="3300" dirty="0">
                <a:latin typeface="+mj-lt"/>
              </a:rPr>
              <a:t>đã nói cảm</a:t>
            </a:r>
            <a:r>
              <a:rPr lang="en-US" sz="3300" dirty="0">
                <a:latin typeface="+mj-lt"/>
              </a:rPr>
              <a:t> </a:t>
            </a:r>
            <a:r>
              <a:rPr lang="vi-VN" sz="3300" dirty="0">
                <a:latin typeface="+mj-lt"/>
              </a:rPr>
              <a:t>ơn bạn.</a:t>
            </a:r>
            <a:r>
              <a:rPr lang="en-US" sz="3300" dirty="0">
                <a:latin typeface="+mj-lt"/>
              </a:rPr>
              <a:t>     </a:t>
            </a:r>
          </a:p>
          <a:p>
            <a:endParaRPr lang="vi-VN" sz="3300" dirty="0">
              <a:latin typeface="+mj-lt"/>
            </a:endParaRPr>
          </a:p>
          <a:p>
            <a:r>
              <a:rPr lang="vi-VN" sz="3300" dirty="0">
                <a:latin typeface="+mj-lt"/>
              </a:rPr>
              <a:t>- Có một hôm trong giờ ra chơi, khi đang chạy vui đùa cùng các bạn.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 </a:t>
            </a:r>
            <a:r>
              <a:rPr lang="vi-VN" sz="3300" dirty="0">
                <a:latin typeface="+mj-lt"/>
              </a:rPr>
              <a:t>không để ý nên đã </a:t>
            </a:r>
            <a:r>
              <a:rPr lang="en-US" sz="3300" dirty="0">
                <a:latin typeface="+mj-lt"/>
              </a:rPr>
              <a:t>   </a:t>
            </a:r>
            <a:r>
              <a:rPr lang="vi-VN" sz="3300" dirty="0">
                <a:latin typeface="+mj-lt"/>
              </a:rPr>
              <a:t>va vào một bạn khác.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 </a:t>
            </a:r>
            <a:r>
              <a:rPr lang="vi-VN" sz="3300" dirty="0">
                <a:latin typeface="+mj-lt"/>
              </a:rPr>
              <a:t>đã xin lỗi bạn. </a:t>
            </a:r>
            <a:endParaRPr lang="en-US" sz="3300" dirty="0">
              <a:latin typeface="+mj-lt"/>
            </a:endParaRPr>
          </a:p>
        </p:txBody>
      </p:sp>
      <p:pic>
        <p:nvPicPr>
          <p:cNvPr id="6" name="Picture 2" descr="Top hơn 76 avatar cho nhóm học tập siêu đỉnh - thtantai2.edu.vn">
            <a:extLst>
              <a:ext uri="{FF2B5EF4-FFF2-40B4-BE49-F238E27FC236}">
                <a16:creationId xmlns:a16="http://schemas.microsoft.com/office/drawing/2014/main" xmlns="" id="{64AF2596-5B18-90A0-09D6-5FA41E5E7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6"/>
          <a:stretch/>
        </p:blipFill>
        <p:spPr bwMode="auto">
          <a:xfrm>
            <a:off x="7873341" y="3573680"/>
            <a:ext cx="1270660" cy="156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46CD3CF9-1584-5976-299E-EEA66F5A005D}"/>
              </a:ext>
            </a:extLst>
          </p:cNvPr>
          <p:cNvCxnSpPr/>
          <p:nvPr/>
        </p:nvCxnSpPr>
        <p:spPr>
          <a:xfrm>
            <a:off x="6305797" y="2586502"/>
            <a:ext cx="124690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BAB904D1-E3DA-2752-2BB1-95682C7AFB10}"/>
              </a:ext>
            </a:extLst>
          </p:cNvPr>
          <p:cNvCxnSpPr/>
          <p:nvPr/>
        </p:nvCxnSpPr>
        <p:spPr>
          <a:xfrm>
            <a:off x="5258789" y="4595744"/>
            <a:ext cx="124690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3972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50868" y="214331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C338F10D-59A2-CB19-445D-6A149CB29F9A}"/>
              </a:ext>
            </a:extLst>
          </p:cNvPr>
          <p:cNvSpPr/>
          <p:nvPr/>
        </p:nvSpPr>
        <p:spPr>
          <a:xfrm>
            <a:off x="250868" y="379292"/>
            <a:ext cx="550843" cy="52880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2E402B-2184-EC79-5006-AB6F18708935}"/>
              </a:ext>
            </a:extLst>
          </p:cNvPr>
          <p:cNvSpPr txBox="1"/>
          <p:nvPr/>
        </p:nvSpPr>
        <p:spPr>
          <a:xfrm>
            <a:off x="848298" y="184826"/>
            <a:ext cx="83838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ạn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2" descr="Top hơn 76 avatar cho nhóm học tập siêu đỉnh - thtantai2.edu.vn">
            <a:extLst>
              <a:ext uri="{FF2B5EF4-FFF2-40B4-BE49-F238E27FC236}">
                <a16:creationId xmlns:a16="http://schemas.microsoft.com/office/drawing/2014/main" xmlns="" id="{01945FFD-FF5E-4996-AA9C-49D0F9121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6"/>
          <a:stretch/>
        </p:blipFill>
        <p:spPr bwMode="auto">
          <a:xfrm>
            <a:off x="1025941" y="1631376"/>
            <a:ext cx="6846314" cy="332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9727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04281" y="199578"/>
            <a:ext cx="8735438" cy="46478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2C04552-4D73-EB81-30EF-1D84A99A726B}"/>
              </a:ext>
            </a:extLst>
          </p:cNvPr>
          <p:cNvSpPr txBox="1"/>
          <p:nvPr/>
        </p:nvSpPr>
        <p:spPr>
          <a:xfrm>
            <a:off x="903383" y="199578"/>
            <a:ext cx="79872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latin typeface="+mj-lt"/>
              </a:rPr>
              <a:t>Viết một câu về điều em nên làm hoặc không nên làm. </a:t>
            </a:r>
            <a:endParaRPr lang="en-US" sz="4000" b="1" dirty="0">
              <a:latin typeface="+mj-lt"/>
            </a:endParaRPr>
          </a:p>
          <a:p>
            <a:endParaRPr lang="en-US" sz="40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DFD3D777-A639-5335-A765-6FAF13BFA13B}"/>
              </a:ext>
            </a:extLst>
          </p:cNvPr>
          <p:cNvSpPr/>
          <p:nvPr/>
        </p:nvSpPr>
        <p:spPr>
          <a:xfrm>
            <a:off x="330506" y="396334"/>
            <a:ext cx="572877" cy="5618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F1C187-44DF-8AC3-6862-FFD6049A634E}"/>
              </a:ext>
            </a:extLst>
          </p:cNvPr>
          <p:cNvSpPr txBox="1"/>
          <p:nvPr/>
        </p:nvSpPr>
        <p:spPr>
          <a:xfrm>
            <a:off x="330506" y="1370842"/>
            <a:ext cx="8912646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800" b="0" i="0" dirty="0">
                <a:solidFill>
                  <a:srgbClr val="081C36"/>
                </a:solidFill>
                <a:effectLst/>
                <a:latin typeface="+mj-lt"/>
              </a:rPr>
              <a:t>Điều em nên làm: </a:t>
            </a:r>
            <a:endParaRPr lang="en-US" sz="3800" b="0" i="0" dirty="0">
              <a:solidFill>
                <a:srgbClr val="081C36"/>
              </a:solidFill>
              <a:effectLst/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vi-VN" sz="3800" b="0" i="0" dirty="0">
                <a:solidFill>
                  <a:srgbClr val="081C36"/>
                </a:solidFill>
                <a:effectLst/>
                <a:latin typeface="+mj-lt"/>
              </a:rPr>
              <a:t>Em nên rửa tay sạch sẽ trước khi ăn</a:t>
            </a:r>
            <a:r>
              <a:rPr lang="en-US" sz="3800" b="0" i="0" dirty="0">
                <a:solidFill>
                  <a:srgbClr val="081C36"/>
                </a:solidFill>
                <a:effectLst/>
                <a:latin typeface="+mj-lt"/>
              </a:rPr>
              <a:t> </a:t>
            </a:r>
            <a:r>
              <a:rPr lang="vi-VN" sz="3800" b="0" i="0" dirty="0">
                <a:solidFill>
                  <a:srgbClr val="081C36"/>
                </a:solidFill>
                <a:effectLst/>
                <a:latin typeface="+mj-lt"/>
              </a:rPr>
              <a:t>và</a:t>
            </a:r>
            <a:r>
              <a:rPr lang="en-US" sz="3800" b="0" i="0" dirty="0">
                <a:solidFill>
                  <a:srgbClr val="081C36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800" b="0" i="0" dirty="0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dirty="0" err="1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800" b="0" i="0" dirty="0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dirty="0" err="1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800" b="0" i="0" dirty="0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dirty="0" err="1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800" b="0" i="0" dirty="0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dirty="0" err="1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vi-VN" sz="3800" b="0" i="0" dirty="0">
                <a:solidFill>
                  <a:srgbClr val="081C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800" b="0" i="0" dirty="0">
              <a:solidFill>
                <a:srgbClr val="081C3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800" b="0" i="0" dirty="0">
              <a:solidFill>
                <a:srgbClr val="081C3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en-US" sz="3600" b="0" i="0" dirty="0">
              <a:solidFill>
                <a:srgbClr val="081C3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7394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14009" y="184826"/>
            <a:ext cx="8735438" cy="47443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C734C84-1611-F80D-222A-F5DFF7317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08" y="214331"/>
            <a:ext cx="8735437" cy="471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935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5325"/>
      </p:ext>
    </p:extLst>
  </p:cSld>
  <p:clrMapOvr>
    <a:masterClrMapping/>
  </p:clrMapOvr>
</p:sld>
</file>

<file path=ppt/theme/theme1.xml><?xml version="1.0" encoding="utf-8"?>
<a:theme xmlns:a="http://schemas.openxmlformats.org/drawingml/2006/main" name="Home Vocabulary by Slidesgo">
  <a:themeElements>
    <a:clrScheme name="Simple Light">
      <a:dk1>
        <a:srgbClr val="23394C"/>
      </a:dk1>
      <a:lt1>
        <a:srgbClr val="C3ECFF"/>
      </a:lt1>
      <a:dk2>
        <a:srgbClr val="FFE7CF"/>
      </a:dk2>
      <a:lt2>
        <a:srgbClr val="FD9B9B"/>
      </a:lt2>
      <a:accent1>
        <a:srgbClr val="975742"/>
      </a:accent1>
      <a:accent2>
        <a:srgbClr val="B7B7D1"/>
      </a:accent2>
      <a:accent3>
        <a:srgbClr val="34C389"/>
      </a:accent3>
      <a:accent4>
        <a:srgbClr val="F5CD6C"/>
      </a:accent4>
      <a:accent5>
        <a:srgbClr val="C74912"/>
      </a:accent5>
      <a:accent6>
        <a:srgbClr val="399647"/>
      </a:accent6>
      <a:hlink>
        <a:srgbClr val="2339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302</Words>
  <Application>Microsoft Office PowerPoint</Application>
  <PresentationFormat>On-screen Show (16:9)</PresentationFormat>
  <Paragraphs>43</Paragraphs>
  <Slides>12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Archivo Medium</vt:lpstr>
      <vt:lpstr>Archivo</vt:lpstr>
      <vt:lpstr>Arial</vt:lpstr>
      <vt:lpstr>Bebas Neue</vt:lpstr>
      <vt:lpstr>HP001 4 hàng</vt:lpstr>
      <vt:lpstr>Times New Roman</vt:lpstr>
      <vt:lpstr>Bowlby One</vt:lpstr>
      <vt:lpstr>Home Vocabulary by Slidesgo</vt:lpstr>
      <vt:lpstr>PowerPoint Presentation</vt:lpstr>
      <vt:lpstr>PowerPoint Presentation</vt:lpstr>
      <vt:lpstr>Ôn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VOCABULARY</dc:title>
  <dc:creator>admin</dc:creator>
  <cp:lastModifiedBy>Microsoft account</cp:lastModifiedBy>
  <cp:revision>82</cp:revision>
  <dcterms:modified xsi:type="dcterms:W3CDTF">2024-03-14T17:10:19Z</dcterms:modified>
</cp:coreProperties>
</file>