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24"/>
  </p:notesMasterIdLst>
  <p:sldIdLst>
    <p:sldId id="330" r:id="rId2"/>
    <p:sldId id="293" r:id="rId3"/>
    <p:sldId id="257" r:id="rId4"/>
    <p:sldId id="324" r:id="rId5"/>
    <p:sldId id="332" r:id="rId6"/>
    <p:sldId id="309" r:id="rId7"/>
    <p:sldId id="343" r:id="rId8"/>
    <p:sldId id="294" r:id="rId9"/>
    <p:sldId id="344" r:id="rId10"/>
    <p:sldId id="334" r:id="rId11"/>
    <p:sldId id="345" r:id="rId12"/>
    <p:sldId id="335" r:id="rId13"/>
    <p:sldId id="336" r:id="rId14"/>
    <p:sldId id="317" r:id="rId15"/>
    <p:sldId id="299" r:id="rId16"/>
    <p:sldId id="337" r:id="rId17"/>
    <p:sldId id="339" r:id="rId18"/>
    <p:sldId id="338" r:id="rId19"/>
    <p:sldId id="340" r:id="rId20"/>
    <p:sldId id="341" r:id="rId21"/>
    <p:sldId id="342" r:id="rId22"/>
    <p:sldId id="331" r:id="rId23"/>
  </p:sldIdLst>
  <p:sldSz cx="9144000" cy="5143500" type="screen16x9"/>
  <p:notesSz cx="6858000" cy="9144000"/>
  <p:embeddedFontLst>
    <p:embeddedFont>
      <p:font typeface="Bebas Neue" panose="020B0604020202020204" charset="0"/>
      <p:regular r:id="rId25"/>
    </p:embeddedFont>
    <p:embeddedFont>
      <p:font typeface="Archivo" panose="020B0604020202020204" charset="0"/>
      <p:regular r:id="rId26"/>
      <p:bold r:id="rId27"/>
      <p:italic r:id="rId28"/>
      <p:boldItalic r:id="rId29"/>
    </p:embeddedFont>
    <p:embeddedFont>
      <p:font typeface="Archivo Medium" panose="020B0604020202020204" charset="0"/>
      <p:regular r:id="rId30"/>
      <p:bold r:id="rId31"/>
      <p:italic r:id="rId32"/>
      <p:boldItalic r:id="rId33"/>
    </p:embeddedFont>
    <p:embeddedFont>
      <p:font typeface="Bowlby One" panose="020B0604020202020204" charset="0"/>
      <p:regular r:id="rId34"/>
    </p:embeddedFont>
    <p:embeddedFont>
      <p:font typeface="HP001 4 hàng" panose="020B0604020202020204" charset="0"/>
      <p:regular r:id="rId35"/>
      <p:bold r:id="rId36"/>
    </p:embeddedFont>
    <p:embeddedFont>
      <p:font typeface="Tahoma" panose="020B0604030504040204" pitchFamily="34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6">
          <p15:clr>
            <a:srgbClr val="9AA0A6"/>
          </p15:clr>
        </p15:guide>
        <p15:guide id="2" orient="horz" pos="700">
          <p15:clr>
            <a:srgbClr val="9AA0A6"/>
          </p15:clr>
        </p15:guide>
        <p15:guide id="3" orient="horz" pos="1290">
          <p15:clr>
            <a:srgbClr val="9AA0A6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0F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3CF97A-D047-45E4-A263-0E34AC8E9196}">
  <a:tblStyle styleId="{C23CF97A-D047-45E4-A263-0E34AC8E91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0" y="136"/>
      </p:cViewPr>
      <p:guideLst>
        <p:guide orient="horz" pos="2796"/>
        <p:guide orient="horz" pos="700"/>
        <p:guide orient="horz" pos="129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84216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373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/>
          <p:nvPr/>
        </p:nvSpPr>
        <p:spPr>
          <a:xfrm>
            <a:off x="252800" y="206025"/>
            <a:ext cx="8638500" cy="4731600"/>
          </a:xfrm>
          <a:prstGeom prst="roundRect">
            <a:avLst>
              <a:gd name="adj" fmla="val 859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252800" y="206025"/>
            <a:ext cx="8638500" cy="4731600"/>
          </a:xfrm>
          <a:prstGeom prst="roundRect">
            <a:avLst>
              <a:gd name="adj" fmla="val 859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713375" y="2555199"/>
            <a:ext cx="77175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1659175" y="1050975"/>
            <a:ext cx="5801700" cy="1241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152350" y="3659524"/>
            <a:ext cx="48393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>
            <a:off x="1290750" y="2672122"/>
            <a:ext cx="29076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2"/>
          </p:nvPr>
        </p:nvSpPr>
        <p:spPr>
          <a:xfrm>
            <a:off x="4945625" y="2672122"/>
            <a:ext cx="29076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3"/>
          </p:nvPr>
        </p:nvSpPr>
        <p:spPr>
          <a:xfrm>
            <a:off x="1290750" y="3037934"/>
            <a:ext cx="29076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4945625" y="3037934"/>
            <a:ext cx="29076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726450" y="1754975"/>
            <a:ext cx="4015200" cy="21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>
            <a:spLocks noGrp="1"/>
          </p:cNvSpPr>
          <p:nvPr>
            <p:ph type="pic" idx="2"/>
          </p:nvPr>
        </p:nvSpPr>
        <p:spPr>
          <a:xfrm>
            <a:off x="4976975" y="1374425"/>
            <a:ext cx="3232800" cy="2913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720064" y="17325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2"/>
          </p:nvPr>
        </p:nvSpPr>
        <p:spPr>
          <a:xfrm>
            <a:off x="4826936" y="17325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740550" y="3910025"/>
            <a:ext cx="7662900" cy="69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952850"/>
            <a:ext cx="6576000" cy="7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2" name="Google Shape;42;p11"/>
          <p:cNvSpPr txBox="1">
            <a:spLocks noGrp="1"/>
          </p:cNvSpPr>
          <p:nvPr>
            <p:ph type="subTitle" idx="1"/>
          </p:nvPr>
        </p:nvSpPr>
        <p:spPr>
          <a:xfrm>
            <a:off x="1284000" y="2816250"/>
            <a:ext cx="6576000" cy="37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2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1415713" y="2228699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2"/>
          </p:nvPr>
        </p:nvSpPr>
        <p:spPr>
          <a:xfrm>
            <a:off x="5517950" y="2228700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3"/>
          </p:nvPr>
        </p:nvSpPr>
        <p:spPr>
          <a:xfrm>
            <a:off x="1415713" y="4051150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4"/>
          </p:nvPr>
        </p:nvSpPr>
        <p:spPr>
          <a:xfrm>
            <a:off x="5517950" y="4051153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5" hasCustomPrompt="1"/>
          </p:nvPr>
        </p:nvSpPr>
        <p:spPr>
          <a:xfrm>
            <a:off x="2147625" y="1185974"/>
            <a:ext cx="733500" cy="733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6" hasCustomPrompt="1"/>
          </p:nvPr>
        </p:nvSpPr>
        <p:spPr>
          <a:xfrm>
            <a:off x="2148773" y="3009348"/>
            <a:ext cx="731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7" hasCustomPrompt="1"/>
          </p:nvPr>
        </p:nvSpPr>
        <p:spPr>
          <a:xfrm>
            <a:off x="6251001" y="1187017"/>
            <a:ext cx="731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8" hasCustomPrompt="1"/>
          </p:nvPr>
        </p:nvSpPr>
        <p:spPr>
          <a:xfrm>
            <a:off x="6251001" y="3009350"/>
            <a:ext cx="731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9"/>
          </p:nvPr>
        </p:nvSpPr>
        <p:spPr>
          <a:xfrm>
            <a:off x="1415625" y="197175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3"/>
          </p:nvPr>
        </p:nvSpPr>
        <p:spPr>
          <a:xfrm>
            <a:off x="1415625" y="379433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4"/>
          </p:nvPr>
        </p:nvSpPr>
        <p:spPr>
          <a:xfrm>
            <a:off x="5517950" y="197175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5"/>
          </p:nvPr>
        </p:nvSpPr>
        <p:spPr>
          <a:xfrm>
            <a:off x="5517950" y="379433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subTitle" idx="1"/>
          </p:nvPr>
        </p:nvSpPr>
        <p:spPr>
          <a:xfrm>
            <a:off x="1167950" y="2344175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2"/>
          </p:nvPr>
        </p:nvSpPr>
        <p:spPr>
          <a:xfrm>
            <a:off x="3403800" y="3632402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3"/>
          </p:nvPr>
        </p:nvSpPr>
        <p:spPr>
          <a:xfrm>
            <a:off x="5639650" y="2344175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4"/>
          </p:nvPr>
        </p:nvSpPr>
        <p:spPr>
          <a:xfrm>
            <a:off x="1167950" y="2048725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5"/>
          </p:nvPr>
        </p:nvSpPr>
        <p:spPr>
          <a:xfrm>
            <a:off x="5639650" y="2048725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6"/>
          </p:nvPr>
        </p:nvSpPr>
        <p:spPr>
          <a:xfrm>
            <a:off x="3403800" y="3337875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719975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2"/>
          </p:nvPr>
        </p:nvSpPr>
        <p:spPr>
          <a:xfrm>
            <a:off x="3419244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ubTitle" idx="3"/>
          </p:nvPr>
        </p:nvSpPr>
        <p:spPr>
          <a:xfrm>
            <a:off x="719975" y="4024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4"/>
          </p:nvPr>
        </p:nvSpPr>
        <p:spPr>
          <a:xfrm>
            <a:off x="3419244" y="4024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5"/>
          </p:nvPr>
        </p:nvSpPr>
        <p:spPr>
          <a:xfrm>
            <a:off x="6118520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6"/>
          </p:nvPr>
        </p:nvSpPr>
        <p:spPr>
          <a:xfrm>
            <a:off x="6118520" y="4024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7"/>
          </p:nvPr>
        </p:nvSpPr>
        <p:spPr>
          <a:xfrm>
            <a:off x="719975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8"/>
          </p:nvPr>
        </p:nvSpPr>
        <p:spPr>
          <a:xfrm>
            <a:off x="3419244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9"/>
          </p:nvPr>
        </p:nvSpPr>
        <p:spPr>
          <a:xfrm>
            <a:off x="6118520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3"/>
          </p:nvPr>
        </p:nvSpPr>
        <p:spPr>
          <a:xfrm>
            <a:off x="719975" y="378527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14"/>
          </p:nvPr>
        </p:nvSpPr>
        <p:spPr>
          <a:xfrm>
            <a:off x="3419250" y="378527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5"/>
          </p:nvPr>
        </p:nvSpPr>
        <p:spPr>
          <a:xfrm>
            <a:off x="6118525" y="378527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 hasCustomPrompt="1"/>
          </p:nvPr>
        </p:nvSpPr>
        <p:spPr>
          <a:xfrm>
            <a:off x="1848000" y="1152612"/>
            <a:ext cx="54480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1"/>
          </p:nvPr>
        </p:nvSpPr>
        <p:spPr>
          <a:xfrm>
            <a:off x="1848000" y="1907487"/>
            <a:ext cx="5448000" cy="30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title" idx="2" hasCustomPrompt="1"/>
          </p:nvPr>
        </p:nvSpPr>
        <p:spPr>
          <a:xfrm>
            <a:off x="1848000" y="2926791"/>
            <a:ext cx="54480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" name="Google Shape;91;p18"/>
          <p:cNvSpPr txBox="1">
            <a:spLocks noGrp="1"/>
          </p:cNvSpPr>
          <p:nvPr>
            <p:ph type="subTitle" idx="3"/>
          </p:nvPr>
        </p:nvSpPr>
        <p:spPr>
          <a:xfrm>
            <a:off x="1848000" y="3681588"/>
            <a:ext cx="5448000" cy="30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●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○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■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●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○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■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●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○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■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orient="horz" pos="290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096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ubtitle 3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7" name="Vận động theo nhạc bài Chú Ếch c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8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5"/>
          <p:cNvSpPr/>
          <p:nvPr/>
        </p:nvSpPr>
        <p:spPr>
          <a:xfrm>
            <a:off x="1042806" y="347172"/>
            <a:ext cx="7089258" cy="737349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428" name="Google Shape;428;p25"/>
          <p:cNvSpPr txBox="1">
            <a:spLocks noGrp="1"/>
          </p:cNvSpPr>
          <p:nvPr>
            <p:ph type="subTitle" idx="1"/>
          </p:nvPr>
        </p:nvSpPr>
        <p:spPr>
          <a:xfrm>
            <a:off x="1820417" y="521799"/>
            <a:ext cx="5717197" cy="5005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Thứ </a:t>
            </a:r>
            <a:r>
              <a:rPr lang="vi-V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tư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, ngày </a:t>
            </a:r>
            <a:r>
              <a:rPr lang="vi-V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1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3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tháng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3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năm 2024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anose="020B0603050302020204" pitchFamily="34" charset="0"/>
            </a:endParaRPr>
          </a:p>
        </p:txBody>
      </p:sp>
      <p:sp>
        <p:nvSpPr>
          <p:cNvPr id="429" name="Google Shape;429;p25"/>
          <p:cNvSpPr txBox="1">
            <a:spLocks noGrp="1"/>
          </p:cNvSpPr>
          <p:nvPr>
            <p:ph type="title"/>
          </p:nvPr>
        </p:nvSpPr>
        <p:spPr>
          <a:xfrm>
            <a:off x="83129" y="2013202"/>
            <a:ext cx="8638528" cy="11170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22: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159837" y="1253052"/>
            <a:ext cx="2855196" cy="1219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Google Shape;428;p25"/>
          <p:cNvSpPr txBox="1">
            <a:spLocks/>
          </p:cNvSpPr>
          <p:nvPr/>
        </p:nvSpPr>
        <p:spPr>
          <a:xfrm>
            <a:off x="2073347" y="1459947"/>
            <a:ext cx="5028171" cy="63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6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/>
            <a:r>
              <a:rPr lang="vi-V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Tự nhiên và xã hội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EF2D62D-D7E5-07E4-1021-CCC168349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561" y="3097419"/>
            <a:ext cx="3128967" cy="18385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04620" y="2518069"/>
            <a:ext cx="6389958" cy="143136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sz="8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2330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xmlns="" id="{1674CC63-CF97-E9FA-1009-29942605E7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FE6D8EA-2F77-04AB-0E7E-C6C8D816672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8B6E5D7D-8A87-1EC8-3DD6-55A2BDE7F5AE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AF0969C7-074F-112C-E64D-4E6F633CBCAC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F07EB6AA-C3A2-CED6-73E2-3777DA8A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7F0D84C-3E7F-EB2A-8C81-E2EBA2824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0"/>
            <a:ext cx="770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10" y="214329"/>
            <a:ext cx="8715982" cy="131758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vi-VN" sz="4000" b="1" dirty="0">
                <a:solidFill>
                  <a:srgbClr val="C00000"/>
                </a:solidFill>
                <a:latin typeface="+mj-lt"/>
              </a:rPr>
              <a:t>Bạn</a:t>
            </a:r>
            <a:r>
              <a:rPr lang="en-US" sz="4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4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vi-VN" sz="4000" b="1" dirty="0">
                <a:solidFill>
                  <a:srgbClr val="C00000"/>
                </a:solidFill>
                <a:latin typeface="+mj-lt"/>
              </a:rPr>
              <a:t>trong tranh đang làm gì?</a:t>
            </a:r>
            <a:br>
              <a:rPr lang="vi-VN" sz="4000" b="1" dirty="0">
                <a:solidFill>
                  <a:srgbClr val="C00000"/>
                </a:solidFill>
                <a:latin typeface="+mj-lt"/>
              </a:rPr>
            </a:br>
            <a:endParaRPr lang="vi-VN" sz="4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9218" name="Picture 2" descr="Top hơn 76 avatar cho nhóm học tập siêu đỉnh - thtantai2.edu.v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6"/>
          <a:stretch/>
        </p:blipFill>
        <p:spPr bwMode="auto">
          <a:xfrm>
            <a:off x="1003908" y="1391054"/>
            <a:ext cx="6846314" cy="353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575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4281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86582D9-D900-AAD9-9198-15874826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80" y="184826"/>
            <a:ext cx="8735437" cy="477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972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4281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86582D9-D900-AAD9-9198-15874826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789" y="184826"/>
            <a:ext cx="5771408" cy="34907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2C04552-4D73-EB81-30EF-1D84A99A726B}"/>
              </a:ext>
            </a:extLst>
          </p:cNvPr>
          <p:cNvSpPr txBox="1"/>
          <p:nvPr/>
        </p:nvSpPr>
        <p:spPr>
          <a:xfrm>
            <a:off x="1448789" y="3916572"/>
            <a:ext cx="615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47394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4AED04B9-3454-D83A-15EF-F9FE8147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09" y="184826"/>
            <a:ext cx="8715982" cy="477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665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4AED04B9-3454-D83A-15EF-F9FE8147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793" y="184826"/>
            <a:ext cx="6056413" cy="30157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C3313E3-060C-5EC0-FB60-B8A924FDD169}"/>
              </a:ext>
            </a:extLst>
          </p:cNvPr>
          <p:cNvSpPr txBox="1"/>
          <p:nvPr/>
        </p:nvSpPr>
        <p:spPr>
          <a:xfrm>
            <a:off x="1428828" y="3389014"/>
            <a:ext cx="6305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95935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BD1F04B-62E2-4256-6B58-978CD7DFC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53" y="214331"/>
            <a:ext cx="8735437" cy="47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55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2C04552-4D73-EB81-30EF-1D84A99A726B}"/>
              </a:ext>
            </a:extLst>
          </p:cNvPr>
          <p:cNvSpPr txBox="1"/>
          <p:nvPr/>
        </p:nvSpPr>
        <p:spPr>
          <a:xfrm>
            <a:off x="214009" y="3886884"/>
            <a:ext cx="90131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BD1F04B-62E2-4256-6B58-978CD7DFC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962" y="214331"/>
            <a:ext cx="517207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741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38A8AC-F243-7685-C84D-03C97CF88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09" y="214331"/>
            <a:ext cx="4452994" cy="4630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7CDAC5-4AE3-43E8-4D5A-C1C0AC4FC236}"/>
              </a:ext>
            </a:extLst>
          </p:cNvPr>
          <p:cNvSpPr txBox="1"/>
          <p:nvPr/>
        </p:nvSpPr>
        <p:spPr>
          <a:xfrm>
            <a:off x="4667003" y="957395"/>
            <a:ext cx="45505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ngày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chúng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ta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nên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ăn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3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bữa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Bữa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sáng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bữa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trưa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bữa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tối</a:t>
            </a:r>
            <a:r>
              <a:rPr lang="en-US" sz="4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4321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291D3D-1F16-A68C-56D6-6073C8A77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53" y="214331"/>
            <a:ext cx="8735438" cy="47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1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E988799-2BA2-2BBB-844E-135CA1630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970" y="214331"/>
            <a:ext cx="6378066" cy="47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7637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178E815-879B-F2FF-C38A-E681E5925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287" y="184827"/>
            <a:ext cx="6377048" cy="464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5437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8ABF95A-7AB1-66C5-3DBF-1539AE973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91" y="214331"/>
            <a:ext cx="7148945" cy="455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4211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1B40BF-8F67-D7B3-25C6-D5BD692C1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784" y="214331"/>
            <a:ext cx="6472051" cy="471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4800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66AFEA-4F83-80C1-0606-95C47173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8B5A1ED-4867-ABAA-19DB-02B1049A7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57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112FAA-E342-6A9B-69AD-7C503685D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189149B-869A-E583-1BFB-75A9A492D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33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4281" y="199578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0D9A32F4-0EDB-4F5A-BBE0-DB7E2560D2CD}"/>
              </a:ext>
            </a:extLst>
          </p:cNvPr>
          <p:cNvSpPr/>
          <p:nvPr/>
        </p:nvSpPr>
        <p:spPr>
          <a:xfrm>
            <a:off x="1318161" y="1163782"/>
            <a:ext cx="6840187" cy="19475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bài</a:t>
            </a:r>
            <a:r>
              <a: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chuẩn</a:t>
            </a:r>
            <a:r>
              <a: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bị</a:t>
            </a:r>
            <a:r>
              <a: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bài</a:t>
            </a:r>
            <a:r>
              <a: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175866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325"/>
      </p:ext>
    </p:extLst>
  </p:cSld>
  <p:clrMapOvr>
    <a:masterClrMapping/>
  </p:clrMapOvr>
</p:sld>
</file>

<file path=ppt/theme/theme1.xml><?xml version="1.0" encoding="utf-8"?>
<a:theme xmlns:a="http://schemas.openxmlformats.org/drawingml/2006/main" name="Home Vocabulary by Slidesgo">
  <a:themeElements>
    <a:clrScheme name="Simple Light">
      <a:dk1>
        <a:srgbClr val="23394C"/>
      </a:dk1>
      <a:lt1>
        <a:srgbClr val="C3ECFF"/>
      </a:lt1>
      <a:dk2>
        <a:srgbClr val="FFE7CF"/>
      </a:dk2>
      <a:lt2>
        <a:srgbClr val="FD9B9B"/>
      </a:lt2>
      <a:accent1>
        <a:srgbClr val="975742"/>
      </a:accent1>
      <a:accent2>
        <a:srgbClr val="B7B7D1"/>
      </a:accent2>
      <a:accent3>
        <a:srgbClr val="34C389"/>
      </a:accent3>
      <a:accent4>
        <a:srgbClr val="F5CD6C"/>
      </a:accent4>
      <a:accent5>
        <a:srgbClr val="C74912"/>
      </a:accent5>
      <a:accent6>
        <a:srgbClr val="399647"/>
      </a:accent6>
      <a:hlink>
        <a:srgbClr val="2339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90</Words>
  <Application>Microsoft Office PowerPoint</Application>
  <PresentationFormat>On-screen Show (16:9)</PresentationFormat>
  <Paragraphs>10</Paragraphs>
  <Slides>22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Bebas Neue</vt:lpstr>
      <vt:lpstr>Archivo</vt:lpstr>
      <vt:lpstr>Arial</vt:lpstr>
      <vt:lpstr>Archivo Medium</vt:lpstr>
      <vt:lpstr>Times New Roman</vt:lpstr>
      <vt:lpstr>Bowlby One</vt:lpstr>
      <vt:lpstr>HP001 4 hàng</vt:lpstr>
      <vt:lpstr>Tahoma</vt:lpstr>
      <vt:lpstr>Home Vocabulary by Slidesgo</vt:lpstr>
      <vt:lpstr>PowerPoint Presentation</vt:lpstr>
      <vt:lpstr>PowerPoint Presentation</vt:lpstr>
      <vt:lpstr>Bài 22: Ăn, uống hằng ngày.</vt:lpstr>
      <vt:lpstr>PowerPoint Presentation</vt:lpstr>
      <vt:lpstr>PowerPoint Presentation</vt:lpstr>
      <vt:lpstr>Bạn Minh trong tranh đang làm gì?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VOCABULARY</dc:title>
  <dc:creator>admin</dc:creator>
  <cp:lastModifiedBy>Microsoft account</cp:lastModifiedBy>
  <cp:revision>72</cp:revision>
  <dcterms:modified xsi:type="dcterms:W3CDTF">2024-03-12T18:02:49Z</dcterms:modified>
</cp:coreProperties>
</file>