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1" r:id="rId2"/>
    <p:sldId id="257" r:id="rId3"/>
    <p:sldId id="259" r:id="rId4"/>
    <p:sldId id="267" r:id="rId5"/>
    <p:sldId id="262" r:id="rId6"/>
    <p:sldId id="260" r:id="rId7"/>
    <p:sldId id="277" r:id="rId8"/>
    <p:sldId id="283" r:id="rId9"/>
    <p:sldId id="264" r:id="rId10"/>
    <p:sldId id="265" r:id="rId11"/>
    <p:sldId id="268" r:id="rId12"/>
    <p:sldId id="278" r:id="rId13"/>
    <p:sldId id="276" r:id="rId14"/>
    <p:sldId id="279" r:id="rId15"/>
    <p:sldId id="270" r:id="rId16"/>
    <p:sldId id="271" r:id="rId17"/>
    <p:sldId id="272" r:id="rId18"/>
    <p:sldId id="273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ánh Nguyễn" initials="KN" lastIdx="1" clrIdx="0">
    <p:extLst>
      <p:ext uri="{19B8F6BF-5375-455C-9EA6-DF929625EA0E}">
        <p15:presenceInfo xmlns:p15="http://schemas.microsoft.com/office/powerpoint/2012/main" userId="1db757596e9239e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E47A0-75C4-40C9-9148-0A839899CE7B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F1155-19CE-40E0-8EF1-F2C9F270C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4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9963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5af97229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5af97229a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7157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5af97229a_8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5af97229a_8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88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4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6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6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8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6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9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9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3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1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0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62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13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AE3A7-20DA-48F3-81C3-2C954A8690AA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700871" y="990031"/>
            <a:ext cx="6007524" cy="267985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l"/>
            <a:r>
              <a:rPr lang="en-GB" sz="10666" b="1" dirty="0">
                <a:latin typeface="Arial" pitchFamily="34" charset="0"/>
                <a:ea typeface="Arial-Rounded" panose="020B0500000000000000" pitchFamily="34" charset="0"/>
                <a:cs typeface="Arial" pitchFamily="34" charset="0"/>
              </a:rPr>
              <a:t>BÀI 12: </a:t>
            </a:r>
            <a:br>
              <a:rPr lang="en-GB" sz="10666" b="1" dirty="0">
                <a:latin typeface="Quicksand Medium" panose="00000600000000000000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lang="en-US" sz="9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 </a:t>
            </a:r>
            <a:r>
              <a:rPr lang="en-US" sz="9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</a:t>
            </a:r>
            <a:r>
              <a:rPr lang="en-US" sz="9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L </a:t>
            </a:r>
            <a:r>
              <a:rPr lang="en-US" sz="9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</a:t>
            </a:r>
            <a:endParaRPr sz="10666" b="1" dirty="0">
              <a:solidFill>
                <a:srgbClr val="FF0000"/>
              </a:solidFill>
              <a:latin typeface="Quicksand Medium" panose="00000600000000000000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F093B-0823-42E9-99FC-2AB009322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02" y="2329957"/>
            <a:ext cx="1868041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5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2" y="2151888"/>
            <a:ext cx="7821706" cy="228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0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896" y="1224502"/>
            <a:ext cx="9281160" cy="4913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7" y="751051"/>
            <a:ext cx="1622108" cy="47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28248" y="2286000"/>
            <a:ext cx="44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Quicksand Medium" panose="0000060000000000000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28248" y="1757511"/>
            <a:ext cx="594360" cy="75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896" y="632074"/>
            <a:ext cx="9281160" cy="49130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85888" y="5389549"/>
            <a:ext cx="4784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 </a:t>
            </a:r>
            <a:r>
              <a:rPr lang="en-US" sz="4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 bơi trên </a:t>
            </a:r>
            <a:r>
              <a:rPr lang="en-US" sz="4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ồ.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8" y="751051"/>
            <a:ext cx="1622108" cy="47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3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969" y="1557338"/>
            <a:ext cx="6298595" cy="327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4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3944257" y="1996667"/>
            <a:ext cx="4303486" cy="2864920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500116" y="2045662"/>
            <a:ext cx="136855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0" dirty="0">
                <a:solidFill>
                  <a:srgbClr val="E52D56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</a:t>
            </a:r>
          </a:p>
          <a:p>
            <a:endParaRPr lang="en-US" dirty="0"/>
          </a:p>
        </p:txBody>
      </p:sp>
      <p:pic>
        <p:nvPicPr>
          <p:cNvPr id="4" name="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8177" y="3925189"/>
            <a:ext cx="299339" cy="2993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5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3944257" y="1996667"/>
            <a:ext cx="4303486" cy="2864920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770816" y="1936410"/>
            <a:ext cx="136855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0" dirty="0">
                <a:solidFill>
                  <a:srgbClr val="E52D56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</a:t>
            </a:r>
          </a:p>
          <a:p>
            <a:endParaRPr lang="en-US" dirty="0"/>
          </a:p>
        </p:txBody>
      </p:sp>
      <p:pic>
        <p:nvPicPr>
          <p:cNvPr id="4" name="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39368" y="3751453"/>
            <a:ext cx="509651" cy="509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7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95821" y="2639648"/>
            <a:ext cx="4137676" cy="2076165"/>
            <a:chOff x="4900211" y="1986138"/>
            <a:chExt cx="3103257" cy="1557124"/>
          </a:xfrm>
        </p:grpSpPr>
        <p:sp>
          <p:nvSpPr>
            <p:cNvPr id="16" name="Rectangle 15"/>
            <p:cNvSpPr/>
            <p:nvPr/>
          </p:nvSpPr>
          <p:spPr>
            <a:xfrm>
              <a:off x="4900211" y="2771102"/>
              <a:ext cx="3103257" cy="7721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900211" y="1986138"/>
              <a:ext cx="1634766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rgbClr val="FF0000"/>
                </a:solidFill>
                <a:latin typeface=".VnAvant" pitchFamily="34" charset="0"/>
                <a:cs typeface="Calibri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534978" y="1986138"/>
              <a:ext cx="1468490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68" y="725805"/>
            <a:ext cx="1197483" cy="6235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2374" y="3698240"/>
            <a:ext cx="4137676" cy="1029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7200" dirty="0">
              <a:solidFill>
                <a:schemeClr val="tx1"/>
              </a:solidFill>
              <a:latin typeface=".VnAvant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2373" y="2651621"/>
            <a:ext cx="2179688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9600" dirty="0">
                <a:solidFill>
                  <a:srgbClr val="FF0000"/>
                </a:solidFill>
                <a:latin typeface=".VnAvant" pitchFamily="34" charset="0"/>
                <a:cs typeface="Calibri" pitchFamily="34" charset="0"/>
              </a:rPr>
              <a:t>h</a:t>
            </a:r>
            <a:endParaRPr lang="en-US" sz="9600" dirty="0">
              <a:solidFill>
                <a:srgbClr val="FF0000"/>
              </a:solidFill>
              <a:latin typeface="VNI-Avo" pitchFamily="2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72063" y="2651621"/>
            <a:ext cx="1957987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7200" dirty="0" err="1">
                <a:solidFill>
                  <a:schemeClr val="tx1"/>
                </a:solidFill>
                <a:latin typeface="VNI-Avo" pitchFamily="2" charset="0"/>
                <a:cs typeface="Calibri" pitchFamily="34" charset="0"/>
              </a:rPr>
              <a:t>oà</a:t>
            </a:r>
            <a:endParaRPr lang="en-US" sz="7200" dirty="0">
              <a:solidFill>
                <a:schemeClr val="tx1"/>
              </a:solidFill>
              <a:latin typeface="VNI-Avo" pitchFamily="2" charset="0"/>
              <a:cs typeface="Calibri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788373" y="2660157"/>
            <a:ext cx="4137676" cy="2076165"/>
            <a:chOff x="4900211" y="1986138"/>
            <a:chExt cx="3103257" cy="1557124"/>
          </a:xfrm>
        </p:grpSpPr>
        <p:sp>
          <p:nvSpPr>
            <p:cNvPr id="20" name="Rectangle 19"/>
            <p:cNvSpPr/>
            <p:nvPr/>
          </p:nvSpPr>
          <p:spPr>
            <a:xfrm>
              <a:off x="4900211" y="2771102"/>
              <a:ext cx="3103257" cy="7721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00211" y="1986138"/>
              <a:ext cx="1634766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rgbClr val="FF0000"/>
                </a:solidFill>
                <a:latin typeface=".VnAvant" pitchFamily="34" charset="0"/>
                <a:cs typeface="Calibri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34978" y="1986138"/>
              <a:ext cx="1468490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788373" y="2656720"/>
            <a:ext cx="4137676" cy="2076165"/>
            <a:chOff x="4900211" y="1986138"/>
            <a:chExt cx="3103257" cy="1557124"/>
          </a:xfrm>
        </p:grpSpPr>
        <p:sp>
          <p:nvSpPr>
            <p:cNvPr id="24" name="Rectangle 23"/>
            <p:cNvSpPr/>
            <p:nvPr/>
          </p:nvSpPr>
          <p:spPr>
            <a:xfrm>
              <a:off x="4900211" y="2771102"/>
              <a:ext cx="3103257" cy="7721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00211" y="1986138"/>
              <a:ext cx="1634766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rgbClr val="FF0000"/>
                </a:solidFill>
                <a:latin typeface=".VnAvant" pitchFamily="34" charset="0"/>
                <a:cs typeface="Calibri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34978" y="1986138"/>
              <a:ext cx="1468490" cy="7849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418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6788374" y="3706776"/>
            <a:ext cx="4137676" cy="1029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7200">
                <a:solidFill>
                  <a:srgbClr val="FF0000"/>
                </a:solidFill>
                <a:latin typeface=".VnAvant" pitchFamily="34" charset="0"/>
                <a:cs typeface="Calibri" pitchFamily="34" charset="0"/>
              </a:rPr>
              <a:t>l</a:t>
            </a:r>
            <a:r>
              <a:rPr lang="vi-VN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rPr>
              <a:t>e</a:t>
            </a:r>
            <a:endParaRPr lang="en-US" sz="7200">
              <a:solidFill>
                <a:schemeClr val="tx1"/>
              </a:solidFill>
              <a:latin typeface=".VnAvant" pitchFamily="34" charset="0"/>
              <a:cs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88373" y="2660157"/>
            <a:ext cx="2179688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7200">
                <a:solidFill>
                  <a:srgbClr val="FF0000"/>
                </a:solidFill>
                <a:latin typeface=".VnAvant" pitchFamily="34" charset="0"/>
                <a:cs typeface="Calibri" pitchFamily="34" charset="0"/>
              </a:rPr>
              <a:t>l</a:t>
            </a:r>
            <a:endParaRPr lang="en-US" sz="7200">
              <a:solidFill>
                <a:srgbClr val="FF0000"/>
              </a:solidFill>
              <a:latin typeface=".VnAvant" pitchFamily="34" charset="0"/>
              <a:cs typeface="Calibri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968063" y="2660157"/>
            <a:ext cx="1957987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7200">
                <a:solidFill>
                  <a:schemeClr val="tx1"/>
                </a:solidFill>
                <a:latin typeface=".VnAvant" pitchFamily="34" charset="0"/>
                <a:cs typeface="Calibri" pitchFamily="34" charset="0"/>
              </a:rPr>
              <a:t>e</a:t>
            </a:r>
            <a:endParaRPr lang="en-US" sz="7200">
              <a:solidFill>
                <a:schemeClr val="tx1"/>
              </a:solidFill>
              <a:latin typeface=".VnAvant" pitchFamily="34" charset="0"/>
              <a:cs typeface="Calibri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74815" y="1242011"/>
            <a:ext cx="2179688" cy="1046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8800">
                <a:solidFill>
                  <a:srgbClr val="FF0000"/>
                </a:solidFill>
                <a:latin typeface=".VnAvant" pitchFamily="34" charset="0"/>
                <a:cs typeface="Calibri" pitchFamily="34" charset="0"/>
              </a:rPr>
              <a:t>h</a:t>
            </a:r>
            <a:endParaRPr lang="en-US" sz="8800">
              <a:solidFill>
                <a:srgbClr val="FF0000"/>
              </a:solidFill>
              <a:latin typeface=".VnAvant" pitchFamily="34" charset="0"/>
              <a:cs typeface="Calibri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767367" y="1242011"/>
            <a:ext cx="2179688" cy="1046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8800">
                <a:solidFill>
                  <a:srgbClr val="FF0000"/>
                </a:solidFill>
                <a:latin typeface=".VnAvant" pitchFamily="34" charset="0"/>
                <a:cs typeface="Calibri" pitchFamily="34" charset="0"/>
              </a:rPr>
              <a:t>l</a:t>
            </a:r>
            <a:endParaRPr lang="en-US" sz="8800">
              <a:solidFill>
                <a:srgbClr val="FF0000"/>
              </a:solidFill>
              <a:latin typeface=".VnAvant" pitchFamily="34" charset="0"/>
              <a:cs typeface="Calibri" pitchFamily="34" charset="0"/>
            </a:endParaRPr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6030F573-7E58-4DD3-86A4-0230ABD69E95}"/>
              </a:ext>
            </a:extLst>
          </p:cNvPr>
          <p:cNvSpPr/>
          <p:nvPr/>
        </p:nvSpPr>
        <p:spPr>
          <a:xfrm>
            <a:off x="1671913" y="3701677"/>
            <a:ext cx="1957987" cy="1046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7200" dirty="0" err="1">
                <a:solidFill>
                  <a:srgbClr val="FF0000"/>
                </a:solidFill>
                <a:latin typeface="VNI-Avo" pitchFamily="2" charset="0"/>
                <a:cs typeface="Calibri" pitchFamily="34" charset="0"/>
              </a:rPr>
              <a:t>h</a:t>
            </a:r>
            <a:r>
              <a:rPr lang="vi-VN" sz="7200" dirty="0" err="1">
                <a:solidFill>
                  <a:schemeClr val="tx1"/>
                </a:solidFill>
                <a:latin typeface="VNI-Avo" pitchFamily="2" charset="0"/>
                <a:cs typeface="Calibri" pitchFamily="34" charset="0"/>
              </a:rPr>
              <a:t>oà</a:t>
            </a:r>
            <a:endParaRPr lang="en-US" sz="7200" dirty="0">
              <a:solidFill>
                <a:schemeClr val="tx1"/>
              </a:solidFill>
              <a:latin typeface="VNI-Avo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56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7" grpId="0"/>
      <p:bldP spid="28" grpId="0"/>
      <p:bldP spid="29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411724" y="2090248"/>
            <a:ext cx="1368552" cy="267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5000" dirty="0">
              <a:solidFill>
                <a:srgbClr val="E52D56"/>
              </a:solidFill>
              <a:latin typeface="Quicksand Medium" panose="00000600000000000000" pitchFamily="2" charset="0"/>
              <a:cs typeface="Lato" panose="020F0502020204030203" pitchFamily="34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8430" y="4807615"/>
            <a:ext cx="1618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lá đỏ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30464" y="4814097"/>
            <a:ext cx="19233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bờ hồ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0197" y="4807615"/>
            <a:ext cx="2240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cá hố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54615" y="4814096"/>
            <a:ext cx="14037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le le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572" y="3071975"/>
            <a:ext cx="3738375" cy="16923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055" y="2163616"/>
            <a:ext cx="3634088" cy="265048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1" y="2472744"/>
            <a:ext cx="1957412" cy="229160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117" y="1821133"/>
            <a:ext cx="2297294" cy="29864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9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387" y="2197608"/>
            <a:ext cx="7832147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75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280" y="264160"/>
            <a:ext cx="6208776" cy="6208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32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480" y="233680"/>
            <a:ext cx="6212840" cy="6212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59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520" y="578394"/>
            <a:ext cx="6971792" cy="59758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18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832" y="949962"/>
            <a:ext cx="8877808" cy="53266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08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06" y="1877377"/>
            <a:ext cx="5316093" cy="27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6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154" y="540100"/>
            <a:ext cx="10126890" cy="51232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26535" y="5868221"/>
            <a:ext cx="5940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>
                <a:latin typeface=".VnAvant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BÐ bÞ ho. Bµ ®· cã l¸ hÑ.</a:t>
            </a:r>
            <a:endParaRPr lang="en-US" sz="3600" dirty="0">
              <a:latin typeface=".VnAvant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7" y="780098"/>
            <a:ext cx="1106288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8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5" y="1877376"/>
            <a:ext cx="5320716" cy="277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51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28427" y="216828"/>
            <a:ext cx="2201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Cây cối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963" y="987000"/>
            <a:ext cx="8421541" cy="5743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E1852A-2520-4D3C-8A08-C239086DB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127" y="770826"/>
            <a:ext cx="965736" cy="43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7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4AB88F-3A6B-44F3-A7AE-A3AB23060D0C}"/>
              </a:ext>
            </a:extLst>
          </p:cNvPr>
          <p:cNvSpPr/>
          <p:nvPr/>
        </p:nvSpPr>
        <p:spPr>
          <a:xfrm>
            <a:off x="439480" y="1303022"/>
            <a:ext cx="7201784" cy="425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buSzPts val="5200"/>
              <a:defRPr/>
            </a:pPr>
            <a:r>
              <a:rPr lang="en-GB" sz="8000" b="1" kern="0" spc="13" dirty="0" err="1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CỦNG</a:t>
            </a:r>
            <a:r>
              <a:rPr lang="en-GB" sz="8000" b="1" kern="0" spc="13" dirty="0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 </a:t>
            </a:r>
            <a:r>
              <a:rPr lang="en-GB" sz="8000" b="1" kern="0" spc="13" dirty="0" err="1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CỐ</a:t>
            </a:r>
            <a:r>
              <a:rPr lang="en-GB" sz="8000" b="1" kern="0" spc="13" dirty="0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 </a:t>
            </a:r>
          </a:p>
          <a:p>
            <a:pPr algn="ctr" defTabSz="1219170">
              <a:lnSpc>
                <a:spcPct val="150000"/>
              </a:lnSpc>
              <a:buClr>
                <a:srgbClr val="000000"/>
              </a:buClr>
              <a:buSzPts val="5200"/>
              <a:defRPr/>
            </a:pPr>
            <a:r>
              <a:rPr lang="en-GB" sz="8000" b="1" kern="0" spc="13" dirty="0" err="1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BÀI</a:t>
            </a:r>
            <a:r>
              <a:rPr lang="en-GB" sz="8000" b="1" kern="0" spc="13" dirty="0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 </a:t>
            </a:r>
            <a:r>
              <a:rPr lang="en-GB" sz="8000" b="1" kern="0" spc="13" dirty="0" err="1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HỌC</a:t>
            </a:r>
            <a:r>
              <a:rPr lang="en-GB" sz="8000" b="1" kern="0" spc="13" dirty="0">
                <a:solidFill>
                  <a:srgbClr val="000000"/>
                </a:solidFill>
                <a:latin typeface="Arial" pitchFamily="34" charset="0"/>
                <a:ea typeface="Arial-Rounded" panose="020B0500000000000000" pitchFamily="34" charset="0"/>
                <a:cs typeface="Arial" pitchFamily="34" charset="0"/>
                <a:sym typeface="Arial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C8453C-C512-4489-80A2-2910095B8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307" y="3969219"/>
            <a:ext cx="3936693" cy="288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19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AES - KNTT - Tiếng Việt - B1</Template>
  <TotalTime>594</TotalTime>
  <Words>49</Words>
  <Application>Microsoft Office PowerPoint</Application>
  <PresentationFormat>Màn hình rộng</PresentationFormat>
  <Paragraphs>20</Paragraphs>
  <Slides>19</Slides>
  <Notes>3</Notes>
  <HiddenSlides>0</HiddenSlides>
  <MMClips>2</MMClips>
  <ScaleCrop>false</ScaleCrop>
  <HeadingPairs>
    <vt:vector size="6" baseType="variant">
      <vt:variant>
        <vt:lpstr>Phông được Dùng</vt:lpstr>
      </vt:variant>
      <vt:variant>
        <vt:i4>7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19</vt:i4>
      </vt:variant>
    </vt:vector>
  </HeadingPairs>
  <TitlesOfParts>
    <vt:vector size="27" baseType="lpstr">
      <vt:lpstr>.VnAvant</vt:lpstr>
      <vt:lpstr>Arial</vt:lpstr>
      <vt:lpstr>Arial-Rounded</vt:lpstr>
      <vt:lpstr>Calibri</vt:lpstr>
      <vt:lpstr>Calibri Light</vt:lpstr>
      <vt:lpstr>Quicksand Medium</vt:lpstr>
      <vt:lpstr>VNI-Avo</vt:lpstr>
      <vt:lpstr>Office Theme</vt:lpstr>
      <vt:lpstr>BÀI 12:  H h    L l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Khánh Nguyễn</dc:creator>
  <cp:lastModifiedBy>Huong Nguyen Thi Thanh</cp:lastModifiedBy>
  <cp:revision>66</cp:revision>
  <dcterms:created xsi:type="dcterms:W3CDTF">2020-05-19T07:29:54Z</dcterms:created>
  <dcterms:modified xsi:type="dcterms:W3CDTF">2021-10-25T03:33:03Z</dcterms:modified>
</cp:coreProperties>
</file>