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9" r:id="rId2"/>
    <p:sldMasterId id="2147483724" r:id="rId3"/>
  </p:sldMasterIdLst>
  <p:notesMasterIdLst>
    <p:notesMasterId r:id="rId21"/>
  </p:notesMasterIdLst>
  <p:sldIdLst>
    <p:sldId id="341" r:id="rId4"/>
    <p:sldId id="343" r:id="rId5"/>
    <p:sldId id="345" r:id="rId6"/>
    <p:sldId id="307" r:id="rId7"/>
    <p:sldId id="309" r:id="rId8"/>
    <p:sldId id="311" r:id="rId9"/>
    <p:sldId id="332" r:id="rId10"/>
    <p:sldId id="348" r:id="rId11"/>
    <p:sldId id="304" r:id="rId12"/>
    <p:sldId id="349" r:id="rId13"/>
    <p:sldId id="296" r:id="rId14"/>
    <p:sldId id="280" r:id="rId15"/>
    <p:sldId id="281" r:id="rId16"/>
    <p:sldId id="282" r:id="rId17"/>
    <p:sldId id="298" r:id="rId18"/>
    <p:sldId id="312" r:id="rId19"/>
    <p:sldId id="330" r:id="rId20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2E"/>
    <a:srgbClr val="FFFABE"/>
    <a:srgbClr val="C6E9FD"/>
    <a:srgbClr val="FFF79A"/>
    <a:srgbClr val="FDC477"/>
    <a:srgbClr val="CDDC29"/>
    <a:srgbClr val="DFE676"/>
    <a:srgbClr val="88D5E9"/>
    <a:srgbClr val="EEFBFE"/>
    <a:srgbClr val="FA71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BA4E8-074C-4541-9E14-C09362616BBF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C72C8-CE09-4C67-B7A3-1CDD18EF9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9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63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0289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2AEFD-FEDB-4542-BE9E-D4DED9AFC90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248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86231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18767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71829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8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71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66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3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1015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566374"/>
            <a:ext cx="9867486" cy="4807426"/>
            <a:chOff x="741115" y="853968"/>
            <a:chExt cx="7691377" cy="4021392"/>
          </a:xfrm>
          <a:solidFill>
            <a:schemeClr val="accent3"/>
          </a:solidFill>
        </p:grpSpPr>
        <p:sp>
          <p:nvSpPr>
            <p:cNvPr id="294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1100" y="853968"/>
              <a:ext cx="3397427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5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296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7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8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1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813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7576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37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6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30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43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48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9744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/>
          <a:lstStyle/>
          <a:p>
            <a:fld id="{7C6662AC-A369-4D70-88AD-1C73A87EEAD0}" type="datetimeFigureOut">
              <a:rPr lang="zh-CN" altLang="en-US" smtClean="0"/>
              <a:pPr/>
              <a:t>2024/5/8</a:t>
            </a:fld>
            <a:endParaRPr lang="zh-CN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  <a:prstGeom prst="rect">
            <a:avLst/>
          </a:prstGeom>
        </p:spPr>
        <p:txBody>
          <a:bodyPr/>
          <a:lstStyle/>
          <a:p>
            <a:fld id="{929447A0-8F3A-4CEC-AF03-0972B3128E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457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C39D9B-1707-4BC2-A8DF-A9A95A2D1DDF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49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43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759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4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852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61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85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52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31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12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51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31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248351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747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AAF25F-FDDF-448D-AE76-D2BBFC0E148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187962-8AD1-4E19-A8B4-D773E1639D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11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9321AA-DE9C-4E15-940D-7531A030D4E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73F8A7-99E8-4EE9-9B0B-7F6BBA1D34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17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729AFE-5EEB-4363-BD02-D0673BD4D56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7ADC10-AFE8-42B0-AD86-2C4587FAE76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16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430922-7AA9-4846-A945-C8D39A73CB2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E03704-0450-4FF2-BD29-D772375A23B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4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44BD83-7B22-4386-AC2B-F398D2E32AB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689E8B-02AB-4578-9CB9-6BC0E678D6C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2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B72838-3208-4AE6-82D2-10243E96EE1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71604F-67F2-4FE1-870E-5132F4BD6FB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09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97546E-8559-4300-A48C-D651E2387DB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3FDE56-F3A4-4480-B253-1539ACC20F6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05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9B6E3F-C637-4D7B-9CD1-3F53617C617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B98694-853F-45FC-B9E6-385F628C041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49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DBAE16-742C-4AC9-91A8-43C8CFB3A5A6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DC9828-6FC8-4614-83C5-A0B387A4C4D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4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3BA546-C357-4DE8-B987-06FEDD96B10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4F9A60-AD80-4229-A353-82C2ADB434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68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443953-2C90-4D3D-BA7F-86E2CDD3642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CF831C-4791-4C02-9D65-40506FD4019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7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61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2A6E56-6B60-4BEC-B553-B608D71DE20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63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50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0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 rot="-325168">
            <a:off x="1863126" y="2665367"/>
            <a:ext cx="3697327" cy="1618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solidFill>
                  <a:schemeClr val="lt1"/>
                </a:solidFill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700336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ape 30"/>
          <p:cNvPicPr preferRelativeResize="0"/>
          <p:nvPr/>
        </p:nvPicPr>
        <p:blipFill rotWithShape="1">
          <a:blip r:embed="rId2">
            <a:alphaModFix/>
          </a:blip>
          <a:srcRect r="17197" b="18533"/>
          <a:stretch/>
        </p:blipFill>
        <p:spPr>
          <a:xfrm>
            <a:off x="8216900" y="2838267"/>
            <a:ext cx="3975099" cy="4019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Shape 31"/>
          <p:cNvPicPr preferRelativeResize="0"/>
          <p:nvPr/>
        </p:nvPicPr>
        <p:blipFill rotWithShape="1">
          <a:blip r:embed="rId3">
            <a:alphaModFix/>
          </a:blip>
          <a:srcRect l="49259" b="18374"/>
          <a:stretch/>
        </p:blipFill>
        <p:spPr>
          <a:xfrm rot="5400000">
            <a:off x="804232" y="-829633"/>
            <a:ext cx="2823832" cy="4457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Shape 32"/>
          <p:cNvGrpSpPr/>
          <p:nvPr/>
        </p:nvGrpSpPr>
        <p:grpSpPr>
          <a:xfrm>
            <a:off x="2184224" y="1461060"/>
            <a:ext cx="7823715" cy="3935881"/>
            <a:chOff x="615225" y="581250"/>
            <a:chExt cx="7913399" cy="3981000"/>
          </a:xfrm>
        </p:grpSpPr>
        <p:sp>
          <p:nvSpPr>
            <p:cNvPr id="33" name="Shape 3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/>
            </a:p>
          </p:txBody>
        </p:sp>
        <p:sp>
          <p:nvSpPr>
            <p:cNvPr id="34" name="Shape 3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/>
            </a:p>
          </p:txBody>
        </p:sp>
      </p:grpSp>
      <p:sp>
        <p:nvSpPr>
          <p:cNvPr id="35" name="Shape 35"/>
          <p:cNvSpPr/>
          <p:nvPr/>
        </p:nvSpPr>
        <p:spPr>
          <a:xfrm>
            <a:off x="5702001" y="4938465"/>
            <a:ext cx="787999" cy="787999"/>
          </a:xfrm>
          <a:prstGeom prst="ellipse">
            <a:avLst/>
          </a:prstGeom>
          <a:solidFill>
            <a:srgbClr val="231F1C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667200" y="1552134"/>
            <a:ext cx="4857600" cy="3755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sz="2400" i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/>
          <p:nvPr/>
        </p:nvSpPr>
        <p:spPr>
          <a:xfrm>
            <a:off x="4791200" y="4997697"/>
            <a:ext cx="2609600" cy="471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48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”</a:t>
            </a:r>
          </a:p>
        </p:txBody>
      </p:sp>
      <p:pic>
        <p:nvPicPr>
          <p:cNvPr id="38" name="Shape 38"/>
          <p:cNvPicPr preferRelativeResize="0"/>
          <p:nvPr/>
        </p:nvPicPr>
        <p:blipFill rotWithShape="1">
          <a:blip r:embed="rId4">
            <a:alphaModFix/>
          </a:blip>
          <a:srcRect l="17184" b="50541"/>
          <a:stretch/>
        </p:blipFill>
        <p:spPr>
          <a:xfrm>
            <a:off x="-12699" y="3466167"/>
            <a:ext cx="4184267" cy="3391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Shape 39"/>
          <p:cNvPicPr preferRelativeResize="0"/>
          <p:nvPr/>
        </p:nvPicPr>
        <p:blipFill rotWithShape="1">
          <a:blip r:embed="rId5">
            <a:alphaModFix/>
          </a:blip>
          <a:srcRect r="34288" b="26905"/>
          <a:stretch/>
        </p:blipFill>
        <p:spPr>
          <a:xfrm rot="-5400000">
            <a:off x="8708900" y="-657534"/>
            <a:ext cx="2850965" cy="4140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197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35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75" r:id="rId5"/>
    <p:sldLayoutId id="2147483692" r:id="rId6"/>
    <p:sldLayoutId id="2147483694" r:id="rId7"/>
    <p:sldLayoutId id="2147483693" r:id="rId8"/>
    <p:sldLayoutId id="2147483691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95" r:id="rId15"/>
    <p:sldLayoutId id="2147483696" r:id="rId16"/>
    <p:sldLayoutId id="2147483697" r:id="rId17"/>
    <p:sldLayoutId id="214748369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83328-5D9C-4CDA-A4B0-8F0932BA2C1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EE447-4DD9-425C-BEC0-5EA12C7BCF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95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42" r:id="rId1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F0933-AD9A-483E-B55D-B968C5CAA30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5/8/2024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B42BE-97E8-4C84-9448-6C66074E824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90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46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slideLayout" Target="../slideLayouts/slideLayout40.xml"/><Relationship Id="rId7" Type="http://schemas.openxmlformats.org/officeDocument/2006/relationships/audio" Target="../media/audio4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3.wav"/><Relationship Id="rId11" Type="http://schemas.microsoft.com/office/2007/relationships/hdphoto" Target="../media/hdphoto3.wdp"/><Relationship Id="rId5" Type="http://schemas.openxmlformats.org/officeDocument/2006/relationships/audio" Target="../media/audio2.wav"/><Relationship Id="rId10" Type="http://schemas.openxmlformats.org/officeDocument/2006/relationships/image" Target="../media/image21.png"/><Relationship Id="rId4" Type="http://schemas.openxmlformats.org/officeDocument/2006/relationships/audio" Target="../media/audio1.wav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slideLayout" Target="../slideLayouts/slideLayout40.xml"/><Relationship Id="rId7" Type="http://schemas.openxmlformats.org/officeDocument/2006/relationships/audio" Target="../media/audio4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3.wav"/><Relationship Id="rId11" Type="http://schemas.microsoft.com/office/2007/relationships/hdphoto" Target="../media/hdphoto3.wdp"/><Relationship Id="rId5" Type="http://schemas.openxmlformats.org/officeDocument/2006/relationships/audio" Target="../media/audio2.wav"/><Relationship Id="rId10" Type="http://schemas.openxmlformats.org/officeDocument/2006/relationships/image" Target="../media/image21.png"/><Relationship Id="rId4" Type="http://schemas.openxmlformats.org/officeDocument/2006/relationships/audio" Target="../media/audio1.wav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slideLayout" Target="../slideLayouts/slideLayout40.xml"/><Relationship Id="rId7" Type="http://schemas.openxmlformats.org/officeDocument/2006/relationships/audio" Target="../media/audio4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3.wav"/><Relationship Id="rId11" Type="http://schemas.microsoft.com/office/2007/relationships/hdphoto" Target="../media/hdphoto3.wdp"/><Relationship Id="rId5" Type="http://schemas.openxmlformats.org/officeDocument/2006/relationships/audio" Target="../media/audio2.wav"/><Relationship Id="rId10" Type="http://schemas.openxmlformats.org/officeDocument/2006/relationships/image" Target="../media/image21.png"/><Relationship Id="rId4" Type="http://schemas.openxmlformats.org/officeDocument/2006/relationships/audio" Target="../media/audio1.wav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fif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F8B6D7-3A9E-4345-894C-AD5F6C9EF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" y="95498"/>
            <a:ext cx="12125740" cy="66866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0444D5-C0FF-4F90-9673-30D1C82F8689}"/>
              </a:ext>
            </a:extLst>
          </p:cNvPr>
          <p:cNvSpPr/>
          <p:nvPr/>
        </p:nvSpPr>
        <p:spPr>
          <a:xfrm>
            <a:off x="161074" y="1785429"/>
            <a:ext cx="118698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CHÀO MỪNG CÁC EM ĐẾN VỚI TIẾT HỌC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F7C7AA-6F9B-46BD-BEDE-8F03AC8DCFF4}"/>
              </a:ext>
            </a:extLst>
          </p:cNvPr>
          <p:cNvSpPr/>
          <p:nvPr/>
        </p:nvSpPr>
        <p:spPr>
          <a:xfrm>
            <a:off x="2960078" y="4289375"/>
            <a:ext cx="617342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: NGUYỄN THỊ NGỌC CẨM</a:t>
            </a:r>
          </a:p>
          <a:p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: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7484B-2EAF-410A-AA05-EDB1DF9CB018}"/>
              </a:ext>
            </a:extLst>
          </p:cNvPr>
          <p:cNvSpPr/>
          <p:nvPr/>
        </p:nvSpPr>
        <p:spPr>
          <a:xfrm>
            <a:off x="2074932" y="128827"/>
            <a:ext cx="794371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PHÒNG GĐ-ĐT TP THỦ DẦU MỘT</a:t>
            </a:r>
          </a:p>
          <a:p>
            <a:pPr algn="ctr"/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PHÚ THỌ</a:t>
            </a:r>
            <a:endParaRPr lang="en-US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CDA77-F009-4FBB-A7C0-1B78CCF795A5}"/>
              </a:ext>
            </a:extLst>
          </p:cNvPr>
          <p:cNvSpPr/>
          <p:nvPr/>
        </p:nvSpPr>
        <p:spPr>
          <a:xfrm>
            <a:off x="1243322" y="2915325"/>
            <a:ext cx="93608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NGÀY – GIỜ, GIỜ - PHÚT</a:t>
            </a:r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2</a:t>
            </a:r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1379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在走动的火车 852x480 | Pics, Animation, Trave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954" y="3186337"/>
            <a:ext cx="7818554" cy="440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椭圆 3"/>
          <p:cNvSpPr/>
          <p:nvPr/>
        </p:nvSpPr>
        <p:spPr>
          <a:xfrm>
            <a:off x="3997308" y="3953840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0" y="4091425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0" y="2879776"/>
            <a:ext cx="1211606" cy="1211606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596319" y="491818"/>
            <a:ext cx="5155335" cy="4896929"/>
            <a:chOff x="3084810" y="-335112"/>
            <a:chExt cx="5809496" cy="576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3297693" y="-335112"/>
              <a:ext cx="5596613" cy="5760000"/>
              <a:chOff x="3297693" y="-335112"/>
              <a:chExt cx="5596613" cy="576000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6154058" y="-335112"/>
                <a:ext cx="0" cy="5760000"/>
              </a:xfrm>
              <a:prstGeom prst="line">
                <a:avLst/>
              </a:prstGeom>
              <a:ln w="76200" cap="rnd">
                <a:solidFill>
                  <a:srgbClr val="F7E3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4"/>
              <a:srcRect t="48492"/>
              <a:stretch>
                <a:fillRect/>
              </a:stretch>
            </p:blipFill>
            <p:spPr>
              <a:xfrm>
                <a:off x="3297693" y="2256270"/>
                <a:ext cx="5596613" cy="288585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243" b="95561" l="226" r="99266">
                          <a14:foregroundMark x1="16431" y1="13785" x2="20327" y2="37150"/>
                          <a14:foregroundMark x1="39921" y1="33178" x2="43422" y2="49065"/>
                          <a14:foregroundMark x1="55901" y1="12617" x2="55901" y2="27336"/>
                          <a14:foregroundMark x1="85545" y1="32710" x2="90683" y2="77804"/>
                          <a14:foregroundMark x1="93958" y1="35514" x2="97233" y2="58178"/>
                          <a14:foregroundMark x1="74534" y1="26636" x2="79616" y2="28271"/>
                          <a14:foregroundMark x1="76228" y1="80374" x2="79390" y2="63551"/>
                          <a14:foregroundMark x1="90006" y1="92523" x2="82778" y2="45794"/>
                          <a14:foregroundMark x1="93958" y1="84813" x2="89723" y2="80374"/>
                          <a14:foregroundMark x1="95652" y1="27336" x2="282" y2="15888"/>
                          <a14:foregroundMark x1="14568" y1="7710" x2="21287" y2="10514"/>
                          <a14:foregroundMark x1="46979" y1="10514" x2="48278" y2="17523"/>
                          <a14:foregroundMark x1="45398" y1="13084" x2="53473" y2="3505"/>
                          <a14:foregroundMark x1="53473" y1="3505" x2="62055" y2="14720"/>
                          <a14:foregroundMark x1="62055" y1="14720" x2="44156" y2="29907"/>
                          <a14:foregroundMark x1="44156" y1="29907" x2="45680" y2="7243"/>
                          <a14:foregroundMark x1="99209" y1="50000" x2="565" y2="68692"/>
                          <a14:foregroundMark x1="565" y1="68692" x2="734" y2="27336"/>
                          <a14:foregroundMark x1="734" y1="27336" x2="9034" y2="5140"/>
                          <a14:foregroundMark x1="9034" y1="5140" x2="28176" y2="234"/>
                          <a14:foregroundMark x1="28176" y1="234" x2="99774" y2="1168"/>
                          <a14:foregroundMark x1="99774" y1="1168" x2="99322" y2="48131"/>
                          <a14:foregroundMark x1="99322" y1="48131" x2="90175" y2="56776"/>
                          <a14:foregroundMark x1="90175" y1="56776" x2="86957" y2="50701"/>
                          <a14:foregroundMark x1="30322" y1="26168" x2="29136" y2="37150"/>
                          <a14:foregroundMark x1="2146" y1="13785" x2="3670" y2="47196"/>
                          <a14:foregroundMark x1="3670" y1="47196" x2="10446" y2="71028"/>
                          <a14:foregroundMark x1="10446" y1="71028" x2="12366" y2="73364"/>
                          <a14:foregroundMark x1="10277" y1="52804" x2="10277" y2="45794"/>
                          <a14:foregroundMark x1="31508" y1="27336" x2="39582" y2="13084"/>
                          <a14:foregroundMark x1="39582" y1="13084" x2="43704" y2="13084"/>
                          <a14:foregroundMark x1="51158" y1="26168" x2="42801" y2="28037"/>
                          <a14:foregroundMark x1="42801" y1="28037" x2="27612" y2="62617"/>
                          <a14:foregroundMark x1="27612" y1="62617" x2="33879" y2="85981"/>
                          <a14:foregroundMark x1="33879" y1="85981" x2="42518" y2="86449"/>
                          <a14:foregroundMark x1="42518" y1="86449" x2="67024" y2="84346"/>
                          <a14:foregroundMark x1="67024" y1="84346" x2="79503" y2="84346"/>
                          <a14:foregroundMark x1="79503" y1="84346" x2="97233" y2="81075"/>
                          <a14:foregroundMark x1="97233" y1="81075" x2="95088" y2="43458"/>
                          <a14:foregroundMark x1="95088" y1="43458" x2="85432" y2="37150"/>
                          <a14:foregroundMark x1="64427" y1="26636" x2="58667" y2="53972"/>
                          <a14:foregroundMark x1="58667" y1="53972" x2="58667" y2="54907"/>
                          <a14:foregroundMark x1="94579" y1="84813" x2="91417" y2="95561"/>
                          <a14:foregroundMark x1="51553" y1="37150" x2="53924" y2="45093"/>
                          <a14:foregroundMark x1="56973" y1="42991" x2="59063" y2="49065"/>
                          <a14:foregroundMark x1="48278" y1="59346" x2="51835" y2="45794"/>
                          <a14:foregroundMark x1="47883" y1="32243" x2="46979" y2="56075"/>
                          <a14:foregroundMark x1="50367" y1="47430" x2="48842" y2="54907"/>
                          <a14:foregroundMark x1="18102" y1="77255" x2="19198" y2="71262"/>
                          <a14:foregroundMark x1="12366" y1="81542" x2="12971" y2="82201"/>
                          <a14:foregroundMark x1="16750" y1="77255" x2="14003" y2="67991"/>
                          <a14:foregroundMark x1="14003" y1="67991" x2="11971" y2="80374"/>
                          <a14:foregroundMark x1="9091" y1="22430" x2="10107" y2="46262"/>
                          <a14:foregroundMark x1="1863" y1="13084" x2="791" y2="22430"/>
                          <a14:foregroundMark x1="8413" y1="24065" x2="10898" y2="51168"/>
                          <a14:foregroundMark x1="8809" y1="21262" x2="9317" y2="45794"/>
                          <a14:foregroundMark x1="29305" y1="76168" x2="28684" y2="87850"/>
                          <a14:foregroundMark x1="22078" y1="78037" x2="23433" y2="85280"/>
                          <a14:foregroundMark x1="83286" y1="86449" x2="85601" y2="88785"/>
                          <a14:foregroundMark x1="94918" y1="87850" x2="93902" y2="92056"/>
                          <a14:foregroundMark x1="59458" y1="86916" x2="59797" y2="93224"/>
                          <a14:foregroundMark x1="14899" y1="78987" x2="18402" y2="79487"/>
                          <a14:foregroundMark x1="13156" y1="78738" x2="14106" y2="78874"/>
                          <a14:foregroundMark x1="19819" y1="73832" x2="19029" y2="77570"/>
                          <a14:foregroundMark x1="18690" y1="80140" x2="19819" y2="80140"/>
                          <a14:foregroundMark x1="21005" y1="77103" x2="19706" y2="74299"/>
                          <a14:backgroundMark x1="12503" y1="86288" x2="20440" y2="96028"/>
                          <a14:backgroundMark x1="12253" y1="85981" x2="12421" y2="86187"/>
                          <a14:backgroundMark x1="20440" y1="96028" x2="20553" y2="99766"/>
                          <a14:backgroundMark x1="15156" y1="86673" x2="19029" y2="89252"/>
                          <a14:backgroundMark x1="12931" y1="82477" x2="14455" y2="82009"/>
                          <a14:backgroundMark x1="17843" y1="82944" x2="18240" y2="83065"/>
                          <a14:backgroundMark x1="19255" y1="87383" x2="19819" y2="92056"/>
                          <a14:backgroundMark x1="19368" y1="85981" x2="13890" y2="83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810" y="1126386"/>
              <a:ext cx="5809496" cy="1403988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9039516" y="3259314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4" y="810849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0" y="1216686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40654" y="3006461"/>
            <a:ext cx="4152249" cy="1084866"/>
          </a:xfrm>
          <a:prstGeom prst="rect">
            <a:avLst/>
          </a:prstGeom>
          <a:noFill/>
        </p:spPr>
        <p:txBody>
          <a:bodyPr wrap="non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Khởi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động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60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 bldLvl="0" animBg="1"/>
      <p:bldP spid="5" grpId="1" bldLvl="0" animBg="1"/>
      <p:bldP spid="6" grpId="0" bldLvl="0" animBg="1"/>
      <p:bldP spid="6" grpId="1" bldLvl="0" animBg="1"/>
      <p:bldP spid="10" grpId="0" bldLvl="0" animBg="1"/>
      <p:bldP spid="10" grpId="1" bldLvl="0" animBg="1"/>
      <p:bldP spid="22" grpId="0" bldLvl="0" animBg="1"/>
      <p:bldP spid="22" grpId="1" bldLvl="0" animBg="1"/>
      <p:bldP spid="23" grpId="0" bldLvl="0" animBg="1"/>
      <p:bldP spid="23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ar: 8 Points 10">
            <a:extLst>
              <a:ext uri="{FF2B5EF4-FFF2-40B4-BE49-F238E27FC236}">
                <a16:creationId xmlns:a16="http://schemas.microsoft.com/office/drawing/2014/main" id="{3433FB53-F397-406A-9369-DF62DF7F74C4}"/>
              </a:ext>
            </a:extLst>
          </p:cNvPr>
          <p:cNvSpPr/>
          <p:nvPr/>
        </p:nvSpPr>
        <p:spPr>
          <a:xfrm>
            <a:off x="1892969" y="2077975"/>
            <a:ext cx="4203032" cy="2317039"/>
          </a:xfrm>
          <a:prstGeom prst="star8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CŨ</a:t>
            </a:r>
            <a:endParaRPr lang="vi-VN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EE7322-9734-4633-B3DC-49E16616E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552" y="2125412"/>
            <a:ext cx="3449479" cy="4267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556029-A5C8-47DB-BFE8-D2A23CC21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05A6A-9573-4380-BA49-9CDDE708B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6432349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 Same Side Corner Rectangle 25"/>
          <p:cNvSpPr/>
          <p:nvPr/>
        </p:nvSpPr>
        <p:spPr>
          <a:xfrm>
            <a:off x="321983" y="-75932"/>
            <a:ext cx="11515958" cy="2781032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CC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26"/>
          <p:cNvSpPr/>
          <p:nvPr/>
        </p:nvSpPr>
        <p:spPr>
          <a:xfrm>
            <a:off x="2092960" y="-31750"/>
            <a:ext cx="8390255" cy="668655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9" name="A"/>
          <p:cNvSpPr/>
          <p:nvPr/>
        </p:nvSpPr>
        <p:spPr>
          <a:xfrm>
            <a:off x="6196469" y="4404940"/>
            <a:ext cx="5353381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noProof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noProof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en-US" sz="3600" b="1" noProof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"/>
          <p:cNvSpPr/>
          <p:nvPr/>
        </p:nvSpPr>
        <p:spPr>
          <a:xfrm>
            <a:off x="433272" y="3035291"/>
            <a:ext cx="5332906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.10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B"/>
          <p:cNvSpPr/>
          <p:nvPr/>
        </p:nvSpPr>
        <p:spPr>
          <a:xfrm>
            <a:off x="433272" y="4404994"/>
            <a:ext cx="5332906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B.20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D"/>
          <p:cNvSpPr/>
          <p:nvPr/>
        </p:nvSpPr>
        <p:spPr>
          <a:xfrm>
            <a:off x="6079962" y="3048988"/>
            <a:ext cx="5353380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.2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115" descr="ALRMCLO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" y="154649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3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3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3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3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4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41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42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43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44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4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4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4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4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4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5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pic>
        <p:nvPicPr>
          <p:cNvPr id="52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pic>
        <p:nvPicPr>
          <p:cNvPr id="2" name="Picture 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96" b="97266" l="9883" r="94876"/>
                    </a14:imgEffect>
                  </a14:imgLayer>
                </a14:imgProps>
              </a:ext>
            </a:extLst>
          </a:blip>
          <a:srcRect l="8203" t="10801" r="6970" b="5428"/>
          <a:stretch>
            <a:fillRect/>
          </a:stretch>
        </p:blipFill>
        <p:spPr>
          <a:xfrm>
            <a:off x="9714054" y="5606464"/>
            <a:ext cx="2254076" cy="125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8353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26" grpId="0" bldLvl="0" animBg="1"/>
      <p:bldP spid="27" grpId="0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 Same Side Corner Rectangle 25"/>
          <p:cNvSpPr/>
          <p:nvPr/>
        </p:nvSpPr>
        <p:spPr>
          <a:xfrm>
            <a:off x="307074" y="-75932"/>
            <a:ext cx="11515958" cy="2781032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CC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26"/>
          <p:cNvSpPr/>
          <p:nvPr/>
        </p:nvSpPr>
        <p:spPr>
          <a:xfrm>
            <a:off x="3684895" y="-31492"/>
            <a:ext cx="5820052" cy="668542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A"/>
          <p:cNvSpPr/>
          <p:nvPr/>
        </p:nvSpPr>
        <p:spPr>
          <a:xfrm>
            <a:off x="6147363" y="3035290"/>
            <a:ext cx="5353381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noProof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en-US" sz="3600" b="1" noProof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"/>
          <p:cNvSpPr/>
          <p:nvPr/>
        </p:nvSpPr>
        <p:spPr>
          <a:xfrm>
            <a:off x="433272" y="3035291"/>
            <a:ext cx="5332906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.30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B"/>
          <p:cNvSpPr/>
          <p:nvPr/>
        </p:nvSpPr>
        <p:spPr>
          <a:xfrm>
            <a:off x="433272" y="4400549"/>
            <a:ext cx="5332906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B.50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D"/>
          <p:cNvSpPr/>
          <p:nvPr/>
        </p:nvSpPr>
        <p:spPr>
          <a:xfrm>
            <a:off x="6147365" y="4400550"/>
            <a:ext cx="5353380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D.40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115" descr="ALRMCLO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" y="154649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3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3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3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3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4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41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42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43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44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4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4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4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4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4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5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pic>
        <p:nvPicPr>
          <p:cNvPr id="52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pic>
        <p:nvPicPr>
          <p:cNvPr id="2" name="Picture 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96" b="97266" l="9883" r="94876"/>
                    </a14:imgEffect>
                  </a14:imgLayer>
                </a14:imgProps>
              </a:ext>
            </a:extLst>
          </a:blip>
          <a:srcRect l="8203" t="10801" r="6970" b="5428"/>
          <a:stretch>
            <a:fillRect/>
          </a:stretch>
        </p:blipFill>
        <p:spPr>
          <a:xfrm>
            <a:off x="9714054" y="5606464"/>
            <a:ext cx="2254076" cy="125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4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8353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26" grpId="0" bldLvl="0" animBg="1"/>
      <p:bldP spid="27" grpId="0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 Same Side Corner Rectangle 25"/>
          <p:cNvSpPr/>
          <p:nvPr/>
        </p:nvSpPr>
        <p:spPr>
          <a:xfrm>
            <a:off x="307074" y="-75932"/>
            <a:ext cx="11515958" cy="2781032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CC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26"/>
          <p:cNvSpPr/>
          <p:nvPr/>
        </p:nvSpPr>
        <p:spPr>
          <a:xfrm>
            <a:off x="1737995" y="-31750"/>
            <a:ext cx="8594725" cy="668655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200" b="1" noProof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noProof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200" b="1" noProof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2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noProof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noProof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noProof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noProof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A"/>
          <p:cNvSpPr/>
          <p:nvPr/>
        </p:nvSpPr>
        <p:spPr>
          <a:xfrm>
            <a:off x="433272" y="4275547"/>
            <a:ext cx="5332907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noProof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en-US" sz="3600" b="1" noProof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"/>
          <p:cNvSpPr/>
          <p:nvPr/>
        </p:nvSpPr>
        <p:spPr>
          <a:xfrm>
            <a:off x="433272" y="3035291"/>
            <a:ext cx="5332906" cy="111704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12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B"/>
          <p:cNvSpPr/>
          <p:nvPr/>
        </p:nvSpPr>
        <p:spPr>
          <a:xfrm>
            <a:off x="6079962" y="4275547"/>
            <a:ext cx="5353380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D"/>
          <p:cNvSpPr/>
          <p:nvPr/>
        </p:nvSpPr>
        <p:spPr>
          <a:xfrm>
            <a:off x="6079962" y="3048988"/>
            <a:ext cx="5353380" cy="11067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.15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115" descr="ALRMCLO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" y="154649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3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3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3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3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4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41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42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43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44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45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46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47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48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49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50" name="Oval 176"/>
          <p:cNvSpPr>
            <a:spLocks noChangeArrowheads="1"/>
          </p:cNvSpPr>
          <p:nvPr/>
        </p:nvSpPr>
        <p:spPr bwMode="auto">
          <a:xfrm>
            <a:off x="257969" y="5356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pic>
        <p:nvPicPr>
          <p:cNvPr id="52" name="bensound-sm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30655" y="-1028700"/>
            <a:ext cx="609600" cy="609600"/>
          </a:xfrm>
          <a:prstGeom prst="rect">
            <a:avLst/>
          </a:prstGeom>
        </p:spPr>
      </p:pic>
      <p:pic>
        <p:nvPicPr>
          <p:cNvPr id="2" name="Picture 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96" b="97266" l="9883" r="94876"/>
                    </a14:imgEffect>
                  </a14:imgLayer>
                </a14:imgProps>
              </a:ext>
            </a:extLst>
          </a:blip>
          <a:srcRect l="8203" t="10801" r="6970" b="5428"/>
          <a:stretch>
            <a:fillRect/>
          </a:stretch>
        </p:blipFill>
        <p:spPr>
          <a:xfrm>
            <a:off x="9714054" y="5606464"/>
            <a:ext cx="2254076" cy="125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7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8353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26" grpId="0" bldLvl="0" animBg="1"/>
      <p:bldP spid="27" grpId="0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237" y="0"/>
            <a:ext cx="12798474" cy="71192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9210" y="720987"/>
            <a:ext cx="97231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500" b="1" dirty="0">
                <a:solidFill>
                  <a:prstClr val="white"/>
                </a:solidFill>
                <a:latin typeface="HP001 4 hàng" panose="020B0603050302020204" pitchFamily="34" charset="0"/>
              </a:rPr>
              <a:t>Thứ </a:t>
            </a:r>
            <a:r>
              <a:rPr lang="en-US" sz="3500" b="1" dirty="0">
                <a:solidFill>
                  <a:prstClr val="white"/>
                </a:solidFill>
                <a:latin typeface="HP001 4 hàng" panose="020B0603050302020204" pitchFamily="34" charset="0"/>
              </a:rPr>
              <a:t>….. </a:t>
            </a:r>
            <a:r>
              <a:rPr lang="vi-VN" sz="3500" b="1" dirty="0">
                <a:solidFill>
                  <a:prstClr val="white"/>
                </a:solidFill>
                <a:latin typeface="HP001 4 hàng" panose="020B0603050302020204" pitchFamily="34" charset="0"/>
              </a:rPr>
              <a:t>, ngày </a:t>
            </a:r>
            <a:r>
              <a:rPr lang="en-US" sz="3500" b="1" dirty="0">
                <a:solidFill>
                  <a:prstClr val="white"/>
                </a:solidFill>
                <a:latin typeface="HP001 4 hàng" panose="020B0603050302020204" pitchFamily="34" charset="0"/>
              </a:rPr>
              <a:t>….</a:t>
            </a:r>
            <a:r>
              <a:rPr lang="vi-VN" sz="3500" b="1" dirty="0">
                <a:solidFill>
                  <a:prstClr val="white"/>
                </a:solidFill>
                <a:latin typeface="HP001 4 hàng" panose="020B0603050302020204" pitchFamily="34" charset="0"/>
              </a:rPr>
              <a:t> tháng ...... năm 202</a:t>
            </a:r>
            <a:r>
              <a:rPr lang="en-US" sz="3500" b="1" dirty="0">
                <a:solidFill>
                  <a:prstClr val="white"/>
                </a:solidFill>
                <a:latin typeface="HP001 4 hàng" panose="020B0603050302020204" pitchFamily="34" charset="0"/>
              </a:rPr>
              <a:t>…..</a:t>
            </a:r>
            <a:r>
              <a: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1761" y="2072915"/>
            <a:ext cx="107788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Bài 29: </a:t>
            </a:r>
            <a:r>
              <a:rPr lang="vi-VN" sz="3500" b="1" dirty="0">
                <a:solidFill>
                  <a:srgbClr val="FFFF00"/>
                </a:solidFill>
                <a:latin typeface="HP001 4 hàng" panose="020B0603050302020204" pitchFamily="34" charset="0"/>
              </a:rPr>
              <a:t>Ngày – giờ, giờ - phút</a:t>
            </a:r>
            <a:r>
              <a:rPr lang="en-US" sz="35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(</a:t>
            </a:r>
            <a:r>
              <a:rPr lang="en-US" sz="35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Tiết</a:t>
            </a:r>
            <a:r>
              <a:rPr lang="en-US" sz="35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2)</a:t>
            </a:r>
            <a:r>
              <a: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62137" y="1411352"/>
            <a:ext cx="42749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Toán	Tiết 74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57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 txBox="1">
            <a:spLocks noGrp="1"/>
          </p:cNvSpPr>
          <p:nvPr>
            <p:ph type="body" idx="1"/>
          </p:nvPr>
        </p:nvSpPr>
        <p:spPr>
          <a:xfrm>
            <a:off x="2879100" y="2882401"/>
            <a:ext cx="6434000" cy="1093199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pPr>
              <a:buNone/>
            </a:pPr>
            <a:r>
              <a:rPr lang="en-US" sz="8000" b="1" dirty="0" err="1">
                <a:solidFill>
                  <a:srgbClr val="9966FF"/>
                </a:solidFill>
              </a:rPr>
              <a:t>Khám</a:t>
            </a:r>
            <a:r>
              <a:rPr lang="en-US" sz="8000" b="1" dirty="0">
                <a:solidFill>
                  <a:srgbClr val="9966FF"/>
                </a:solidFill>
              </a:rPr>
              <a:t> </a:t>
            </a:r>
            <a:r>
              <a:rPr lang="en-US" sz="8000" b="1" dirty="0" err="1">
                <a:solidFill>
                  <a:srgbClr val="9966FF"/>
                </a:solidFill>
              </a:rPr>
              <a:t>Phá</a:t>
            </a:r>
            <a:endParaRPr lang="en" sz="8000" b="1" dirty="0">
              <a:solidFill>
                <a:srgbClr val="99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84727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75AF25-E204-43FD-96B2-15D6D95ABA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923" t="770" r="2760" b="15372"/>
          <a:stretch/>
        </p:blipFill>
        <p:spPr>
          <a:xfrm>
            <a:off x="3193772" y="134541"/>
            <a:ext cx="6546576" cy="63319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CDFB33-C38C-4D94-9817-95D894601E7E}"/>
              </a:ext>
            </a:extLst>
          </p:cNvPr>
          <p:cNvSpPr txBox="1"/>
          <p:nvPr/>
        </p:nvSpPr>
        <p:spPr>
          <a:xfrm>
            <a:off x="795128" y="1592377"/>
            <a:ext cx="2001079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3600" dirty="0">
                <a:latin typeface="+mj-lt"/>
              </a:rPr>
              <a:t>Nam vẽ cảnh mặt trời mọc lúc 5 giờ 15 phút sáng.</a:t>
            </a:r>
          </a:p>
        </p:txBody>
      </p:sp>
    </p:spTree>
    <p:extLst>
      <p:ext uri="{BB962C8B-B14F-4D97-AF65-F5344CB8AC3E}">
        <p14:creationId xmlns:p14="http://schemas.microsoft.com/office/powerpoint/2010/main" val="321257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250C68-A0DA-45ED-88F1-BE3BA4A09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35" y="155326"/>
            <a:ext cx="7732719" cy="63249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3DA3AF-1D4D-4A69-87DC-4EA6E6D240B8}"/>
              </a:ext>
            </a:extLst>
          </p:cNvPr>
          <p:cNvSpPr txBox="1"/>
          <p:nvPr/>
        </p:nvSpPr>
        <p:spPr>
          <a:xfrm>
            <a:off x="761997" y="1930308"/>
            <a:ext cx="2001079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3600" dirty="0">
                <a:latin typeface="+mj-lt"/>
              </a:rPr>
              <a:t>Mai vẽ cảnh mặt trời lặn lúc 5 giờ 30 phút chiều.</a:t>
            </a:r>
          </a:p>
        </p:txBody>
      </p:sp>
    </p:spTree>
    <p:extLst>
      <p:ext uri="{BB962C8B-B14F-4D97-AF65-F5344CB8AC3E}">
        <p14:creationId xmlns:p14="http://schemas.microsoft.com/office/powerpoint/2010/main" val="276084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7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70" y="4671704"/>
            <a:ext cx="1694696" cy="21619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243" y="0"/>
            <a:ext cx="1385757" cy="1379158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2565085" y="469565"/>
            <a:ext cx="1279101" cy="135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2">
            <a:extLst>
              <a:ext uri="{FF2B5EF4-FFF2-40B4-BE49-F238E27FC236}">
                <a16:creationId xmlns:a16="http://schemas.microsoft.com/office/drawing/2014/main" id="{76584ED6-42F0-46E8-A6F0-E800848FCB06}"/>
              </a:ext>
            </a:extLst>
          </p:cNvPr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D4D130A-CCDD-4532-80F1-0256970CD2DB}"/>
              </a:ext>
            </a:extLst>
          </p:cNvPr>
          <p:cNvGrpSpPr/>
          <p:nvPr/>
        </p:nvGrpSpPr>
        <p:grpSpPr>
          <a:xfrm>
            <a:off x="3647556" y="716098"/>
            <a:ext cx="7797536" cy="5089036"/>
            <a:chOff x="154117" y="2089071"/>
            <a:chExt cx="2109019" cy="286665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1C317A2-8734-4948-9BFB-0451D785DC19}"/>
                </a:ext>
              </a:extLst>
            </p:cNvPr>
            <p:cNvSpPr/>
            <p:nvPr/>
          </p:nvSpPr>
          <p:spPr>
            <a:xfrm>
              <a:off x="154117" y="2089071"/>
              <a:ext cx="2109019" cy="2866653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8DB4EDB-1539-4977-A637-46A90234077B}"/>
                </a:ext>
              </a:extLst>
            </p:cNvPr>
            <p:cNvSpPr txBox="1"/>
            <p:nvPr/>
          </p:nvSpPr>
          <p:spPr>
            <a:xfrm>
              <a:off x="337353" y="2945079"/>
              <a:ext cx="1711988" cy="572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b="1" noProof="0" dirty="0" err="1">
                  <a:solidFill>
                    <a:prstClr val="white"/>
                  </a:solidFill>
                  <a:latin typeface="Arial-Rounded" panose="020B0500000000000000" charset="0"/>
                  <a:ea typeface="Arial-Rounded" panose="020B0500000000000000" charset="0"/>
                  <a:cs typeface="Arial-Rounded" panose="020B0500000000000000" charset="0"/>
                  <a:sym typeface="+mn-lt"/>
                </a:rPr>
                <a:t>Hoạt</a:t>
              </a:r>
              <a:r>
                <a:rPr lang="en-US" altLang="zh-CN" sz="6000" b="1" noProof="0" dirty="0">
                  <a:solidFill>
                    <a:prstClr val="white"/>
                  </a:solidFill>
                  <a:latin typeface="Arial-Rounded" panose="020B0500000000000000" charset="0"/>
                  <a:ea typeface="Arial-Rounded" panose="020B0500000000000000" charset="0"/>
                  <a:cs typeface="Arial-Rounded" panose="020B0500000000000000" charset="0"/>
                  <a:sym typeface="+mn-lt"/>
                </a:rPr>
                <a:t> </a:t>
              </a:r>
              <a:r>
                <a:rPr lang="en-US" altLang="zh-CN" sz="6000" b="1" noProof="0" dirty="0" err="1">
                  <a:solidFill>
                    <a:prstClr val="white"/>
                  </a:solidFill>
                  <a:latin typeface="Arial-Rounded" panose="020B0500000000000000" charset="0"/>
                  <a:ea typeface="Arial-Rounded" panose="020B0500000000000000" charset="0"/>
                  <a:cs typeface="Arial-Rounded" panose="020B0500000000000000" charset="0"/>
                  <a:sym typeface="+mn-lt"/>
                </a:rPr>
                <a:t>động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882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E5910054-E519-4D80-B477-8E31995F9EE3}"/>
              </a:ext>
            </a:extLst>
          </p:cNvPr>
          <p:cNvGrpSpPr/>
          <p:nvPr/>
        </p:nvGrpSpPr>
        <p:grpSpPr>
          <a:xfrm>
            <a:off x="3483429" y="369433"/>
            <a:ext cx="7640205" cy="6064566"/>
            <a:chOff x="3483429" y="369433"/>
            <a:chExt cx="7640205" cy="606456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FDC8A4E-4670-4EC6-9759-BD63E5570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83429" y="369433"/>
              <a:ext cx="7640205" cy="5947755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838C5AB-853D-4D76-AE7C-E77F06778F71}"/>
                </a:ext>
              </a:extLst>
            </p:cNvPr>
            <p:cNvGrpSpPr/>
            <p:nvPr/>
          </p:nvGrpSpPr>
          <p:grpSpPr>
            <a:xfrm>
              <a:off x="3483429" y="2598003"/>
              <a:ext cx="3643087" cy="832393"/>
              <a:chOff x="3483429" y="2598003"/>
              <a:chExt cx="3643087" cy="83239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460B5D-0074-4055-A87F-A8FE79596C3B}"/>
                  </a:ext>
                </a:extLst>
              </p:cNvPr>
              <p:cNvSpPr txBox="1"/>
              <p:nvPr/>
            </p:nvSpPr>
            <p:spPr>
              <a:xfrm flipH="1">
                <a:off x="3483429" y="2598003"/>
                <a:ext cx="3643087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vi-VN" sz="2400" dirty="0"/>
                  <a:t>Việt học bài</a:t>
                </a:r>
              </a:p>
              <a:p>
                <a:r>
                  <a:rPr lang="vi-VN" sz="2400" dirty="0"/>
                  <a:t>lúc      giờ       phút sáng. 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F6988FA3-053D-4A11-BC7C-C0C46E30572E}"/>
                  </a:ext>
                </a:extLst>
              </p:cNvPr>
              <p:cNvSpPr/>
              <p:nvPr/>
            </p:nvSpPr>
            <p:spPr>
              <a:xfrm>
                <a:off x="4013890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66916B8D-051F-4412-96E1-00CB08127ECC}"/>
                  </a:ext>
                </a:extLst>
              </p:cNvPr>
              <p:cNvSpPr/>
              <p:nvPr/>
            </p:nvSpPr>
            <p:spPr>
              <a:xfrm>
                <a:off x="4995883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9D424E0-D451-4666-922C-6E8D33ED31ED}"/>
                </a:ext>
              </a:extLst>
            </p:cNvPr>
            <p:cNvGrpSpPr/>
            <p:nvPr/>
          </p:nvGrpSpPr>
          <p:grpSpPr>
            <a:xfrm>
              <a:off x="7303531" y="2598003"/>
              <a:ext cx="3643087" cy="832393"/>
              <a:chOff x="3483429" y="2598003"/>
              <a:chExt cx="3643087" cy="832393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1E56831-D75A-418A-8CFF-E78559CE3754}"/>
                  </a:ext>
                </a:extLst>
              </p:cNvPr>
              <p:cNvSpPr txBox="1"/>
              <p:nvPr/>
            </p:nvSpPr>
            <p:spPr>
              <a:xfrm flipH="1">
                <a:off x="3483429" y="2598003"/>
                <a:ext cx="3643087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vi-VN" sz="2400" dirty="0"/>
                  <a:t>Nam làm bài tập</a:t>
                </a:r>
              </a:p>
              <a:p>
                <a:r>
                  <a:rPr lang="vi-VN" sz="2400" dirty="0"/>
                  <a:t>lúc      giờ       phút chiều.</a:t>
                </a:r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772EE6FB-36A1-42F0-A3E3-84842C1DF3ED}"/>
                  </a:ext>
                </a:extLst>
              </p:cNvPr>
              <p:cNvSpPr/>
              <p:nvPr/>
            </p:nvSpPr>
            <p:spPr>
              <a:xfrm>
                <a:off x="4028404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E946D5EA-7C1C-45CC-A964-FFB5AAEBDF97}"/>
                  </a:ext>
                </a:extLst>
              </p:cNvPr>
              <p:cNvSpPr/>
              <p:nvPr/>
            </p:nvSpPr>
            <p:spPr>
              <a:xfrm>
                <a:off x="5010397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2AE29D6-1F6C-481E-B8FB-2AD5AB9F6E7A}"/>
                </a:ext>
              </a:extLst>
            </p:cNvPr>
            <p:cNvGrpSpPr/>
            <p:nvPr/>
          </p:nvGrpSpPr>
          <p:grpSpPr>
            <a:xfrm>
              <a:off x="3483429" y="5514522"/>
              <a:ext cx="3643087" cy="832393"/>
              <a:chOff x="3483429" y="2598003"/>
              <a:chExt cx="3643087" cy="83239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870698D-9DFA-4019-B0D7-B4C96027B313}"/>
                  </a:ext>
                </a:extLst>
              </p:cNvPr>
              <p:cNvSpPr txBox="1"/>
              <p:nvPr/>
            </p:nvSpPr>
            <p:spPr>
              <a:xfrm flipH="1">
                <a:off x="3483429" y="2598003"/>
                <a:ext cx="3643087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vi-VN" sz="2400" dirty="0"/>
                  <a:t>Mi ăn tối</a:t>
                </a:r>
              </a:p>
              <a:p>
                <a:r>
                  <a:rPr lang="vi-VN" sz="2400" dirty="0"/>
                  <a:t>lúc      giờ       phút. </a:t>
                </a: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D5AB8064-D21C-4048-AAFE-50A9E83EFE02}"/>
                  </a:ext>
                </a:extLst>
              </p:cNvPr>
              <p:cNvSpPr/>
              <p:nvPr/>
            </p:nvSpPr>
            <p:spPr>
              <a:xfrm>
                <a:off x="4013890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D5BA15E5-5394-4954-86E3-83B00D894977}"/>
                  </a:ext>
                </a:extLst>
              </p:cNvPr>
              <p:cNvSpPr/>
              <p:nvPr/>
            </p:nvSpPr>
            <p:spPr>
              <a:xfrm>
                <a:off x="4995883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022EE74-C034-4238-B773-710C1F5C744C}"/>
                </a:ext>
              </a:extLst>
            </p:cNvPr>
            <p:cNvGrpSpPr/>
            <p:nvPr/>
          </p:nvGrpSpPr>
          <p:grpSpPr>
            <a:xfrm>
              <a:off x="7303531" y="5514522"/>
              <a:ext cx="3643087" cy="919477"/>
              <a:chOff x="3483429" y="2509523"/>
              <a:chExt cx="3643087" cy="91947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6C41EC4-F322-45BF-B9E0-D6F8C6685D72}"/>
                  </a:ext>
                </a:extLst>
              </p:cNvPr>
              <p:cNvSpPr txBox="1"/>
              <p:nvPr/>
            </p:nvSpPr>
            <p:spPr>
              <a:xfrm flipH="1">
                <a:off x="3483429" y="2598003"/>
                <a:ext cx="3643087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vi-VN" sz="2400" dirty="0"/>
                  <a:t>Lúc      giờ       phút</a:t>
                </a:r>
              </a:p>
              <a:p>
                <a:r>
                  <a:rPr lang="vi-VN" sz="2400" dirty="0"/>
                  <a:t>Rô-bốt đang ngủ.</a:t>
                </a:r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D2A38B98-076A-4D29-9BA4-AA3CAD36C081}"/>
                  </a:ext>
                </a:extLst>
              </p:cNvPr>
              <p:cNvSpPr/>
              <p:nvPr/>
            </p:nvSpPr>
            <p:spPr>
              <a:xfrm>
                <a:off x="4094671" y="2509523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8ED77657-90CD-4417-80C8-BA2DEF2748DC}"/>
                  </a:ext>
                </a:extLst>
              </p:cNvPr>
              <p:cNvSpPr/>
              <p:nvPr/>
            </p:nvSpPr>
            <p:spPr>
              <a:xfrm>
                <a:off x="5076664" y="2509523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p:grp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E2CB89AE-F394-4E6D-910E-B1EABA62A9D7}"/>
              </a:ext>
            </a:extLst>
          </p:cNvPr>
          <p:cNvSpPr/>
          <p:nvPr/>
        </p:nvSpPr>
        <p:spPr>
          <a:xfrm>
            <a:off x="1068366" y="1711319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  <a:endParaRPr lang="vi-VN" sz="32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0EBB57-6499-41A3-9E09-EA76113AA47C}"/>
              </a:ext>
            </a:extLst>
          </p:cNvPr>
          <p:cNvGrpSpPr/>
          <p:nvPr/>
        </p:nvGrpSpPr>
        <p:grpSpPr>
          <a:xfrm>
            <a:off x="1632888" y="1781933"/>
            <a:ext cx="1116312" cy="461666"/>
            <a:chOff x="1870518" y="1440653"/>
            <a:chExt cx="1116312" cy="46166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A738ED9-030B-48F0-B7A7-2D95EC31B05D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2A6ED7E-65CB-4096-9A9E-F7DF09BA3F15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C588C6-860F-49AA-9918-14B08B9CEB30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2400" dirty="0"/>
                  <a:t>Số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9F02A3F-B355-43D4-8F37-6DEDCEAC8F80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/>
                <a:t>?</a:t>
              </a:r>
            </a:p>
          </p:txBody>
        </p:sp>
      </p:grp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837EB35-3A62-4356-B298-AF28F3214F65}"/>
              </a:ext>
            </a:extLst>
          </p:cNvPr>
          <p:cNvSpPr/>
          <p:nvPr/>
        </p:nvSpPr>
        <p:spPr>
          <a:xfrm flipH="1">
            <a:off x="1473072" y="2583543"/>
            <a:ext cx="1094170" cy="3265714"/>
          </a:xfrm>
          <a:prstGeom prst="parallelogram">
            <a:avLst>
              <a:gd name="adj" fmla="val 0"/>
            </a:avLst>
          </a:prstGeom>
          <a:solidFill>
            <a:srgbClr val="FFF32E"/>
          </a:solidFill>
          <a:ln>
            <a:solidFill>
              <a:srgbClr val="FFF32E"/>
            </a:solidFill>
          </a:ln>
          <a:effectLst>
            <a:outerShdw blurRad="63500" sx="106000" sy="10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</a:rPr>
              <a:t>Mỗi bạn làm gì lúc mấy giờ?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61F3599-5999-4382-B05E-E06E4A849B53}"/>
              </a:ext>
            </a:extLst>
          </p:cNvPr>
          <p:cNvGrpSpPr/>
          <p:nvPr/>
        </p:nvGrpSpPr>
        <p:grpSpPr>
          <a:xfrm>
            <a:off x="4013719" y="2964186"/>
            <a:ext cx="414981" cy="523220"/>
            <a:chOff x="8609749" y="4291143"/>
            <a:chExt cx="414981" cy="52322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578A14A-AD8E-4581-9CFA-998DBADAC7F5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B468E06-59CE-4FBF-BDC4-52288FB91850}"/>
                </a:ext>
              </a:extLst>
            </p:cNvPr>
            <p:cNvSpPr/>
            <p:nvPr/>
          </p:nvSpPr>
          <p:spPr>
            <a:xfrm>
              <a:off x="8624888" y="4291143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1CC1ED8-9657-4EA5-B0CC-794FE10D8146}"/>
              </a:ext>
            </a:extLst>
          </p:cNvPr>
          <p:cNvGrpSpPr/>
          <p:nvPr/>
        </p:nvGrpSpPr>
        <p:grpSpPr>
          <a:xfrm>
            <a:off x="4914556" y="2964186"/>
            <a:ext cx="585418" cy="523220"/>
            <a:chOff x="8524700" y="4291143"/>
            <a:chExt cx="585418" cy="52322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FD07ABD8-3638-4C09-917C-E1041977761E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AFA9B65-9216-412A-8702-81575306BA77}"/>
                </a:ext>
              </a:extLst>
            </p:cNvPr>
            <p:cNvSpPr/>
            <p:nvPr/>
          </p:nvSpPr>
          <p:spPr>
            <a:xfrm>
              <a:off x="8524700" y="4291143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15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47B47CF-D157-4240-A5D2-582F2210E34F}"/>
              </a:ext>
            </a:extLst>
          </p:cNvPr>
          <p:cNvGrpSpPr/>
          <p:nvPr/>
        </p:nvGrpSpPr>
        <p:grpSpPr>
          <a:xfrm>
            <a:off x="7840152" y="2964186"/>
            <a:ext cx="414981" cy="523220"/>
            <a:chOff x="8609749" y="4291143"/>
            <a:chExt cx="414981" cy="52322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AF60470-6333-45EF-A138-250A8AB8E218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D45F3C9-BABC-4388-8D75-C14C6473BFE8}"/>
                </a:ext>
              </a:extLst>
            </p:cNvPr>
            <p:cNvSpPr/>
            <p:nvPr/>
          </p:nvSpPr>
          <p:spPr>
            <a:xfrm>
              <a:off x="8624888" y="4291143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CDCA037-EFEA-4654-B293-684D33ED756A}"/>
              </a:ext>
            </a:extLst>
          </p:cNvPr>
          <p:cNvGrpSpPr/>
          <p:nvPr/>
        </p:nvGrpSpPr>
        <p:grpSpPr>
          <a:xfrm>
            <a:off x="8740989" y="2964186"/>
            <a:ext cx="585418" cy="523220"/>
            <a:chOff x="8524700" y="4291143"/>
            <a:chExt cx="585418" cy="52322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29793608-BC05-471D-9A72-47DE9D1D1B06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95A3A2-0A52-4201-A6C0-A7015B5BFF33}"/>
                </a:ext>
              </a:extLst>
            </p:cNvPr>
            <p:cNvSpPr/>
            <p:nvPr/>
          </p:nvSpPr>
          <p:spPr>
            <a:xfrm>
              <a:off x="8524700" y="4291143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30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13B8F0C-CE1D-429B-9007-6B8E4AD56272}"/>
              </a:ext>
            </a:extLst>
          </p:cNvPr>
          <p:cNvGrpSpPr/>
          <p:nvPr/>
        </p:nvGrpSpPr>
        <p:grpSpPr>
          <a:xfrm>
            <a:off x="4013719" y="5866888"/>
            <a:ext cx="414981" cy="523220"/>
            <a:chOff x="8609749" y="4291143"/>
            <a:chExt cx="414981" cy="523220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3F2BB95-9A50-4E7C-8560-8126F38B860A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65179B5-1609-40ED-A93D-DAF8FBFEA878}"/>
                </a:ext>
              </a:extLst>
            </p:cNvPr>
            <p:cNvSpPr/>
            <p:nvPr/>
          </p:nvSpPr>
          <p:spPr>
            <a:xfrm>
              <a:off x="8624888" y="4291143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6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4B059F0-AEF7-4F17-AE56-5AF6EE5D8AB4}"/>
              </a:ext>
            </a:extLst>
          </p:cNvPr>
          <p:cNvGrpSpPr/>
          <p:nvPr/>
        </p:nvGrpSpPr>
        <p:grpSpPr>
          <a:xfrm>
            <a:off x="4914556" y="5866888"/>
            <a:ext cx="585418" cy="523220"/>
            <a:chOff x="8524700" y="4291143"/>
            <a:chExt cx="585418" cy="523220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B1BFE637-5667-4011-9CF8-E3E9CE50B55C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26A8CFC-21DF-498E-9C39-1FBCAB6C8107}"/>
                </a:ext>
              </a:extLst>
            </p:cNvPr>
            <p:cNvSpPr/>
            <p:nvPr/>
          </p:nvSpPr>
          <p:spPr>
            <a:xfrm>
              <a:off x="8524700" y="4291143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15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DE3D4-4A2F-42D2-8CFF-FF25D91FC099}"/>
              </a:ext>
            </a:extLst>
          </p:cNvPr>
          <p:cNvGrpSpPr/>
          <p:nvPr/>
        </p:nvGrpSpPr>
        <p:grpSpPr>
          <a:xfrm>
            <a:off x="7831519" y="5510533"/>
            <a:ext cx="585418" cy="523220"/>
            <a:chOff x="8524700" y="4291143"/>
            <a:chExt cx="585418" cy="523220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0BE9257-A344-4647-A4D7-E7ECE808D6E9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29EEDEF-0C03-4D71-A77C-9E48437AF02F}"/>
                </a:ext>
              </a:extLst>
            </p:cNvPr>
            <p:cNvSpPr/>
            <p:nvPr/>
          </p:nvSpPr>
          <p:spPr>
            <a:xfrm>
              <a:off x="8524700" y="4291143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10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F964930-8986-42A0-9749-07C0051FFEFF}"/>
              </a:ext>
            </a:extLst>
          </p:cNvPr>
          <p:cNvGrpSpPr/>
          <p:nvPr/>
        </p:nvGrpSpPr>
        <p:grpSpPr>
          <a:xfrm>
            <a:off x="8817405" y="5510533"/>
            <a:ext cx="585418" cy="523220"/>
            <a:chOff x="8524700" y="4291143"/>
            <a:chExt cx="585418" cy="52322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7526C23-0BE9-4379-896D-E0B9863B4965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2CB83D1-EC6F-4CD3-9058-F0D9327687AA}"/>
                </a:ext>
              </a:extLst>
            </p:cNvPr>
            <p:cNvSpPr/>
            <p:nvPr/>
          </p:nvSpPr>
          <p:spPr>
            <a:xfrm>
              <a:off x="8524700" y="4291143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34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EDF2AA6-944A-4F0C-8C7A-8F4B8BE2E991}"/>
              </a:ext>
            </a:extLst>
          </p:cNvPr>
          <p:cNvSpPr/>
          <p:nvPr/>
        </p:nvSpPr>
        <p:spPr>
          <a:xfrm>
            <a:off x="3081512" y="817496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  <a:endParaRPr lang="vi-VN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87587C-644F-4C06-AEB4-2185BAD90A69}"/>
              </a:ext>
            </a:extLst>
          </p:cNvPr>
          <p:cNvSpPr txBox="1"/>
          <p:nvPr/>
        </p:nvSpPr>
        <p:spPr>
          <a:xfrm>
            <a:off x="3518834" y="817496"/>
            <a:ext cx="7666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Tìm hai đồng hồ chỉ cùng thời gian vào buổi chiều, tối hoặc đêm.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ECAC3-3976-4203-9C12-A7DD29342A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043" y="1757537"/>
            <a:ext cx="9967913" cy="373906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289318-2D5C-4153-8258-F66DD4FD6093}"/>
              </a:ext>
            </a:extLst>
          </p:cNvPr>
          <p:cNvCxnSpPr>
            <a:cxnSpLocks/>
          </p:cNvCxnSpPr>
          <p:nvPr/>
        </p:nvCxnSpPr>
        <p:spPr>
          <a:xfrm flipH="1">
            <a:off x="2612571" y="3627070"/>
            <a:ext cx="2290484" cy="6111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D2CF6C-1FDE-41D0-B8B2-D22445385A43}"/>
              </a:ext>
            </a:extLst>
          </p:cNvPr>
          <p:cNvCxnSpPr>
            <a:cxnSpLocks/>
          </p:cNvCxnSpPr>
          <p:nvPr/>
        </p:nvCxnSpPr>
        <p:spPr>
          <a:xfrm flipH="1">
            <a:off x="7351835" y="3684376"/>
            <a:ext cx="2290484" cy="6111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4D19DF-F363-45C0-8980-FAC9DF1CF62A}"/>
              </a:ext>
            </a:extLst>
          </p:cNvPr>
          <p:cNvCxnSpPr>
            <a:cxnSpLocks/>
          </p:cNvCxnSpPr>
          <p:nvPr/>
        </p:nvCxnSpPr>
        <p:spPr>
          <a:xfrm>
            <a:off x="7288947" y="3684376"/>
            <a:ext cx="2290482" cy="5537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04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EEDE8BF3-6E84-403C-8613-8148F301B832}"/>
              </a:ext>
            </a:extLst>
          </p:cNvPr>
          <p:cNvGrpSpPr/>
          <p:nvPr/>
        </p:nvGrpSpPr>
        <p:grpSpPr>
          <a:xfrm>
            <a:off x="3180089" y="252390"/>
            <a:ext cx="8158002" cy="6190726"/>
            <a:chOff x="2980976" y="261946"/>
            <a:chExt cx="8158002" cy="619072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CF7AC5-58C6-431B-ACCD-398E19CAA2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r="51169"/>
            <a:stretch/>
          </p:blipFill>
          <p:spPr>
            <a:xfrm>
              <a:off x="3438402" y="261946"/>
              <a:ext cx="3332229" cy="592769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5A0A0D7F-1CA0-4160-BFF7-FE662BC10E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50962"/>
            <a:stretch/>
          </p:blipFill>
          <p:spPr>
            <a:xfrm>
              <a:off x="7529150" y="261946"/>
              <a:ext cx="3346372" cy="5927699"/>
            </a:xfrm>
            <a:prstGeom prst="rect">
              <a:avLst/>
            </a:prstGeom>
          </p:spPr>
        </p:pic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458F06C-363F-4976-9D8E-A47992CE8C85}"/>
                </a:ext>
              </a:extLst>
            </p:cNvPr>
            <p:cNvGrpSpPr/>
            <p:nvPr/>
          </p:nvGrpSpPr>
          <p:grpSpPr>
            <a:xfrm>
              <a:off x="3499523" y="2603450"/>
              <a:ext cx="3643087" cy="832393"/>
              <a:chOff x="3483429" y="2598003"/>
              <a:chExt cx="3643087" cy="83239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55F4C03-7EFD-47A8-A689-4A3ABAC049AB}"/>
                  </a:ext>
                </a:extLst>
              </p:cNvPr>
              <p:cNvSpPr txBox="1"/>
              <p:nvPr/>
            </p:nvSpPr>
            <p:spPr>
              <a:xfrm flipH="1">
                <a:off x="3483429" y="2598003"/>
                <a:ext cx="3643087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vi-VN" sz="2400" dirty="0"/>
                  <a:t>Nam học bài</a:t>
                </a:r>
              </a:p>
              <a:p>
                <a:r>
                  <a:rPr lang="vi-VN" sz="2400" dirty="0"/>
                  <a:t>lúc      giờ       phút sáng. </a:t>
                </a:r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CB38D7E8-E234-48B4-87C6-DDD60C288494}"/>
                  </a:ext>
                </a:extLst>
              </p:cNvPr>
              <p:cNvSpPr/>
              <p:nvPr/>
            </p:nvSpPr>
            <p:spPr>
              <a:xfrm>
                <a:off x="4013890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  <p:sp>
            <p:nvSpPr>
              <p:cNvPr id="59" name="Rectangle: Rounded Corners 58">
                <a:extLst>
                  <a:ext uri="{FF2B5EF4-FFF2-40B4-BE49-F238E27FC236}">
                    <a16:creationId xmlns:a16="http://schemas.microsoft.com/office/drawing/2014/main" id="{DD1D5903-F9BD-4631-9F77-1F7092C30FB1}"/>
                  </a:ext>
                </a:extLst>
              </p:cNvPr>
              <p:cNvSpPr/>
              <p:nvPr/>
            </p:nvSpPr>
            <p:spPr>
              <a:xfrm>
                <a:off x="4995883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2C7701B-1A39-45DA-9B87-DF51FF7288FC}"/>
                </a:ext>
              </a:extLst>
            </p:cNvPr>
            <p:cNvGrpSpPr/>
            <p:nvPr/>
          </p:nvGrpSpPr>
          <p:grpSpPr>
            <a:xfrm>
              <a:off x="7495891" y="2660231"/>
              <a:ext cx="3643087" cy="832393"/>
              <a:chOff x="3483429" y="2598003"/>
              <a:chExt cx="3643087" cy="83239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5044D2D-542E-4CD0-968F-C58F1C7A36F3}"/>
                  </a:ext>
                </a:extLst>
              </p:cNvPr>
              <p:cNvSpPr txBox="1"/>
              <p:nvPr/>
            </p:nvSpPr>
            <p:spPr>
              <a:xfrm flipH="1">
                <a:off x="3483429" y="2598003"/>
                <a:ext cx="3643087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vi-VN" sz="2400" dirty="0"/>
                  <a:t>Nam ở thư viện</a:t>
                </a:r>
              </a:p>
              <a:p>
                <a:r>
                  <a:rPr lang="vi-VN" sz="2400" dirty="0"/>
                  <a:t>lúc      giờ       phút chiều.</a:t>
                </a:r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71FDC667-299B-4EF9-AF58-DC446B583B46}"/>
                  </a:ext>
                </a:extLst>
              </p:cNvPr>
              <p:cNvSpPr/>
              <p:nvPr/>
            </p:nvSpPr>
            <p:spPr>
              <a:xfrm>
                <a:off x="4028404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4A2FD8E7-EB7B-45AE-BA01-0F3857B84575}"/>
                  </a:ext>
                </a:extLst>
              </p:cNvPr>
              <p:cNvSpPr/>
              <p:nvPr/>
            </p:nvSpPr>
            <p:spPr>
              <a:xfrm>
                <a:off x="5010397" y="2968732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7AE77915-6FF2-4AEA-AA5A-ECF97F6AA9AD}"/>
                </a:ext>
              </a:extLst>
            </p:cNvPr>
            <p:cNvGrpSpPr/>
            <p:nvPr/>
          </p:nvGrpSpPr>
          <p:grpSpPr>
            <a:xfrm>
              <a:off x="2980976" y="5836059"/>
              <a:ext cx="4264668" cy="463414"/>
              <a:chOff x="3483428" y="2598003"/>
              <a:chExt cx="4264668" cy="463414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4A7E305-BD36-45D2-91C3-E895B0580E87}"/>
                  </a:ext>
                </a:extLst>
              </p:cNvPr>
              <p:cNvSpPr txBox="1"/>
              <p:nvPr/>
            </p:nvSpPr>
            <p:spPr>
              <a:xfrm flipH="1">
                <a:off x="3483428" y="2598003"/>
                <a:ext cx="426466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vi-VN" sz="2400" dirty="0"/>
                  <a:t>Nam tan học lúc      giờ chiều.</a:t>
                </a:r>
              </a:p>
            </p:txBody>
          </p:sp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797E9CE8-7733-4978-A7AB-A965582B68C2}"/>
                  </a:ext>
                </a:extLst>
              </p:cNvPr>
              <p:cNvSpPr/>
              <p:nvPr/>
            </p:nvSpPr>
            <p:spPr>
              <a:xfrm>
                <a:off x="5828824" y="2599753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CDFB0BB-0001-4774-B8CB-654ED8330C43}"/>
                </a:ext>
              </a:extLst>
            </p:cNvPr>
            <p:cNvGrpSpPr/>
            <p:nvPr/>
          </p:nvGrpSpPr>
          <p:grpSpPr>
            <a:xfrm>
              <a:off x="7529150" y="5614833"/>
              <a:ext cx="3273907" cy="837839"/>
              <a:chOff x="3483426" y="2598003"/>
              <a:chExt cx="3273907" cy="83783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5CECAAF-5A8C-439B-9118-89F1BC0EE6DF}"/>
                  </a:ext>
                </a:extLst>
              </p:cNvPr>
              <p:cNvSpPr txBox="1"/>
              <p:nvPr/>
            </p:nvSpPr>
            <p:spPr>
              <a:xfrm flipH="1">
                <a:off x="3483426" y="2598003"/>
                <a:ext cx="3273907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vi-VN" sz="2400" dirty="0"/>
                  <a:t>Nam rửa bát </a:t>
                </a:r>
              </a:p>
              <a:p>
                <a:r>
                  <a:rPr lang="vi-VN" sz="2400" dirty="0"/>
                  <a:t>lúc       giờ      phút tối.</a:t>
                </a:r>
              </a:p>
            </p:txBody>
          </p:sp>
          <p:sp>
            <p:nvSpPr>
              <p:cNvPr id="70" name="Rectangle: Rounded Corners 69">
                <a:extLst>
                  <a:ext uri="{FF2B5EF4-FFF2-40B4-BE49-F238E27FC236}">
                    <a16:creationId xmlns:a16="http://schemas.microsoft.com/office/drawing/2014/main" id="{EDF76A8A-F104-4E5F-8AC8-120C93F91705}"/>
                  </a:ext>
                </a:extLst>
              </p:cNvPr>
              <p:cNvSpPr/>
              <p:nvPr/>
            </p:nvSpPr>
            <p:spPr>
              <a:xfrm>
                <a:off x="4033221" y="2974178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9DBC252B-FF8A-4C0B-A51A-0C4480229ED3}"/>
                  </a:ext>
                </a:extLst>
              </p:cNvPr>
              <p:cNvSpPr/>
              <p:nvPr/>
            </p:nvSpPr>
            <p:spPr>
              <a:xfrm>
                <a:off x="5015214" y="2974178"/>
                <a:ext cx="414981" cy="4616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A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8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p:grp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E2CB89AE-F394-4E6D-910E-B1EABA62A9D7}"/>
              </a:ext>
            </a:extLst>
          </p:cNvPr>
          <p:cNvSpPr/>
          <p:nvPr/>
        </p:nvSpPr>
        <p:spPr>
          <a:xfrm>
            <a:off x="1068366" y="1711319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  <a:endParaRPr lang="vi-VN" sz="32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0EBB57-6499-41A3-9E09-EA76113AA47C}"/>
              </a:ext>
            </a:extLst>
          </p:cNvPr>
          <p:cNvGrpSpPr/>
          <p:nvPr/>
        </p:nvGrpSpPr>
        <p:grpSpPr>
          <a:xfrm>
            <a:off x="1632888" y="1781933"/>
            <a:ext cx="1116312" cy="461666"/>
            <a:chOff x="1870518" y="1440653"/>
            <a:chExt cx="1116312" cy="46166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A738ED9-030B-48F0-B7A7-2D95EC31B05D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2A6ED7E-65CB-4096-9A9E-F7DF09BA3F15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C588C6-860F-49AA-9918-14B08B9CEB30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2400" dirty="0"/>
                  <a:t>Số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9F02A3F-B355-43D4-8F37-6DEDCEAC8F80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/>
                <a:t>?</a:t>
              </a:r>
            </a:p>
          </p:txBody>
        </p:sp>
      </p:grp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837EB35-3A62-4356-B298-AF28F3214F65}"/>
              </a:ext>
            </a:extLst>
          </p:cNvPr>
          <p:cNvSpPr/>
          <p:nvPr/>
        </p:nvSpPr>
        <p:spPr>
          <a:xfrm flipH="1">
            <a:off x="912090" y="2337289"/>
            <a:ext cx="2972803" cy="1091712"/>
          </a:xfrm>
          <a:prstGeom prst="parallelogram">
            <a:avLst>
              <a:gd name="adj" fmla="val 0"/>
            </a:avLst>
          </a:prstGeom>
          <a:noFill/>
          <a:ln>
            <a:noFill/>
          </a:ln>
          <a:effectLst>
            <a:outerShdw blurRad="63500" sx="106000" sy="10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chemeClr val="tx1"/>
                </a:solidFill>
              </a:rPr>
              <a:t>Nam làm gì lúc mấy giờ?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61F3599-5999-4382-B05E-E06E4A849B53}"/>
              </a:ext>
            </a:extLst>
          </p:cNvPr>
          <p:cNvGrpSpPr/>
          <p:nvPr/>
        </p:nvGrpSpPr>
        <p:grpSpPr>
          <a:xfrm>
            <a:off x="4225751" y="2964186"/>
            <a:ext cx="414981" cy="523220"/>
            <a:chOff x="8609749" y="4291143"/>
            <a:chExt cx="414981" cy="52322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578A14A-AD8E-4581-9CFA-998DBADAC7F5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B468E06-59CE-4FBF-BDC4-52288FB91850}"/>
                </a:ext>
              </a:extLst>
            </p:cNvPr>
            <p:cNvSpPr/>
            <p:nvPr/>
          </p:nvSpPr>
          <p:spPr>
            <a:xfrm>
              <a:off x="8624888" y="4291143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9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1CC1ED8-9657-4EA5-B0CC-794FE10D8146}"/>
              </a:ext>
            </a:extLst>
          </p:cNvPr>
          <p:cNvGrpSpPr/>
          <p:nvPr/>
        </p:nvGrpSpPr>
        <p:grpSpPr>
          <a:xfrm>
            <a:off x="5126588" y="2964186"/>
            <a:ext cx="585418" cy="523220"/>
            <a:chOff x="8524700" y="4291143"/>
            <a:chExt cx="585418" cy="52322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FD07ABD8-3638-4C09-917C-E1041977761E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AFA9B65-9216-412A-8702-81575306BA77}"/>
                </a:ext>
              </a:extLst>
            </p:cNvPr>
            <p:cNvSpPr/>
            <p:nvPr/>
          </p:nvSpPr>
          <p:spPr>
            <a:xfrm>
              <a:off x="8524700" y="4291143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30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47B47CF-D157-4240-A5D2-582F2210E34F}"/>
              </a:ext>
            </a:extLst>
          </p:cNvPr>
          <p:cNvGrpSpPr/>
          <p:nvPr/>
        </p:nvGrpSpPr>
        <p:grpSpPr>
          <a:xfrm>
            <a:off x="8237720" y="3017194"/>
            <a:ext cx="414981" cy="523220"/>
            <a:chOff x="8609749" y="4291143"/>
            <a:chExt cx="414981" cy="52322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AF60470-6333-45EF-A138-250A8AB8E218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D45F3C9-BABC-4388-8D75-C14C6473BFE8}"/>
                </a:ext>
              </a:extLst>
            </p:cNvPr>
            <p:cNvSpPr/>
            <p:nvPr/>
          </p:nvSpPr>
          <p:spPr>
            <a:xfrm>
              <a:off x="8624888" y="4291143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CDCA037-EFEA-4654-B293-684D33ED756A}"/>
              </a:ext>
            </a:extLst>
          </p:cNvPr>
          <p:cNvGrpSpPr/>
          <p:nvPr/>
        </p:nvGrpSpPr>
        <p:grpSpPr>
          <a:xfrm>
            <a:off x="9138557" y="3017194"/>
            <a:ext cx="585418" cy="523220"/>
            <a:chOff x="8524700" y="4291143"/>
            <a:chExt cx="585418" cy="52322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29793608-BC05-471D-9A72-47DE9D1D1B06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95A3A2-0A52-4201-A6C0-A7015B5BFF33}"/>
                </a:ext>
              </a:extLst>
            </p:cNvPr>
            <p:cNvSpPr/>
            <p:nvPr/>
          </p:nvSpPr>
          <p:spPr>
            <a:xfrm>
              <a:off x="8524700" y="4291143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15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13B8F0C-CE1D-429B-9007-6B8E4AD56272}"/>
              </a:ext>
            </a:extLst>
          </p:cNvPr>
          <p:cNvGrpSpPr/>
          <p:nvPr/>
        </p:nvGrpSpPr>
        <p:grpSpPr>
          <a:xfrm>
            <a:off x="5515369" y="5822229"/>
            <a:ext cx="414981" cy="523220"/>
            <a:chOff x="8609749" y="4291143"/>
            <a:chExt cx="414981" cy="523220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3F2BB95-9A50-4E7C-8560-8126F38B860A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65179B5-1609-40ED-A93D-DAF8FBFEA878}"/>
                </a:ext>
              </a:extLst>
            </p:cNvPr>
            <p:cNvSpPr/>
            <p:nvPr/>
          </p:nvSpPr>
          <p:spPr>
            <a:xfrm>
              <a:off x="8624888" y="4291143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DE3D4-4A2F-42D2-8CFF-FF25D91FC099}"/>
              </a:ext>
            </a:extLst>
          </p:cNvPr>
          <p:cNvGrpSpPr/>
          <p:nvPr/>
        </p:nvGrpSpPr>
        <p:grpSpPr>
          <a:xfrm>
            <a:off x="8275625" y="5971236"/>
            <a:ext cx="414981" cy="523220"/>
            <a:chOff x="8609749" y="4291143"/>
            <a:chExt cx="414981" cy="523220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0BE9257-A344-4647-A4D7-E7ECE808D6E9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29EEDEF-0C03-4D71-A77C-9E48437AF02F}"/>
                </a:ext>
              </a:extLst>
            </p:cNvPr>
            <p:cNvSpPr/>
            <p:nvPr/>
          </p:nvSpPr>
          <p:spPr>
            <a:xfrm>
              <a:off x="8624888" y="4291143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7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F964930-8986-42A0-9749-07C0051FFEFF}"/>
              </a:ext>
            </a:extLst>
          </p:cNvPr>
          <p:cNvGrpSpPr/>
          <p:nvPr/>
        </p:nvGrpSpPr>
        <p:grpSpPr>
          <a:xfrm>
            <a:off x="9176462" y="5971236"/>
            <a:ext cx="585418" cy="523220"/>
            <a:chOff x="8524700" y="4291143"/>
            <a:chExt cx="585418" cy="52322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7526C23-0BE9-4379-896D-E0B9863B4965}"/>
                </a:ext>
              </a:extLst>
            </p:cNvPr>
            <p:cNvSpPr/>
            <p:nvPr/>
          </p:nvSpPr>
          <p:spPr>
            <a:xfrm>
              <a:off x="8609749" y="4297985"/>
              <a:ext cx="414981" cy="4616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B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2CB83D1-EC6F-4CD3-9058-F0D9327687AA}"/>
                </a:ext>
              </a:extLst>
            </p:cNvPr>
            <p:cNvSpPr/>
            <p:nvPr/>
          </p:nvSpPr>
          <p:spPr>
            <a:xfrm>
              <a:off x="8524700" y="4291143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2800" b="1" dirty="0">
                  <a:solidFill>
                    <a:srgbClr val="FF0000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819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0" y="2197892"/>
            <a:ext cx="5332043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ctr"/>
            <a:r>
              <a:rPr lang="en-US" sz="8000" b="1" kern="1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Times New Roman" panose="02020603050405020304"/>
              </a:rPr>
              <a:t>CỦNG CỐ BÀI HỌC</a:t>
            </a:r>
          </a:p>
        </p:txBody>
      </p:sp>
      <p:pic>
        <p:nvPicPr>
          <p:cNvPr id="18" name="Picture 2" descr="Kết nối tri thức với cuộc số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/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510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341FD9-E456-4BFF-91A0-12AB7B5F9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09715" cy="7010400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C8B8BDE1-6B4F-4F4F-8404-8CC13C03C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7657" y="234353"/>
            <a:ext cx="3351058" cy="1015663"/>
          </a:xfrm>
          <a:prstGeom prst="rect">
            <a:avLst/>
          </a:prstGeom>
          <a:noFill/>
          <a:ln w="28575">
            <a:pattFill prst="weave">
              <a:fgClr>
                <a:srgbClr val="00FF00"/>
              </a:fgClr>
              <a:bgClr>
                <a:srgbClr val="CC0066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just"/>
            <a:r>
              <a:rPr lang="en-US" altLang="en-US" sz="6000" b="1" dirty="0">
                <a:solidFill>
                  <a:srgbClr val="FF0000"/>
                </a:solidFill>
                <a:latin typeface="Arial" panose="020B0604020202020204" pitchFamily="34" charset="0"/>
              </a:rPr>
              <a:t>DẶN DÒ</a:t>
            </a:r>
            <a:endParaRPr lang="vi-VN" altLang="en-US" sz="60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29CD9-5C0C-41AF-B789-837FC9919D40}"/>
              </a:ext>
            </a:extLst>
          </p:cNvPr>
          <p:cNvSpPr txBox="1"/>
          <p:nvPr/>
        </p:nvSpPr>
        <p:spPr>
          <a:xfrm>
            <a:off x="1141693" y="2112139"/>
            <a:ext cx="108029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alt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en-US" altLang="en-US" sz="6000" b="1" i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altLang="en-US" sz="60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altLang="en-US" sz="6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US" altLang="en-US" sz="6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56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1F44B3-8C91-4510-9A94-71C36801D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17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A51DF4-B633-468C-AD15-4ED93B420E97}"/>
              </a:ext>
            </a:extLst>
          </p:cNvPr>
          <p:cNvSpPr txBox="1"/>
          <p:nvPr/>
        </p:nvSpPr>
        <p:spPr>
          <a:xfrm>
            <a:off x="424544" y="1425977"/>
            <a:ext cx="10254342" cy="349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 HỌC KẾT THÚC</a:t>
            </a:r>
          </a:p>
          <a:p>
            <a:pPr algn="ctr">
              <a:lnSpc>
                <a:spcPct val="200000"/>
              </a:lnSpc>
            </a:pPr>
            <a:r>
              <a:rPr lang="en-US" sz="6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TẠM BIỆT CÁC EM!</a:t>
            </a:r>
          </a:p>
        </p:txBody>
      </p:sp>
    </p:spTree>
    <p:extLst>
      <p:ext uri="{BB962C8B-B14F-4D97-AF65-F5344CB8AC3E}">
        <p14:creationId xmlns:p14="http://schemas.microsoft.com/office/powerpoint/2010/main" val="391605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403</Words>
  <Application>Microsoft Office PowerPoint</Application>
  <PresentationFormat>Widescreen</PresentationFormat>
  <Paragraphs>143</Paragraphs>
  <Slides>17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Microsoft YaHei</vt:lpstr>
      <vt:lpstr>.VnBlack</vt:lpstr>
      <vt:lpstr>Arial</vt:lpstr>
      <vt:lpstr>Arial-Rounded</vt:lpstr>
      <vt:lpstr>Calibri</vt:lpstr>
      <vt:lpstr>Calibri Light</vt:lpstr>
      <vt:lpstr>HP001 4 hàng</vt:lpstr>
      <vt:lpstr>Montserrat</vt:lpstr>
      <vt:lpstr>Playfair Display</vt:lpstr>
      <vt:lpstr>Times New Roman</vt:lpstr>
      <vt:lpstr>UTM Cookies</vt:lpstr>
      <vt:lpstr>Office Theme</vt:lpstr>
      <vt:lpstr>6_Office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HP-CQ</cp:lastModifiedBy>
  <cp:revision>101</cp:revision>
  <dcterms:created xsi:type="dcterms:W3CDTF">2021-06-02T01:34:28Z</dcterms:created>
  <dcterms:modified xsi:type="dcterms:W3CDTF">2024-05-08T00:21:38Z</dcterms:modified>
</cp:coreProperties>
</file>