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334" r:id="rId2"/>
    <p:sldId id="298" r:id="rId3"/>
    <p:sldId id="300" r:id="rId4"/>
    <p:sldId id="299" r:id="rId5"/>
    <p:sldId id="301" r:id="rId6"/>
    <p:sldId id="297" r:id="rId7"/>
    <p:sldId id="316" r:id="rId8"/>
    <p:sldId id="261" r:id="rId9"/>
    <p:sldId id="306" r:id="rId10"/>
    <p:sldId id="303" r:id="rId11"/>
    <p:sldId id="317" r:id="rId12"/>
    <p:sldId id="335" r:id="rId13"/>
    <p:sldId id="309" r:id="rId14"/>
    <p:sldId id="308" r:id="rId15"/>
    <p:sldId id="310" r:id="rId16"/>
    <p:sldId id="311" r:id="rId17"/>
    <p:sldId id="312" r:id="rId18"/>
    <p:sldId id="313" r:id="rId19"/>
    <p:sldId id="315" r:id="rId20"/>
    <p:sldId id="296" r:id="rId21"/>
    <p:sldId id="302" r:id="rId22"/>
    <p:sldId id="307" r:id="rId23"/>
    <p:sldId id="33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62" autoAdjust="0"/>
  </p:normalViewPr>
  <p:slideViewPr>
    <p:cSldViewPr showGuides="1">
      <p:cViewPr varScale="1">
        <p:scale>
          <a:sx n="69" d="100"/>
          <a:sy n="69" d="100"/>
        </p:scale>
        <p:origin x="141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CB32A5-7715-4360-8BF8-E8435C30018B}" type="datetimeFigureOut">
              <a:rPr lang="en-US" smtClean="0"/>
              <a:t>8/5/2024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40DEFF-AC3A-470B-9C25-0719C91F728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40DEFF-AC3A-470B-9C25-0719C91F728D}" type="slidenum">
              <a:rPr lang="en-US" smtClean="0"/>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C57F54-27D6-47A3-9D74-3C3FE8C49AE2}"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57F54-27D6-47A3-9D74-3C3FE8C49AE2}"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C57F54-27D6-47A3-9D74-3C3FE8C49AE2}"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C57F54-27D6-47A3-9D74-3C3FE8C49AE2}" type="datetimeFigureOut">
              <a:rPr lang="en-US" smtClean="0"/>
              <a:t>8/5/2024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C57F54-27D6-47A3-9D74-3C3FE8C49AE2}" type="datetimeFigureOut">
              <a:rPr lang="en-US" smtClean="0"/>
              <a:t>8/5/2024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C57F54-27D6-47A3-9D74-3C3FE8C49AE2}" type="datetimeFigureOut">
              <a:rPr lang="en-US" smtClean="0"/>
              <a:t>8/5/2024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57F54-27D6-47A3-9D74-3C3FE8C49AE2}" type="datetimeFigureOut">
              <a:rPr lang="en-US" smtClean="0"/>
              <a:t>8/5/2024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57F54-27D6-47A3-9D74-3C3FE8C49AE2}" type="datetimeFigureOut">
              <a:rPr lang="en-US" smtClean="0"/>
              <a:t>8/5/2024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57F54-27D6-47A3-9D74-3C3FE8C49AE2}" type="datetimeFigureOut">
              <a:rPr lang="en-US" smtClean="0"/>
              <a:t>8/5/2024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57F54-27D6-47A3-9D74-3C3FE8C49AE2}"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57F54-27D6-47A3-9D74-3C3FE8C49AE2}" type="datetimeFigureOut">
              <a:rPr lang="en-US" smtClean="0"/>
              <a:t>8/5/2024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B7D8E8-D520-4988-BDAC-401906A6879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C57F54-27D6-47A3-9D74-3C3FE8C49AE2}" type="datetimeFigureOut">
              <a:rPr lang="en-US" smtClean="0"/>
              <a:t>8/5/2024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B7D8E8-D520-4988-BDAC-401906A6879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6.png"/><Relationship Id="rId3" Type="http://schemas.openxmlformats.org/officeDocument/2006/relationships/image" Target="../media/image19.png"/><Relationship Id="rId7" Type="http://schemas.microsoft.com/office/2007/relationships/hdphoto" Target="../media/hdphoto2.wdp"/><Relationship Id="rId12"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4.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20.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9" name="Picture 8" descr="Shape, rectangle&#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3069" y="721519"/>
            <a:ext cx="6365081" cy="3269693"/>
          </a:xfrm>
          <a:prstGeom prst="rect">
            <a:avLst/>
          </a:prstGeom>
        </p:spPr>
      </p:pic>
      <p:sp>
        <p:nvSpPr>
          <p:cNvPr id="3" name="TextBox 2"/>
          <p:cNvSpPr txBox="1"/>
          <p:nvPr/>
        </p:nvSpPr>
        <p:spPr>
          <a:xfrm>
            <a:off x="2186305" y="1676400"/>
            <a:ext cx="5378450" cy="19977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8000" b="1" i="0" u="none" strike="noStrike" kern="1200" cap="none" spc="0" normalizeH="0" baseline="0" noProof="0" dirty="0">
                <a:ln w="19050">
                  <a:noFill/>
                </a:ln>
                <a:blipFill dpi="0" rotWithShape="1">
                  <a:blip r:embed="rId4">
                    <a:extLst>
                      <a:ext uri="{28A0092B-C50C-407E-A947-70E740481C1C}">
                        <a14:useLocalDpi xmlns:a14="http://schemas.microsoft.com/office/drawing/2010/main" val="0"/>
                      </a:ext>
                    </a:extLst>
                  </a:blip>
                  <a:srcRect/>
                  <a:stretch>
                    <a:fillRect/>
                  </a:stretch>
                </a:blipFill>
                <a:effectLst>
                  <a:glow>
                    <a:prstClr val="white"/>
                  </a:glow>
                </a:effectLst>
                <a:uLnTx/>
                <a:uFillTx/>
                <a:latin typeface="Source Sans Pro" panose="020B0503030403020204" charset="0"/>
                <a:ea typeface="Tahoma" panose="020B0604030504040204" pitchFamily="34" charset="0"/>
                <a:cs typeface="Source Sans Pro" panose="020B0503030403020204" charset="0"/>
              </a:rPr>
              <a:t>KHỞI ĐỘNG</a:t>
            </a:r>
          </a:p>
        </p:txBody>
      </p:sp>
      <p:pic>
        <p:nvPicPr>
          <p:cNvPr id="5" name="Picture 4"/>
          <p:cNvPicPr>
            <a:picLocks noChangeAspect="1"/>
          </p:cNvPicPr>
          <p:nvPr/>
        </p:nvPicPr>
        <p:blipFill>
          <a:blip r:embed="rId5"/>
          <a:stretch>
            <a:fillRect/>
          </a:stretch>
        </p:blipFill>
        <p:spPr>
          <a:xfrm>
            <a:off x="6708740" y="3221831"/>
            <a:ext cx="1545841" cy="2565000"/>
          </a:xfrm>
          <a:prstGeom prst="rect">
            <a:avLst/>
          </a:prstGeom>
        </p:spPr>
      </p:pic>
      <p:pic>
        <p:nvPicPr>
          <p:cNvPr id="6" name="Picture 5"/>
          <p:cNvPicPr>
            <a:picLocks noChangeAspect="1"/>
          </p:cNvPicPr>
          <p:nvPr/>
        </p:nvPicPr>
        <p:blipFill>
          <a:blip r:embed="rId6"/>
          <a:stretch>
            <a:fillRect/>
          </a:stretch>
        </p:blipFill>
        <p:spPr>
          <a:xfrm>
            <a:off x="786258" y="3079687"/>
            <a:ext cx="1521887" cy="27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edge">
                                          <p:cBhvr>
                                            <p:cTn id="12" dur="1250"/>
                                            <p:tgtEl>
                                              <p:spTgt spid="3"/>
                                            </p:tgtEl>
                                          </p:cBhvr>
                                        </p:animEffect>
                                      </p:childTnLst>
                                    </p:cTn>
                                  </p:par>
                                  <p:par>
                                    <p:cTn id="13" presetID="2" presetClass="entr" presetSubtype="4" fill="hold" nodeType="withEffect" p14:presetBounceEnd="7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70000">
                                          <p:cBhvr additive="base">
                                            <p:cTn id="15" dur="1000" fill="hold"/>
                                            <p:tgtEl>
                                              <p:spTgt spid="6"/>
                                            </p:tgtEl>
                                            <p:attrNameLst>
                                              <p:attrName>ppt_x</p:attrName>
                                            </p:attrNameLst>
                                          </p:cBhvr>
                                          <p:tavLst>
                                            <p:tav tm="0">
                                              <p:val>
                                                <p:strVal val="#ppt_x"/>
                                              </p:val>
                                            </p:tav>
                                            <p:tav tm="100000">
                                              <p:val>
                                                <p:strVal val="#ppt_x"/>
                                              </p:val>
                                            </p:tav>
                                          </p:tavLst>
                                        </p:anim>
                                        <p:anim calcmode="lin" valueType="num" p14:bounceEnd="70000">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0000">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14:bounceEnd="7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70000">
                                          <p:cBhvr additive="base">
                                            <p:cTn id="20" dur="1000" fill="hold"/>
                                            <p:tgtEl>
                                              <p:spTgt spid="5"/>
                                            </p:tgtEl>
                                            <p:attrNameLst>
                                              <p:attrName>ppt_y</p:attrName>
                                            </p:attrNameLst>
                                          </p:cBhvr>
                                          <p:tavLst>
                                            <p:tav tm="0">
                                              <p:val>
                                                <p:strVal val="1+#ppt_h/2"/>
                                              </p:val>
                                            </p:tav>
                                            <p:tav tm="100000">
                                              <p:val>
                                                <p:strVal val="#ppt_y"/>
                                              </p:val>
                                            </p:tav>
                                          </p:tavLst>
                                        </p:anim>
                                      </p:childTnLst>
                                    </p:cTn>
                                  </p:par>
                                  <p:par>
                                    <p:cTn id="21" presetID="32" presetClass="emph" presetSubtype="0" repeatCount="indefinite" fill="hold" nodeType="withEffect">
                                      <p:stCondLst>
                                        <p:cond delay="0"/>
                                      </p:stCondLst>
                                      <p:childTnLst>
                                        <p:animRot by="120000">
                                          <p:cBhvr>
                                            <p:cTn id="22" dur="100" fill="hold">
                                              <p:stCondLst>
                                                <p:cond delay="0"/>
                                              </p:stCondLst>
                                            </p:cTn>
                                            <p:tgtEl>
                                              <p:spTgt spid="6"/>
                                            </p:tgtEl>
                                            <p:attrNameLst>
                                              <p:attrName>r</p:attrName>
                                            </p:attrNameLst>
                                          </p:cBhvr>
                                        </p:animRot>
                                        <p:animRot by="-240000">
                                          <p:cBhvr>
                                            <p:cTn id="23" dur="200" fill="hold">
                                              <p:stCondLst>
                                                <p:cond delay="200"/>
                                              </p:stCondLst>
                                            </p:cTn>
                                            <p:tgtEl>
                                              <p:spTgt spid="6"/>
                                            </p:tgtEl>
                                            <p:attrNameLst>
                                              <p:attrName>r</p:attrName>
                                            </p:attrNameLst>
                                          </p:cBhvr>
                                        </p:animRot>
                                        <p:animRot by="240000">
                                          <p:cBhvr>
                                            <p:cTn id="24" dur="200" fill="hold">
                                              <p:stCondLst>
                                                <p:cond delay="400"/>
                                              </p:stCondLst>
                                            </p:cTn>
                                            <p:tgtEl>
                                              <p:spTgt spid="6"/>
                                            </p:tgtEl>
                                            <p:attrNameLst>
                                              <p:attrName>r</p:attrName>
                                            </p:attrNameLst>
                                          </p:cBhvr>
                                        </p:animRot>
                                        <p:animRot by="-240000">
                                          <p:cBhvr>
                                            <p:cTn id="25" dur="200" fill="hold">
                                              <p:stCondLst>
                                                <p:cond delay="600"/>
                                              </p:stCondLst>
                                            </p:cTn>
                                            <p:tgtEl>
                                              <p:spTgt spid="6"/>
                                            </p:tgtEl>
                                            <p:attrNameLst>
                                              <p:attrName>r</p:attrName>
                                            </p:attrNameLst>
                                          </p:cBhvr>
                                        </p:animRot>
                                        <p:animRot by="120000">
                                          <p:cBhvr>
                                            <p:cTn id="26" dur="200" fill="hold">
                                              <p:stCondLst>
                                                <p:cond delay="800"/>
                                              </p:stCondLst>
                                            </p:cTn>
                                            <p:tgtEl>
                                              <p:spTgt spid="6"/>
                                            </p:tgtEl>
                                            <p:attrNameLst>
                                              <p:attrName>r</p:attrName>
                                            </p:attrNameLst>
                                          </p:cBhvr>
                                        </p:animRot>
                                      </p:childTnLst>
                                    </p:cTn>
                                  </p:par>
                                  <p:par>
                                    <p:cTn id="27" presetID="32" presetClass="emph" presetSubtype="0" repeatCount="indefinite" fill="hold" nodeType="withEffect">
                                      <p:stCondLst>
                                        <p:cond delay="0"/>
                                      </p:stCondLst>
                                      <p:childTnLst>
                                        <p:animRot by="120000">
                                          <p:cBhvr>
                                            <p:cTn id="28" dur="100" fill="hold">
                                              <p:stCondLst>
                                                <p:cond delay="0"/>
                                              </p:stCondLst>
                                            </p:cTn>
                                            <p:tgtEl>
                                              <p:spTgt spid="5"/>
                                            </p:tgtEl>
                                            <p:attrNameLst>
                                              <p:attrName>r</p:attrName>
                                            </p:attrNameLst>
                                          </p:cBhvr>
                                        </p:animRot>
                                        <p:animRot by="-240000">
                                          <p:cBhvr>
                                            <p:cTn id="29" dur="200" fill="hold">
                                              <p:stCondLst>
                                                <p:cond delay="200"/>
                                              </p:stCondLst>
                                            </p:cTn>
                                            <p:tgtEl>
                                              <p:spTgt spid="5"/>
                                            </p:tgtEl>
                                            <p:attrNameLst>
                                              <p:attrName>r</p:attrName>
                                            </p:attrNameLst>
                                          </p:cBhvr>
                                        </p:animRot>
                                        <p:animRot by="240000">
                                          <p:cBhvr>
                                            <p:cTn id="30" dur="200" fill="hold">
                                              <p:stCondLst>
                                                <p:cond delay="400"/>
                                              </p:stCondLst>
                                            </p:cTn>
                                            <p:tgtEl>
                                              <p:spTgt spid="5"/>
                                            </p:tgtEl>
                                            <p:attrNameLst>
                                              <p:attrName>r</p:attrName>
                                            </p:attrNameLst>
                                          </p:cBhvr>
                                        </p:animRot>
                                        <p:animRot by="-240000">
                                          <p:cBhvr>
                                            <p:cTn id="31" dur="200" fill="hold">
                                              <p:stCondLst>
                                                <p:cond delay="600"/>
                                              </p:stCondLst>
                                            </p:cTn>
                                            <p:tgtEl>
                                              <p:spTgt spid="5"/>
                                            </p:tgtEl>
                                            <p:attrNameLst>
                                              <p:attrName>r</p:attrName>
                                            </p:attrNameLst>
                                          </p:cBhvr>
                                        </p:animRot>
                                        <p:animRot by="120000">
                                          <p:cBhvr>
                                            <p:cTn id="32"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edge">
                                          <p:cBhvr>
                                            <p:cTn id="12" dur="1250"/>
                                            <p:tgtEl>
                                              <p:spTgt spid="3"/>
                                            </p:tgtEl>
                                          </p:cBhvr>
                                        </p:animEffect>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par>
                                    <p:cTn id="21" presetID="32" presetClass="emph" presetSubtype="0" repeatCount="indefinite" fill="hold" nodeType="withEffect">
                                      <p:stCondLst>
                                        <p:cond delay="0"/>
                                      </p:stCondLst>
                                      <p:childTnLst>
                                        <p:animRot by="120000">
                                          <p:cBhvr>
                                            <p:cTn id="22" dur="100" fill="hold">
                                              <p:stCondLst>
                                                <p:cond delay="0"/>
                                              </p:stCondLst>
                                            </p:cTn>
                                            <p:tgtEl>
                                              <p:spTgt spid="6"/>
                                            </p:tgtEl>
                                            <p:attrNameLst>
                                              <p:attrName>r</p:attrName>
                                            </p:attrNameLst>
                                          </p:cBhvr>
                                        </p:animRot>
                                        <p:animRot by="-240000">
                                          <p:cBhvr>
                                            <p:cTn id="23" dur="200" fill="hold">
                                              <p:stCondLst>
                                                <p:cond delay="200"/>
                                              </p:stCondLst>
                                            </p:cTn>
                                            <p:tgtEl>
                                              <p:spTgt spid="6"/>
                                            </p:tgtEl>
                                            <p:attrNameLst>
                                              <p:attrName>r</p:attrName>
                                            </p:attrNameLst>
                                          </p:cBhvr>
                                        </p:animRot>
                                        <p:animRot by="240000">
                                          <p:cBhvr>
                                            <p:cTn id="24" dur="200" fill="hold">
                                              <p:stCondLst>
                                                <p:cond delay="400"/>
                                              </p:stCondLst>
                                            </p:cTn>
                                            <p:tgtEl>
                                              <p:spTgt spid="6"/>
                                            </p:tgtEl>
                                            <p:attrNameLst>
                                              <p:attrName>r</p:attrName>
                                            </p:attrNameLst>
                                          </p:cBhvr>
                                        </p:animRot>
                                        <p:animRot by="-240000">
                                          <p:cBhvr>
                                            <p:cTn id="25" dur="200" fill="hold">
                                              <p:stCondLst>
                                                <p:cond delay="600"/>
                                              </p:stCondLst>
                                            </p:cTn>
                                            <p:tgtEl>
                                              <p:spTgt spid="6"/>
                                            </p:tgtEl>
                                            <p:attrNameLst>
                                              <p:attrName>r</p:attrName>
                                            </p:attrNameLst>
                                          </p:cBhvr>
                                        </p:animRot>
                                        <p:animRot by="120000">
                                          <p:cBhvr>
                                            <p:cTn id="26" dur="200" fill="hold">
                                              <p:stCondLst>
                                                <p:cond delay="800"/>
                                              </p:stCondLst>
                                            </p:cTn>
                                            <p:tgtEl>
                                              <p:spTgt spid="6"/>
                                            </p:tgtEl>
                                            <p:attrNameLst>
                                              <p:attrName>r</p:attrName>
                                            </p:attrNameLst>
                                          </p:cBhvr>
                                        </p:animRot>
                                      </p:childTnLst>
                                    </p:cTn>
                                  </p:par>
                                  <p:par>
                                    <p:cTn id="27" presetID="32" presetClass="emph" presetSubtype="0" repeatCount="indefinite" fill="hold" nodeType="withEffect">
                                      <p:stCondLst>
                                        <p:cond delay="0"/>
                                      </p:stCondLst>
                                      <p:childTnLst>
                                        <p:animRot by="120000">
                                          <p:cBhvr>
                                            <p:cTn id="28" dur="100" fill="hold">
                                              <p:stCondLst>
                                                <p:cond delay="0"/>
                                              </p:stCondLst>
                                            </p:cTn>
                                            <p:tgtEl>
                                              <p:spTgt spid="5"/>
                                            </p:tgtEl>
                                            <p:attrNameLst>
                                              <p:attrName>r</p:attrName>
                                            </p:attrNameLst>
                                          </p:cBhvr>
                                        </p:animRot>
                                        <p:animRot by="-240000">
                                          <p:cBhvr>
                                            <p:cTn id="29" dur="200" fill="hold">
                                              <p:stCondLst>
                                                <p:cond delay="200"/>
                                              </p:stCondLst>
                                            </p:cTn>
                                            <p:tgtEl>
                                              <p:spTgt spid="5"/>
                                            </p:tgtEl>
                                            <p:attrNameLst>
                                              <p:attrName>r</p:attrName>
                                            </p:attrNameLst>
                                          </p:cBhvr>
                                        </p:animRot>
                                        <p:animRot by="240000">
                                          <p:cBhvr>
                                            <p:cTn id="30" dur="200" fill="hold">
                                              <p:stCondLst>
                                                <p:cond delay="400"/>
                                              </p:stCondLst>
                                            </p:cTn>
                                            <p:tgtEl>
                                              <p:spTgt spid="5"/>
                                            </p:tgtEl>
                                            <p:attrNameLst>
                                              <p:attrName>r</p:attrName>
                                            </p:attrNameLst>
                                          </p:cBhvr>
                                        </p:animRot>
                                        <p:animRot by="-240000">
                                          <p:cBhvr>
                                            <p:cTn id="31" dur="200" fill="hold">
                                              <p:stCondLst>
                                                <p:cond delay="600"/>
                                              </p:stCondLst>
                                            </p:cTn>
                                            <p:tgtEl>
                                              <p:spTgt spid="5"/>
                                            </p:tgtEl>
                                            <p:attrNameLst>
                                              <p:attrName>r</p:attrName>
                                            </p:attrNameLst>
                                          </p:cBhvr>
                                        </p:animRot>
                                        <p:animRot by="120000">
                                          <p:cBhvr>
                                            <p:cTn id="32"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photo-1-1497801800321-crop-1497801867431-14985329484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839200" cy="58673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514600" y="5943600"/>
            <a:ext cx="4419600" cy="685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smtClean="0">
                <a:solidFill>
                  <a:srgbClr val="0070C0"/>
                </a:solidFill>
                <a:latin typeface="+mj-lt"/>
              </a:rPr>
              <a:t>Ve sầu</a:t>
            </a:r>
            <a:endParaRPr lang="en-US" sz="4400" b="1" dirty="0">
              <a:solidFill>
                <a:srgbClr val="0070C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2514600" y="6096000"/>
            <a:ext cx="4419600" cy="685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smtClean="0">
                <a:solidFill>
                  <a:srgbClr val="0070C0"/>
                </a:solidFill>
                <a:latin typeface="+mj-lt"/>
              </a:rPr>
              <a:t>Bọ dừa</a:t>
            </a:r>
            <a:endParaRPr lang="en-US" sz="4400" b="1" dirty="0">
              <a:solidFill>
                <a:srgbClr val="0070C0"/>
              </a:solidFill>
              <a:latin typeface="+mj-lt"/>
            </a:endParaRPr>
          </a:p>
        </p:txBody>
      </p:sp>
      <p:pic>
        <p:nvPicPr>
          <p:cNvPr id="3074" name="Picture 2" descr="D:\maxresdefault (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8458200"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2514600" y="6096000"/>
            <a:ext cx="4419600" cy="685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smtClean="0">
                <a:solidFill>
                  <a:srgbClr val="0070C0"/>
                </a:solidFill>
                <a:latin typeface="+mj-lt"/>
              </a:rPr>
              <a:t>Cào cào</a:t>
            </a:r>
            <a:endParaRPr lang="en-US" sz="4400" b="1" dirty="0">
              <a:solidFill>
                <a:srgbClr val="0070C0"/>
              </a:solidFill>
              <a:latin typeface="+mj-lt"/>
            </a:endParaRPr>
          </a:p>
        </p:txBody>
      </p:sp>
      <p:pic>
        <p:nvPicPr>
          <p:cNvPr id="2050" name="Picture 2" descr="D:\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686800" cy="556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D:\2_PPL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8458200" cy="5715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14600" y="6096000"/>
            <a:ext cx="4419600" cy="685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smtClean="0">
                <a:solidFill>
                  <a:srgbClr val="0070C0"/>
                </a:solidFill>
                <a:latin typeface="+mj-lt"/>
              </a:rPr>
              <a:t>Xén tóc</a:t>
            </a:r>
            <a:endParaRPr lang="en-US" sz="4400" b="1" dirty="0">
              <a:solidFill>
                <a:srgbClr val="0070C0"/>
              </a:solidFill>
              <a:latin typeface="+mj-l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eenBeet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763000" cy="5791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14600" y="6096000"/>
            <a:ext cx="4419600" cy="685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smtClean="0">
                <a:solidFill>
                  <a:srgbClr val="0070C0"/>
                </a:solidFill>
                <a:latin typeface="+mj-lt"/>
              </a:rPr>
              <a:t>Cánh cam</a:t>
            </a:r>
            <a:endParaRPr lang="en-US" sz="4400" b="1" dirty="0">
              <a:solidFill>
                <a:srgbClr val="0070C0"/>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hoto-1-1497801800321-crop-1497801867431-14985329484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
            <a:ext cx="3276600" cy="304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maxresdefault (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152400"/>
            <a:ext cx="37338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maxresdefaul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38" y="3886200"/>
            <a:ext cx="3398861" cy="28944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2_PPL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886200"/>
            <a:ext cx="3733800" cy="28671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reenBeet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0773" y="1541060"/>
            <a:ext cx="3429000" cy="327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par>
                                <p:cTn id="14" presetID="6"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par>
                                <p:cTn id="17" presetID="6"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txBox="1"/>
          <p:nvPr/>
        </p:nvSpPr>
        <p:spPr>
          <a:xfrm>
            <a:off x="315595" y="838200"/>
            <a:ext cx="8636635" cy="2274570"/>
          </a:xfrm>
          <a:prstGeom prst="rect">
            <a:avLst/>
          </a:prstGeom>
        </p:spPr>
        <p:style>
          <a:lnRef idx="2">
            <a:schemeClr val="accent6"/>
          </a:lnRef>
          <a:fillRef idx="2">
            <a:schemeClr val="accent6"/>
          </a:fillRef>
          <a:effectRef idx="0">
            <a:srgbClr val="FFFFFF"/>
          </a:effectRef>
          <a:fontRef idx="minor">
            <a:schemeClr val="dk1"/>
          </a:fontRef>
        </p:style>
        <p:txBody>
          <a:bodyPr vert="horz" lIns="91440" tIns="45720" rIns="91440" bIns="45720" rtlCol="0" anchor="ctr">
            <a:normAutofit fontScale="8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vi-VN" u="sng" dirty="0" smtClean="0">
                <a:solidFill>
                  <a:srgbClr val="0070C0"/>
                </a:solidFill>
                <a:latin typeface="Times New Roman" panose="02020603050405020304" pitchFamily="18" charset="0"/>
                <a:cs typeface="Times New Roman" panose="02020603050405020304" pitchFamily="18" charset="0"/>
              </a:rPr>
              <a:t>Chính tả</a:t>
            </a:r>
            <a:r>
              <a:rPr lang="vi-VN" dirty="0" smtClean="0">
                <a:solidFill>
                  <a:srgbClr val="0070C0"/>
                </a:solidFill>
                <a:latin typeface="Times New Roman" panose="02020603050405020304" pitchFamily="18" charset="0"/>
                <a:cs typeface="Times New Roman" panose="02020603050405020304" pitchFamily="18" charset="0"/>
              </a:rPr>
              <a:t>		</a:t>
            </a:r>
            <a:r>
              <a:rPr lang="vi-VN" u="sng" dirty="0" smtClean="0">
                <a:solidFill>
                  <a:srgbClr val="0070C0"/>
                </a:solidFill>
                <a:latin typeface="Times New Roman" panose="02020603050405020304" pitchFamily="18" charset="0"/>
                <a:cs typeface="Times New Roman" panose="02020603050405020304" pitchFamily="18" charset="0"/>
              </a:rPr>
              <a:t>Tiết</a:t>
            </a:r>
            <a:r>
              <a:rPr lang="vi-VN" dirty="0" smtClean="0">
                <a:solidFill>
                  <a:srgbClr val="0070C0"/>
                </a:solidFill>
                <a:latin typeface="Times New Roman" panose="02020603050405020304" pitchFamily="18" charset="0"/>
                <a:cs typeface="Times New Roman" panose="02020603050405020304" pitchFamily="18" charset="0"/>
              </a:rPr>
              <a:t>: 20</a:t>
            </a:r>
          </a:p>
          <a:p>
            <a:pPr algn="ctr">
              <a:lnSpc>
                <a:spcPct val="150000"/>
              </a:lnSpc>
            </a:pPr>
            <a:r>
              <a:rPr lang="vi-VN" u="sng" dirty="0" smtClean="0">
                <a:solidFill>
                  <a:srgbClr val="0070C0"/>
                </a:solidFill>
                <a:latin typeface="Times New Roman" panose="02020603050405020304" pitchFamily="18" charset="0"/>
                <a:cs typeface="Times New Roman" panose="02020603050405020304" pitchFamily="18" charset="0"/>
              </a:rPr>
              <a:t>Nghe–ghi:</a:t>
            </a:r>
            <a:r>
              <a:rPr lang="vi-VN" dirty="0" smtClean="0">
                <a:solidFill>
                  <a:srgbClr val="0070C0"/>
                </a:solidFill>
                <a:latin typeface="Times New Roman" panose="02020603050405020304" pitchFamily="18" charset="0"/>
                <a:cs typeface="Times New Roman" panose="02020603050405020304" pitchFamily="18" charset="0"/>
              </a:rPr>
              <a:t> </a:t>
            </a:r>
            <a:r>
              <a:rPr lang="vi-VN" sz="6700" dirty="0" smtClean="0">
                <a:solidFill>
                  <a:srgbClr val="C00000"/>
                </a:solidFill>
                <a:latin typeface="Times New Roman" panose="02020603050405020304" pitchFamily="18" charset="0"/>
                <a:cs typeface="Times New Roman" panose="02020603050405020304" pitchFamily="18" charset="0"/>
              </a:rPr>
              <a:t>Cánh cam lạc mẹ</a:t>
            </a:r>
            <a:endParaRPr lang="en-US" sz="3600" dirty="0">
              <a:solidFill>
                <a:srgbClr val="C00000"/>
              </a:solidFill>
              <a:latin typeface="Times New Roman" panose="02020603050405020304" pitchFamily="18" charset="0"/>
              <a:cs typeface="Times New Roman" panose="02020603050405020304" pitchFamily="18" charset="0"/>
            </a:endParaRPr>
          </a:p>
        </p:txBody>
      </p:sp>
      <p:sp>
        <p:nvSpPr>
          <p:cNvPr id="7" name="Text Box 21"/>
          <p:cNvSpPr txBox="1">
            <a:spLocks noChangeArrowheads="1"/>
          </p:cNvSpPr>
          <p:nvPr/>
        </p:nvSpPr>
        <p:spPr bwMode="auto">
          <a:xfrm>
            <a:off x="6705600" y="3657600"/>
            <a:ext cx="1981200" cy="523220"/>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vi-VN" sz="2800" b="1" i="1" dirty="0" smtClean="0">
                <a:solidFill>
                  <a:srgbClr val="0000FF"/>
                </a:solidFill>
                <a:latin typeface="Times New Roman" panose="02020603050405020304" pitchFamily="18" charset="0"/>
                <a:cs typeface="Times New Roman" panose="02020603050405020304" pitchFamily="18" charset="0"/>
              </a:rPr>
              <a:t>Ngân Vịnh</a:t>
            </a:r>
            <a:endParaRPr lang="vi-VN" sz="2800" b="1" i="1"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
        <p:nvSpPr>
          <p:cNvPr id="3" name="TextBox 2"/>
          <p:cNvSpPr txBox="1"/>
          <p:nvPr/>
        </p:nvSpPr>
        <p:spPr>
          <a:xfrm>
            <a:off x="0" y="1524000"/>
            <a:ext cx="5105400" cy="4524315"/>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Cánh cam đi lạc mẹ</a:t>
            </a:r>
          </a:p>
          <a:p>
            <a:r>
              <a:rPr lang="vi-VN" sz="3200" dirty="0" smtClean="0">
                <a:solidFill>
                  <a:srgbClr val="0070C0"/>
                </a:solidFill>
                <a:latin typeface="Times New Roman" panose="02020603050405020304" pitchFamily="18" charset="0"/>
                <a:cs typeface="Times New Roman" panose="02020603050405020304" pitchFamily="18" charset="0"/>
              </a:rPr>
              <a:t>Gió xô vào vườn hoang</a:t>
            </a:r>
          </a:p>
          <a:p>
            <a:r>
              <a:rPr lang="vi-VN" sz="3200" dirty="0" smtClean="0">
                <a:solidFill>
                  <a:srgbClr val="0070C0"/>
                </a:solidFill>
                <a:latin typeface="Times New Roman" panose="02020603050405020304" pitchFamily="18" charset="0"/>
                <a:cs typeface="Times New Roman" panose="02020603050405020304" pitchFamily="18" charset="0"/>
              </a:rPr>
              <a:t>Giữa bao nhiêu gai góc</a:t>
            </a:r>
          </a:p>
          <a:p>
            <a:r>
              <a:rPr lang="vi-VN" sz="3200" dirty="0" smtClean="0">
                <a:solidFill>
                  <a:srgbClr val="0070C0"/>
                </a:solidFill>
                <a:latin typeface="Times New Roman" panose="02020603050405020304" pitchFamily="18" charset="0"/>
                <a:cs typeface="Times New Roman" panose="02020603050405020304" pitchFamily="18" charset="0"/>
              </a:rPr>
              <a:t>Lũ ve sầu kêu ran.</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Chiều nhạt nắng trắng sương</a:t>
            </a:r>
          </a:p>
          <a:p>
            <a:r>
              <a:rPr lang="vi-VN" sz="3200" dirty="0" smtClean="0">
                <a:solidFill>
                  <a:srgbClr val="0070C0"/>
                </a:solidFill>
                <a:latin typeface="Times New Roman" panose="02020603050405020304" pitchFamily="18" charset="0"/>
                <a:cs typeface="Times New Roman" panose="02020603050405020304" pitchFamily="18" charset="0"/>
              </a:rPr>
              <a:t>Trời rộng xanh như bể</a:t>
            </a:r>
          </a:p>
          <a:p>
            <a:r>
              <a:rPr lang="vi-VN" sz="3200" dirty="0" smtClean="0">
                <a:solidFill>
                  <a:srgbClr val="0070C0"/>
                </a:solidFill>
                <a:latin typeface="Times New Roman" panose="02020603050405020304" pitchFamily="18" charset="0"/>
                <a:cs typeface="Times New Roman" panose="02020603050405020304" pitchFamily="18" charset="0"/>
              </a:rPr>
              <a:t>Tiếng cánh cam gọi mẹ</a:t>
            </a:r>
          </a:p>
          <a:p>
            <a:r>
              <a:rPr lang="vi-VN" sz="3200" dirty="0" smtClean="0">
                <a:solidFill>
                  <a:srgbClr val="0070C0"/>
                </a:solidFill>
                <a:latin typeface="Times New Roman" panose="02020603050405020304" pitchFamily="18" charset="0"/>
                <a:cs typeface="Times New Roman" panose="02020603050405020304" pitchFamily="18" charset="0"/>
              </a:rPr>
              <a:t>Khản đặc trên lối mòn.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953000" y="1524000"/>
            <a:ext cx="5486400" cy="5016758"/>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Bọ dừa dừng nấu cơm</a:t>
            </a:r>
          </a:p>
          <a:p>
            <a:r>
              <a:rPr lang="vi-VN" sz="3200" dirty="0" smtClean="0">
                <a:solidFill>
                  <a:srgbClr val="0070C0"/>
                </a:solidFill>
                <a:latin typeface="Times New Roman" panose="02020603050405020304" pitchFamily="18" charset="0"/>
                <a:cs typeface="Times New Roman" panose="02020603050405020304" pitchFamily="18" charset="0"/>
              </a:rPr>
              <a:t>Cào cào ngưng giã gạo</a:t>
            </a:r>
          </a:p>
          <a:p>
            <a:r>
              <a:rPr lang="vi-VN" sz="3200" dirty="0" smtClean="0">
                <a:solidFill>
                  <a:srgbClr val="0070C0"/>
                </a:solidFill>
                <a:latin typeface="Times New Roman" panose="02020603050405020304" pitchFamily="18" charset="0"/>
                <a:cs typeface="Times New Roman" panose="02020603050405020304" pitchFamily="18" charset="0"/>
              </a:rPr>
              <a:t>Xén tóc thôi cắt áo</a:t>
            </a:r>
          </a:p>
          <a:p>
            <a:r>
              <a:rPr lang="vi-VN" sz="3200" dirty="0" smtClean="0">
                <a:solidFill>
                  <a:srgbClr val="0070C0"/>
                </a:solidFill>
                <a:latin typeface="Times New Roman" panose="02020603050405020304" pitchFamily="18" charset="0"/>
                <a:cs typeface="Times New Roman" panose="02020603050405020304" pitchFamily="18" charset="0"/>
              </a:rPr>
              <a:t>Đều bảo nhau đi tìm.</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Khu vườn hoang lặng im</a:t>
            </a:r>
          </a:p>
          <a:p>
            <a:r>
              <a:rPr lang="vi-VN" sz="3200" dirty="0" smtClean="0">
                <a:solidFill>
                  <a:srgbClr val="0070C0"/>
                </a:solidFill>
                <a:latin typeface="Times New Roman" panose="02020603050405020304" pitchFamily="18" charset="0"/>
                <a:cs typeface="Times New Roman" panose="02020603050405020304" pitchFamily="18" charset="0"/>
              </a:rPr>
              <a:t>Bỗng râm ran khắp lối</a:t>
            </a:r>
          </a:p>
          <a:p>
            <a:r>
              <a:rPr lang="vi-VN" sz="3200" dirty="0" smtClean="0">
                <a:solidFill>
                  <a:srgbClr val="0070C0"/>
                </a:solidFill>
                <a:latin typeface="Times New Roman" panose="02020603050405020304" pitchFamily="18" charset="0"/>
                <a:cs typeface="Times New Roman" panose="02020603050405020304" pitchFamily="18" charset="0"/>
              </a:rPr>
              <a:t>Có điều ai cũng nói:</a:t>
            </a:r>
          </a:p>
          <a:p>
            <a:pPr marL="457200" indent="-457200">
              <a:buFontTx/>
              <a:buChar char="-"/>
            </a:pPr>
            <a:r>
              <a:rPr lang="vi-VN" sz="3200" dirty="0" smtClean="0">
                <a:solidFill>
                  <a:srgbClr val="0070C0"/>
                </a:solidFill>
                <a:latin typeface="Times New Roman" panose="02020603050405020304" pitchFamily="18" charset="0"/>
                <a:cs typeface="Times New Roman" panose="02020603050405020304" pitchFamily="18" charset="0"/>
              </a:rPr>
              <a:t>Cánh cam về nhà tôi.</a:t>
            </a:r>
          </a:p>
          <a:p>
            <a:pPr algn="ctr"/>
            <a:r>
              <a:rPr lang="vi-VN" sz="3200" b="1" i="1" dirty="0" smtClean="0">
                <a:solidFill>
                  <a:srgbClr val="0070C0"/>
                </a:solidFill>
                <a:latin typeface="Times New Roman" panose="02020603050405020304" pitchFamily="18" charset="0"/>
                <a:cs typeface="Times New Roman" panose="02020603050405020304" pitchFamily="18" charset="0"/>
              </a:rPr>
              <a:t>Ngân Vịnh</a:t>
            </a:r>
            <a:endParaRPr lang="en-US" sz="3200" b="1" i="1"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5849" y="2362200"/>
            <a:ext cx="8744702" cy="646331"/>
          </a:xfrm>
          <a:prstGeom prst="rect">
            <a:avLst/>
          </a:prstGeom>
        </p:spPr>
        <p:txBody>
          <a:bodyPr wrap="none">
            <a:spAutoFit/>
          </a:bodyPr>
          <a:lstStyle/>
          <a:p>
            <a:r>
              <a:rPr lang="en-US" sz="3600" dirty="0" err="1">
                <a:solidFill>
                  <a:srgbClr val="0070C0"/>
                </a:solidFill>
                <a:latin typeface="Times New Roman" panose="02020603050405020304" pitchFamily="18" charset="0"/>
                <a:cs typeface="Times New Roman" panose="02020603050405020304" pitchFamily="18" charset="0"/>
              </a:rPr>
              <a:t>Chú</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cánh</a:t>
            </a:r>
            <a:r>
              <a:rPr lang="en-US" sz="3600" dirty="0">
                <a:solidFill>
                  <a:srgbClr val="0070C0"/>
                </a:solidFill>
                <a:latin typeface="Times New Roman" panose="02020603050405020304" pitchFamily="18" charset="0"/>
                <a:cs typeface="Times New Roman" panose="02020603050405020304" pitchFamily="18" charset="0"/>
              </a:rPr>
              <a:t> cam </a:t>
            </a:r>
            <a:r>
              <a:rPr lang="en-US" sz="3600" dirty="0" err="1">
                <a:solidFill>
                  <a:srgbClr val="0070C0"/>
                </a:solidFill>
                <a:latin typeface="Times New Roman" panose="02020603050405020304" pitchFamily="18" charset="0"/>
                <a:cs typeface="Times New Roman" panose="02020603050405020304" pitchFamily="18" charset="0"/>
              </a:rPr>
              <a:t>rơi</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vào</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hoàn</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cảnh</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như</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thế</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nào</a:t>
            </a:r>
            <a:r>
              <a:rPr lang="en-US" sz="3600" dirty="0">
                <a:solidFill>
                  <a:srgbClr val="0070C0"/>
                </a:solidFill>
                <a:latin typeface="Times New Roman" panose="02020603050405020304" pitchFamily="18" charset="0"/>
                <a:cs typeface="Times New Roman" panose="02020603050405020304" pitchFamily="18" charset="0"/>
              </a:rPr>
              <a:t>?</a:t>
            </a:r>
          </a:p>
        </p:txBody>
      </p:sp>
      <p:sp>
        <p:nvSpPr>
          <p:cNvPr id="5" name="Rectangle 4"/>
          <p:cNvSpPr/>
          <p:nvPr/>
        </p:nvSpPr>
        <p:spPr>
          <a:xfrm>
            <a:off x="304800" y="3886200"/>
            <a:ext cx="7616188" cy="646331"/>
          </a:xfrm>
          <a:prstGeom prst="rect">
            <a:avLst/>
          </a:prstGeom>
        </p:spPr>
        <p:txBody>
          <a:bodyPr wrap="none">
            <a:spAutoFit/>
          </a:bodyPr>
          <a:lstStyle/>
          <a:p>
            <a:r>
              <a:rPr lang="en-US" sz="3600" dirty="0" err="1">
                <a:solidFill>
                  <a:srgbClr val="0070C0"/>
                </a:solidFill>
                <a:latin typeface="Times New Roman" panose="02020603050405020304" pitchFamily="18" charset="0"/>
                <a:cs typeface="Times New Roman" panose="02020603050405020304" pitchFamily="18" charset="0"/>
              </a:rPr>
              <a:t>Những</a:t>
            </a:r>
            <a:r>
              <a:rPr lang="en-US" sz="3600" dirty="0">
                <a:solidFill>
                  <a:srgbClr val="0070C0"/>
                </a:solidFill>
                <a:latin typeface="Times New Roman" panose="02020603050405020304" pitchFamily="18" charset="0"/>
                <a:cs typeface="Times New Roman" panose="02020603050405020304" pitchFamily="18" charset="0"/>
              </a:rPr>
              <a:t> con </a:t>
            </a:r>
            <a:r>
              <a:rPr lang="en-US" sz="3600" dirty="0" err="1">
                <a:solidFill>
                  <a:srgbClr val="0070C0"/>
                </a:solidFill>
                <a:latin typeface="Times New Roman" panose="02020603050405020304" pitchFamily="18" charset="0"/>
                <a:cs typeface="Times New Roman" panose="02020603050405020304" pitchFamily="18" charset="0"/>
              </a:rPr>
              <a:t>vật</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nào</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smtClean="0">
                <a:solidFill>
                  <a:srgbClr val="0070C0"/>
                </a:solidFill>
                <a:latin typeface="Times New Roman" panose="02020603050405020304" pitchFamily="18" charset="0"/>
                <a:cs typeface="Times New Roman" panose="02020603050405020304" pitchFamily="18" charset="0"/>
              </a:rPr>
              <a:t>đã</a:t>
            </a:r>
            <a:r>
              <a:rPr lang="en-US" sz="3600" dirty="0" smtClean="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giúp</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cánh</a:t>
            </a:r>
            <a:r>
              <a:rPr lang="en-US" sz="3600" dirty="0">
                <a:solidFill>
                  <a:srgbClr val="0070C0"/>
                </a:solidFill>
                <a:latin typeface="Times New Roman" panose="02020603050405020304" pitchFamily="18" charset="0"/>
                <a:cs typeface="Times New Roman" panose="02020603050405020304" pitchFamily="18" charset="0"/>
              </a:rPr>
              <a:t> cam? </a:t>
            </a:r>
          </a:p>
        </p:txBody>
      </p:sp>
      <p:sp>
        <p:nvSpPr>
          <p:cNvPr id="6" name="Rectangle 5"/>
          <p:cNvSpPr/>
          <p:nvPr/>
        </p:nvSpPr>
        <p:spPr>
          <a:xfrm>
            <a:off x="381000" y="5431303"/>
            <a:ext cx="5404043" cy="646331"/>
          </a:xfrm>
          <a:prstGeom prst="rect">
            <a:avLst/>
          </a:prstGeom>
        </p:spPr>
        <p:txBody>
          <a:bodyPr wrap="none">
            <a:spAutoFit/>
          </a:bodyPr>
          <a:lstStyle/>
          <a:p>
            <a:r>
              <a:rPr lang="en-US" sz="3600" dirty="0" err="1">
                <a:solidFill>
                  <a:srgbClr val="0070C0"/>
                </a:solidFill>
                <a:latin typeface="Times New Roman" panose="02020603050405020304" pitchFamily="18" charset="0"/>
                <a:cs typeface="Times New Roman" panose="02020603050405020304" pitchFamily="18" charset="0"/>
              </a:rPr>
              <a:t>Bài</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thơ</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cho</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em</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biết</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điều</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gì</a:t>
            </a:r>
            <a:r>
              <a:rPr lang="en-US" sz="3600" dirty="0">
                <a:solidFill>
                  <a:srgbClr val="0070C0"/>
                </a:solidFill>
                <a:latin typeface="Times New Roman" panose="02020603050405020304" pitchFamily="18" charset="0"/>
                <a:cs typeface="Times New Roman" panose="02020603050405020304" pitchFamily="18" charset="0"/>
              </a:rPr>
              <a:t>?</a:t>
            </a:r>
          </a:p>
        </p:txBody>
      </p:sp>
      <p:sp>
        <p:nvSpPr>
          <p:cNvPr id="2"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524000"/>
            <a:ext cx="5105400" cy="4524315"/>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Cánh cam đi lạc mẹ</a:t>
            </a:r>
          </a:p>
          <a:p>
            <a:r>
              <a:rPr lang="vi-VN" sz="3200" dirty="0" smtClean="0">
                <a:solidFill>
                  <a:srgbClr val="0070C0"/>
                </a:solidFill>
                <a:latin typeface="Times New Roman" panose="02020603050405020304" pitchFamily="18" charset="0"/>
                <a:cs typeface="Times New Roman" panose="02020603050405020304" pitchFamily="18" charset="0"/>
              </a:rPr>
              <a:t>Gió xô vào vườn hoang</a:t>
            </a:r>
          </a:p>
          <a:p>
            <a:r>
              <a:rPr lang="vi-VN" sz="3200" dirty="0" smtClean="0">
                <a:solidFill>
                  <a:srgbClr val="0070C0"/>
                </a:solidFill>
                <a:latin typeface="Times New Roman" panose="02020603050405020304" pitchFamily="18" charset="0"/>
                <a:cs typeface="Times New Roman" panose="02020603050405020304" pitchFamily="18" charset="0"/>
              </a:rPr>
              <a:t>Giữa bao nhiêu gai góc</a:t>
            </a:r>
          </a:p>
          <a:p>
            <a:r>
              <a:rPr lang="vi-VN" sz="3200" dirty="0" smtClean="0">
                <a:solidFill>
                  <a:srgbClr val="0070C0"/>
                </a:solidFill>
                <a:latin typeface="Times New Roman" panose="02020603050405020304" pitchFamily="18" charset="0"/>
                <a:cs typeface="Times New Roman" panose="02020603050405020304" pitchFamily="18" charset="0"/>
              </a:rPr>
              <a:t>Lũ ve sầu kêu ran.</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Chiều nhạt nắng trắng sương</a:t>
            </a:r>
          </a:p>
          <a:p>
            <a:r>
              <a:rPr lang="vi-VN" sz="3200" dirty="0" smtClean="0">
                <a:solidFill>
                  <a:srgbClr val="0070C0"/>
                </a:solidFill>
                <a:latin typeface="Times New Roman" panose="02020603050405020304" pitchFamily="18" charset="0"/>
                <a:cs typeface="Times New Roman" panose="02020603050405020304" pitchFamily="18" charset="0"/>
              </a:rPr>
              <a:t>Trời rộng xanh như bể</a:t>
            </a:r>
          </a:p>
          <a:p>
            <a:r>
              <a:rPr lang="vi-VN" sz="3200" dirty="0" smtClean="0">
                <a:solidFill>
                  <a:srgbClr val="0070C0"/>
                </a:solidFill>
                <a:latin typeface="Times New Roman" panose="02020603050405020304" pitchFamily="18" charset="0"/>
                <a:cs typeface="Times New Roman" panose="02020603050405020304" pitchFamily="18" charset="0"/>
              </a:rPr>
              <a:t>Tiếng cánh cam gọi mẹ</a:t>
            </a:r>
          </a:p>
          <a:p>
            <a:r>
              <a:rPr lang="vi-VN" sz="3200" dirty="0" smtClean="0">
                <a:solidFill>
                  <a:srgbClr val="0070C0"/>
                </a:solidFill>
                <a:latin typeface="Times New Roman" panose="02020603050405020304" pitchFamily="18" charset="0"/>
                <a:cs typeface="Times New Roman" panose="02020603050405020304" pitchFamily="18" charset="0"/>
              </a:rPr>
              <a:t>Khản đặc trên lối mòn.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953000" y="1524000"/>
            <a:ext cx="5486400" cy="5016758"/>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Bọ dừa dừng nấu cơm</a:t>
            </a:r>
          </a:p>
          <a:p>
            <a:r>
              <a:rPr lang="vi-VN" sz="3200" dirty="0" smtClean="0">
                <a:solidFill>
                  <a:srgbClr val="0070C0"/>
                </a:solidFill>
                <a:latin typeface="Times New Roman" panose="02020603050405020304" pitchFamily="18" charset="0"/>
                <a:cs typeface="Times New Roman" panose="02020603050405020304" pitchFamily="18" charset="0"/>
              </a:rPr>
              <a:t>Cào cào ngưng giã gạo</a:t>
            </a:r>
          </a:p>
          <a:p>
            <a:r>
              <a:rPr lang="vi-VN" sz="3200" dirty="0" smtClean="0">
                <a:solidFill>
                  <a:srgbClr val="0070C0"/>
                </a:solidFill>
                <a:latin typeface="Times New Roman" panose="02020603050405020304" pitchFamily="18" charset="0"/>
                <a:cs typeface="Times New Roman" panose="02020603050405020304" pitchFamily="18" charset="0"/>
              </a:rPr>
              <a:t>Xén tóc thôi cắt áo</a:t>
            </a:r>
          </a:p>
          <a:p>
            <a:r>
              <a:rPr lang="vi-VN" sz="3200" dirty="0" smtClean="0">
                <a:solidFill>
                  <a:srgbClr val="0070C0"/>
                </a:solidFill>
                <a:latin typeface="Times New Roman" panose="02020603050405020304" pitchFamily="18" charset="0"/>
                <a:cs typeface="Times New Roman" panose="02020603050405020304" pitchFamily="18" charset="0"/>
              </a:rPr>
              <a:t>Đều bảo nhau đi tìm.</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Khu vườn hoang lặng im</a:t>
            </a:r>
          </a:p>
          <a:p>
            <a:r>
              <a:rPr lang="vi-VN" sz="3200" dirty="0" smtClean="0">
                <a:solidFill>
                  <a:srgbClr val="0070C0"/>
                </a:solidFill>
                <a:latin typeface="Times New Roman" panose="02020603050405020304" pitchFamily="18" charset="0"/>
                <a:cs typeface="Times New Roman" panose="02020603050405020304" pitchFamily="18" charset="0"/>
              </a:rPr>
              <a:t>Bỗng râm ran khắp lối</a:t>
            </a:r>
          </a:p>
          <a:p>
            <a:r>
              <a:rPr lang="vi-VN" sz="3200" dirty="0" smtClean="0">
                <a:solidFill>
                  <a:srgbClr val="0070C0"/>
                </a:solidFill>
                <a:latin typeface="Times New Roman" panose="02020603050405020304" pitchFamily="18" charset="0"/>
                <a:cs typeface="Times New Roman" panose="02020603050405020304" pitchFamily="18" charset="0"/>
              </a:rPr>
              <a:t>Có điều ai cũng nói:</a:t>
            </a:r>
          </a:p>
          <a:p>
            <a:pPr marL="457200" indent="-457200">
              <a:buFontTx/>
              <a:buChar char="-"/>
            </a:pPr>
            <a:r>
              <a:rPr lang="vi-VN" sz="3200" dirty="0" smtClean="0">
                <a:solidFill>
                  <a:srgbClr val="0070C0"/>
                </a:solidFill>
                <a:latin typeface="Times New Roman" panose="02020603050405020304" pitchFamily="18" charset="0"/>
                <a:cs typeface="Times New Roman" panose="02020603050405020304" pitchFamily="18" charset="0"/>
              </a:rPr>
              <a:t>Cánh cam về nhà tôi.</a:t>
            </a:r>
          </a:p>
          <a:p>
            <a:pPr algn="ctr"/>
            <a:r>
              <a:rPr lang="vi-VN" sz="3200" b="1" i="1" dirty="0" smtClean="0">
                <a:solidFill>
                  <a:srgbClr val="0070C0"/>
                </a:solidFill>
                <a:latin typeface="Times New Roman" panose="02020603050405020304" pitchFamily="18" charset="0"/>
                <a:cs typeface="Times New Roman" panose="02020603050405020304" pitchFamily="18" charset="0"/>
              </a:rPr>
              <a:t>Ngân Vịnh</a:t>
            </a:r>
            <a:endParaRPr lang="en-US" sz="3200" b="1" i="1" dirty="0">
              <a:solidFill>
                <a:srgbClr val="0070C0"/>
              </a:solidFill>
              <a:latin typeface="Times New Roman" panose="02020603050405020304" pitchFamily="18" charset="0"/>
              <a:cs typeface="Times New Roman" panose="02020603050405020304" pitchFamily="18" charset="0"/>
            </a:endParaRPr>
          </a:p>
        </p:txBody>
      </p:sp>
      <p:sp>
        <p:nvSpPr>
          <p:cNvPr id="2"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5" name="Picture 34"/>
          <p:cNvPicPr>
            <a:picLocks noChangeAspect="1"/>
          </p:cNvPicPr>
          <p:nvPr/>
        </p:nvPicPr>
        <p:blipFill>
          <a:blip r:embed="rId3"/>
          <a:stretch>
            <a:fillRect/>
          </a:stretch>
        </p:blipFill>
        <p:spPr>
          <a:xfrm>
            <a:off x="0" y="592401"/>
            <a:ext cx="9144000" cy="2276856"/>
          </a:xfrm>
          <a:prstGeom prst="rect">
            <a:avLst/>
          </a:prstGeom>
        </p:spPr>
      </p:pic>
      <p:pic>
        <p:nvPicPr>
          <p:cNvPr id="5" name="Picture 4"/>
          <p:cNvPicPr>
            <a:picLocks noChangeAspect="1"/>
          </p:cNvPicPr>
          <p:nvPr/>
        </p:nvPicPr>
        <p:blipFill>
          <a:blip r:embed="rId4"/>
          <a:stretch>
            <a:fillRect/>
          </a:stretch>
        </p:blipFill>
        <p:spPr>
          <a:xfrm>
            <a:off x="1032569" y="1140293"/>
            <a:ext cx="8111431" cy="4860458"/>
          </a:xfrm>
          <a:prstGeom prst="rect">
            <a:avLst/>
          </a:prstGeom>
        </p:spPr>
      </p:pic>
      <p:pic>
        <p:nvPicPr>
          <p:cNvPr id="18" name="Picture 17"/>
          <p:cNvPicPr>
            <a:picLocks noChangeAspect="1"/>
          </p:cNvPicPr>
          <p:nvPr/>
        </p:nvPicPr>
        <p:blipFill>
          <a:blip r:embed="rId5"/>
          <a:stretch>
            <a:fillRect/>
          </a:stretch>
        </p:blipFill>
        <p:spPr>
          <a:xfrm>
            <a:off x="-1" y="857250"/>
            <a:ext cx="9144000" cy="1274328"/>
          </a:xfrm>
          <a:prstGeom prst="rect">
            <a:avLst/>
          </a:prstGeom>
        </p:spPr>
      </p:pic>
      <p:pic>
        <p:nvPicPr>
          <p:cNvPr id="2" name="Picture 1"/>
          <p:cNvPicPr>
            <a:picLocks noChangeAspect="1"/>
          </p:cNvPicPr>
          <p:nvPr/>
        </p:nvPicPr>
        <p:blipFill>
          <a:blip r:embed="rId6"/>
          <a:stretch>
            <a:fillRect/>
          </a:stretch>
        </p:blipFill>
        <p:spPr>
          <a:xfrm>
            <a:off x="0" y="4038600"/>
            <a:ext cx="1948815" cy="2694305"/>
          </a:xfrm>
          <a:prstGeom prst="rect">
            <a:avLst/>
          </a:prstGeom>
        </p:spPr>
      </p:pic>
      <p:sp>
        <p:nvSpPr>
          <p:cNvPr id="3" name="Title 1"/>
          <p:cNvSpPr txBox="1"/>
          <p:nvPr/>
        </p:nvSpPr>
        <p:spPr>
          <a:xfrm>
            <a:off x="-76200" y="22860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chemeClr val="bg1"/>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0"/>
            <a:ext cx="5486400" cy="4524315"/>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Cánh cam đi lạc mẹ</a:t>
            </a:r>
          </a:p>
          <a:p>
            <a:r>
              <a:rPr lang="vi-VN" sz="3200" dirty="0" smtClean="0">
                <a:solidFill>
                  <a:srgbClr val="0070C0"/>
                </a:solidFill>
                <a:latin typeface="Times New Roman" panose="02020603050405020304" pitchFamily="18" charset="0"/>
                <a:cs typeface="Times New Roman" panose="02020603050405020304" pitchFamily="18" charset="0"/>
              </a:rPr>
              <a:t>Gió xô vào vườn hoang</a:t>
            </a:r>
          </a:p>
          <a:p>
            <a:r>
              <a:rPr lang="vi-VN" sz="3200" dirty="0" smtClean="0">
                <a:solidFill>
                  <a:srgbClr val="0070C0"/>
                </a:solidFill>
                <a:latin typeface="Times New Roman" panose="02020603050405020304" pitchFamily="18" charset="0"/>
                <a:cs typeface="Times New Roman" panose="02020603050405020304" pitchFamily="18" charset="0"/>
              </a:rPr>
              <a:t>Giữa bao nhiêu gai góc</a:t>
            </a:r>
          </a:p>
          <a:p>
            <a:r>
              <a:rPr lang="vi-VN" sz="3200" dirty="0" smtClean="0">
                <a:solidFill>
                  <a:srgbClr val="0070C0"/>
                </a:solidFill>
                <a:latin typeface="Times New Roman" panose="02020603050405020304" pitchFamily="18" charset="0"/>
                <a:cs typeface="Times New Roman" panose="02020603050405020304" pitchFamily="18" charset="0"/>
              </a:rPr>
              <a:t>Lũ ve sầu kêu ran.</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Chiều nhạt nắng trắng sương</a:t>
            </a:r>
          </a:p>
          <a:p>
            <a:r>
              <a:rPr lang="vi-VN" sz="3200" dirty="0" smtClean="0">
                <a:solidFill>
                  <a:srgbClr val="0070C0"/>
                </a:solidFill>
                <a:latin typeface="Times New Roman" panose="02020603050405020304" pitchFamily="18" charset="0"/>
                <a:cs typeface="Times New Roman" panose="02020603050405020304" pitchFamily="18" charset="0"/>
              </a:rPr>
              <a:t>Trời rộng xanh như bể</a:t>
            </a:r>
          </a:p>
          <a:p>
            <a:r>
              <a:rPr lang="vi-VN" sz="3200" dirty="0" smtClean="0">
                <a:solidFill>
                  <a:srgbClr val="0070C0"/>
                </a:solidFill>
                <a:latin typeface="Times New Roman" panose="02020603050405020304" pitchFamily="18" charset="0"/>
                <a:cs typeface="Times New Roman" panose="02020603050405020304" pitchFamily="18" charset="0"/>
              </a:rPr>
              <a:t>Tiếng cánh cam gọi mẹ</a:t>
            </a:r>
          </a:p>
          <a:p>
            <a:r>
              <a:rPr lang="vi-VN" sz="3200" dirty="0" smtClean="0">
                <a:solidFill>
                  <a:srgbClr val="0070C0"/>
                </a:solidFill>
                <a:latin typeface="Times New Roman" panose="02020603050405020304" pitchFamily="18" charset="0"/>
                <a:cs typeface="Times New Roman" panose="02020603050405020304" pitchFamily="18" charset="0"/>
              </a:rPr>
              <a:t>Khản đặc trên lối mòn.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953000" y="1524000"/>
            <a:ext cx="5486400" cy="5016758"/>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Bọ dừa dừng nấu cơm</a:t>
            </a:r>
          </a:p>
          <a:p>
            <a:r>
              <a:rPr lang="vi-VN" sz="3200" dirty="0" smtClean="0">
                <a:solidFill>
                  <a:srgbClr val="0070C0"/>
                </a:solidFill>
                <a:latin typeface="Times New Roman" panose="02020603050405020304" pitchFamily="18" charset="0"/>
                <a:cs typeface="Times New Roman" panose="02020603050405020304" pitchFamily="18" charset="0"/>
              </a:rPr>
              <a:t>Cào cào ngưng giã gạo</a:t>
            </a:r>
          </a:p>
          <a:p>
            <a:r>
              <a:rPr lang="vi-VN" sz="3200" dirty="0" smtClean="0">
                <a:solidFill>
                  <a:srgbClr val="0070C0"/>
                </a:solidFill>
                <a:latin typeface="Times New Roman" panose="02020603050405020304" pitchFamily="18" charset="0"/>
                <a:cs typeface="Times New Roman" panose="02020603050405020304" pitchFamily="18" charset="0"/>
              </a:rPr>
              <a:t>Xén tóc thôi cắt áo</a:t>
            </a:r>
          </a:p>
          <a:p>
            <a:r>
              <a:rPr lang="vi-VN" sz="3200" dirty="0" smtClean="0">
                <a:solidFill>
                  <a:srgbClr val="0070C0"/>
                </a:solidFill>
                <a:latin typeface="Times New Roman" panose="02020603050405020304" pitchFamily="18" charset="0"/>
                <a:cs typeface="Times New Roman" panose="02020603050405020304" pitchFamily="18" charset="0"/>
              </a:rPr>
              <a:t>Đều bảo nhau đi tìm.</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Khu vườn hoang lặng im</a:t>
            </a:r>
          </a:p>
          <a:p>
            <a:r>
              <a:rPr lang="vi-VN" sz="3200" dirty="0" smtClean="0">
                <a:solidFill>
                  <a:srgbClr val="0070C0"/>
                </a:solidFill>
                <a:latin typeface="Times New Roman" panose="02020603050405020304" pitchFamily="18" charset="0"/>
                <a:cs typeface="Times New Roman" panose="02020603050405020304" pitchFamily="18" charset="0"/>
              </a:rPr>
              <a:t>Bỗng râm ran khắp lối</a:t>
            </a:r>
          </a:p>
          <a:p>
            <a:r>
              <a:rPr lang="vi-VN" sz="3200" dirty="0" smtClean="0">
                <a:solidFill>
                  <a:srgbClr val="0070C0"/>
                </a:solidFill>
                <a:latin typeface="Times New Roman" panose="02020603050405020304" pitchFamily="18" charset="0"/>
                <a:cs typeface="Times New Roman" panose="02020603050405020304" pitchFamily="18" charset="0"/>
              </a:rPr>
              <a:t>Có điều ai cũng nói:</a:t>
            </a:r>
          </a:p>
          <a:p>
            <a:pPr marL="457200" indent="-457200">
              <a:buFontTx/>
              <a:buChar char="-"/>
            </a:pPr>
            <a:r>
              <a:rPr lang="vi-VN" sz="3200" dirty="0" smtClean="0">
                <a:solidFill>
                  <a:srgbClr val="0070C0"/>
                </a:solidFill>
                <a:latin typeface="Times New Roman" panose="02020603050405020304" pitchFamily="18" charset="0"/>
                <a:cs typeface="Times New Roman" panose="02020603050405020304" pitchFamily="18" charset="0"/>
              </a:rPr>
              <a:t>Cánh cam về nhà tôi.</a:t>
            </a:r>
          </a:p>
          <a:p>
            <a:pPr algn="ctr"/>
            <a:r>
              <a:rPr lang="vi-VN" sz="3200" b="1" i="1" dirty="0" smtClean="0">
                <a:solidFill>
                  <a:srgbClr val="0070C0"/>
                </a:solidFill>
                <a:latin typeface="Times New Roman" panose="02020603050405020304" pitchFamily="18" charset="0"/>
                <a:cs typeface="Times New Roman" panose="02020603050405020304" pitchFamily="18" charset="0"/>
              </a:rPr>
              <a:t>Ngân Vịnh</a:t>
            </a:r>
            <a:endParaRPr lang="en-US" sz="3200" b="1" i="1" dirty="0">
              <a:solidFill>
                <a:srgbClr val="0070C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905000" y="3124200"/>
            <a:ext cx="13716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p:nvPr/>
        </p:nvSpPr>
        <p:spPr>
          <a:xfrm>
            <a:off x="1447800" y="2895600"/>
            <a:ext cx="1752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smtClean="0">
                <a:solidFill>
                  <a:srgbClr val="0070C0"/>
                </a:solidFill>
                <a:latin typeface="+mj-lt"/>
              </a:rPr>
              <a:t>kêu ran </a:t>
            </a:r>
            <a:endParaRPr lang="en-US" sz="3600" dirty="0">
              <a:solidFill>
                <a:srgbClr val="0070C0"/>
              </a:solidFill>
              <a:latin typeface="+mj-lt"/>
            </a:endParaRPr>
          </a:p>
        </p:txBody>
      </p:sp>
      <p:sp>
        <p:nvSpPr>
          <p:cNvPr id="5" name="Content Placeholder 2"/>
          <p:cNvSpPr txBox="1"/>
          <p:nvPr/>
        </p:nvSpPr>
        <p:spPr>
          <a:xfrm>
            <a:off x="1447800" y="2895600"/>
            <a:ext cx="1752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0070C0"/>
                </a:solidFill>
                <a:latin typeface="+mj-lt"/>
              </a:rPr>
              <a:t>k</a:t>
            </a:r>
            <a:r>
              <a:rPr lang="vi-VN" sz="3600" dirty="0" smtClean="0">
                <a:solidFill>
                  <a:srgbClr val="C00000"/>
                </a:solidFill>
                <a:latin typeface="+mj-lt"/>
              </a:rPr>
              <a:t>êu</a:t>
            </a:r>
            <a:r>
              <a:rPr lang="vi-VN" sz="3600" dirty="0" smtClean="0">
                <a:solidFill>
                  <a:srgbClr val="0070C0"/>
                </a:solidFill>
                <a:latin typeface="+mj-lt"/>
              </a:rPr>
              <a:t> r</a:t>
            </a:r>
            <a:r>
              <a:rPr lang="vi-VN" sz="3600" dirty="0" smtClean="0">
                <a:solidFill>
                  <a:srgbClr val="C00000"/>
                </a:solidFill>
                <a:latin typeface="+mj-lt"/>
              </a:rPr>
              <a:t>an</a:t>
            </a:r>
            <a:r>
              <a:rPr lang="vi-VN" sz="3600" dirty="0" smtClean="0">
                <a:solidFill>
                  <a:srgbClr val="0070C0"/>
                </a:solidFill>
                <a:latin typeface="+mj-lt"/>
              </a:rPr>
              <a:t> </a:t>
            </a:r>
            <a:endParaRPr lang="en-US" sz="3600" dirty="0">
              <a:solidFill>
                <a:srgbClr val="0070C0"/>
              </a:solidFill>
              <a:latin typeface="+mj-lt"/>
            </a:endParaRPr>
          </a:p>
        </p:txBody>
      </p:sp>
      <p:sp>
        <p:nvSpPr>
          <p:cNvPr id="2" name="Title 1"/>
          <p:cNvSpPr txBox="1"/>
          <p:nvPr/>
        </p:nvSpPr>
        <p:spPr>
          <a:xfrm>
            <a:off x="228600" y="457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0"/>
            <a:ext cx="5486400" cy="4524315"/>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Cánh cam đi lạc mẹ</a:t>
            </a:r>
          </a:p>
          <a:p>
            <a:r>
              <a:rPr lang="vi-VN" sz="3200" dirty="0" smtClean="0">
                <a:solidFill>
                  <a:srgbClr val="0070C0"/>
                </a:solidFill>
                <a:latin typeface="Times New Roman" panose="02020603050405020304" pitchFamily="18" charset="0"/>
                <a:cs typeface="Times New Roman" panose="02020603050405020304" pitchFamily="18" charset="0"/>
              </a:rPr>
              <a:t>Gió xô vào vườn hoang</a:t>
            </a:r>
          </a:p>
          <a:p>
            <a:r>
              <a:rPr lang="vi-VN" sz="3200" dirty="0" smtClean="0">
                <a:solidFill>
                  <a:srgbClr val="0070C0"/>
                </a:solidFill>
                <a:latin typeface="Times New Roman" panose="02020603050405020304" pitchFamily="18" charset="0"/>
                <a:cs typeface="Times New Roman" panose="02020603050405020304" pitchFamily="18" charset="0"/>
              </a:rPr>
              <a:t>Giữa bao nhiêu gai góc</a:t>
            </a:r>
          </a:p>
          <a:p>
            <a:r>
              <a:rPr lang="vi-VN" sz="3200" dirty="0" smtClean="0">
                <a:solidFill>
                  <a:srgbClr val="0070C0"/>
                </a:solidFill>
                <a:latin typeface="Times New Roman" panose="02020603050405020304" pitchFamily="18" charset="0"/>
                <a:cs typeface="Times New Roman" panose="02020603050405020304" pitchFamily="18" charset="0"/>
              </a:rPr>
              <a:t>Lũ ve sầu kêu ran.</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Chiều nhạt nắng trắng sương</a:t>
            </a:r>
          </a:p>
          <a:p>
            <a:r>
              <a:rPr lang="vi-VN" sz="3200" dirty="0" smtClean="0">
                <a:solidFill>
                  <a:srgbClr val="0070C0"/>
                </a:solidFill>
                <a:latin typeface="Times New Roman" panose="02020603050405020304" pitchFamily="18" charset="0"/>
                <a:cs typeface="Times New Roman" panose="02020603050405020304" pitchFamily="18" charset="0"/>
              </a:rPr>
              <a:t>Trời rộng xanh như bể</a:t>
            </a:r>
          </a:p>
          <a:p>
            <a:r>
              <a:rPr lang="vi-VN" sz="3200" dirty="0" smtClean="0">
                <a:solidFill>
                  <a:srgbClr val="0070C0"/>
                </a:solidFill>
                <a:latin typeface="Times New Roman" panose="02020603050405020304" pitchFamily="18" charset="0"/>
                <a:cs typeface="Times New Roman" panose="02020603050405020304" pitchFamily="18" charset="0"/>
              </a:rPr>
              <a:t>Tiếng cánh cam gọi mẹ</a:t>
            </a:r>
          </a:p>
          <a:p>
            <a:r>
              <a:rPr lang="vi-VN" sz="3200" dirty="0" smtClean="0">
                <a:solidFill>
                  <a:srgbClr val="0070C0"/>
                </a:solidFill>
                <a:latin typeface="Times New Roman" panose="02020603050405020304" pitchFamily="18" charset="0"/>
                <a:cs typeface="Times New Roman" panose="02020603050405020304" pitchFamily="18" charset="0"/>
              </a:rPr>
              <a:t>Khản đặc trên lối mòn.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953000" y="1524000"/>
            <a:ext cx="5486400" cy="5016758"/>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Bọ dừa dừng nấu cơm</a:t>
            </a:r>
          </a:p>
          <a:p>
            <a:r>
              <a:rPr lang="vi-VN" sz="3200" dirty="0" smtClean="0">
                <a:solidFill>
                  <a:srgbClr val="0070C0"/>
                </a:solidFill>
                <a:latin typeface="Times New Roman" panose="02020603050405020304" pitchFamily="18" charset="0"/>
                <a:cs typeface="Times New Roman" panose="02020603050405020304" pitchFamily="18" charset="0"/>
              </a:rPr>
              <a:t>Cào cào ngưng giã gạo</a:t>
            </a:r>
          </a:p>
          <a:p>
            <a:r>
              <a:rPr lang="vi-VN" sz="3200" dirty="0" smtClean="0">
                <a:solidFill>
                  <a:srgbClr val="0070C0"/>
                </a:solidFill>
                <a:latin typeface="Times New Roman" panose="02020603050405020304" pitchFamily="18" charset="0"/>
                <a:cs typeface="Times New Roman" panose="02020603050405020304" pitchFamily="18" charset="0"/>
              </a:rPr>
              <a:t>Xén tóc thôi cắt áo</a:t>
            </a:r>
          </a:p>
          <a:p>
            <a:r>
              <a:rPr lang="vi-VN" sz="3200" dirty="0" smtClean="0">
                <a:solidFill>
                  <a:srgbClr val="0070C0"/>
                </a:solidFill>
                <a:latin typeface="Times New Roman" panose="02020603050405020304" pitchFamily="18" charset="0"/>
                <a:cs typeface="Times New Roman" panose="02020603050405020304" pitchFamily="18" charset="0"/>
              </a:rPr>
              <a:t>Đều bảo nhau đi tìm.</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Khu vườn hoang lặng im</a:t>
            </a:r>
          </a:p>
          <a:p>
            <a:r>
              <a:rPr lang="vi-VN" sz="3200" dirty="0" smtClean="0">
                <a:solidFill>
                  <a:srgbClr val="0070C0"/>
                </a:solidFill>
                <a:latin typeface="Times New Roman" panose="02020603050405020304" pitchFamily="18" charset="0"/>
                <a:cs typeface="Times New Roman" panose="02020603050405020304" pitchFamily="18" charset="0"/>
              </a:rPr>
              <a:t>Bỗng râm ran khắp lối</a:t>
            </a:r>
          </a:p>
          <a:p>
            <a:r>
              <a:rPr lang="vi-VN" sz="3200" dirty="0" smtClean="0">
                <a:solidFill>
                  <a:srgbClr val="0070C0"/>
                </a:solidFill>
                <a:latin typeface="Times New Roman" panose="02020603050405020304" pitchFamily="18" charset="0"/>
                <a:cs typeface="Times New Roman" panose="02020603050405020304" pitchFamily="18" charset="0"/>
              </a:rPr>
              <a:t>Có điều ai cũng nói:</a:t>
            </a:r>
          </a:p>
          <a:p>
            <a:pPr marL="457200" indent="-457200">
              <a:buFontTx/>
              <a:buChar char="-"/>
            </a:pPr>
            <a:r>
              <a:rPr lang="vi-VN" sz="3200" dirty="0" smtClean="0">
                <a:solidFill>
                  <a:srgbClr val="0070C0"/>
                </a:solidFill>
                <a:latin typeface="Times New Roman" panose="02020603050405020304" pitchFamily="18" charset="0"/>
                <a:cs typeface="Times New Roman" panose="02020603050405020304" pitchFamily="18" charset="0"/>
              </a:rPr>
              <a:t>Cánh cam về nhà tôi.</a:t>
            </a:r>
          </a:p>
          <a:p>
            <a:pPr algn="ctr"/>
            <a:r>
              <a:rPr lang="vi-VN" sz="3200" b="1" i="1" dirty="0" smtClean="0">
                <a:solidFill>
                  <a:srgbClr val="0070C0"/>
                </a:solidFill>
                <a:latin typeface="Times New Roman" panose="02020603050405020304" pitchFamily="18" charset="0"/>
                <a:cs typeface="Times New Roman" panose="02020603050405020304" pitchFamily="18" charset="0"/>
              </a:rPr>
              <a:t>Ngân Vịnh</a:t>
            </a:r>
            <a:endParaRPr lang="en-US" sz="3200" b="1" i="1" dirty="0">
              <a:solidFill>
                <a:srgbClr val="0070C0"/>
              </a:solidFill>
              <a:latin typeface="Times New Roman" panose="02020603050405020304" pitchFamily="18" charset="0"/>
              <a:cs typeface="Times New Roman" panose="02020603050405020304" pitchFamily="18" charset="0"/>
            </a:endParaRPr>
          </a:p>
        </p:txBody>
      </p:sp>
      <p:sp>
        <p:nvSpPr>
          <p:cNvPr id="2" name="Rectangle 1"/>
          <p:cNvSpPr/>
          <p:nvPr/>
        </p:nvSpPr>
        <p:spPr>
          <a:xfrm>
            <a:off x="228600" y="5562600"/>
            <a:ext cx="16002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895600"/>
            <a:ext cx="1752600" cy="685800"/>
          </a:xfrm>
        </p:spPr>
        <p:txBody>
          <a:bodyPr>
            <a:normAutofit/>
          </a:bodyPr>
          <a:lstStyle/>
          <a:p>
            <a:pPr marL="0" indent="0">
              <a:buNone/>
            </a:pPr>
            <a:r>
              <a:rPr lang="vi-VN" sz="3600" dirty="0">
                <a:solidFill>
                  <a:srgbClr val="0070C0"/>
                </a:solidFill>
                <a:latin typeface="+mj-lt"/>
              </a:rPr>
              <a:t>k</a:t>
            </a:r>
            <a:r>
              <a:rPr lang="vi-VN" sz="3600" dirty="0" smtClean="0">
                <a:solidFill>
                  <a:srgbClr val="0070C0"/>
                </a:solidFill>
                <a:latin typeface="+mj-lt"/>
              </a:rPr>
              <a:t>êu ran </a:t>
            </a:r>
            <a:endParaRPr lang="en-US" sz="3600" dirty="0">
              <a:solidFill>
                <a:srgbClr val="0070C0"/>
              </a:solidFill>
              <a:latin typeface="+mj-lt"/>
            </a:endParaRPr>
          </a:p>
        </p:txBody>
      </p:sp>
      <p:sp>
        <p:nvSpPr>
          <p:cNvPr id="4" name="Content Placeholder 2"/>
          <p:cNvSpPr txBox="1"/>
          <p:nvPr/>
        </p:nvSpPr>
        <p:spPr>
          <a:xfrm>
            <a:off x="1447800" y="2895600"/>
            <a:ext cx="1752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0070C0"/>
                </a:solidFill>
                <a:latin typeface="+mj-lt"/>
              </a:rPr>
              <a:t>k</a:t>
            </a:r>
            <a:r>
              <a:rPr lang="vi-VN" sz="3600" dirty="0" smtClean="0">
                <a:solidFill>
                  <a:srgbClr val="C00000"/>
                </a:solidFill>
                <a:latin typeface="+mj-lt"/>
              </a:rPr>
              <a:t>êu</a:t>
            </a:r>
            <a:r>
              <a:rPr lang="vi-VN" sz="3600" dirty="0" smtClean="0">
                <a:solidFill>
                  <a:srgbClr val="0070C0"/>
                </a:solidFill>
                <a:latin typeface="+mj-lt"/>
              </a:rPr>
              <a:t> r</a:t>
            </a:r>
            <a:r>
              <a:rPr lang="vi-VN" sz="3600" dirty="0" smtClean="0">
                <a:solidFill>
                  <a:srgbClr val="C00000"/>
                </a:solidFill>
                <a:latin typeface="+mj-lt"/>
              </a:rPr>
              <a:t>an</a:t>
            </a:r>
            <a:r>
              <a:rPr lang="vi-VN" sz="3600" dirty="0" smtClean="0">
                <a:solidFill>
                  <a:srgbClr val="0070C0"/>
                </a:solidFill>
                <a:latin typeface="+mj-lt"/>
              </a:rPr>
              <a:t> </a:t>
            </a:r>
            <a:endParaRPr lang="en-US" sz="3600" dirty="0">
              <a:solidFill>
                <a:srgbClr val="0070C0"/>
              </a:solidFill>
              <a:latin typeface="+mj-lt"/>
            </a:endParaRPr>
          </a:p>
        </p:txBody>
      </p:sp>
      <p:sp>
        <p:nvSpPr>
          <p:cNvPr id="5" name="Content Placeholder 2"/>
          <p:cNvSpPr txBox="1"/>
          <p:nvPr/>
        </p:nvSpPr>
        <p:spPr>
          <a:xfrm>
            <a:off x="1447800" y="4038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a:solidFill>
                  <a:srgbClr val="0070C0"/>
                </a:solidFill>
                <a:latin typeface="+mj-lt"/>
              </a:rPr>
              <a:t>k</a:t>
            </a:r>
            <a:r>
              <a:rPr lang="vi-VN" sz="3600" dirty="0" smtClean="0">
                <a:solidFill>
                  <a:srgbClr val="0070C0"/>
                </a:solidFill>
                <a:latin typeface="+mj-lt"/>
              </a:rPr>
              <a:t>hản đặc</a:t>
            </a:r>
            <a:endParaRPr lang="en-US" sz="3600" dirty="0">
              <a:solidFill>
                <a:srgbClr val="0070C0"/>
              </a:solidFill>
              <a:latin typeface="+mj-lt"/>
            </a:endParaRPr>
          </a:p>
        </p:txBody>
      </p:sp>
      <p:sp>
        <p:nvSpPr>
          <p:cNvPr id="6" name="Content Placeholder 2"/>
          <p:cNvSpPr txBox="1"/>
          <p:nvPr/>
        </p:nvSpPr>
        <p:spPr>
          <a:xfrm>
            <a:off x="1447800" y="4038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C00000"/>
                </a:solidFill>
                <a:latin typeface="+mj-lt"/>
              </a:rPr>
              <a:t>kh</a:t>
            </a:r>
            <a:endParaRPr lang="en-US" sz="3600" dirty="0">
              <a:solidFill>
                <a:srgbClr val="0070C0"/>
              </a:solidFill>
              <a:latin typeface="+mj-lt"/>
            </a:endParaRPr>
          </a:p>
        </p:txBody>
      </p:sp>
      <p:sp>
        <p:nvSpPr>
          <p:cNvPr id="7" name="Content Placeholder 2"/>
          <p:cNvSpPr txBox="1"/>
          <p:nvPr/>
        </p:nvSpPr>
        <p:spPr>
          <a:xfrm>
            <a:off x="1905000" y="4038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C00000"/>
                </a:solidFill>
                <a:latin typeface="+mj-lt"/>
              </a:rPr>
              <a:t>an</a:t>
            </a:r>
            <a:endParaRPr lang="en-US" sz="3600" dirty="0">
              <a:solidFill>
                <a:srgbClr val="0070C0"/>
              </a:solidFill>
              <a:latin typeface="+mj-lt"/>
            </a:endParaRPr>
          </a:p>
        </p:txBody>
      </p:sp>
      <p:sp>
        <p:nvSpPr>
          <p:cNvPr id="2"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0"/>
            <a:ext cx="5486400" cy="4524315"/>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Cánh cam đi lạc mẹ</a:t>
            </a:r>
          </a:p>
          <a:p>
            <a:r>
              <a:rPr lang="vi-VN" sz="3200" dirty="0" smtClean="0">
                <a:solidFill>
                  <a:srgbClr val="0070C0"/>
                </a:solidFill>
                <a:latin typeface="Times New Roman" panose="02020603050405020304" pitchFamily="18" charset="0"/>
                <a:cs typeface="Times New Roman" panose="02020603050405020304" pitchFamily="18" charset="0"/>
              </a:rPr>
              <a:t>Gió xô vào vườn hoang</a:t>
            </a:r>
          </a:p>
          <a:p>
            <a:r>
              <a:rPr lang="vi-VN" sz="3200" dirty="0" smtClean="0">
                <a:solidFill>
                  <a:srgbClr val="0070C0"/>
                </a:solidFill>
                <a:latin typeface="Times New Roman" panose="02020603050405020304" pitchFamily="18" charset="0"/>
                <a:cs typeface="Times New Roman" panose="02020603050405020304" pitchFamily="18" charset="0"/>
              </a:rPr>
              <a:t>Giữa bao nhiêu gai góc</a:t>
            </a:r>
          </a:p>
          <a:p>
            <a:r>
              <a:rPr lang="vi-VN" sz="3200" dirty="0" smtClean="0">
                <a:solidFill>
                  <a:srgbClr val="0070C0"/>
                </a:solidFill>
                <a:latin typeface="Times New Roman" panose="02020603050405020304" pitchFamily="18" charset="0"/>
                <a:cs typeface="Times New Roman" panose="02020603050405020304" pitchFamily="18" charset="0"/>
              </a:rPr>
              <a:t>Lũ ve sầu kêu ran.</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Chiều nhạt nắng trắng sương</a:t>
            </a:r>
          </a:p>
          <a:p>
            <a:r>
              <a:rPr lang="vi-VN" sz="3200" dirty="0" smtClean="0">
                <a:solidFill>
                  <a:srgbClr val="0070C0"/>
                </a:solidFill>
                <a:latin typeface="Times New Roman" panose="02020603050405020304" pitchFamily="18" charset="0"/>
                <a:cs typeface="Times New Roman" panose="02020603050405020304" pitchFamily="18" charset="0"/>
              </a:rPr>
              <a:t>Trời rộng xanh như bể</a:t>
            </a:r>
          </a:p>
          <a:p>
            <a:r>
              <a:rPr lang="vi-VN" sz="3200" dirty="0" smtClean="0">
                <a:solidFill>
                  <a:srgbClr val="0070C0"/>
                </a:solidFill>
                <a:latin typeface="Times New Roman" panose="02020603050405020304" pitchFamily="18" charset="0"/>
                <a:cs typeface="Times New Roman" panose="02020603050405020304" pitchFamily="18" charset="0"/>
              </a:rPr>
              <a:t>Tiếng cánh cam gọi mẹ</a:t>
            </a:r>
          </a:p>
          <a:p>
            <a:r>
              <a:rPr lang="vi-VN" sz="3200" dirty="0" smtClean="0">
                <a:solidFill>
                  <a:srgbClr val="0070C0"/>
                </a:solidFill>
                <a:latin typeface="Times New Roman" panose="02020603050405020304" pitchFamily="18" charset="0"/>
                <a:cs typeface="Times New Roman" panose="02020603050405020304" pitchFamily="18" charset="0"/>
              </a:rPr>
              <a:t>Khản đặc trên lối mòn.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953000" y="1524000"/>
            <a:ext cx="5486400" cy="5016758"/>
          </a:xfrm>
          <a:prstGeom prst="rect">
            <a:avLst/>
          </a:prstGeom>
          <a:noFill/>
        </p:spPr>
        <p:txBody>
          <a:bodyPr wrap="square" rtlCol="0">
            <a:spAutoFit/>
          </a:bodyPr>
          <a:lstStyle/>
          <a:p>
            <a:r>
              <a:rPr lang="vi-VN" sz="3200" dirty="0" smtClean="0">
                <a:solidFill>
                  <a:srgbClr val="0070C0"/>
                </a:solidFill>
                <a:latin typeface="Times New Roman" panose="02020603050405020304" pitchFamily="18" charset="0"/>
                <a:cs typeface="Times New Roman" panose="02020603050405020304" pitchFamily="18" charset="0"/>
              </a:rPr>
              <a:t>Bọ dừa dừng nấu cơm</a:t>
            </a:r>
          </a:p>
          <a:p>
            <a:r>
              <a:rPr lang="vi-VN" sz="3200" dirty="0" smtClean="0">
                <a:solidFill>
                  <a:srgbClr val="0070C0"/>
                </a:solidFill>
                <a:latin typeface="Times New Roman" panose="02020603050405020304" pitchFamily="18" charset="0"/>
                <a:cs typeface="Times New Roman" panose="02020603050405020304" pitchFamily="18" charset="0"/>
              </a:rPr>
              <a:t>Cào cào ngưng giã gạo</a:t>
            </a:r>
          </a:p>
          <a:p>
            <a:r>
              <a:rPr lang="vi-VN" sz="3200" dirty="0" smtClean="0">
                <a:solidFill>
                  <a:srgbClr val="0070C0"/>
                </a:solidFill>
                <a:latin typeface="Times New Roman" panose="02020603050405020304" pitchFamily="18" charset="0"/>
                <a:cs typeface="Times New Roman" panose="02020603050405020304" pitchFamily="18" charset="0"/>
              </a:rPr>
              <a:t>Xén tóc thôi cắt áo</a:t>
            </a:r>
          </a:p>
          <a:p>
            <a:r>
              <a:rPr lang="vi-VN" sz="3200" dirty="0" smtClean="0">
                <a:solidFill>
                  <a:srgbClr val="0070C0"/>
                </a:solidFill>
                <a:latin typeface="Times New Roman" panose="02020603050405020304" pitchFamily="18" charset="0"/>
                <a:cs typeface="Times New Roman" panose="02020603050405020304" pitchFamily="18" charset="0"/>
              </a:rPr>
              <a:t>Đều bảo nhau đi tìm.</a:t>
            </a:r>
          </a:p>
          <a:p>
            <a:endParaRPr lang="vi-VN" sz="3200" dirty="0">
              <a:solidFill>
                <a:srgbClr val="0070C0"/>
              </a:solidFill>
              <a:latin typeface="Times New Roman" panose="02020603050405020304" pitchFamily="18" charset="0"/>
              <a:cs typeface="Times New Roman" panose="02020603050405020304" pitchFamily="18" charset="0"/>
            </a:endParaRPr>
          </a:p>
          <a:p>
            <a:r>
              <a:rPr lang="vi-VN" sz="3200" dirty="0" smtClean="0">
                <a:solidFill>
                  <a:srgbClr val="0070C0"/>
                </a:solidFill>
                <a:latin typeface="Times New Roman" panose="02020603050405020304" pitchFamily="18" charset="0"/>
                <a:cs typeface="Times New Roman" panose="02020603050405020304" pitchFamily="18" charset="0"/>
              </a:rPr>
              <a:t>Khu vườn hoang lặng im</a:t>
            </a:r>
          </a:p>
          <a:p>
            <a:r>
              <a:rPr lang="vi-VN" sz="3200" dirty="0" smtClean="0">
                <a:solidFill>
                  <a:srgbClr val="0070C0"/>
                </a:solidFill>
                <a:latin typeface="Times New Roman" panose="02020603050405020304" pitchFamily="18" charset="0"/>
                <a:cs typeface="Times New Roman" panose="02020603050405020304" pitchFamily="18" charset="0"/>
              </a:rPr>
              <a:t>Bỗng râm ran khắp lối</a:t>
            </a:r>
          </a:p>
          <a:p>
            <a:r>
              <a:rPr lang="vi-VN" sz="3200" dirty="0" smtClean="0">
                <a:solidFill>
                  <a:srgbClr val="0070C0"/>
                </a:solidFill>
                <a:latin typeface="Times New Roman" panose="02020603050405020304" pitchFamily="18" charset="0"/>
                <a:cs typeface="Times New Roman" panose="02020603050405020304" pitchFamily="18" charset="0"/>
              </a:rPr>
              <a:t>Có điều ai cũng nói:</a:t>
            </a:r>
          </a:p>
          <a:p>
            <a:r>
              <a:rPr lang="vi-VN" sz="3200" dirty="0" smtClean="0">
                <a:solidFill>
                  <a:srgbClr val="0070C0"/>
                </a:solidFill>
                <a:latin typeface="Times New Roman" panose="02020603050405020304" pitchFamily="18" charset="0"/>
                <a:cs typeface="Times New Roman" panose="02020603050405020304" pitchFamily="18" charset="0"/>
              </a:rPr>
              <a:t>- Cánh cam về nhà tôi.</a:t>
            </a:r>
          </a:p>
          <a:p>
            <a:pPr algn="ctr"/>
            <a:r>
              <a:rPr lang="vi-VN" sz="3200" b="1" i="1" dirty="0" smtClean="0">
                <a:solidFill>
                  <a:srgbClr val="0070C0"/>
                </a:solidFill>
                <a:latin typeface="Times New Roman" panose="02020603050405020304" pitchFamily="18" charset="0"/>
                <a:cs typeface="Times New Roman" panose="02020603050405020304" pitchFamily="18" charset="0"/>
              </a:rPr>
              <a:t>Ngân Vịnh</a:t>
            </a:r>
            <a:endParaRPr lang="en-US" sz="3200" b="1" i="1" dirty="0">
              <a:solidFill>
                <a:srgbClr val="0070C0"/>
              </a:solidFill>
              <a:latin typeface="Times New Roman" panose="02020603050405020304" pitchFamily="18" charset="0"/>
              <a:cs typeface="Times New Roman" panose="02020603050405020304" pitchFamily="18" charset="0"/>
            </a:endParaRPr>
          </a:p>
        </p:txBody>
      </p:sp>
      <p:sp>
        <p:nvSpPr>
          <p:cNvPr id="2" name="Rectangle 1"/>
          <p:cNvSpPr/>
          <p:nvPr/>
        </p:nvSpPr>
        <p:spPr>
          <a:xfrm>
            <a:off x="7543800" y="2133600"/>
            <a:ext cx="12192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447800" y="2895600"/>
            <a:ext cx="1752600" cy="685800"/>
          </a:xfrm>
        </p:spPr>
        <p:txBody>
          <a:bodyPr>
            <a:normAutofit/>
          </a:bodyPr>
          <a:lstStyle/>
          <a:p>
            <a:pPr marL="0" indent="0">
              <a:buNone/>
            </a:pPr>
            <a:r>
              <a:rPr lang="vi-VN" sz="3600" dirty="0">
                <a:solidFill>
                  <a:srgbClr val="0070C0"/>
                </a:solidFill>
                <a:latin typeface="+mj-lt"/>
              </a:rPr>
              <a:t>k</a:t>
            </a:r>
            <a:r>
              <a:rPr lang="vi-VN" sz="3600" dirty="0" smtClean="0">
                <a:solidFill>
                  <a:srgbClr val="0070C0"/>
                </a:solidFill>
                <a:latin typeface="+mj-lt"/>
              </a:rPr>
              <a:t>êu ran </a:t>
            </a:r>
            <a:endParaRPr lang="en-US" sz="3600" dirty="0">
              <a:solidFill>
                <a:srgbClr val="0070C0"/>
              </a:solidFill>
              <a:latin typeface="+mj-lt"/>
            </a:endParaRPr>
          </a:p>
        </p:txBody>
      </p:sp>
      <p:sp>
        <p:nvSpPr>
          <p:cNvPr id="5" name="Content Placeholder 2"/>
          <p:cNvSpPr txBox="1"/>
          <p:nvPr/>
        </p:nvSpPr>
        <p:spPr>
          <a:xfrm>
            <a:off x="1447800" y="2895600"/>
            <a:ext cx="1752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0070C0"/>
                </a:solidFill>
                <a:latin typeface="+mj-lt"/>
              </a:rPr>
              <a:t>k</a:t>
            </a:r>
            <a:r>
              <a:rPr lang="vi-VN" sz="3600" dirty="0" smtClean="0">
                <a:solidFill>
                  <a:srgbClr val="C00000"/>
                </a:solidFill>
                <a:latin typeface="+mj-lt"/>
              </a:rPr>
              <a:t>êu</a:t>
            </a:r>
            <a:r>
              <a:rPr lang="vi-VN" sz="3600" dirty="0" smtClean="0">
                <a:solidFill>
                  <a:srgbClr val="0070C0"/>
                </a:solidFill>
                <a:latin typeface="+mj-lt"/>
              </a:rPr>
              <a:t> r</a:t>
            </a:r>
            <a:r>
              <a:rPr lang="vi-VN" sz="3600" dirty="0" smtClean="0">
                <a:solidFill>
                  <a:srgbClr val="C00000"/>
                </a:solidFill>
                <a:latin typeface="+mj-lt"/>
              </a:rPr>
              <a:t>an</a:t>
            </a:r>
            <a:r>
              <a:rPr lang="vi-VN" sz="3600" dirty="0" smtClean="0">
                <a:solidFill>
                  <a:srgbClr val="0070C0"/>
                </a:solidFill>
                <a:latin typeface="+mj-lt"/>
              </a:rPr>
              <a:t> </a:t>
            </a:r>
            <a:endParaRPr lang="en-US" sz="3600" dirty="0">
              <a:solidFill>
                <a:srgbClr val="0070C0"/>
              </a:solidFill>
              <a:latin typeface="+mj-lt"/>
            </a:endParaRPr>
          </a:p>
        </p:txBody>
      </p:sp>
      <p:sp>
        <p:nvSpPr>
          <p:cNvPr id="6" name="Content Placeholder 2"/>
          <p:cNvSpPr txBox="1"/>
          <p:nvPr/>
        </p:nvSpPr>
        <p:spPr>
          <a:xfrm>
            <a:off x="1447800" y="4038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a:solidFill>
                  <a:srgbClr val="0070C0"/>
                </a:solidFill>
                <a:latin typeface="+mj-lt"/>
              </a:rPr>
              <a:t>k</a:t>
            </a:r>
            <a:r>
              <a:rPr lang="vi-VN" sz="3600" dirty="0" smtClean="0">
                <a:solidFill>
                  <a:srgbClr val="0070C0"/>
                </a:solidFill>
                <a:latin typeface="+mj-lt"/>
              </a:rPr>
              <a:t>hản đặc</a:t>
            </a:r>
            <a:endParaRPr lang="en-US" sz="3600" dirty="0">
              <a:solidFill>
                <a:srgbClr val="0070C0"/>
              </a:solidFill>
              <a:latin typeface="+mj-lt"/>
            </a:endParaRPr>
          </a:p>
        </p:txBody>
      </p:sp>
      <p:sp>
        <p:nvSpPr>
          <p:cNvPr id="7" name="Content Placeholder 2"/>
          <p:cNvSpPr txBox="1"/>
          <p:nvPr/>
        </p:nvSpPr>
        <p:spPr>
          <a:xfrm>
            <a:off x="1447800" y="4038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a:solidFill>
                  <a:srgbClr val="C00000"/>
                </a:solidFill>
                <a:latin typeface="+mj-lt"/>
              </a:rPr>
              <a:t>k</a:t>
            </a:r>
            <a:r>
              <a:rPr lang="vi-VN" sz="3600" dirty="0" smtClean="0">
                <a:solidFill>
                  <a:srgbClr val="C00000"/>
                </a:solidFill>
                <a:latin typeface="+mj-lt"/>
              </a:rPr>
              <a:t>hản</a:t>
            </a:r>
            <a:r>
              <a:rPr lang="vi-VN" sz="3600" dirty="0" smtClean="0">
                <a:solidFill>
                  <a:srgbClr val="0070C0"/>
                </a:solidFill>
                <a:latin typeface="+mj-lt"/>
              </a:rPr>
              <a:t> đặc</a:t>
            </a:r>
            <a:endParaRPr lang="en-US" sz="3600" dirty="0">
              <a:solidFill>
                <a:srgbClr val="0070C0"/>
              </a:solidFill>
              <a:latin typeface="+mj-lt"/>
            </a:endParaRPr>
          </a:p>
        </p:txBody>
      </p:sp>
      <p:sp>
        <p:nvSpPr>
          <p:cNvPr id="8" name="Content Placeholder 2"/>
          <p:cNvSpPr txBox="1"/>
          <p:nvPr/>
        </p:nvSpPr>
        <p:spPr>
          <a:xfrm>
            <a:off x="1447800" y="5181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0070C0"/>
                </a:solidFill>
                <a:latin typeface="+mj-lt"/>
              </a:rPr>
              <a:t>gia gạo</a:t>
            </a:r>
            <a:endParaRPr lang="en-US" sz="3600" dirty="0">
              <a:solidFill>
                <a:srgbClr val="0070C0"/>
              </a:solidFill>
              <a:latin typeface="+mj-lt"/>
            </a:endParaRPr>
          </a:p>
        </p:txBody>
      </p:sp>
      <p:sp>
        <p:nvSpPr>
          <p:cNvPr id="9" name="Content Placeholder 2"/>
          <p:cNvSpPr txBox="1"/>
          <p:nvPr/>
        </p:nvSpPr>
        <p:spPr>
          <a:xfrm>
            <a:off x="1447800" y="5181600"/>
            <a:ext cx="25146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vi-VN" sz="3600" dirty="0" smtClean="0">
                <a:solidFill>
                  <a:srgbClr val="C00000"/>
                </a:solidFill>
                <a:latin typeface="+mj-lt"/>
              </a:rPr>
              <a:t>gi</a:t>
            </a:r>
            <a:r>
              <a:rPr lang="vi-VN" sz="3600" dirty="0">
                <a:solidFill>
                  <a:srgbClr val="0070C0"/>
                </a:solidFill>
                <a:latin typeface="+mj-lt"/>
              </a:rPr>
              <a:t>a</a:t>
            </a:r>
            <a:r>
              <a:rPr lang="vi-VN" sz="3600" dirty="0" smtClean="0">
                <a:solidFill>
                  <a:srgbClr val="0070C0"/>
                </a:solidFill>
                <a:latin typeface="+mj-lt"/>
              </a:rPr>
              <a:t> gạo</a:t>
            </a:r>
            <a:endParaRPr lang="en-US" sz="3600" dirty="0">
              <a:solidFill>
                <a:srgbClr val="0070C0"/>
              </a:solidFill>
              <a:latin typeface="+mj-lt"/>
            </a:endParaRPr>
          </a:p>
        </p:txBody>
      </p:sp>
      <p:sp>
        <p:nvSpPr>
          <p:cNvPr id="10" name="TextBox 9"/>
          <p:cNvSpPr txBox="1"/>
          <p:nvPr/>
        </p:nvSpPr>
        <p:spPr>
          <a:xfrm>
            <a:off x="1828800" y="5105400"/>
            <a:ext cx="457200" cy="461665"/>
          </a:xfrm>
          <a:prstGeom prst="rect">
            <a:avLst/>
          </a:prstGeom>
          <a:noFill/>
        </p:spPr>
        <p:txBody>
          <a:bodyPr wrap="square" rtlCol="0">
            <a:spAutoFit/>
          </a:bodyPr>
          <a:lstStyle/>
          <a:p>
            <a:r>
              <a:rPr lang="vi-VN" sz="2400" b="1" dirty="0">
                <a:solidFill>
                  <a:srgbClr val="0070C0"/>
                </a:solidFill>
                <a:latin typeface="+mj-lt"/>
              </a:rPr>
              <a:t>~</a:t>
            </a:r>
            <a:endParaRPr lang="en-US" sz="2400" b="1" dirty="0">
              <a:solidFill>
                <a:srgbClr val="0070C0"/>
              </a:solidFill>
              <a:latin typeface="+mj-lt"/>
            </a:endParaRPr>
          </a:p>
        </p:txBody>
      </p:sp>
      <p:sp>
        <p:nvSpPr>
          <p:cNvPr id="11" name="TextBox 10"/>
          <p:cNvSpPr txBox="1"/>
          <p:nvPr/>
        </p:nvSpPr>
        <p:spPr>
          <a:xfrm>
            <a:off x="1828800" y="5115580"/>
            <a:ext cx="457200" cy="461665"/>
          </a:xfrm>
          <a:prstGeom prst="rect">
            <a:avLst/>
          </a:prstGeom>
          <a:noFill/>
        </p:spPr>
        <p:txBody>
          <a:bodyPr wrap="square" rtlCol="0">
            <a:spAutoFit/>
          </a:bodyPr>
          <a:lstStyle/>
          <a:p>
            <a:r>
              <a:rPr lang="vi-VN" sz="2400" b="1" dirty="0">
                <a:solidFill>
                  <a:srgbClr val="C00000"/>
                </a:solidFill>
                <a:effectLst>
                  <a:outerShdw blurRad="38100" dist="38100" dir="2700000" algn="tl">
                    <a:srgbClr val="000000">
                      <a:alpha val="43137"/>
                    </a:srgbClr>
                  </a:outerShdw>
                </a:effectLst>
                <a:latin typeface="+mj-lt"/>
              </a:rPr>
              <a:t>~</a:t>
            </a:r>
            <a:endParaRPr lang="en-US" sz="2400" b="1" dirty="0">
              <a:solidFill>
                <a:srgbClr val="C00000"/>
              </a:solidFill>
              <a:effectLst>
                <a:outerShdw blurRad="38100" dist="38100" dir="2700000" algn="tl">
                  <a:srgbClr val="000000">
                    <a:alpha val="43137"/>
                  </a:srgbClr>
                </a:outerShdw>
              </a:effectLst>
              <a:latin typeface="+mj-lt"/>
            </a:endParaRPr>
          </a:p>
        </p:txBody>
      </p:sp>
      <p:sp>
        <p:nvSpPr>
          <p:cNvPr id="2" name="Title 1"/>
          <p:cNvSpPr txBox="1"/>
          <p:nvPr/>
        </p:nvSpPr>
        <p:spPr>
          <a:xfrm>
            <a:off x="255905" y="-76200"/>
            <a:ext cx="8778240" cy="161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3600" u="sng" dirty="0" smtClean="0">
                <a:solidFill>
                  <a:srgbClr val="0070C0"/>
                </a:solidFill>
                <a:latin typeface="Times New Roman" panose="02020603050405020304" pitchFamily="18" charset="0"/>
                <a:cs typeface="Times New Roman" panose="02020603050405020304" pitchFamily="18" charset="0"/>
              </a:rPr>
              <a:t>Chính tả</a:t>
            </a: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vi-VN" sz="3600" b="1" dirty="0" smtClean="0">
                <a:solidFill>
                  <a:srgbClr val="FF0000"/>
                </a:solidFill>
                <a:latin typeface="Times New Roman" panose="02020603050405020304" pitchFamily="18" charset="0"/>
                <a:cs typeface="Times New Roman" panose="02020603050405020304" pitchFamily="18" charset="0"/>
              </a:rPr>
              <a:t>Cánh cam lạc mẹ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txBox="1"/>
          <p:nvPr/>
        </p:nvSpPr>
        <p:spPr>
          <a:xfrm>
            <a:off x="612775" y="1219200"/>
            <a:ext cx="8035290" cy="161036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dirty="0" smtClean="0">
                <a:solidFill>
                  <a:schemeClr val="bg1"/>
                </a:solidFill>
                <a:latin typeface="Times New Roman" panose="02020603050405020304" pitchFamily="18" charset="0"/>
                <a:cs typeface="Times New Roman" panose="02020603050405020304" pitchFamily="18" charset="0"/>
              </a:rPr>
              <a:t>		</a:t>
            </a:r>
            <a:r>
              <a:rPr lang="vi-VN" u="sng" dirty="0" smtClean="0">
                <a:solidFill>
                  <a:schemeClr val="bg1"/>
                </a:solidFill>
                <a:latin typeface="Times New Roman" panose="02020603050405020304" pitchFamily="18" charset="0"/>
                <a:cs typeface="Times New Roman" panose="02020603050405020304" pitchFamily="18" charset="0"/>
              </a:rPr>
              <a:t>Chính tả</a:t>
            </a:r>
            <a:r>
              <a:rPr lang="vi-VN" dirty="0" smtClean="0">
                <a:solidFill>
                  <a:schemeClr val="bg1"/>
                </a:solidFill>
                <a:latin typeface="Times New Roman" panose="02020603050405020304" pitchFamily="18" charset="0"/>
                <a:cs typeface="Times New Roman" panose="02020603050405020304" pitchFamily="18" charset="0"/>
              </a:rPr>
              <a:t>		</a:t>
            </a:r>
            <a:r>
              <a:rPr lang="en-US" dirty="0" smtClean="0">
                <a:solidFill>
                  <a:schemeClr val="bg1"/>
                </a:solidFill>
                <a:latin typeface="Times New Roman" panose="02020603050405020304" pitchFamily="18" charset="0"/>
                <a:cs typeface="Times New Roman" panose="02020603050405020304" pitchFamily="18" charset="0"/>
              </a:rPr>
              <a:t/>
            </a:r>
            <a:br>
              <a:rPr lang="en-US" dirty="0" smtClean="0">
                <a:solidFill>
                  <a:schemeClr val="bg1"/>
                </a:solidFill>
                <a:latin typeface="Times New Roman" panose="02020603050405020304" pitchFamily="18" charset="0"/>
                <a:cs typeface="Times New Roman" panose="02020603050405020304" pitchFamily="18" charset="0"/>
              </a:rPr>
            </a:br>
            <a:r>
              <a:rPr lang="vi-VN" sz="6700" dirty="0" smtClean="0">
                <a:solidFill>
                  <a:schemeClr val="bg1"/>
                </a:solidFill>
                <a:latin typeface="Times New Roman" panose="02020603050405020304" pitchFamily="18" charset="0"/>
                <a:cs typeface="Times New Roman" panose="02020603050405020304" pitchFamily="18" charset="0"/>
              </a:rPr>
              <a:t>Cánh cam lạc mẹ</a:t>
            </a:r>
            <a:endParaRPr lang="en-US" sz="36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609600"/>
            <a:ext cx="8915400" cy="6186309"/>
          </a:xfrm>
          <a:prstGeom prst="rect">
            <a:avLst/>
          </a:prstGeom>
          <a:noFill/>
        </p:spPr>
        <p:txBody>
          <a:bodyPr wrap="square" rtlCol="0">
            <a:spAutoFit/>
          </a:bodyPr>
          <a:lstStyle/>
          <a:p>
            <a:pPr algn="ctr"/>
            <a:r>
              <a:rPr lang="vi-VN" sz="3600" b="1" dirty="0" smtClean="0">
                <a:solidFill>
                  <a:srgbClr val="0070C0"/>
                </a:solidFill>
                <a:latin typeface="Times New Roman" panose="02020603050405020304" pitchFamily="18" charset="0"/>
                <a:cs typeface="Times New Roman" panose="02020603050405020304" pitchFamily="18" charset="0"/>
              </a:rPr>
              <a:t>Cánh rừng mùa đông</a:t>
            </a:r>
          </a:p>
          <a:p>
            <a:pPr algn="just"/>
            <a:r>
              <a:rPr lang="vi-VN" sz="3600" dirty="0" smtClean="0">
                <a:solidFill>
                  <a:srgbClr val="0070C0"/>
                </a:solidFill>
                <a:latin typeface="Times New Roman" panose="02020603050405020304" pitchFamily="18" charset="0"/>
                <a:cs typeface="Times New Roman" panose="02020603050405020304" pitchFamily="18" charset="0"/>
              </a:rPr>
              <a:t>	Cánh rừng mùa đ...ng trơ trụi. Những thân cây khẳng khiu vươn nhánh cành kh... xác trên nền trời xám xịt. Trong h...c cây, mấy gia đình chim họa mi, chim g... kiến ẩn náu. Con nào con nấy gầy xơ xác, l... đầu ra nhìn trời bằng những cặp mắt ngơ ngác buồn. Bác gấu đen nằm co quắp tr...ng hang. H...i cuối thu, bác ta béo núng nính, lông mượt, da căng tr...n như </a:t>
            </a:r>
          </a:p>
          <a:p>
            <a:pPr algn="just"/>
            <a:r>
              <a:rPr lang="vi-VN" sz="3600" dirty="0" smtClean="0">
                <a:solidFill>
                  <a:srgbClr val="0070C0"/>
                </a:solidFill>
                <a:latin typeface="Times New Roman" panose="02020603050405020304" pitchFamily="18" charset="0"/>
                <a:cs typeface="Times New Roman" panose="02020603050405020304" pitchFamily="18" charset="0"/>
              </a:rPr>
              <a:t>m...t quả sim chín, vậy mà giờ teo tóp, lông lởm chởm trông thật tội nghiệp.</a:t>
            </a:r>
          </a:p>
        </p:txBody>
      </p:sp>
      <p:sp>
        <p:nvSpPr>
          <p:cNvPr id="6" name="TextBox 5"/>
          <p:cNvSpPr txBox="1"/>
          <p:nvPr/>
        </p:nvSpPr>
        <p:spPr>
          <a:xfrm>
            <a:off x="152400" y="76200"/>
            <a:ext cx="8610600" cy="646331"/>
          </a:xfrm>
          <a:prstGeom prst="rect">
            <a:avLst/>
          </a:prstGeom>
          <a:noFill/>
        </p:spPr>
        <p:txBody>
          <a:bodyPr wrap="square" rtlCol="0">
            <a:spAutoFit/>
          </a:bodyPr>
          <a:lstStyle/>
          <a:p>
            <a:r>
              <a:rPr lang="vi-VN" sz="3600" dirty="0" smtClean="0">
                <a:solidFill>
                  <a:srgbClr val="C00000"/>
                </a:solidFill>
                <a:latin typeface="Times New Roman" panose="02020603050405020304" pitchFamily="18" charset="0"/>
                <a:cs typeface="Times New Roman" panose="02020603050405020304" pitchFamily="18" charset="0"/>
              </a:rPr>
              <a:t>Điền </a:t>
            </a:r>
            <a:r>
              <a:rPr lang="vi-VN" sz="3600" i="1" dirty="0" smtClean="0">
                <a:solidFill>
                  <a:srgbClr val="C00000"/>
                </a:solidFill>
                <a:latin typeface="Times New Roman" panose="02020603050405020304" pitchFamily="18" charset="0"/>
                <a:cs typeface="Times New Roman" panose="02020603050405020304" pitchFamily="18" charset="0"/>
              </a:rPr>
              <a:t>o</a:t>
            </a:r>
            <a:r>
              <a:rPr lang="vi-VN" sz="3600" dirty="0" smtClean="0">
                <a:solidFill>
                  <a:srgbClr val="C00000"/>
                </a:solidFill>
                <a:latin typeface="Times New Roman" panose="02020603050405020304" pitchFamily="18" charset="0"/>
                <a:cs typeface="Times New Roman" panose="02020603050405020304" pitchFamily="18" charset="0"/>
              </a:rPr>
              <a:t> hay </a:t>
            </a:r>
            <a:r>
              <a:rPr lang="vi-VN" sz="3600" i="1" dirty="0" smtClean="0">
                <a:solidFill>
                  <a:srgbClr val="C00000"/>
                </a:solidFill>
                <a:latin typeface="Times New Roman" panose="02020603050405020304" pitchFamily="18" charset="0"/>
                <a:cs typeface="Times New Roman" panose="02020603050405020304" pitchFamily="18" charset="0"/>
              </a:rPr>
              <a:t>ô</a:t>
            </a:r>
            <a:r>
              <a:rPr lang="vi-VN" sz="3600" dirty="0" smtClean="0">
                <a:solidFill>
                  <a:srgbClr val="C00000"/>
                </a:solidFill>
                <a:latin typeface="Times New Roman" panose="02020603050405020304" pitchFamily="18" charset="0"/>
                <a:cs typeface="Times New Roman" panose="02020603050405020304" pitchFamily="18" charset="0"/>
              </a:rPr>
              <a:t> (thêm dấu thanh thích hợp)?</a:t>
            </a: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595491"/>
            <a:ext cx="8915400" cy="6186309"/>
          </a:xfrm>
          <a:prstGeom prst="rect">
            <a:avLst/>
          </a:prstGeom>
        </p:spPr>
        <p:txBody>
          <a:bodyPr wrap="square">
            <a:spAutoFit/>
          </a:bodyPr>
          <a:lstStyle/>
          <a:p>
            <a:pPr algn="ctr"/>
            <a:r>
              <a:rPr lang="vi-VN" sz="3600" b="1" dirty="0" smtClean="0">
                <a:solidFill>
                  <a:srgbClr val="0070C0"/>
                </a:solidFill>
                <a:latin typeface="Times New Roman" panose="02020603050405020304" pitchFamily="18" charset="0"/>
                <a:cs typeface="Times New Roman" panose="02020603050405020304" pitchFamily="18" charset="0"/>
              </a:rPr>
              <a:t>Cánh rừng mùa đông</a:t>
            </a:r>
          </a:p>
          <a:p>
            <a:pPr algn="just"/>
            <a:r>
              <a:rPr lang="vi-VN" sz="3600" dirty="0" smtClean="0">
                <a:solidFill>
                  <a:srgbClr val="0070C0"/>
                </a:solidFill>
                <a:latin typeface="Times New Roman" panose="02020603050405020304" pitchFamily="18" charset="0"/>
                <a:cs typeface="Times New Roman" panose="02020603050405020304" pitchFamily="18" charset="0"/>
              </a:rPr>
              <a:t>	Cánh rừng mùa đ</a:t>
            </a:r>
            <a:r>
              <a:rPr lang="vi-VN" sz="3600" b="1" dirty="0" smtClean="0">
                <a:solidFill>
                  <a:srgbClr val="C00000"/>
                </a:solidFill>
                <a:latin typeface="Times New Roman" panose="02020603050405020304" pitchFamily="18" charset="0"/>
                <a:cs typeface="Times New Roman" panose="02020603050405020304" pitchFamily="18" charset="0"/>
              </a:rPr>
              <a:t>ô</a:t>
            </a:r>
            <a:r>
              <a:rPr lang="vi-VN" sz="3600" dirty="0" smtClean="0">
                <a:solidFill>
                  <a:srgbClr val="0070C0"/>
                </a:solidFill>
                <a:latin typeface="Times New Roman" panose="02020603050405020304" pitchFamily="18" charset="0"/>
                <a:cs typeface="Times New Roman" panose="02020603050405020304" pitchFamily="18" charset="0"/>
              </a:rPr>
              <a:t>ng trơ trụi. Những thân cây khẳng khiu vươn nhánh cành kh</a:t>
            </a:r>
            <a:r>
              <a:rPr lang="vi-VN" sz="3600" b="1" dirty="0" smtClean="0">
                <a:solidFill>
                  <a:srgbClr val="C00000"/>
                </a:solidFill>
                <a:latin typeface="Times New Roman" panose="02020603050405020304" pitchFamily="18" charset="0"/>
                <a:cs typeface="Times New Roman" panose="02020603050405020304" pitchFamily="18" charset="0"/>
              </a:rPr>
              <a:t>ô</a:t>
            </a:r>
            <a:r>
              <a:rPr lang="vi-VN" sz="3600" dirty="0" smtClean="0">
                <a:solidFill>
                  <a:srgbClr val="0070C0"/>
                </a:solidFill>
                <a:latin typeface="Times New Roman" panose="02020603050405020304" pitchFamily="18" charset="0"/>
                <a:cs typeface="Times New Roman" panose="02020603050405020304" pitchFamily="18" charset="0"/>
              </a:rPr>
              <a:t> xác trên nền trời xám xịt. Trong h</a:t>
            </a:r>
            <a:r>
              <a:rPr lang="vi-VN" sz="3600" b="1" dirty="0" smtClean="0">
                <a:solidFill>
                  <a:srgbClr val="C00000"/>
                </a:solidFill>
                <a:latin typeface="Times New Roman" panose="02020603050405020304" pitchFamily="18" charset="0"/>
                <a:cs typeface="Times New Roman" panose="02020603050405020304" pitchFamily="18" charset="0"/>
              </a:rPr>
              <a:t>ố</a:t>
            </a:r>
            <a:r>
              <a:rPr lang="vi-VN" sz="3600" dirty="0" smtClean="0">
                <a:solidFill>
                  <a:srgbClr val="0070C0"/>
                </a:solidFill>
                <a:latin typeface="Times New Roman" panose="02020603050405020304" pitchFamily="18" charset="0"/>
                <a:cs typeface="Times New Roman" panose="02020603050405020304" pitchFamily="18" charset="0"/>
              </a:rPr>
              <a:t>c cây, mấy gia đình chim họa mi, chim g</a:t>
            </a:r>
            <a:r>
              <a:rPr lang="vi-VN" sz="3600" b="1" dirty="0" smtClean="0">
                <a:solidFill>
                  <a:srgbClr val="C00000"/>
                </a:solidFill>
                <a:latin typeface="Times New Roman" panose="02020603050405020304" pitchFamily="18" charset="0"/>
                <a:cs typeface="Times New Roman" panose="02020603050405020304" pitchFamily="18" charset="0"/>
              </a:rPr>
              <a:t>õ</a:t>
            </a:r>
            <a:r>
              <a:rPr lang="vi-VN" sz="3600" dirty="0" smtClean="0">
                <a:solidFill>
                  <a:srgbClr val="0070C0"/>
                </a:solidFill>
                <a:latin typeface="Times New Roman" panose="02020603050405020304" pitchFamily="18" charset="0"/>
                <a:cs typeface="Times New Roman" panose="02020603050405020304" pitchFamily="18" charset="0"/>
              </a:rPr>
              <a:t> kiến ẩn náu. Con nào con nấy gầy xơ xác, l</a:t>
            </a:r>
            <a:r>
              <a:rPr lang="vi-VN" sz="3600" b="1" dirty="0" smtClean="0">
                <a:solidFill>
                  <a:srgbClr val="C00000"/>
                </a:solidFill>
                <a:latin typeface="Times New Roman" panose="02020603050405020304" pitchFamily="18" charset="0"/>
                <a:cs typeface="Times New Roman" panose="02020603050405020304" pitchFamily="18" charset="0"/>
              </a:rPr>
              <a:t>ó</a:t>
            </a:r>
            <a:r>
              <a:rPr lang="vi-VN" sz="3600" dirty="0" smtClean="0">
                <a:solidFill>
                  <a:srgbClr val="0070C0"/>
                </a:solidFill>
                <a:latin typeface="Times New Roman" panose="02020603050405020304" pitchFamily="18" charset="0"/>
                <a:cs typeface="Times New Roman" panose="02020603050405020304" pitchFamily="18" charset="0"/>
              </a:rPr>
              <a:t> đầu ra nhìn trời bằng những cặp mắt ngơ ngác buồn. Bác gấu đen nằm co quắp tr</a:t>
            </a:r>
            <a:r>
              <a:rPr lang="vi-VN" sz="3600" b="1" dirty="0" smtClean="0">
                <a:solidFill>
                  <a:srgbClr val="C00000"/>
                </a:solidFill>
                <a:latin typeface="Times New Roman" panose="02020603050405020304" pitchFamily="18" charset="0"/>
                <a:cs typeface="Times New Roman" panose="02020603050405020304" pitchFamily="18" charset="0"/>
              </a:rPr>
              <a:t>o</a:t>
            </a:r>
            <a:r>
              <a:rPr lang="vi-VN" sz="3600" dirty="0" smtClean="0">
                <a:solidFill>
                  <a:srgbClr val="0070C0"/>
                </a:solidFill>
                <a:latin typeface="Times New Roman" panose="02020603050405020304" pitchFamily="18" charset="0"/>
                <a:cs typeface="Times New Roman" panose="02020603050405020304" pitchFamily="18" charset="0"/>
              </a:rPr>
              <a:t>ng hang. H</a:t>
            </a:r>
            <a:r>
              <a:rPr lang="vi-VN" sz="3600" b="1" dirty="0" smtClean="0">
                <a:solidFill>
                  <a:srgbClr val="C00000"/>
                </a:solidFill>
                <a:latin typeface="Times New Roman" panose="02020603050405020304" pitchFamily="18" charset="0"/>
                <a:cs typeface="Times New Roman" panose="02020603050405020304" pitchFamily="18" charset="0"/>
              </a:rPr>
              <a:t>ồ</a:t>
            </a:r>
            <a:r>
              <a:rPr lang="vi-VN" sz="3600" dirty="0" smtClean="0">
                <a:solidFill>
                  <a:srgbClr val="0070C0"/>
                </a:solidFill>
                <a:latin typeface="Times New Roman" panose="02020603050405020304" pitchFamily="18" charset="0"/>
                <a:cs typeface="Times New Roman" panose="02020603050405020304" pitchFamily="18" charset="0"/>
              </a:rPr>
              <a:t>i cuối thu, bác ta béo núng nính, lông mượt, da căng tr</a:t>
            </a:r>
            <a:r>
              <a:rPr lang="vi-VN" sz="3600" b="1" dirty="0" smtClean="0">
                <a:solidFill>
                  <a:srgbClr val="C00000"/>
                </a:solidFill>
                <a:latin typeface="Times New Roman" panose="02020603050405020304" pitchFamily="18" charset="0"/>
                <a:cs typeface="Times New Roman" panose="02020603050405020304" pitchFamily="18" charset="0"/>
              </a:rPr>
              <a:t>ò</a:t>
            </a:r>
            <a:r>
              <a:rPr lang="vi-VN" sz="3600" dirty="0" smtClean="0">
                <a:solidFill>
                  <a:srgbClr val="0070C0"/>
                </a:solidFill>
                <a:latin typeface="Times New Roman" panose="02020603050405020304" pitchFamily="18" charset="0"/>
                <a:cs typeface="Times New Roman" panose="02020603050405020304" pitchFamily="18" charset="0"/>
              </a:rPr>
              <a:t>n như m</a:t>
            </a:r>
            <a:r>
              <a:rPr lang="vi-VN" sz="3600" b="1" dirty="0" smtClean="0">
                <a:solidFill>
                  <a:srgbClr val="C00000"/>
                </a:solidFill>
                <a:latin typeface="Times New Roman" panose="02020603050405020304" pitchFamily="18" charset="0"/>
                <a:cs typeface="Times New Roman" panose="02020603050405020304" pitchFamily="18" charset="0"/>
              </a:rPr>
              <a:t>ộ</a:t>
            </a:r>
            <a:r>
              <a:rPr lang="vi-VN" sz="3600" dirty="0" smtClean="0">
                <a:solidFill>
                  <a:srgbClr val="0070C0"/>
                </a:solidFill>
                <a:latin typeface="Times New Roman" panose="02020603050405020304" pitchFamily="18" charset="0"/>
                <a:cs typeface="Times New Roman" panose="02020603050405020304" pitchFamily="18" charset="0"/>
              </a:rPr>
              <a:t>t quả sim chín, vậy mà giờ teo tóp, lông lởm chởm trông thật tội nghiệp.</a:t>
            </a:r>
          </a:p>
        </p:txBody>
      </p:sp>
      <p:sp>
        <p:nvSpPr>
          <p:cNvPr id="3" name="TextBox 2"/>
          <p:cNvSpPr txBox="1"/>
          <p:nvPr/>
        </p:nvSpPr>
        <p:spPr>
          <a:xfrm>
            <a:off x="152400" y="76200"/>
            <a:ext cx="8610600" cy="646331"/>
          </a:xfrm>
          <a:prstGeom prst="rect">
            <a:avLst/>
          </a:prstGeom>
          <a:noFill/>
        </p:spPr>
        <p:txBody>
          <a:bodyPr wrap="square" rtlCol="0">
            <a:spAutoFit/>
          </a:bodyPr>
          <a:lstStyle/>
          <a:p>
            <a:r>
              <a:rPr lang="vi-VN" sz="3600" dirty="0" smtClean="0">
                <a:solidFill>
                  <a:srgbClr val="C00000"/>
                </a:solidFill>
                <a:latin typeface="Times New Roman" panose="02020603050405020304" pitchFamily="18" charset="0"/>
                <a:cs typeface="Times New Roman" panose="02020603050405020304" pitchFamily="18" charset="0"/>
              </a:rPr>
              <a:t>Điền </a:t>
            </a:r>
            <a:r>
              <a:rPr lang="vi-VN" sz="3600" i="1" dirty="0" smtClean="0">
                <a:solidFill>
                  <a:srgbClr val="C00000"/>
                </a:solidFill>
                <a:latin typeface="Times New Roman" panose="02020603050405020304" pitchFamily="18" charset="0"/>
                <a:cs typeface="Times New Roman" panose="02020603050405020304" pitchFamily="18" charset="0"/>
              </a:rPr>
              <a:t>o</a:t>
            </a:r>
            <a:r>
              <a:rPr lang="vi-VN" sz="3600" dirty="0" smtClean="0">
                <a:solidFill>
                  <a:srgbClr val="C00000"/>
                </a:solidFill>
                <a:latin typeface="Times New Roman" panose="02020603050405020304" pitchFamily="18" charset="0"/>
                <a:cs typeface="Times New Roman" panose="02020603050405020304" pitchFamily="18" charset="0"/>
              </a:rPr>
              <a:t> hay </a:t>
            </a:r>
            <a:r>
              <a:rPr lang="vi-VN" sz="3600" i="1" dirty="0" smtClean="0">
                <a:solidFill>
                  <a:srgbClr val="C00000"/>
                </a:solidFill>
                <a:latin typeface="Times New Roman" panose="02020603050405020304" pitchFamily="18" charset="0"/>
                <a:cs typeface="Times New Roman" panose="02020603050405020304" pitchFamily="18" charset="0"/>
              </a:rPr>
              <a:t>ô</a:t>
            </a:r>
            <a:r>
              <a:rPr lang="vi-VN" sz="3600" dirty="0" smtClean="0">
                <a:solidFill>
                  <a:srgbClr val="C00000"/>
                </a:solidFill>
                <a:latin typeface="Times New Roman" panose="02020603050405020304" pitchFamily="18" charset="0"/>
                <a:cs typeface="Times New Roman" panose="02020603050405020304" pitchFamily="18" charset="0"/>
              </a:rPr>
              <a:t> (thêm dấu thanh thích hợp)?</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838200"/>
          </a:xfrm>
        </p:spPr>
        <p:txBody>
          <a:bodyPr>
            <a:normAutofit/>
          </a:bodyPr>
          <a:lstStyle/>
          <a:p>
            <a:pPr marL="0" indent="0">
              <a:buNone/>
            </a:pPr>
            <a:r>
              <a:rPr lang="vi-VN" sz="3600" dirty="0" smtClean="0">
                <a:solidFill>
                  <a:srgbClr val="FF0000"/>
                </a:solidFill>
                <a:latin typeface="Times New Roman" panose="02020603050405020304" pitchFamily="18" charset="0"/>
                <a:cs typeface="Times New Roman" panose="02020603050405020304" pitchFamily="18" charset="0"/>
              </a:rPr>
              <a:t>	Đúng chọn Đ, sai chọn S.</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4" name="Oval 3"/>
          <p:cNvSpPr/>
          <p:nvPr/>
        </p:nvSpPr>
        <p:spPr>
          <a:xfrm>
            <a:off x="623455" y="1066800"/>
            <a:ext cx="1219200" cy="9906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vi-VN" sz="4000" b="1" dirty="0" smtClean="0">
                <a:latin typeface="+mj-lt"/>
              </a:rPr>
              <a:t>S</a:t>
            </a:r>
            <a:endParaRPr lang="en-US" sz="4000" b="1" dirty="0">
              <a:latin typeface="+mj-lt"/>
            </a:endParaRPr>
          </a:p>
        </p:txBody>
      </p:sp>
      <p:sp>
        <p:nvSpPr>
          <p:cNvPr id="6" name="Rectangle 5"/>
          <p:cNvSpPr/>
          <p:nvPr/>
        </p:nvSpPr>
        <p:spPr>
          <a:xfrm>
            <a:off x="2604655" y="1066800"/>
            <a:ext cx="5791200" cy="1333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sz="3600" dirty="0" smtClean="0">
                <a:solidFill>
                  <a:srgbClr val="0070C0"/>
                </a:solidFill>
                <a:latin typeface="Times New Roman" panose="02020603050405020304" pitchFamily="18" charset="0"/>
                <a:cs typeface="Times New Roman" panose="02020603050405020304" pitchFamily="18" charset="0"/>
              </a:rPr>
              <a:t>Giữa bao nhiêu gai g</a:t>
            </a:r>
            <a:r>
              <a:rPr lang="vi-VN" sz="3600" b="1" dirty="0" smtClean="0">
                <a:solidFill>
                  <a:srgbClr val="FF0000"/>
                </a:solidFill>
                <a:latin typeface="Times New Roman" panose="02020603050405020304" pitchFamily="18" charset="0"/>
                <a:cs typeface="Times New Roman" panose="02020603050405020304" pitchFamily="18" charset="0"/>
              </a:rPr>
              <a:t>ố</a:t>
            </a:r>
            <a:r>
              <a:rPr lang="vi-VN" sz="3600" dirty="0" smtClean="0">
                <a:solidFill>
                  <a:srgbClr val="0070C0"/>
                </a:solidFill>
                <a:latin typeface="Times New Roman" panose="02020603050405020304" pitchFamily="18" charset="0"/>
                <a:cs typeface="Times New Roman" panose="02020603050405020304" pitchFamily="18" charset="0"/>
              </a:rPr>
              <a:t>c</a:t>
            </a:r>
          </a:p>
          <a:p>
            <a:r>
              <a:rPr lang="vi-VN" sz="3600" dirty="0" smtClean="0">
                <a:solidFill>
                  <a:srgbClr val="0070C0"/>
                </a:solidFill>
                <a:latin typeface="Times New Roman" panose="02020603050405020304" pitchFamily="18" charset="0"/>
                <a:cs typeface="Times New Roman" panose="02020603050405020304" pitchFamily="18" charset="0"/>
              </a:rPr>
              <a:t>Lũ ve sầu kêu ran.</a:t>
            </a:r>
          </a:p>
        </p:txBody>
      </p:sp>
      <p:sp>
        <p:nvSpPr>
          <p:cNvPr id="8" name="Rectangle 7"/>
          <p:cNvSpPr/>
          <p:nvPr/>
        </p:nvSpPr>
        <p:spPr>
          <a:xfrm>
            <a:off x="2583873" y="2590800"/>
            <a:ext cx="5791200" cy="1333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sz="3600" dirty="0" smtClean="0">
                <a:solidFill>
                  <a:srgbClr val="0070C0"/>
                </a:solidFill>
                <a:latin typeface="Times New Roman" panose="02020603050405020304" pitchFamily="18" charset="0"/>
                <a:cs typeface="Times New Roman" panose="02020603050405020304" pitchFamily="18" charset="0"/>
              </a:rPr>
              <a:t>Giữa bao nhiêu gai g</a:t>
            </a:r>
            <a:r>
              <a:rPr lang="vi-VN" sz="3600" b="1" dirty="0" smtClean="0">
                <a:solidFill>
                  <a:srgbClr val="FF0000"/>
                </a:solidFill>
                <a:latin typeface="Times New Roman" panose="02020603050405020304" pitchFamily="18" charset="0"/>
                <a:cs typeface="Times New Roman" panose="02020603050405020304" pitchFamily="18" charset="0"/>
              </a:rPr>
              <a:t>ó</a:t>
            </a:r>
            <a:r>
              <a:rPr lang="vi-VN" sz="3600" dirty="0" smtClean="0">
                <a:solidFill>
                  <a:srgbClr val="0070C0"/>
                </a:solidFill>
                <a:latin typeface="Times New Roman" panose="02020603050405020304" pitchFamily="18" charset="0"/>
                <a:cs typeface="Times New Roman" panose="02020603050405020304" pitchFamily="18" charset="0"/>
              </a:rPr>
              <a:t>c</a:t>
            </a:r>
          </a:p>
          <a:p>
            <a:r>
              <a:rPr lang="vi-VN" sz="3600" dirty="0" smtClean="0">
                <a:solidFill>
                  <a:srgbClr val="0070C0"/>
                </a:solidFill>
                <a:latin typeface="Times New Roman" panose="02020603050405020304" pitchFamily="18" charset="0"/>
                <a:cs typeface="Times New Roman" panose="02020603050405020304" pitchFamily="18" charset="0"/>
              </a:rPr>
              <a:t>Lũ ve sầu kêu ran.</a:t>
            </a:r>
          </a:p>
        </p:txBody>
      </p:sp>
      <p:sp>
        <p:nvSpPr>
          <p:cNvPr id="9" name="Curved Right Arrow 8"/>
          <p:cNvSpPr/>
          <p:nvPr/>
        </p:nvSpPr>
        <p:spPr>
          <a:xfrm>
            <a:off x="1842655" y="2085975"/>
            <a:ext cx="685800" cy="154305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2604655" y="4495800"/>
            <a:ext cx="5791200" cy="1333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sz="3600" dirty="0" smtClean="0">
                <a:solidFill>
                  <a:srgbClr val="0070C0"/>
                </a:solidFill>
                <a:latin typeface="Times New Roman" panose="02020603050405020304" pitchFamily="18" charset="0"/>
                <a:cs typeface="Times New Roman" panose="02020603050405020304" pitchFamily="18" charset="0"/>
              </a:rPr>
              <a:t>Tiếng cánh cam gọi mẹ</a:t>
            </a:r>
          </a:p>
          <a:p>
            <a:r>
              <a:rPr lang="vi-VN" sz="3600" dirty="0" smtClean="0">
                <a:solidFill>
                  <a:srgbClr val="0070C0"/>
                </a:solidFill>
                <a:latin typeface="Times New Roman" panose="02020603050405020304" pitchFamily="18" charset="0"/>
                <a:cs typeface="Times New Roman" panose="02020603050405020304" pitchFamily="18" charset="0"/>
              </a:rPr>
              <a:t>Khản đặc trên l</a:t>
            </a:r>
            <a:r>
              <a:rPr lang="vi-VN" sz="3600" b="1" dirty="0" smtClean="0">
                <a:solidFill>
                  <a:srgbClr val="FF0000"/>
                </a:solidFill>
                <a:latin typeface="Times New Roman" panose="02020603050405020304" pitchFamily="18" charset="0"/>
                <a:cs typeface="Times New Roman" panose="02020603050405020304" pitchFamily="18" charset="0"/>
              </a:rPr>
              <a:t>ố</a:t>
            </a:r>
            <a:r>
              <a:rPr lang="vi-VN" sz="3600" dirty="0" smtClean="0">
                <a:solidFill>
                  <a:srgbClr val="0070C0"/>
                </a:solidFill>
                <a:latin typeface="Times New Roman" panose="02020603050405020304" pitchFamily="18" charset="0"/>
                <a:cs typeface="Times New Roman" panose="02020603050405020304" pitchFamily="18" charset="0"/>
              </a:rPr>
              <a:t>i m</a:t>
            </a:r>
            <a:r>
              <a:rPr lang="vi-VN" sz="3600" b="1" dirty="0" smtClean="0">
                <a:solidFill>
                  <a:srgbClr val="FF0000"/>
                </a:solidFill>
                <a:latin typeface="Times New Roman" panose="02020603050405020304" pitchFamily="18" charset="0"/>
                <a:cs typeface="Times New Roman" panose="02020603050405020304" pitchFamily="18" charset="0"/>
              </a:rPr>
              <a:t>ò</a:t>
            </a:r>
            <a:r>
              <a:rPr lang="vi-VN" sz="3600" dirty="0" smtClean="0">
                <a:solidFill>
                  <a:srgbClr val="0070C0"/>
                </a:solidFill>
                <a:latin typeface="Times New Roman" panose="02020603050405020304" pitchFamily="18" charset="0"/>
                <a:cs typeface="Times New Roman" panose="02020603050405020304" pitchFamily="18" charset="0"/>
              </a:rPr>
              <a:t>n.</a:t>
            </a:r>
            <a:endParaRPr lang="en-US" sz="3600" dirty="0">
              <a:solidFill>
                <a:srgbClr val="0070C0"/>
              </a:solidFill>
              <a:latin typeface="Times New Roman" panose="02020603050405020304" pitchFamily="18" charset="0"/>
              <a:cs typeface="Times New Roman" panose="02020603050405020304" pitchFamily="18" charset="0"/>
            </a:endParaRPr>
          </a:p>
        </p:txBody>
      </p:sp>
      <p:sp>
        <p:nvSpPr>
          <p:cNvPr id="11" name="Oval 10"/>
          <p:cNvSpPr/>
          <p:nvPr/>
        </p:nvSpPr>
        <p:spPr>
          <a:xfrm>
            <a:off x="609600" y="4495800"/>
            <a:ext cx="1219200" cy="9906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vi-VN" sz="4000" b="1" dirty="0" smtClean="0">
                <a:latin typeface="+mj-lt"/>
              </a:rPr>
              <a:t>Đ</a:t>
            </a:r>
            <a:endParaRPr lang="en-US" sz="4000" b="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ircle(in)">
                                      <p:cBhvr>
                                        <p:cTn id="3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857250"/>
            <a:ext cx="9144000" cy="5143499"/>
          </a:xfrm>
          <a:prstGeom prst="rect">
            <a:avLst/>
          </a:prstGeom>
        </p:spPr>
      </p:pic>
      <p:pic>
        <p:nvPicPr>
          <p:cNvPr id="61" name="Picture 60"/>
          <p:cNvPicPr>
            <a:picLocks noChangeAspect="1"/>
          </p:cNvPicPr>
          <p:nvPr/>
        </p:nvPicPr>
        <p:blipFill>
          <a:blip r:embed="rId3"/>
          <a:stretch>
            <a:fillRect/>
          </a:stretch>
        </p:blipFill>
        <p:spPr>
          <a:xfrm>
            <a:off x="0" y="859265"/>
            <a:ext cx="9144000" cy="4361688"/>
          </a:xfrm>
          <a:prstGeom prst="rect">
            <a:avLst/>
          </a:prstGeom>
        </p:spPr>
      </p:pic>
      <p:pic>
        <p:nvPicPr>
          <p:cNvPr id="63" name="Picture 62"/>
          <p:cNvPicPr>
            <a:picLocks noChangeAspect="1"/>
          </p:cNvPicPr>
          <p:nvPr/>
        </p:nvPicPr>
        <p:blipFill rotWithShape="1">
          <a:blip r:embed="rId4">
            <a:extLst>
              <a:ext uri="{BEBA8EAE-BF5A-486C-A8C5-ECC9F3942E4B}">
                <a14:imgProps xmlns:a14="http://schemas.microsoft.com/office/drawing/2010/main">
                  <a14:imgLayer r:embed="rId5">
                    <a14:imgEffect>
                      <a14:saturation sat="200000"/>
                    </a14:imgEffect>
                  </a14:imgLayer>
                </a14:imgProps>
              </a:ext>
            </a:extLst>
          </a:blip>
          <a:srcRect b="3262"/>
          <a:stretch>
            <a:fillRect/>
          </a:stretch>
        </p:blipFill>
        <p:spPr>
          <a:xfrm>
            <a:off x="-284770" y="1410750"/>
            <a:ext cx="3598323" cy="4590000"/>
          </a:xfrm>
          <a:prstGeom prst="rect">
            <a:avLst/>
          </a:prstGeom>
        </p:spPr>
      </p:pic>
      <p:sp>
        <p:nvSpPr>
          <p:cNvPr id="45" name="Rectangle: Rounded Corners 44"/>
          <p:cNvSpPr/>
          <p:nvPr/>
        </p:nvSpPr>
        <p:spPr>
          <a:xfrm>
            <a:off x="2453489" y="930823"/>
            <a:ext cx="6345000" cy="3510000"/>
          </a:xfrm>
          <a:custGeom>
            <a:avLst/>
            <a:gdLst>
              <a:gd name="connsiteX0" fmla="*/ 0 w 8460000"/>
              <a:gd name="connsiteY0" fmla="*/ 706633 h 4680000"/>
              <a:gd name="connsiteX1" fmla="*/ 706633 w 8460000"/>
              <a:gd name="connsiteY1" fmla="*/ 0 h 4680000"/>
              <a:gd name="connsiteX2" fmla="*/ 7753367 w 8460000"/>
              <a:gd name="connsiteY2" fmla="*/ 0 h 4680000"/>
              <a:gd name="connsiteX3" fmla="*/ 8460000 w 8460000"/>
              <a:gd name="connsiteY3" fmla="*/ 706633 h 4680000"/>
              <a:gd name="connsiteX4" fmla="*/ 8460000 w 8460000"/>
              <a:gd name="connsiteY4" fmla="*/ 3973367 h 4680000"/>
              <a:gd name="connsiteX5" fmla="*/ 7753367 w 8460000"/>
              <a:gd name="connsiteY5" fmla="*/ 4680000 h 4680000"/>
              <a:gd name="connsiteX6" fmla="*/ 706633 w 8460000"/>
              <a:gd name="connsiteY6" fmla="*/ 4680000 h 4680000"/>
              <a:gd name="connsiteX7" fmla="*/ 0 w 8460000"/>
              <a:gd name="connsiteY7" fmla="*/ 3973367 h 4680000"/>
              <a:gd name="connsiteX8" fmla="*/ 0 w 8460000"/>
              <a:gd name="connsiteY8" fmla="*/ 706633 h 46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60000" h="4680000" fill="none" extrusionOk="0">
                <a:moveTo>
                  <a:pt x="0" y="706633"/>
                </a:moveTo>
                <a:cubicBezTo>
                  <a:pt x="-23390" y="364526"/>
                  <a:pt x="320388" y="36718"/>
                  <a:pt x="706633" y="0"/>
                </a:cubicBezTo>
                <a:cubicBezTo>
                  <a:pt x="4069219" y="148782"/>
                  <a:pt x="5656879" y="129548"/>
                  <a:pt x="7753367" y="0"/>
                </a:cubicBezTo>
                <a:cubicBezTo>
                  <a:pt x="8148226" y="11622"/>
                  <a:pt x="8479045" y="341508"/>
                  <a:pt x="8460000" y="706633"/>
                </a:cubicBezTo>
                <a:cubicBezTo>
                  <a:pt x="8376068" y="1252882"/>
                  <a:pt x="8392594" y="3150936"/>
                  <a:pt x="8460000" y="3973367"/>
                </a:cubicBezTo>
                <a:cubicBezTo>
                  <a:pt x="8501722" y="4407282"/>
                  <a:pt x="8122524" y="4667361"/>
                  <a:pt x="7753367" y="4680000"/>
                </a:cubicBezTo>
                <a:cubicBezTo>
                  <a:pt x="6773715" y="4535639"/>
                  <a:pt x="2038039" y="4666791"/>
                  <a:pt x="706633" y="4680000"/>
                </a:cubicBezTo>
                <a:cubicBezTo>
                  <a:pt x="289342" y="4687203"/>
                  <a:pt x="926" y="4295751"/>
                  <a:pt x="0" y="3973367"/>
                </a:cubicBezTo>
                <a:cubicBezTo>
                  <a:pt x="-18676" y="2734005"/>
                  <a:pt x="-12372" y="1762079"/>
                  <a:pt x="0" y="706633"/>
                </a:cubicBezTo>
                <a:close/>
              </a:path>
              <a:path w="8460000" h="4680000" stroke="0" extrusionOk="0">
                <a:moveTo>
                  <a:pt x="0" y="706633"/>
                </a:moveTo>
                <a:cubicBezTo>
                  <a:pt x="24728" y="326324"/>
                  <a:pt x="314307" y="28722"/>
                  <a:pt x="706633" y="0"/>
                </a:cubicBezTo>
                <a:cubicBezTo>
                  <a:pt x="2778227" y="91329"/>
                  <a:pt x="4318628" y="61632"/>
                  <a:pt x="7753367" y="0"/>
                </a:cubicBezTo>
                <a:cubicBezTo>
                  <a:pt x="8209611" y="-10992"/>
                  <a:pt x="8473491" y="257003"/>
                  <a:pt x="8460000" y="706633"/>
                </a:cubicBezTo>
                <a:cubicBezTo>
                  <a:pt x="8514309" y="1219163"/>
                  <a:pt x="8369283" y="2932220"/>
                  <a:pt x="8460000" y="3973367"/>
                </a:cubicBezTo>
                <a:cubicBezTo>
                  <a:pt x="8534035" y="4377601"/>
                  <a:pt x="8096440" y="4737656"/>
                  <a:pt x="7753367" y="4680000"/>
                </a:cubicBezTo>
                <a:cubicBezTo>
                  <a:pt x="4249060" y="4694144"/>
                  <a:pt x="3887777" y="4659421"/>
                  <a:pt x="706633" y="4680000"/>
                </a:cubicBezTo>
                <a:cubicBezTo>
                  <a:pt x="277539" y="4726589"/>
                  <a:pt x="-22272" y="4338664"/>
                  <a:pt x="0" y="3973367"/>
                </a:cubicBezTo>
                <a:cubicBezTo>
                  <a:pt x="-161588" y="3213557"/>
                  <a:pt x="49457" y="1531236"/>
                  <a:pt x="0" y="706633"/>
                </a:cubicBezTo>
                <a:close/>
              </a:path>
            </a:pathLst>
          </a:custGeom>
          <a:solidFill>
            <a:schemeClr val="bg1">
              <a:alpha val="88000"/>
            </a:schemeClr>
          </a:solidFill>
          <a:ln w="31750" cap="rnd" cmpd="thinThick">
            <a:solidFill>
              <a:srgbClr val="7D4C29"/>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62" name="Picture 61"/>
          <p:cNvPicPr>
            <a:picLocks noChangeAspect="1"/>
          </p:cNvPicPr>
          <p:nvPr/>
        </p:nvPicPr>
        <p:blipFill rotWithShape="1">
          <a:blip r:embed="rId6">
            <a:extLst>
              <a:ext uri="{BEBA8EAE-BF5A-486C-A8C5-ECC9F3942E4B}">
                <a14:imgProps xmlns:a14="http://schemas.microsoft.com/office/drawing/2010/main">
                  <a14:imgLayer r:embed="rId7">
                    <a14:imgEffect>
                      <a14:saturation sat="200000"/>
                    </a14:imgEffect>
                  </a14:imgLayer>
                </a14:imgProps>
              </a:ext>
            </a:extLst>
          </a:blip>
          <a:srcRect b="20625"/>
          <a:stretch>
            <a:fillRect/>
          </a:stretch>
        </p:blipFill>
        <p:spPr>
          <a:xfrm>
            <a:off x="6452864" y="3428999"/>
            <a:ext cx="2691136" cy="2571751"/>
          </a:xfrm>
          <a:prstGeom prst="rect">
            <a:avLst/>
          </a:prstGeom>
        </p:spPr>
      </p:pic>
      <p:sp>
        <p:nvSpPr>
          <p:cNvPr id="66" name="TextBox 65"/>
          <p:cNvSpPr txBox="1"/>
          <p:nvPr/>
        </p:nvSpPr>
        <p:spPr>
          <a:xfrm>
            <a:off x="2741930" y="1693137"/>
            <a:ext cx="5768340" cy="19380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altLang="en-US" sz="6000" b="1" i="0" u="none" strike="noStrike" kern="1200" cap="none" spc="0" normalizeH="0" baseline="0" noProof="0" dirty="0">
                <a:ln>
                  <a:noFill/>
                </a:ln>
                <a:solidFill>
                  <a:srgbClr val="FF0066"/>
                </a:solidFill>
                <a:effectLst/>
                <a:uLnTx/>
                <a:uFillTx/>
                <a:latin typeface="Cambria" panose="02040503050406030204" pitchFamily="18" charset="0"/>
                <a:ea typeface="Cambria" panose="02040503050406030204" pitchFamily="18" charset="0"/>
              </a:rPr>
              <a:t>XIN CHÀO</a:t>
            </a:r>
          </a:p>
          <a:p>
            <a:pPr marL="0" marR="0" lvl="0" indent="0" algn="ctr" defTabSz="914400" rtl="0" eaLnBrk="1" fontAlgn="auto" latinLnBrk="0" hangingPunct="1">
              <a:lnSpc>
                <a:spcPct val="100000"/>
              </a:lnSpc>
              <a:spcBef>
                <a:spcPts val="0"/>
              </a:spcBef>
              <a:spcAft>
                <a:spcPts val="0"/>
              </a:spcAft>
              <a:buClrTx/>
              <a:buSzTx/>
              <a:buFontTx/>
              <a:buNone/>
              <a:defRPr/>
            </a:pPr>
            <a:r>
              <a:rPr kumimoji="0" lang="vi-VN" altLang="en-US" sz="6000" b="1" i="0" u="none" strike="noStrike" kern="1200" cap="none" spc="0" normalizeH="0" baseline="0" noProof="0" dirty="0">
                <a:ln>
                  <a:noFill/>
                </a:ln>
                <a:solidFill>
                  <a:srgbClr val="FF0066"/>
                </a:solidFill>
                <a:effectLst/>
                <a:uLnTx/>
                <a:uFillTx/>
                <a:latin typeface="Cambria" panose="02040503050406030204" pitchFamily="18" charset="0"/>
                <a:ea typeface="Cambria" panose="02040503050406030204" pitchFamily="18" charset="0"/>
              </a:rPr>
              <a:t>VÀ HẸN GẶP LẠI</a:t>
            </a:r>
          </a:p>
        </p:txBody>
      </p:sp>
      <p:pic>
        <p:nvPicPr>
          <p:cNvPr id="29" name="Picture 28"/>
          <p:cNvPicPr>
            <a:picLocks noChangeAspect="1"/>
          </p:cNvPicPr>
          <p:nvPr/>
        </p:nvPicPr>
        <p:blipFill rotWithShape="1">
          <a:blip r:embed="rId8"/>
          <a:srcRect l="2697"/>
          <a:stretch>
            <a:fillRect/>
          </a:stretch>
        </p:blipFill>
        <p:spPr>
          <a:xfrm>
            <a:off x="0" y="1653750"/>
            <a:ext cx="2890075" cy="4104000"/>
          </a:xfrm>
          <a:prstGeom prst="rect">
            <a:avLst/>
          </a:prstGeom>
        </p:spPr>
      </p:pic>
      <p:pic>
        <p:nvPicPr>
          <p:cNvPr id="15" name="Picture 14"/>
          <p:cNvPicPr>
            <a:picLocks noChangeAspect="1"/>
          </p:cNvPicPr>
          <p:nvPr/>
        </p:nvPicPr>
        <p:blipFill>
          <a:blip r:embed="rId9">
            <a:extLst>
              <a:ext uri="{BEBA8EAE-BF5A-486C-A8C5-ECC9F3942E4B}">
                <a14:imgProps xmlns:a14="http://schemas.microsoft.com/office/drawing/2010/main">
                  <a14:imgLayer r:embed="rId10">
                    <a14:imgEffect>
                      <a14:colorTemperature colorTemp="8800"/>
                    </a14:imgEffect>
                  </a14:imgLayer>
                </a14:imgProps>
              </a:ext>
            </a:extLst>
          </a:blip>
          <a:stretch>
            <a:fillRect/>
          </a:stretch>
        </p:blipFill>
        <p:spPr>
          <a:xfrm>
            <a:off x="0" y="5221172"/>
            <a:ext cx="9144000" cy="779579"/>
          </a:xfrm>
          <a:prstGeom prst="rect">
            <a:avLst/>
          </a:prstGeom>
        </p:spPr>
      </p:pic>
      <p:pic>
        <p:nvPicPr>
          <p:cNvPr id="37" name="Picture 36"/>
          <p:cNvPicPr>
            <a:picLocks noChangeAspect="1"/>
          </p:cNvPicPr>
          <p:nvPr/>
        </p:nvPicPr>
        <p:blipFill>
          <a:blip r:embed="rId11"/>
          <a:stretch>
            <a:fillRect/>
          </a:stretch>
        </p:blipFill>
        <p:spPr>
          <a:xfrm>
            <a:off x="1666832" y="4682507"/>
            <a:ext cx="3119048" cy="1323000"/>
          </a:xfrm>
          <a:prstGeom prst="rect">
            <a:avLst/>
          </a:prstGeom>
        </p:spPr>
      </p:pic>
      <p:pic>
        <p:nvPicPr>
          <p:cNvPr id="30" name="Picture 29"/>
          <p:cNvPicPr>
            <a:picLocks noChangeAspect="1"/>
          </p:cNvPicPr>
          <p:nvPr/>
        </p:nvPicPr>
        <p:blipFill rotWithShape="1">
          <a:blip r:embed="rId12"/>
          <a:srcRect b="10593"/>
          <a:stretch>
            <a:fillRect/>
          </a:stretch>
        </p:blipFill>
        <p:spPr>
          <a:xfrm>
            <a:off x="6442292" y="3765824"/>
            <a:ext cx="1421930" cy="1485000"/>
          </a:xfrm>
          <a:prstGeom prst="rect">
            <a:avLst/>
          </a:prstGeom>
        </p:spPr>
      </p:pic>
      <p:pic>
        <p:nvPicPr>
          <p:cNvPr id="31" name="Picture 30"/>
          <p:cNvPicPr>
            <a:picLocks noChangeAspect="1"/>
          </p:cNvPicPr>
          <p:nvPr/>
        </p:nvPicPr>
        <p:blipFill>
          <a:blip r:embed="rId13"/>
          <a:stretch>
            <a:fillRect/>
          </a:stretch>
        </p:blipFill>
        <p:spPr>
          <a:xfrm>
            <a:off x="7864222" y="3630823"/>
            <a:ext cx="1279778" cy="1620001"/>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6000">
                                          <p:cBhvr additive="base">
                                            <p:cTn id="7" dur="1000" fill="hold"/>
                                            <p:tgtEl>
                                              <p:spTgt spid="29"/>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66000">
                                          <p:cBhvr additive="base">
                                            <p:cTn id="11" dur="1000" fill="hold"/>
                                            <p:tgtEl>
                                              <p:spTgt spid="30"/>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6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6000">
                                          <p:cBhvr additive="base">
                                            <p:cTn id="15" dur="1000" fill="hold"/>
                                            <p:tgtEl>
                                              <p:spTgt spid="31"/>
                                            </p:tgtEl>
                                            <p:attrNameLst>
                                              <p:attrName>ppt_x</p:attrName>
                                            </p:attrNameLst>
                                          </p:cBhvr>
                                          <p:tavLst>
                                            <p:tav tm="0">
                                              <p:val>
                                                <p:strVal val="#ppt_x"/>
                                              </p:val>
                                            </p:tav>
                                            <p:tav tm="100000">
                                              <p:val>
                                                <p:strVal val="#ppt_x"/>
                                              </p:val>
                                            </p:tav>
                                          </p:tavLst>
                                        </p:anim>
                                        <p:anim calcmode="lin" valueType="num" p14:bounceEnd="66000">
                                          <p:cBhvr additive="base">
                                            <p:cTn id="16" dur="10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8" presetClass="entr" presetSubtype="3"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strips(upRight)">
                                          <p:cBhvr>
                                            <p:cTn id="20" dur="500"/>
                                            <p:tgtEl>
                                              <p:spTgt spid="45"/>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66"/>
                                            </p:tgtEl>
                                            <p:attrNameLst>
                                              <p:attrName>style.visibility</p:attrName>
                                            </p:attrNameLst>
                                          </p:cBhvr>
                                          <p:to>
                                            <p:strVal val="visible"/>
                                          </p:to>
                                        </p:set>
                                        <p:anim calcmode="lin" valueType="num">
                                          <p:cBhvr>
                                            <p:cTn id="24"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6"/>
                                            </p:tgtEl>
                                            <p:attrNameLst>
                                              <p:attrName>ppt_y</p:attrName>
                                            </p:attrNameLst>
                                          </p:cBhvr>
                                          <p:tavLst>
                                            <p:tav tm="0">
                                              <p:val>
                                                <p:strVal val="#ppt_y"/>
                                              </p:val>
                                            </p:tav>
                                            <p:tav tm="100000">
                                              <p:val>
                                                <p:strVal val="#ppt_y"/>
                                              </p:val>
                                            </p:tav>
                                          </p:tavLst>
                                        </p:anim>
                                        <p:anim calcmode="lin" valueType="num">
                                          <p:cBhvr>
                                            <p:cTn id="26"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6"/>
                                            </p:tgtEl>
                                          </p:cBhvr>
                                        </p:animEffect>
                                      </p:childTnLst>
                                    </p:cTn>
                                  </p:par>
                                  <p:par>
                                    <p:cTn id="29" presetID="32" presetClass="emph" presetSubtype="0" repeatCount="5000" fill="hold" nodeType="withEffect">
                                      <p:stCondLst>
                                        <p:cond delay="0"/>
                                      </p:stCondLst>
                                      <p:childTnLst>
                                        <p:animRot by="120000">
                                          <p:cBhvr>
                                            <p:cTn id="30" dur="100" fill="hold">
                                              <p:stCondLst>
                                                <p:cond delay="0"/>
                                              </p:stCondLst>
                                            </p:cTn>
                                            <p:tgtEl>
                                              <p:spTgt spid="29"/>
                                            </p:tgtEl>
                                            <p:attrNameLst>
                                              <p:attrName>r</p:attrName>
                                            </p:attrNameLst>
                                          </p:cBhvr>
                                        </p:animRot>
                                        <p:animRot by="-240000">
                                          <p:cBhvr>
                                            <p:cTn id="31" dur="200" fill="hold">
                                              <p:stCondLst>
                                                <p:cond delay="200"/>
                                              </p:stCondLst>
                                            </p:cTn>
                                            <p:tgtEl>
                                              <p:spTgt spid="29"/>
                                            </p:tgtEl>
                                            <p:attrNameLst>
                                              <p:attrName>r</p:attrName>
                                            </p:attrNameLst>
                                          </p:cBhvr>
                                        </p:animRot>
                                        <p:animRot by="240000">
                                          <p:cBhvr>
                                            <p:cTn id="32" dur="200" fill="hold">
                                              <p:stCondLst>
                                                <p:cond delay="400"/>
                                              </p:stCondLst>
                                            </p:cTn>
                                            <p:tgtEl>
                                              <p:spTgt spid="29"/>
                                            </p:tgtEl>
                                            <p:attrNameLst>
                                              <p:attrName>r</p:attrName>
                                            </p:attrNameLst>
                                          </p:cBhvr>
                                        </p:animRot>
                                        <p:animRot by="-240000">
                                          <p:cBhvr>
                                            <p:cTn id="33" dur="200" fill="hold">
                                              <p:stCondLst>
                                                <p:cond delay="600"/>
                                              </p:stCondLst>
                                            </p:cTn>
                                            <p:tgtEl>
                                              <p:spTgt spid="29"/>
                                            </p:tgtEl>
                                            <p:attrNameLst>
                                              <p:attrName>r</p:attrName>
                                            </p:attrNameLst>
                                          </p:cBhvr>
                                        </p:animRot>
                                        <p:animRot by="120000">
                                          <p:cBhvr>
                                            <p:cTn id="34" dur="200" fill="hold">
                                              <p:stCondLst>
                                                <p:cond delay="80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ppt_x"/>
                                              </p:val>
                                            </p:tav>
                                            <p:tav tm="100000">
                                              <p:val>
                                                <p:strVal val="#ppt_x"/>
                                              </p:val>
                                            </p:tav>
                                          </p:tavLst>
                                        </p:anim>
                                        <p:anim calcmode="lin" valueType="num">
                                          <p:cBhvr additive="base">
                                            <p:cTn id="12" dur="10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1000" fill="hold"/>
                                            <p:tgtEl>
                                              <p:spTgt spid="31"/>
                                            </p:tgtEl>
                                            <p:attrNameLst>
                                              <p:attrName>ppt_x</p:attrName>
                                            </p:attrNameLst>
                                          </p:cBhvr>
                                          <p:tavLst>
                                            <p:tav tm="0">
                                              <p:val>
                                                <p:strVal val="#ppt_x"/>
                                              </p:val>
                                            </p:tav>
                                            <p:tav tm="100000">
                                              <p:val>
                                                <p:strVal val="#ppt_x"/>
                                              </p:val>
                                            </p:tav>
                                          </p:tavLst>
                                        </p:anim>
                                        <p:anim calcmode="lin" valueType="num">
                                          <p:cBhvr additive="base">
                                            <p:cTn id="16" dur="10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8" presetClass="entr" presetSubtype="3"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strips(upRight)">
                                          <p:cBhvr>
                                            <p:cTn id="20" dur="500"/>
                                            <p:tgtEl>
                                              <p:spTgt spid="45"/>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66"/>
                                            </p:tgtEl>
                                            <p:attrNameLst>
                                              <p:attrName>style.visibility</p:attrName>
                                            </p:attrNameLst>
                                          </p:cBhvr>
                                          <p:to>
                                            <p:strVal val="visible"/>
                                          </p:to>
                                        </p:set>
                                        <p:anim calcmode="lin" valueType="num">
                                          <p:cBhvr>
                                            <p:cTn id="24"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6"/>
                                            </p:tgtEl>
                                            <p:attrNameLst>
                                              <p:attrName>ppt_y</p:attrName>
                                            </p:attrNameLst>
                                          </p:cBhvr>
                                          <p:tavLst>
                                            <p:tav tm="0">
                                              <p:val>
                                                <p:strVal val="#ppt_y"/>
                                              </p:val>
                                            </p:tav>
                                            <p:tav tm="100000">
                                              <p:val>
                                                <p:strVal val="#ppt_y"/>
                                              </p:val>
                                            </p:tav>
                                          </p:tavLst>
                                        </p:anim>
                                        <p:anim calcmode="lin" valueType="num">
                                          <p:cBhvr>
                                            <p:cTn id="26"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6"/>
                                            </p:tgtEl>
                                          </p:cBhvr>
                                        </p:animEffect>
                                      </p:childTnLst>
                                    </p:cTn>
                                  </p:par>
                                  <p:par>
                                    <p:cTn id="29" presetID="32" presetClass="emph" presetSubtype="0" repeatCount="5000" fill="hold" nodeType="withEffect">
                                      <p:stCondLst>
                                        <p:cond delay="0"/>
                                      </p:stCondLst>
                                      <p:childTnLst>
                                        <p:animRot by="120000">
                                          <p:cBhvr>
                                            <p:cTn id="30" dur="100" fill="hold">
                                              <p:stCondLst>
                                                <p:cond delay="0"/>
                                              </p:stCondLst>
                                            </p:cTn>
                                            <p:tgtEl>
                                              <p:spTgt spid="29"/>
                                            </p:tgtEl>
                                            <p:attrNameLst>
                                              <p:attrName>r</p:attrName>
                                            </p:attrNameLst>
                                          </p:cBhvr>
                                        </p:animRot>
                                        <p:animRot by="-240000">
                                          <p:cBhvr>
                                            <p:cTn id="31" dur="200" fill="hold">
                                              <p:stCondLst>
                                                <p:cond delay="200"/>
                                              </p:stCondLst>
                                            </p:cTn>
                                            <p:tgtEl>
                                              <p:spTgt spid="29"/>
                                            </p:tgtEl>
                                            <p:attrNameLst>
                                              <p:attrName>r</p:attrName>
                                            </p:attrNameLst>
                                          </p:cBhvr>
                                        </p:animRot>
                                        <p:animRot by="240000">
                                          <p:cBhvr>
                                            <p:cTn id="32" dur="200" fill="hold">
                                              <p:stCondLst>
                                                <p:cond delay="400"/>
                                              </p:stCondLst>
                                            </p:cTn>
                                            <p:tgtEl>
                                              <p:spTgt spid="29"/>
                                            </p:tgtEl>
                                            <p:attrNameLst>
                                              <p:attrName>r</p:attrName>
                                            </p:attrNameLst>
                                          </p:cBhvr>
                                        </p:animRot>
                                        <p:animRot by="-240000">
                                          <p:cBhvr>
                                            <p:cTn id="33" dur="200" fill="hold">
                                              <p:stCondLst>
                                                <p:cond delay="600"/>
                                              </p:stCondLst>
                                            </p:cTn>
                                            <p:tgtEl>
                                              <p:spTgt spid="29"/>
                                            </p:tgtEl>
                                            <p:attrNameLst>
                                              <p:attrName>r</p:attrName>
                                            </p:attrNameLst>
                                          </p:cBhvr>
                                        </p:animRot>
                                        <p:animRot by="120000">
                                          <p:cBhvr>
                                            <p:cTn id="34" dur="200" fill="hold">
                                              <p:stCondLst>
                                                <p:cond delay="80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66" grpId="0"/>
        </p:bldLst>
      </p:timing>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598</Words>
  <Application>Microsoft Office PowerPoint</Application>
  <PresentationFormat>On-screen Show (4:3)</PresentationFormat>
  <Paragraphs>152</Paragraphs>
  <Slides>23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Cambria</vt:lpstr>
      <vt:lpstr>Source Sans Pro</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26</cp:revision>
  <dcterms:created xsi:type="dcterms:W3CDTF">2019-01-03T11:40:00Z</dcterms:created>
  <dcterms:modified xsi:type="dcterms:W3CDTF">2024-05-08T09:15:35Z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48D54DF445AE4EF9910C47346085C7F7</vt:lpwstr>
  </property>
  <property fmtid="{D5CDD505-2E9C-101B-9397-08002B2CF9AE}" pid="3" name="KSOProductBuildVer">
    <vt:lpwstr>1033-12.2.0.13306</vt:lpwstr>
  </property>
</Properties>
</file>