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5" r:id="rId1"/>
  </p:sldMasterIdLst>
  <p:notesMasterIdLst>
    <p:notesMasterId r:id="rId18"/>
  </p:notesMasterIdLst>
  <p:sldIdLst>
    <p:sldId id="450" r:id="rId2"/>
    <p:sldId id="451" r:id="rId3"/>
    <p:sldId id="429" r:id="rId4"/>
    <p:sldId id="419" r:id="rId5"/>
    <p:sldId id="420" r:id="rId6"/>
    <p:sldId id="423" r:id="rId7"/>
    <p:sldId id="422" r:id="rId8"/>
    <p:sldId id="504" r:id="rId9"/>
    <p:sldId id="491" r:id="rId10"/>
    <p:sldId id="493" r:id="rId11"/>
    <p:sldId id="500" r:id="rId12"/>
    <p:sldId id="501" r:id="rId13"/>
    <p:sldId id="502" r:id="rId14"/>
    <p:sldId id="503" r:id="rId15"/>
    <p:sldId id="488" r:id="rId16"/>
    <p:sldId id="475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8896"/>
    <a:srgbClr val="675893"/>
    <a:srgbClr val="7DA6FF"/>
    <a:srgbClr val="FFDCE9"/>
    <a:srgbClr val="FD7B9A"/>
    <a:srgbClr val="7BA7FF"/>
    <a:srgbClr val="A89DEA"/>
    <a:srgbClr val="FFF7ED"/>
    <a:srgbClr val="FFF5E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1713E40-3CA6-45B9-892C-0913DECC1EA1}">
  <a:tblStyle styleId="{31713E40-3CA6-45B9-892C-0913DECC1EA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010" autoAdjust="0"/>
  </p:normalViewPr>
  <p:slideViewPr>
    <p:cSldViewPr snapToGrid="0">
      <p:cViewPr varScale="1">
        <p:scale>
          <a:sx n="91" d="100"/>
          <a:sy n="91" d="100"/>
        </p:scale>
        <p:origin x="5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591993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185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24CF5-9BD8-460E-AD21-E91DC91443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0504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40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AAF54-D89E-4A98-AB94-98FAAC3E4EC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193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D317-E54A-4B97-BE60-5DDFA66E9F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273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D0DA-419B-44B3-9798-87257767AF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6312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2F48-A814-4D09-8E30-D47326F0D45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93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9EAC-AF26-416B-AAE9-76987DD7990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2301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87D7D-C036-49B0-8370-7980CE298F3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15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0D3-66CB-400F-8F98-E4FBEE7D7A0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8044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2346961"/>
            <a:ext cx="2550797" cy="21716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679A-3B4C-4FEF-B28B-095FFCBB376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26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756-4004-4CF2-A520-BAAE4092DAC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984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0B8B-93C8-4246-BFA3-C27F5E1A0E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77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0B8B-93C8-4246-BFA3-C27F5E1A0E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502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2828380"/>
            <a:ext cx="5459737" cy="25663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0B8B-93C8-4246-BFA3-C27F5E1A0E9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73721" y="728440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1960341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7764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0B8B-93C8-4246-BFA3-C27F5E1A0E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0408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0B8B-93C8-4246-BFA3-C27F5E1A0E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694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0B8B-93C8-4246-BFA3-C27F5E1A0E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933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4FC2-B246-4E00-A2D7-A8FC5DC92AB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078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A7F5-C8CC-47BD-A77A-A9D4DB86F86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604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05979"/>
            <a:ext cx="8229600" cy="4388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823099-2D05-1A8D-4E0D-A27EF873E6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556949A-1242-2D4C-A92F-4F01E90331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BBD326F-8FEF-7C04-741B-C90FAB4214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92B36-8D7C-4113-8F18-54BEC6C6D9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59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002264"/>
            <a:ext cx="3027759" cy="31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169261"/>
            <a:ext cx="1141809" cy="17740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257300"/>
            <a:ext cx="2114550" cy="21145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856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4572000"/>
            <a:ext cx="745301" cy="571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10B8B-93C8-4246-BFA3-C27F5E1A0E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418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</p:sldLayoutIdLst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7.xml"/><Relationship Id="rId7" Type="http://schemas.openxmlformats.org/officeDocument/2006/relationships/slide" Target="slide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slide" Target="slide5.xml"/><Relationship Id="rId4" Type="http://schemas.openxmlformats.org/officeDocument/2006/relationships/image" Target="../media/image12.gif"/><Relationship Id="rId9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5AA61C0C-97C0-49DC-BC12-62BCDF2FA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BACA79-19BC-4DC4-9241-DE9907F53496}"/>
              </a:ext>
            </a:extLst>
          </p:cNvPr>
          <p:cNvSpPr txBox="1"/>
          <p:nvPr/>
        </p:nvSpPr>
        <p:spPr>
          <a:xfrm>
            <a:off x="1820248" y="171451"/>
            <a:ext cx="5790146" cy="381336"/>
          </a:xfrm>
          <a:prstGeom prst="rect">
            <a:avLst/>
          </a:prstGeom>
          <a:noFill/>
        </p:spPr>
        <p:txBody>
          <a:bodyPr wrap="square" lIns="57608" tIns="28804" rIns="57608" bIns="28804" rtlCol="0">
            <a:spAutoFit/>
          </a:bodyPr>
          <a:lstStyle/>
          <a:p>
            <a:pPr algn="ctr"/>
            <a:r>
              <a:rPr lang="en-US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HIỆP THÀNH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22C36-0700-470C-8381-838A6FAC1CD2}"/>
              </a:ext>
            </a:extLst>
          </p:cNvPr>
          <p:cNvSpPr txBox="1"/>
          <p:nvPr/>
        </p:nvSpPr>
        <p:spPr>
          <a:xfrm>
            <a:off x="2074174" y="1232186"/>
            <a:ext cx="5375402" cy="1958009"/>
          </a:xfrm>
          <a:prstGeom prst="rect">
            <a:avLst/>
          </a:prstGeom>
          <a:noFill/>
        </p:spPr>
        <p:txBody>
          <a:bodyPr spcFirstLastPara="1" wrap="square" lIns="57608" tIns="28804" rIns="57608" bIns="28804" numCol="1" rtlCol="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500" b="1" dirty="0">
                <a:ln/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KÍNH CHÀO QUÝ THẦY CÔ GIÁO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AC7D78-9853-4086-8730-B53BC179684B}"/>
              </a:ext>
            </a:extLst>
          </p:cNvPr>
          <p:cNvSpPr txBox="1"/>
          <p:nvPr/>
        </p:nvSpPr>
        <p:spPr>
          <a:xfrm>
            <a:off x="1820249" y="1995057"/>
            <a:ext cx="5855391" cy="681418"/>
          </a:xfrm>
          <a:prstGeom prst="rect">
            <a:avLst/>
          </a:prstGeom>
          <a:noFill/>
        </p:spPr>
        <p:txBody>
          <a:bodyPr wrap="square" lIns="57608" tIns="28804" rIns="57608" bIns="28804" rtlCol="0">
            <a:spAutoFit/>
          </a:bodyPr>
          <a:lstStyle/>
          <a:p>
            <a:pPr algn="ctr"/>
            <a:r>
              <a:rPr lang="en-US" sz="2025" b="1" dirty="0">
                <a:solidFill>
                  <a:srgbClr val="0070C0"/>
                </a:solidFill>
                <a:latin typeface="Baskerville Old Face" pitchFamily="18" charset="0"/>
              </a:rPr>
              <a:t>MÔN TOÁN</a:t>
            </a:r>
          </a:p>
          <a:p>
            <a:pPr algn="ctr"/>
            <a:r>
              <a:rPr lang="en-US" sz="2025" b="1" dirty="0">
                <a:solidFill>
                  <a:srgbClr val="0070C0"/>
                </a:solidFill>
                <a:latin typeface="Baskerville Old Face" pitchFamily="18" charset="0"/>
              </a:rPr>
              <a:t> LỚP 1/1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95FB2F-AF93-4061-9757-6A6981ED98CB}"/>
              </a:ext>
            </a:extLst>
          </p:cNvPr>
          <p:cNvSpPr txBox="1"/>
          <p:nvPr/>
        </p:nvSpPr>
        <p:spPr>
          <a:xfrm>
            <a:off x="2591489" y="2925431"/>
            <a:ext cx="5084151" cy="427502"/>
          </a:xfrm>
          <a:prstGeom prst="rect">
            <a:avLst/>
          </a:prstGeom>
          <a:noFill/>
        </p:spPr>
        <p:txBody>
          <a:bodyPr wrap="square" lIns="57608" tIns="28804" rIns="57608" bIns="28804" rtlCol="0">
            <a:spAutoFit/>
          </a:bodyPr>
          <a:lstStyle/>
          <a:p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oogle Shape;29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228725" y="1166479"/>
            <a:ext cx="751701" cy="1198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389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8F121C-F66C-6E65-EFF9-11D1204822F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DEFF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buClrTx/>
              <a:defRPr/>
            </a:pPr>
            <a:endParaRPr lang="en-US" sz="13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FE2C41-D7BE-14BF-41A1-D523BE75EB62}"/>
              </a:ext>
            </a:extLst>
          </p:cNvPr>
          <p:cNvSpPr/>
          <p:nvPr/>
        </p:nvSpPr>
        <p:spPr>
          <a:xfrm>
            <a:off x="0" y="3556216"/>
            <a:ext cx="9144000" cy="1587284"/>
          </a:xfrm>
          <a:custGeom>
            <a:avLst/>
            <a:gdLst>
              <a:gd name="connsiteX0" fmla="*/ 12192000 w 12192000"/>
              <a:gd name="connsiteY0" fmla="*/ 2116379 h 2116378"/>
              <a:gd name="connsiteX1" fmla="*/ 12192000 w 12192000"/>
              <a:gd name="connsiteY1" fmla="*/ 440283 h 2116378"/>
              <a:gd name="connsiteX2" fmla="*/ 6096000 w 12192000"/>
              <a:gd name="connsiteY2" fmla="*/ 0 h 2116378"/>
              <a:gd name="connsiteX3" fmla="*/ 0 w 12192000"/>
              <a:gd name="connsiteY3" fmla="*/ 440283 h 2116378"/>
              <a:gd name="connsiteX4" fmla="*/ 0 w 12192000"/>
              <a:gd name="connsiteY4" fmla="*/ 2116379 h 2116378"/>
              <a:gd name="connsiteX5" fmla="*/ 12192000 w 12192000"/>
              <a:gd name="connsiteY5" fmla="*/ 2116379 h 211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16378">
                <a:moveTo>
                  <a:pt x="12192000" y="2116379"/>
                </a:moveTo>
                <a:lnTo>
                  <a:pt x="12192000" y="440283"/>
                </a:lnTo>
                <a:cubicBezTo>
                  <a:pt x="10521696" y="164592"/>
                  <a:pt x="8402727" y="0"/>
                  <a:pt x="6096000" y="0"/>
                </a:cubicBezTo>
                <a:cubicBezTo>
                  <a:pt x="3789274" y="0"/>
                  <a:pt x="1670304" y="164592"/>
                  <a:pt x="0" y="440283"/>
                </a:cubicBezTo>
                <a:lnTo>
                  <a:pt x="0" y="2116379"/>
                </a:lnTo>
                <a:lnTo>
                  <a:pt x="12192000" y="2116379"/>
                </a:lnTo>
                <a:close/>
              </a:path>
            </a:pathLst>
          </a:custGeom>
          <a:solidFill>
            <a:srgbClr val="99FF99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buClrTx/>
              <a:defRPr/>
            </a:pPr>
            <a:endParaRPr lang="en-US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5000AD7F-B89E-AC32-C190-F0A64EDB0B78}"/>
              </a:ext>
            </a:extLst>
          </p:cNvPr>
          <p:cNvGrpSpPr/>
          <p:nvPr/>
        </p:nvGrpSpPr>
        <p:grpSpPr>
          <a:xfrm>
            <a:off x="74449" y="124759"/>
            <a:ext cx="8791931" cy="2032709"/>
            <a:chOff x="306139" y="416667"/>
            <a:chExt cx="10720305" cy="1305834"/>
          </a:xfrm>
          <a:solidFill>
            <a:srgbClr val="FFFFFF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C1887DC-9E4B-029D-F831-DFAAEE3D05E2}"/>
                </a:ext>
              </a:extLst>
            </p:cNvPr>
            <p:cNvSpPr/>
            <p:nvPr/>
          </p:nvSpPr>
          <p:spPr>
            <a:xfrm>
              <a:off x="9740845" y="759427"/>
              <a:ext cx="1285599" cy="451637"/>
            </a:xfrm>
            <a:custGeom>
              <a:avLst/>
              <a:gdLst>
                <a:gd name="connsiteX0" fmla="*/ 261472 w 1285599"/>
                <a:gd name="connsiteY0" fmla="*/ 126626 h 451637"/>
                <a:gd name="connsiteX1" fmla="*/ 468736 w 1285599"/>
                <a:gd name="connsiteY1" fmla="*/ 3182 h 451637"/>
                <a:gd name="connsiteX2" fmla="*/ 702822 w 1285599"/>
                <a:gd name="connsiteY2" fmla="*/ 92336 h 451637"/>
                <a:gd name="connsiteX3" fmla="*/ 1017376 w 1285599"/>
                <a:gd name="connsiteY3" fmla="*/ 69019 h 451637"/>
                <a:gd name="connsiteX4" fmla="*/ 1134419 w 1285599"/>
                <a:gd name="connsiteY4" fmla="*/ 199321 h 451637"/>
                <a:gd name="connsiteX5" fmla="*/ 1285600 w 1285599"/>
                <a:gd name="connsiteY5" fmla="*/ 288475 h 451637"/>
                <a:gd name="connsiteX6" fmla="*/ 1051513 w 1285599"/>
                <a:gd name="connsiteY6" fmla="*/ 365285 h 451637"/>
                <a:gd name="connsiteX7" fmla="*/ 900332 w 1285599"/>
                <a:gd name="connsiteY7" fmla="*/ 448952 h 451637"/>
                <a:gd name="connsiteX8" fmla="*/ 644300 w 1285599"/>
                <a:gd name="connsiteY8" fmla="*/ 389973 h 451637"/>
                <a:gd name="connsiteX9" fmla="*/ 422406 w 1285599"/>
                <a:gd name="connsiteY9" fmla="*/ 448952 h 451637"/>
                <a:gd name="connsiteX10" fmla="*/ 259033 w 1285599"/>
                <a:gd name="connsiteY10" fmla="*/ 354312 h 451637"/>
                <a:gd name="connsiteX11" fmla="*/ 563 w 1285599"/>
                <a:gd name="connsiteY11" fmla="*/ 239097 h 451637"/>
                <a:gd name="connsiteX12" fmla="*/ 261472 w 1285599"/>
                <a:gd name="connsiteY12" fmla="*/ 126626 h 45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5599" h="451637">
                  <a:moveTo>
                    <a:pt x="261472" y="126626"/>
                  </a:moveTo>
                  <a:cubicBezTo>
                    <a:pt x="261472" y="126626"/>
                    <a:pt x="327308" y="22385"/>
                    <a:pt x="468736" y="3182"/>
                  </a:cubicBezTo>
                  <a:cubicBezTo>
                    <a:pt x="651616" y="-20135"/>
                    <a:pt x="702822" y="92336"/>
                    <a:pt x="702822" y="92336"/>
                  </a:cubicBezTo>
                  <a:cubicBezTo>
                    <a:pt x="702822" y="92336"/>
                    <a:pt x="878387" y="21013"/>
                    <a:pt x="1017376" y="69019"/>
                  </a:cubicBezTo>
                  <a:cubicBezTo>
                    <a:pt x="1156364" y="117025"/>
                    <a:pt x="1134419" y="199321"/>
                    <a:pt x="1134419" y="199321"/>
                  </a:cubicBezTo>
                  <a:cubicBezTo>
                    <a:pt x="1134419" y="199321"/>
                    <a:pt x="1285600" y="204807"/>
                    <a:pt x="1285600" y="288475"/>
                  </a:cubicBezTo>
                  <a:cubicBezTo>
                    <a:pt x="1285600" y="372143"/>
                    <a:pt x="1051513" y="365285"/>
                    <a:pt x="1051513" y="365285"/>
                  </a:cubicBezTo>
                  <a:cubicBezTo>
                    <a:pt x="1051513" y="365285"/>
                    <a:pt x="1039321" y="442094"/>
                    <a:pt x="900332" y="448952"/>
                  </a:cubicBezTo>
                  <a:cubicBezTo>
                    <a:pt x="761344" y="454439"/>
                    <a:pt x="644300" y="389973"/>
                    <a:pt x="644300" y="389973"/>
                  </a:cubicBezTo>
                  <a:cubicBezTo>
                    <a:pt x="644300" y="389973"/>
                    <a:pt x="573587" y="466783"/>
                    <a:pt x="422406" y="448952"/>
                  </a:cubicBezTo>
                  <a:cubicBezTo>
                    <a:pt x="307801" y="435236"/>
                    <a:pt x="259033" y="354312"/>
                    <a:pt x="259033" y="354312"/>
                  </a:cubicBezTo>
                  <a:cubicBezTo>
                    <a:pt x="259033" y="354312"/>
                    <a:pt x="17632" y="339224"/>
                    <a:pt x="563" y="239097"/>
                  </a:cubicBezTo>
                  <a:cubicBezTo>
                    <a:pt x="-14068" y="138971"/>
                    <a:pt x="261472" y="126626"/>
                    <a:pt x="261472" y="12662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E1453B-C525-E059-7B87-545BD5C9EC97}"/>
                </a:ext>
              </a:extLst>
            </p:cNvPr>
            <p:cNvSpPr/>
            <p:nvPr/>
          </p:nvSpPr>
          <p:spPr>
            <a:xfrm>
              <a:off x="7409448" y="416667"/>
              <a:ext cx="688478" cy="244443"/>
            </a:xfrm>
            <a:custGeom>
              <a:avLst/>
              <a:gdLst>
                <a:gd name="connsiteX0" fmla="*/ 144715 w 688478"/>
                <a:gd name="connsiteY0" fmla="*/ 64764 h 244443"/>
                <a:gd name="connsiteX1" fmla="*/ 225182 w 688478"/>
                <a:gd name="connsiteY1" fmla="*/ 5785 h 244443"/>
                <a:gd name="connsiteX2" fmla="*/ 361733 w 688478"/>
                <a:gd name="connsiteY2" fmla="*/ 34589 h 244443"/>
                <a:gd name="connsiteX3" fmla="*/ 532421 w 688478"/>
                <a:gd name="connsiteY3" fmla="*/ 7157 h 244443"/>
                <a:gd name="connsiteX4" fmla="*/ 590942 w 688478"/>
                <a:gd name="connsiteY4" fmla="*/ 81223 h 244443"/>
                <a:gd name="connsiteX5" fmla="*/ 688478 w 688478"/>
                <a:gd name="connsiteY5" fmla="*/ 137459 h 244443"/>
                <a:gd name="connsiteX6" fmla="*/ 564120 w 688478"/>
                <a:gd name="connsiteY6" fmla="*/ 185465 h 244443"/>
                <a:gd name="connsiteX7" fmla="*/ 454392 w 688478"/>
                <a:gd name="connsiteY7" fmla="*/ 244444 h 244443"/>
                <a:gd name="connsiteX8" fmla="*/ 330033 w 688478"/>
                <a:gd name="connsiteY8" fmla="*/ 201924 h 244443"/>
                <a:gd name="connsiteX9" fmla="*/ 127646 w 688478"/>
                <a:gd name="connsiteY9" fmla="*/ 225241 h 244443"/>
                <a:gd name="connsiteX10" fmla="*/ 76440 w 688478"/>
                <a:gd name="connsiteY10" fmla="*/ 156661 h 244443"/>
                <a:gd name="connsiteX11" fmla="*/ 3288 w 688478"/>
                <a:gd name="connsiteY11" fmla="*/ 89453 h 244443"/>
                <a:gd name="connsiteX12" fmla="*/ 144715 w 688478"/>
                <a:gd name="connsiteY12" fmla="*/ 64764 h 24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8478" h="244443">
                  <a:moveTo>
                    <a:pt x="144715" y="64764"/>
                  </a:moveTo>
                  <a:cubicBezTo>
                    <a:pt x="144715" y="64764"/>
                    <a:pt x="152030" y="24988"/>
                    <a:pt x="225182" y="5785"/>
                  </a:cubicBezTo>
                  <a:cubicBezTo>
                    <a:pt x="298334" y="-12045"/>
                    <a:pt x="361733" y="34589"/>
                    <a:pt x="361733" y="34589"/>
                  </a:cubicBezTo>
                  <a:cubicBezTo>
                    <a:pt x="361733" y="34589"/>
                    <a:pt x="447077" y="-18903"/>
                    <a:pt x="532421" y="7157"/>
                  </a:cubicBezTo>
                  <a:cubicBezTo>
                    <a:pt x="617765" y="33217"/>
                    <a:pt x="590942" y="81223"/>
                    <a:pt x="590942" y="81223"/>
                  </a:cubicBezTo>
                  <a:cubicBezTo>
                    <a:pt x="590942" y="81223"/>
                    <a:pt x="688478" y="88081"/>
                    <a:pt x="688478" y="137459"/>
                  </a:cubicBezTo>
                  <a:cubicBezTo>
                    <a:pt x="688478" y="186837"/>
                    <a:pt x="564120" y="185465"/>
                    <a:pt x="564120" y="185465"/>
                  </a:cubicBezTo>
                  <a:cubicBezTo>
                    <a:pt x="564120" y="185465"/>
                    <a:pt x="537297" y="244444"/>
                    <a:pt x="454392" y="244444"/>
                  </a:cubicBezTo>
                  <a:cubicBezTo>
                    <a:pt x="371486" y="244444"/>
                    <a:pt x="330033" y="201924"/>
                    <a:pt x="330033" y="201924"/>
                  </a:cubicBezTo>
                  <a:cubicBezTo>
                    <a:pt x="330033" y="201924"/>
                    <a:pt x="210552" y="252673"/>
                    <a:pt x="127646" y="225241"/>
                  </a:cubicBezTo>
                  <a:cubicBezTo>
                    <a:pt x="44741" y="197809"/>
                    <a:pt x="76440" y="156661"/>
                    <a:pt x="76440" y="156661"/>
                  </a:cubicBezTo>
                  <a:cubicBezTo>
                    <a:pt x="76440" y="156661"/>
                    <a:pt x="-18658" y="130601"/>
                    <a:pt x="3288" y="89453"/>
                  </a:cubicBezTo>
                  <a:cubicBezTo>
                    <a:pt x="27672" y="51048"/>
                    <a:pt x="144715" y="64764"/>
                    <a:pt x="144715" y="6476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5D59B1-79EA-A9A4-6803-3F99630C2DCD}"/>
                </a:ext>
              </a:extLst>
            </p:cNvPr>
            <p:cNvSpPr/>
            <p:nvPr/>
          </p:nvSpPr>
          <p:spPr>
            <a:xfrm>
              <a:off x="2393239" y="453732"/>
              <a:ext cx="1308735" cy="430348"/>
            </a:xfrm>
            <a:custGeom>
              <a:avLst/>
              <a:gdLst>
                <a:gd name="connsiteX0" fmla="*/ 1115618 w 1308735"/>
                <a:gd name="connsiteY0" fmla="*/ 144286 h 430348"/>
                <a:gd name="connsiteX1" fmla="*/ 1091234 w 1308735"/>
                <a:gd name="connsiteY1" fmla="*/ 52388 h 430348"/>
                <a:gd name="connsiteX2" fmla="*/ 830325 w 1308735"/>
                <a:gd name="connsiteY2" fmla="*/ 7126 h 430348"/>
                <a:gd name="connsiteX3" fmla="*/ 603554 w 1308735"/>
                <a:gd name="connsiteY3" fmla="*/ 57875 h 430348"/>
                <a:gd name="connsiteX4" fmla="*/ 479196 w 1308735"/>
                <a:gd name="connsiteY4" fmla="*/ 3011 h 430348"/>
                <a:gd name="connsiteX5" fmla="*/ 271932 w 1308735"/>
                <a:gd name="connsiteY5" fmla="*/ 83935 h 430348"/>
                <a:gd name="connsiteX6" fmla="*/ 271932 w 1308735"/>
                <a:gd name="connsiteY6" fmla="*/ 133313 h 430348"/>
                <a:gd name="connsiteX7" fmla="*/ 6146 w 1308735"/>
                <a:gd name="connsiteY7" fmla="*/ 280074 h 430348"/>
                <a:gd name="connsiteX8" fmla="*/ 249986 w 1308735"/>
                <a:gd name="connsiteY8" fmla="*/ 360998 h 430348"/>
                <a:gd name="connsiteX9" fmla="*/ 388975 w 1308735"/>
                <a:gd name="connsiteY9" fmla="*/ 341796 h 430348"/>
                <a:gd name="connsiteX10" fmla="*/ 413359 w 1308735"/>
                <a:gd name="connsiteY10" fmla="*/ 376086 h 430348"/>
                <a:gd name="connsiteX11" fmla="*/ 649884 w 1308735"/>
                <a:gd name="connsiteY11" fmla="*/ 428207 h 430348"/>
                <a:gd name="connsiteX12" fmla="*/ 832764 w 1308735"/>
                <a:gd name="connsiteY12" fmla="*/ 339053 h 430348"/>
                <a:gd name="connsiteX13" fmla="*/ 1227785 w 1308735"/>
                <a:gd name="connsiteY13" fmla="*/ 323965 h 430348"/>
                <a:gd name="connsiteX14" fmla="*/ 1115618 w 1308735"/>
                <a:gd name="connsiteY14" fmla="*/ 144286 h 4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8735" h="430348">
                  <a:moveTo>
                    <a:pt x="1115618" y="144286"/>
                  </a:moveTo>
                  <a:cubicBezTo>
                    <a:pt x="1132687" y="112739"/>
                    <a:pt x="1127810" y="79820"/>
                    <a:pt x="1091234" y="52388"/>
                  </a:cubicBezTo>
                  <a:cubicBezTo>
                    <a:pt x="1032713" y="12612"/>
                    <a:pt x="922985" y="-1104"/>
                    <a:pt x="830325" y="7126"/>
                  </a:cubicBezTo>
                  <a:cubicBezTo>
                    <a:pt x="759612" y="12612"/>
                    <a:pt x="676706" y="31814"/>
                    <a:pt x="603554" y="57875"/>
                  </a:cubicBezTo>
                  <a:cubicBezTo>
                    <a:pt x="566978" y="30443"/>
                    <a:pt x="523087" y="8497"/>
                    <a:pt x="479196" y="3011"/>
                  </a:cubicBezTo>
                  <a:cubicBezTo>
                    <a:pt x="367029" y="-12077"/>
                    <a:pt x="293877" y="31814"/>
                    <a:pt x="271932" y="83935"/>
                  </a:cubicBezTo>
                  <a:cubicBezTo>
                    <a:pt x="264617" y="101766"/>
                    <a:pt x="264617" y="119597"/>
                    <a:pt x="271932" y="133313"/>
                  </a:cubicBezTo>
                  <a:cubicBezTo>
                    <a:pt x="120751" y="137428"/>
                    <a:pt x="-32868" y="199150"/>
                    <a:pt x="6146" y="280074"/>
                  </a:cubicBezTo>
                  <a:cubicBezTo>
                    <a:pt x="30530" y="332195"/>
                    <a:pt x="154889" y="358255"/>
                    <a:pt x="249986" y="360998"/>
                  </a:cubicBezTo>
                  <a:cubicBezTo>
                    <a:pt x="301193" y="362370"/>
                    <a:pt x="345084" y="351397"/>
                    <a:pt x="388975" y="341796"/>
                  </a:cubicBezTo>
                  <a:cubicBezTo>
                    <a:pt x="393852" y="352769"/>
                    <a:pt x="401167" y="365113"/>
                    <a:pt x="413359" y="376086"/>
                  </a:cubicBezTo>
                  <a:cubicBezTo>
                    <a:pt x="457250" y="421349"/>
                    <a:pt x="559663" y="436436"/>
                    <a:pt x="649884" y="428207"/>
                  </a:cubicBezTo>
                  <a:cubicBezTo>
                    <a:pt x="720597" y="421349"/>
                    <a:pt x="796188" y="382944"/>
                    <a:pt x="832764" y="339053"/>
                  </a:cubicBezTo>
                  <a:cubicBezTo>
                    <a:pt x="964437" y="367856"/>
                    <a:pt x="1105865" y="367856"/>
                    <a:pt x="1227785" y="323965"/>
                  </a:cubicBezTo>
                  <a:cubicBezTo>
                    <a:pt x="1396034" y="262243"/>
                    <a:pt x="1274114" y="174461"/>
                    <a:pt x="1115618" y="14428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6563BFF-3952-F7ED-C3D1-C7BDCF0B0932}"/>
                </a:ext>
              </a:extLst>
            </p:cNvPr>
            <p:cNvSpPr/>
            <p:nvPr/>
          </p:nvSpPr>
          <p:spPr>
            <a:xfrm>
              <a:off x="306139" y="1419899"/>
              <a:ext cx="900972" cy="302602"/>
            </a:xfrm>
            <a:custGeom>
              <a:avLst/>
              <a:gdLst>
                <a:gd name="connsiteX0" fmla="*/ 776511 w 900972"/>
                <a:gd name="connsiteY0" fmla="*/ 84746 h 302602"/>
                <a:gd name="connsiteX1" fmla="*/ 764319 w 900972"/>
                <a:gd name="connsiteY1" fmla="*/ 83374 h 302602"/>
                <a:gd name="connsiteX2" fmla="*/ 637522 w 900972"/>
                <a:gd name="connsiteY2" fmla="*/ 3821 h 302602"/>
                <a:gd name="connsiteX3" fmla="*/ 486341 w 900972"/>
                <a:gd name="connsiteY3" fmla="*/ 20280 h 302602"/>
                <a:gd name="connsiteX4" fmla="*/ 447326 w 900972"/>
                <a:gd name="connsiteY4" fmla="*/ 40854 h 302602"/>
                <a:gd name="connsiteX5" fmla="*/ 418066 w 900972"/>
                <a:gd name="connsiteY5" fmla="*/ 29882 h 302602"/>
                <a:gd name="connsiteX6" fmla="*/ 252254 w 900972"/>
                <a:gd name="connsiteY6" fmla="*/ 32625 h 302602"/>
                <a:gd name="connsiteX7" fmla="*/ 186418 w 900972"/>
                <a:gd name="connsiteY7" fmla="*/ 108063 h 302602"/>
                <a:gd name="connsiteX8" fmla="*/ 188856 w 900972"/>
                <a:gd name="connsiteY8" fmla="*/ 112178 h 302602"/>
                <a:gd name="connsiteX9" fmla="*/ 49867 w 900972"/>
                <a:gd name="connsiteY9" fmla="*/ 256196 h 302602"/>
                <a:gd name="connsiteX10" fmla="*/ 330283 w 900972"/>
                <a:gd name="connsiteY10" fmla="*/ 298715 h 302602"/>
                <a:gd name="connsiteX11" fmla="*/ 396120 w 900972"/>
                <a:gd name="connsiteY11" fmla="*/ 279513 h 302602"/>
                <a:gd name="connsiteX12" fmla="*/ 554616 w 900972"/>
                <a:gd name="connsiteY12" fmla="*/ 282256 h 302602"/>
                <a:gd name="connsiteX13" fmla="*/ 615576 w 900972"/>
                <a:gd name="connsiteY13" fmla="*/ 247966 h 302602"/>
                <a:gd name="connsiteX14" fmla="*/ 900869 w 900972"/>
                <a:gd name="connsiteY14" fmla="*/ 165670 h 302602"/>
                <a:gd name="connsiteX15" fmla="*/ 776511 w 900972"/>
                <a:gd name="connsiteY15" fmla="*/ 84746 h 30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972" h="302602">
                  <a:moveTo>
                    <a:pt x="776511" y="84746"/>
                  </a:moveTo>
                  <a:cubicBezTo>
                    <a:pt x="771634" y="83374"/>
                    <a:pt x="766757" y="83374"/>
                    <a:pt x="764319" y="83374"/>
                  </a:cubicBezTo>
                  <a:cubicBezTo>
                    <a:pt x="761880" y="46341"/>
                    <a:pt x="705797" y="14794"/>
                    <a:pt x="637522" y="3821"/>
                  </a:cubicBezTo>
                  <a:cubicBezTo>
                    <a:pt x="586315" y="-5780"/>
                    <a:pt x="527794" y="3821"/>
                    <a:pt x="486341" y="20280"/>
                  </a:cubicBezTo>
                  <a:cubicBezTo>
                    <a:pt x="471710" y="25767"/>
                    <a:pt x="459518" y="32625"/>
                    <a:pt x="447326" y="40854"/>
                  </a:cubicBezTo>
                  <a:cubicBezTo>
                    <a:pt x="440011" y="36740"/>
                    <a:pt x="430258" y="33996"/>
                    <a:pt x="418066" y="29882"/>
                  </a:cubicBezTo>
                  <a:cubicBezTo>
                    <a:pt x="361982" y="13422"/>
                    <a:pt x="308338" y="13422"/>
                    <a:pt x="252254" y="32625"/>
                  </a:cubicBezTo>
                  <a:cubicBezTo>
                    <a:pt x="213240" y="47712"/>
                    <a:pt x="169349" y="80631"/>
                    <a:pt x="186418" y="108063"/>
                  </a:cubicBezTo>
                  <a:cubicBezTo>
                    <a:pt x="186418" y="109434"/>
                    <a:pt x="188856" y="110806"/>
                    <a:pt x="188856" y="112178"/>
                  </a:cubicBezTo>
                  <a:cubicBezTo>
                    <a:pt x="57182" y="125894"/>
                    <a:pt x="-74491" y="194474"/>
                    <a:pt x="49867" y="256196"/>
                  </a:cubicBezTo>
                  <a:cubicBezTo>
                    <a:pt x="123019" y="293229"/>
                    <a:pt x="232747" y="311060"/>
                    <a:pt x="330283" y="298715"/>
                  </a:cubicBezTo>
                  <a:cubicBezTo>
                    <a:pt x="354667" y="295972"/>
                    <a:pt x="379051" y="289114"/>
                    <a:pt x="396120" y="279513"/>
                  </a:cubicBezTo>
                  <a:cubicBezTo>
                    <a:pt x="442450" y="294600"/>
                    <a:pt x="503410" y="295972"/>
                    <a:pt x="554616" y="282256"/>
                  </a:cubicBezTo>
                  <a:cubicBezTo>
                    <a:pt x="581439" y="275398"/>
                    <a:pt x="603384" y="263054"/>
                    <a:pt x="615576" y="247966"/>
                  </a:cubicBezTo>
                  <a:cubicBezTo>
                    <a:pt x="737496" y="254824"/>
                    <a:pt x="905746" y="242480"/>
                    <a:pt x="900869" y="165670"/>
                  </a:cubicBezTo>
                  <a:cubicBezTo>
                    <a:pt x="900869" y="130008"/>
                    <a:pt x="837471" y="95718"/>
                    <a:pt x="776511" y="8474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61D0CAC-1275-1856-0E84-90D812703431}"/>
                </a:ext>
              </a:extLst>
            </p:cNvPr>
            <p:cNvSpPr/>
            <p:nvPr/>
          </p:nvSpPr>
          <p:spPr>
            <a:xfrm>
              <a:off x="7668018" y="1384635"/>
              <a:ext cx="885121" cy="283050"/>
            </a:xfrm>
            <a:custGeom>
              <a:avLst/>
              <a:gdLst>
                <a:gd name="connsiteX0" fmla="*/ 827367 w 885121"/>
                <a:gd name="connsiteY0" fmla="*/ 140584 h 283050"/>
                <a:gd name="connsiteX1" fmla="*/ 751777 w 885121"/>
                <a:gd name="connsiteY1" fmla="*/ 125496 h 283050"/>
                <a:gd name="connsiteX2" fmla="*/ 729831 w 885121"/>
                <a:gd name="connsiteY2" fmla="*/ 78862 h 283050"/>
                <a:gd name="connsiteX3" fmla="*/ 593281 w 885121"/>
                <a:gd name="connsiteY3" fmla="*/ 40457 h 283050"/>
                <a:gd name="connsiteX4" fmla="*/ 505499 w 885121"/>
                <a:gd name="connsiteY4" fmla="*/ 45943 h 283050"/>
                <a:gd name="connsiteX5" fmla="*/ 495745 w 885121"/>
                <a:gd name="connsiteY5" fmla="*/ 32227 h 283050"/>
                <a:gd name="connsiteX6" fmla="*/ 356756 w 885121"/>
                <a:gd name="connsiteY6" fmla="*/ 3424 h 283050"/>
                <a:gd name="connsiteX7" fmla="*/ 239713 w 885121"/>
                <a:gd name="connsiteY7" fmla="*/ 67889 h 283050"/>
                <a:gd name="connsiteX8" fmla="*/ 234836 w 885121"/>
                <a:gd name="connsiteY8" fmla="*/ 74747 h 283050"/>
                <a:gd name="connsiteX9" fmla="*/ 750 w 885121"/>
                <a:gd name="connsiteY9" fmla="*/ 140584 h 283050"/>
                <a:gd name="connsiteX10" fmla="*/ 147054 w 885121"/>
                <a:gd name="connsiteY10" fmla="*/ 202306 h 283050"/>
                <a:gd name="connsiteX11" fmla="*/ 166561 w 885121"/>
                <a:gd name="connsiteY11" fmla="*/ 202306 h 283050"/>
                <a:gd name="connsiteX12" fmla="*/ 244590 w 885121"/>
                <a:gd name="connsiteY12" fmla="*/ 269514 h 283050"/>
                <a:gd name="connsiteX13" fmla="*/ 410401 w 885121"/>
                <a:gd name="connsiteY13" fmla="*/ 235224 h 283050"/>
                <a:gd name="connsiteX14" fmla="*/ 415278 w 885121"/>
                <a:gd name="connsiteY14" fmla="*/ 236596 h 283050"/>
                <a:gd name="connsiteX15" fmla="*/ 624980 w 885121"/>
                <a:gd name="connsiteY15" fmla="*/ 280487 h 283050"/>
                <a:gd name="connsiteX16" fmla="*/ 722516 w 885121"/>
                <a:gd name="connsiteY16" fmla="*/ 244825 h 283050"/>
                <a:gd name="connsiteX17" fmla="*/ 841998 w 885121"/>
                <a:gd name="connsiteY17" fmla="*/ 233852 h 283050"/>
                <a:gd name="connsiteX18" fmla="*/ 827367 w 885121"/>
                <a:gd name="connsiteY18" fmla="*/ 140584 h 28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5121" h="283050">
                  <a:moveTo>
                    <a:pt x="827367" y="140584"/>
                  </a:moveTo>
                  <a:cubicBezTo>
                    <a:pt x="802983" y="133726"/>
                    <a:pt x="776161" y="129611"/>
                    <a:pt x="751777" y="125496"/>
                  </a:cubicBezTo>
                  <a:cubicBezTo>
                    <a:pt x="754215" y="109037"/>
                    <a:pt x="746900" y="93949"/>
                    <a:pt x="729831" y="78862"/>
                  </a:cubicBezTo>
                  <a:cubicBezTo>
                    <a:pt x="695694" y="50058"/>
                    <a:pt x="644487" y="40457"/>
                    <a:pt x="593281" y="40457"/>
                  </a:cubicBezTo>
                  <a:cubicBezTo>
                    <a:pt x="566459" y="40457"/>
                    <a:pt x="534759" y="40457"/>
                    <a:pt x="505499" y="45943"/>
                  </a:cubicBezTo>
                  <a:cubicBezTo>
                    <a:pt x="503060" y="41828"/>
                    <a:pt x="498183" y="37714"/>
                    <a:pt x="495745" y="32227"/>
                  </a:cubicBezTo>
                  <a:cubicBezTo>
                    <a:pt x="466484" y="680"/>
                    <a:pt x="405524" y="-4806"/>
                    <a:pt x="356756" y="3424"/>
                  </a:cubicBezTo>
                  <a:cubicBezTo>
                    <a:pt x="307988" y="11653"/>
                    <a:pt x="261659" y="37714"/>
                    <a:pt x="239713" y="67889"/>
                  </a:cubicBezTo>
                  <a:cubicBezTo>
                    <a:pt x="237275" y="70632"/>
                    <a:pt x="237275" y="72004"/>
                    <a:pt x="234836" y="74747"/>
                  </a:cubicBezTo>
                  <a:cubicBezTo>
                    <a:pt x="127547" y="65146"/>
                    <a:pt x="-11442" y="72004"/>
                    <a:pt x="750" y="140584"/>
                  </a:cubicBezTo>
                  <a:cubicBezTo>
                    <a:pt x="10503" y="188590"/>
                    <a:pt x="86094" y="200934"/>
                    <a:pt x="147054" y="202306"/>
                  </a:cubicBezTo>
                  <a:cubicBezTo>
                    <a:pt x="154369" y="202306"/>
                    <a:pt x="159246" y="202306"/>
                    <a:pt x="166561" y="202306"/>
                  </a:cubicBezTo>
                  <a:cubicBezTo>
                    <a:pt x="161684" y="233852"/>
                    <a:pt x="200699" y="259913"/>
                    <a:pt x="244590" y="269514"/>
                  </a:cubicBezTo>
                  <a:cubicBezTo>
                    <a:pt x="300673" y="281858"/>
                    <a:pt x="368948" y="258541"/>
                    <a:pt x="410401" y="235224"/>
                  </a:cubicBezTo>
                  <a:cubicBezTo>
                    <a:pt x="412839" y="236596"/>
                    <a:pt x="412839" y="236596"/>
                    <a:pt x="415278" y="236596"/>
                  </a:cubicBezTo>
                  <a:cubicBezTo>
                    <a:pt x="478676" y="265399"/>
                    <a:pt x="542075" y="291460"/>
                    <a:pt x="624980" y="280487"/>
                  </a:cubicBezTo>
                  <a:cubicBezTo>
                    <a:pt x="663995" y="275000"/>
                    <a:pt x="698132" y="262656"/>
                    <a:pt x="722516" y="244825"/>
                  </a:cubicBezTo>
                  <a:cubicBezTo>
                    <a:pt x="763969" y="247568"/>
                    <a:pt x="805422" y="244825"/>
                    <a:pt x="841998" y="233852"/>
                  </a:cubicBezTo>
                  <a:cubicBezTo>
                    <a:pt x="912711" y="214650"/>
                    <a:pt x="888327" y="157043"/>
                    <a:pt x="827367" y="14058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4F3815A0-073E-A67C-3BC9-BB554B108902}"/>
              </a:ext>
            </a:extLst>
          </p:cNvPr>
          <p:cNvGrpSpPr/>
          <p:nvPr/>
        </p:nvGrpSpPr>
        <p:grpSpPr>
          <a:xfrm>
            <a:off x="252375" y="190309"/>
            <a:ext cx="8692286" cy="4601375"/>
            <a:chOff x="336499" y="253746"/>
            <a:chExt cx="11589715" cy="613516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1D5581-D802-CBCB-A4C9-6461548EAC1B}"/>
                </a:ext>
              </a:extLst>
            </p:cNvPr>
            <p:cNvSpPr/>
            <p:nvPr/>
          </p:nvSpPr>
          <p:spPr>
            <a:xfrm>
              <a:off x="519379" y="2301846"/>
              <a:ext cx="358444" cy="193093"/>
            </a:xfrm>
            <a:custGeom>
              <a:avLst/>
              <a:gdLst>
                <a:gd name="connsiteX0" fmla="*/ 0 w 358444"/>
                <a:gd name="connsiteY0" fmla="*/ 97082 h 193093"/>
                <a:gd name="connsiteX1" fmla="*/ 65837 w 358444"/>
                <a:gd name="connsiteY1" fmla="*/ 193094 h 193093"/>
                <a:gd name="connsiteX2" fmla="*/ 87782 w 358444"/>
                <a:gd name="connsiteY2" fmla="*/ 184864 h 193093"/>
                <a:gd name="connsiteX3" fmla="*/ 302362 w 358444"/>
                <a:gd name="connsiteY3" fmla="*/ 79251 h 193093"/>
                <a:gd name="connsiteX4" fmla="*/ 358445 w 358444"/>
                <a:gd name="connsiteY4" fmla="*/ 23015 h 193093"/>
                <a:gd name="connsiteX5" fmla="*/ 275539 w 358444"/>
                <a:gd name="connsiteY5" fmla="*/ 1070 h 193093"/>
                <a:gd name="connsiteX6" fmla="*/ 114605 w 358444"/>
                <a:gd name="connsiteY6" fmla="*/ 31245 h 193093"/>
                <a:gd name="connsiteX7" fmla="*/ 0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0" y="97082"/>
                  </a:moveTo>
                  <a:cubicBezTo>
                    <a:pt x="7315" y="130000"/>
                    <a:pt x="34138" y="162918"/>
                    <a:pt x="65837" y="193094"/>
                  </a:cubicBezTo>
                  <a:cubicBezTo>
                    <a:pt x="73152" y="190350"/>
                    <a:pt x="80467" y="187607"/>
                    <a:pt x="87782" y="184864"/>
                  </a:cubicBezTo>
                  <a:cubicBezTo>
                    <a:pt x="165811" y="154689"/>
                    <a:pt x="204826" y="81994"/>
                    <a:pt x="302362" y="79251"/>
                  </a:cubicBezTo>
                  <a:cubicBezTo>
                    <a:pt x="316992" y="60048"/>
                    <a:pt x="334061" y="40846"/>
                    <a:pt x="358445" y="23015"/>
                  </a:cubicBezTo>
                  <a:cubicBezTo>
                    <a:pt x="334061" y="12042"/>
                    <a:pt x="309677" y="3813"/>
                    <a:pt x="275539" y="1070"/>
                  </a:cubicBezTo>
                  <a:cubicBezTo>
                    <a:pt x="219456" y="-4417"/>
                    <a:pt x="158496" y="12042"/>
                    <a:pt x="114605" y="31245"/>
                  </a:cubicBezTo>
                  <a:cubicBezTo>
                    <a:pt x="70714" y="50447"/>
                    <a:pt x="41453" y="77879"/>
                    <a:pt x="0" y="97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4089E78-221E-0BC9-F35F-C99F299BD7AD}"/>
                </a:ext>
              </a:extLst>
            </p:cNvPr>
            <p:cNvSpPr/>
            <p:nvPr/>
          </p:nvSpPr>
          <p:spPr>
            <a:xfrm>
              <a:off x="1238707" y="5398617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8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90" y="134417"/>
                    <a:pt x="51206" y="117958"/>
                    <a:pt x="0" y="97384"/>
                  </a:cubicBezTo>
                  <a:cubicBezTo>
                    <a:pt x="9754" y="82296"/>
                    <a:pt x="19507" y="68580"/>
                    <a:pt x="34138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271B58-49D6-1776-89FC-5EAF50808E1A}"/>
                </a:ext>
              </a:extLst>
            </p:cNvPr>
            <p:cNvSpPr/>
            <p:nvPr/>
          </p:nvSpPr>
          <p:spPr>
            <a:xfrm>
              <a:off x="612987" y="409766"/>
              <a:ext cx="238014" cy="206082"/>
            </a:xfrm>
            <a:custGeom>
              <a:avLst/>
              <a:gdLst>
                <a:gd name="connsiteX0" fmla="*/ 113656 w 238014"/>
                <a:gd name="connsiteY0" fmla="*/ 206082 h 206082"/>
                <a:gd name="connsiteX1" fmla="*/ 238014 w 238014"/>
                <a:gd name="connsiteY1" fmla="*/ 116928 h 206082"/>
                <a:gd name="connsiteX2" fmla="*/ 211192 w 238014"/>
                <a:gd name="connsiteY2" fmla="*/ 100469 h 206082"/>
                <a:gd name="connsiteX3" fmla="*/ 184369 w 238014"/>
                <a:gd name="connsiteY3" fmla="*/ 5829 h 206082"/>
                <a:gd name="connsiteX4" fmla="*/ 30750 w 238014"/>
                <a:gd name="connsiteY4" fmla="*/ 1714 h 206082"/>
                <a:gd name="connsiteX5" fmla="*/ 77080 w 238014"/>
                <a:gd name="connsiteY5" fmla="*/ 185508 h 206082"/>
                <a:gd name="connsiteX6" fmla="*/ 113656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13656" y="206082"/>
                  </a:moveTo>
                  <a:cubicBezTo>
                    <a:pt x="150232" y="174535"/>
                    <a:pt x="194123" y="144360"/>
                    <a:pt x="238014" y="116928"/>
                  </a:cubicBezTo>
                  <a:cubicBezTo>
                    <a:pt x="228261" y="112813"/>
                    <a:pt x="218507" y="107327"/>
                    <a:pt x="211192" y="100469"/>
                  </a:cubicBezTo>
                  <a:cubicBezTo>
                    <a:pt x="179493" y="73037"/>
                    <a:pt x="179493" y="38747"/>
                    <a:pt x="184369" y="5829"/>
                  </a:cubicBezTo>
                  <a:cubicBezTo>
                    <a:pt x="135601" y="-1029"/>
                    <a:pt x="81957" y="-1029"/>
                    <a:pt x="30750" y="1714"/>
                  </a:cubicBezTo>
                  <a:cubicBezTo>
                    <a:pt x="-18018" y="63436"/>
                    <a:pt x="-13141" y="129273"/>
                    <a:pt x="77080" y="185508"/>
                  </a:cubicBezTo>
                  <a:cubicBezTo>
                    <a:pt x="84395" y="192366"/>
                    <a:pt x="99025" y="199224"/>
                    <a:pt x="113656" y="206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B2DDAF-BD74-4D7A-8160-5AA6D1F58B1F}"/>
                </a:ext>
              </a:extLst>
            </p:cNvPr>
            <p:cNvSpPr/>
            <p:nvPr/>
          </p:nvSpPr>
          <p:spPr>
            <a:xfrm>
              <a:off x="11694126" y="3150565"/>
              <a:ext cx="232087" cy="160477"/>
            </a:xfrm>
            <a:custGeom>
              <a:avLst/>
              <a:gdLst>
                <a:gd name="connsiteX0" fmla="*/ 166251 w 232087"/>
                <a:gd name="connsiteY0" fmla="*/ 0 h 160477"/>
                <a:gd name="connsiteX1" fmla="*/ 440 w 232087"/>
                <a:gd name="connsiteY1" fmla="*/ 16459 h 160477"/>
                <a:gd name="connsiteX2" fmla="*/ 66276 w 232087"/>
                <a:gd name="connsiteY2" fmla="*/ 145390 h 160477"/>
                <a:gd name="connsiteX3" fmla="*/ 83345 w 232087"/>
                <a:gd name="connsiteY3" fmla="*/ 160477 h 160477"/>
                <a:gd name="connsiteX4" fmla="*/ 232088 w 232087"/>
                <a:gd name="connsiteY4" fmla="*/ 137160 h 160477"/>
                <a:gd name="connsiteX5" fmla="*/ 166251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166251" y="0"/>
                  </a:moveTo>
                  <a:cubicBezTo>
                    <a:pt x="110168" y="5487"/>
                    <a:pt x="56523" y="12345"/>
                    <a:pt x="440" y="16459"/>
                  </a:cubicBezTo>
                  <a:cubicBezTo>
                    <a:pt x="-4437" y="58979"/>
                    <a:pt x="32139" y="109728"/>
                    <a:pt x="66276" y="145390"/>
                  </a:cubicBezTo>
                  <a:cubicBezTo>
                    <a:pt x="71153" y="150876"/>
                    <a:pt x="76030" y="156363"/>
                    <a:pt x="83345" y="160477"/>
                  </a:cubicBezTo>
                  <a:cubicBezTo>
                    <a:pt x="129675" y="149505"/>
                    <a:pt x="180881" y="142647"/>
                    <a:pt x="232088" y="137160"/>
                  </a:cubicBezTo>
                  <a:cubicBezTo>
                    <a:pt x="202827" y="93269"/>
                    <a:pt x="180881" y="48006"/>
                    <a:pt x="166251" y="0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EB21A97-CCD9-829E-0B17-93DCAF0140C5}"/>
                </a:ext>
              </a:extLst>
            </p:cNvPr>
            <p:cNvSpPr/>
            <p:nvPr/>
          </p:nvSpPr>
          <p:spPr>
            <a:xfrm>
              <a:off x="11113889" y="1533448"/>
              <a:ext cx="373412" cy="141274"/>
            </a:xfrm>
            <a:custGeom>
              <a:avLst/>
              <a:gdLst>
                <a:gd name="connsiteX0" fmla="*/ 273438 w 373412"/>
                <a:gd name="connsiteY0" fmla="*/ 141275 h 141274"/>
                <a:gd name="connsiteX1" fmla="*/ 373413 w 373412"/>
                <a:gd name="connsiteY1" fmla="*/ 56236 h 141274"/>
                <a:gd name="connsiteX2" fmla="*/ 117381 w 373412"/>
                <a:gd name="connsiteY2" fmla="*/ 1372 h 141274"/>
                <a:gd name="connsiteX3" fmla="*/ 5214 w 373412"/>
                <a:gd name="connsiteY3" fmla="*/ 0 h 141274"/>
                <a:gd name="connsiteX4" fmla="*/ 7653 w 373412"/>
                <a:gd name="connsiteY4" fmla="*/ 50749 h 141274"/>
                <a:gd name="connsiteX5" fmla="*/ 129573 w 373412"/>
                <a:gd name="connsiteY5" fmla="*/ 116586 h 141274"/>
                <a:gd name="connsiteX6" fmla="*/ 273438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273438" y="141275"/>
                  </a:moveTo>
                  <a:cubicBezTo>
                    <a:pt x="305137" y="111100"/>
                    <a:pt x="341713" y="80924"/>
                    <a:pt x="373413" y="56236"/>
                  </a:cubicBezTo>
                  <a:cubicBezTo>
                    <a:pt x="290507" y="35662"/>
                    <a:pt x="163710" y="46634"/>
                    <a:pt x="117381" y="1372"/>
                  </a:cubicBezTo>
                  <a:cubicBezTo>
                    <a:pt x="78366" y="2743"/>
                    <a:pt x="41790" y="2743"/>
                    <a:pt x="5214" y="0"/>
                  </a:cubicBezTo>
                  <a:cubicBezTo>
                    <a:pt x="-2101" y="16459"/>
                    <a:pt x="-2101" y="32918"/>
                    <a:pt x="7653" y="50749"/>
                  </a:cubicBezTo>
                  <a:cubicBezTo>
                    <a:pt x="24721" y="82296"/>
                    <a:pt x="78366" y="102870"/>
                    <a:pt x="129573" y="116586"/>
                  </a:cubicBezTo>
                  <a:cubicBezTo>
                    <a:pt x="173464" y="128930"/>
                    <a:pt x="227109" y="131674"/>
                    <a:pt x="273438" y="141275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F4843D-CC5D-3FD8-1C4C-F91D330815DF}"/>
                </a:ext>
              </a:extLst>
            </p:cNvPr>
            <p:cNvSpPr/>
            <p:nvPr/>
          </p:nvSpPr>
          <p:spPr>
            <a:xfrm>
              <a:off x="4245254" y="253746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7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89" y="134417"/>
                    <a:pt x="51206" y="117958"/>
                    <a:pt x="0" y="97384"/>
                  </a:cubicBezTo>
                  <a:cubicBezTo>
                    <a:pt x="9753" y="82296"/>
                    <a:pt x="19507" y="68580"/>
                    <a:pt x="34137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5FC1B87-F266-3D82-40A6-5A2460861531}"/>
                </a:ext>
              </a:extLst>
            </p:cNvPr>
            <p:cNvSpPr/>
            <p:nvPr/>
          </p:nvSpPr>
          <p:spPr>
            <a:xfrm>
              <a:off x="5065184" y="1445666"/>
              <a:ext cx="245651" cy="196138"/>
            </a:xfrm>
            <a:custGeom>
              <a:avLst/>
              <a:gdLst>
                <a:gd name="connsiteX0" fmla="*/ 128608 w 245651"/>
                <a:gd name="connsiteY0" fmla="*/ 196139 h 196138"/>
                <a:gd name="connsiteX1" fmla="*/ 245651 w 245651"/>
                <a:gd name="connsiteY1" fmla="*/ 124816 h 196138"/>
                <a:gd name="connsiteX2" fmla="*/ 128608 w 245651"/>
                <a:gd name="connsiteY2" fmla="*/ 28804 h 196138"/>
                <a:gd name="connsiteX3" fmla="*/ 21318 w 245651"/>
                <a:gd name="connsiteY3" fmla="*/ 0 h 196138"/>
                <a:gd name="connsiteX4" fmla="*/ 77401 w 245651"/>
                <a:gd name="connsiteY4" fmla="*/ 168707 h 196138"/>
                <a:gd name="connsiteX5" fmla="*/ 128608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28608" y="196139"/>
                  </a:moveTo>
                  <a:cubicBezTo>
                    <a:pt x="162745" y="170078"/>
                    <a:pt x="201760" y="146761"/>
                    <a:pt x="245651" y="124816"/>
                  </a:cubicBezTo>
                  <a:cubicBezTo>
                    <a:pt x="192006" y="101498"/>
                    <a:pt x="152992" y="68580"/>
                    <a:pt x="128608" y="28804"/>
                  </a:cubicBezTo>
                  <a:cubicBezTo>
                    <a:pt x="89593" y="21946"/>
                    <a:pt x="55456" y="12344"/>
                    <a:pt x="21318" y="0"/>
                  </a:cubicBezTo>
                  <a:cubicBezTo>
                    <a:pt x="-17696" y="57607"/>
                    <a:pt x="-5504" y="116586"/>
                    <a:pt x="77401" y="168707"/>
                  </a:cubicBezTo>
                  <a:cubicBezTo>
                    <a:pt x="92032" y="178308"/>
                    <a:pt x="109101" y="187909"/>
                    <a:pt x="128608" y="196139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9BE3DF-B99F-3C8A-05BE-48E229EDE9E1}"/>
                </a:ext>
              </a:extLst>
            </p:cNvPr>
            <p:cNvSpPr/>
            <p:nvPr/>
          </p:nvSpPr>
          <p:spPr>
            <a:xfrm>
              <a:off x="8689959" y="681685"/>
              <a:ext cx="176063" cy="135788"/>
            </a:xfrm>
            <a:custGeom>
              <a:avLst/>
              <a:gdLst>
                <a:gd name="connsiteX0" fmla="*/ 176063 w 176063"/>
                <a:gd name="connsiteY0" fmla="*/ 120701 h 135788"/>
                <a:gd name="connsiteX1" fmla="*/ 127295 w 176063"/>
                <a:gd name="connsiteY1" fmla="*/ 0 h 135788"/>
                <a:gd name="connsiteX2" fmla="*/ 498 w 176063"/>
                <a:gd name="connsiteY2" fmla="*/ 10973 h 135788"/>
                <a:gd name="connsiteX3" fmla="*/ 61458 w 176063"/>
                <a:gd name="connsiteY3" fmla="*/ 135788 h 135788"/>
                <a:gd name="connsiteX4" fmla="*/ 176063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176063" y="120701"/>
                  </a:moveTo>
                  <a:cubicBezTo>
                    <a:pt x="149241" y="82296"/>
                    <a:pt x="132172" y="41148"/>
                    <a:pt x="127295" y="0"/>
                  </a:cubicBezTo>
                  <a:cubicBezTo>
                    <a:pt x="85842" y="4115"/>
                    <a:pt x="44390" y="8230"/>
                    <a:pt x="498" y="10973"/>
                  </a:cubicBezTo>
                  <a:cubicBezTo>
                    <a:pt x="-4378" y="52121"/>
                    <a:pt x="27321" y="100127"/>
                    <a:pt x="61458" y="135788"/>
                  </a:cubicBezTo>
                  <a:cubicBezTo>
                    <a:pt x="100473" y="130302"/>
                    <a:pt x="139487" y="124816"/>
                    <a:pt x="176063" y="12070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F8DCB91-34CF-BBCC-627D-85F5DEAF25FD}"/>
                </a:ext>
              </a:extLst>
            </p:cNvPr>
            <p:cNvSpPr/>
            <p:nvPr/>
          </p:nvSpPr>
          <p:spPr>
            <a:xfrm>
              <a:off x="6986016" y="1299207"/>
              <a:ext cx="358445" cy="193093"/>
            </a:xfrm>
            <a:custGeom>
              <a:avLst/>
              <a:gdLst>
                <a:gd name="connsiteX0" fmla="*/ 358445 w 358445"/>
                <a:gd name="connsiteY0" fmla="*/ 97082 h 193093"/>
                <a:gd name="connsiteX1" fmla="*/ 292608 w 358445"/>
                <a:gd name="connsiteY1" fmla="*/ 193094 h 193093"/>
                <a:gd name="connsiteX2" fmla="*/ 270663 w 358445"/>
                <a:gd name="connsiteY2" fmla="*/ 184864 h 193093"/>
                <a:gd name="connsiteX3" fmla="*/ 56083 w 358445"/>
                <a:gd name="connsiteY3" fmla="*/ 79251 h 193093"/>
                <a:gd name="connsiteX4" fmla="*/ 0 w 358445"/>
                <a:gd name="connsiteY4" fmla="*/ 23015 h 193093"/>
                <a:gd name="connsiteX5" fmla="*/ 82905 w 358445"/>
                <a:gd name="connsiteY5" fmla="*/ 1070 h 193093"/>
                <a:gd name="connsiteX6" fmla="*/ 243840 w 358445"/>
                <a:gd name="connsiteY6" fmla="*/ 31245 h 193093"/>
                <a:gd name="connsiteX7" fmla="*/ 358445 w 358445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5" h="193093">
                  <a:moveTo>
                    <a:pt x="358445" y="97082"/>
                  </a:moveTo>
                  <a:cubicBezTo>
                    <a:pt x="351129" y="130000"/>
                    <a:pt x="324307" y="162918"/>
                    <a:pt x="292608" y="193094"/>
                  </a:cubicBezTo>
                  <a:cubicBezTo>
                    <a:pt x="285293" y="190350"/>
                    <a:pt x="277977" y="187607"/>
                    <a:pt x="270663" y="184864"/>
                  </a:cubicBezTo>
                  <a:cubicBezTo>
                    <a:pt x="192633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5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5293" y="49076"/>
                    <a:pt x="316992" y="76508"/>
                    <a:pt x="358445" y="97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5AFC5D9-B80B-ADD3-4CDF-73D2776D468E}"/>
                </a:ext>
              </a:extLst>
            </p:cNvPr>
            <p:cNvSpPr/>
            <p:nvPr/>
          </p:nvSpPr>
          <p:spPr>
            <a:xfrm>
              <a:off x="10331501" y="1995678"/>
              <a:ext cx="246277" cy="154990"/>
            </a:xfrm>
            <a:custGeom>
              <a:avLst/>
              <a:gdLst>
                <a:gd name="connsiteX0" fmla="*/ 87782 w 246277"/>
                <a:gd name="connsiteY0" fmla="*/ 154991 h 154990"/>
                <a:gd name="connsiteX1" fmla="*/ 246278 w 246277"/>
                <a:gd name="connsiteY1" fmla="*/ 97384 h 154990"/>
                <a:gd name="connsiteX2" fmla="*/ 212140 w 246277"/>
                <a:gd name="connsiteY2" fmla="*/ 53492 h 154990"/>
                <a:gd name="connsiteX3" fmla="*/ 112166 w 246277"/>
                <a:gd name="connsiteY3" fmla="*/ 0 h 154990"/>
                <a:gd name="connsiteX4" fmla="*/ 0 w 246277"/>
                <a:gd name="connsiteY4" fmla="*/ 64465 h 154990"/>
                <a:gd name="connsiteX5" fmla="*/ 70713 w 246277"/>
                <a:gd name="connsiteY5" fmla="*/ 120701 h 154990"/>
                <a:gd name="connsiteX6" fmla="*/ 87782 w 246277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7" h="154990">
                  <a:moveTo>
                    <a:pt x="87782" y="154991"/>
                  </a:moveTo>
                  <a:cubicBezTo>
                    <a:pt x="138988" y="134417"/>
                    <a:pt x="195072" y="117958"/>
                    <a:pt x="246278" y="97384"/>
                  </a:cubicBezTo>
                  <a:cubicBezTo>
                    <a:pt x="236524" y="82296"/>
                    <a:pt x="226771" y="68580"/>
                    <a:pt x="212140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8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C55FA-0544-A08D-F316-243D41301351}"/>
                </a:ext>
              </a:extLst>
            </p:cNvPr>
            <p:cNvSpPr/>
            <p:nvPr/>
          </p:nvSpPr>
          <p:spPr>
            <a:xfrm>
              <a:off x="9419538" y="588074"/>
              <a:ext cx="238014" cy="206082"/>
            </a:xfrm>
            <a:custGeom>
              <a:avLst/>
              <a:gdLst>
                <a:gd name="connsiteX0" fmla="*/ 124359 w 238014"/>
                <a:gd name="connsiteY0" fmla="*/ 206082 h 206082"/>
                <a:gd name="connsiteX1" fmla="*/ 0 w 238014"/>
                <a:gd name="connsiteY1" fmla="*/ 116928 h 206082"/>
                <a:gd name="connsiteX2" fmla="*/ 26823 w 238014"/>
                <a:gd name="connsiteY2" fmla="*/ 100469 h 206082"/>
                <a:gd name="connsiteX3" fmla="*/ 53645 w 238014"/>
                <a:gd name="connsiteY3" fmla="*/ 5829 h 206082"/>
                <a:gd name="connsiteX4" fmla="*/ 207264 w 238014"/>
                <a:gd name="connsiteY4" fmla="*/ 1714 h 206082"/>
                <a:gd name="connsiteX5" fmla="*/ 160935 w 238014"/>
                <a:gd name="connsiteY5" fmla="*/ 185508 h 206082"/>
                <a:gd name="connsiteX6" fmla="*/ 124359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24359" y="206082"/>
                  </a:moveTo>
                  <a:cubicBezTo>
                    <a:pt x="87783" y="174535"/>
                    <a:pt x="43892" y="144360"/>
                    <a:pt x="0" y="116928"/>
                  </a:cubicBezTo>
                  <a:cubicBezTo>
                    <a:pt x="9754" y="112813"/>
                    <a:pt x="19508" y="107327"/>
                    <a:pt x="26823" y="100469"/>
                  </a:cubicBezTo>
                  <a:cubicBezTo>
                    <a:pt x="58522" y="73037"/>
                    <a:pt x="58522" y="38747"/>
                    <a:pt x="53645" y="5829"/>
                  </a:cubicBezTo>
                  <a:cubicBezTo>
                    <a:pt x="102413" y="-1029"/>
                    <a:pt x="156058" y="-1029"/>
                    <a:pt x="207264" y="1714"/>
                  </a:cubicBezTo>
                  <a:cubicBezTo>
                    <a:pt x="256032" y="63436"/>
                    <a:pt x="251156" y="129273"/>
                    <a:pt x="160935" y="185508"/>
                  </a:cubicBezTo>
                  <a:cubicBezTo>
                    <a:pt x="151181" y="192366"/>
                    <a:pt x="138989" y="199224"/>
                    <a:pt x="124359" y="206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F6D46E-4693-16D9-9248-A03894B1540F}"/>
                </a:ext>
              </a:extLst>
            </p:cNvPr>
            <p:cNvSpPr/>
            <p:nvPr/>
          </p:nvSpPr>
          <p:spPr>
            <a:xfrm>
              <a:off x="1033881" y="1903780"/>
              <a:ext cx="232087" cy="160477"/>
            </a:xfrm>
            <a:custGeom>
              <a:avLst/>
              <a:gdLst>
                <a:gd name="connsiteX0" fmla="*/ 65837 w 232087"/>
                <a:gd name="connsiteY0" fmla="*/ 0 h 160477"/>
                <a:gd name="connsiteX1" fmla="*/ 231648 w 232087"/>
                <a:gd name="connsiteY1" fmla="*/ 16459 h 160477"/>
                <a:gd name="connsiteX2" fmla="*/ 165811 w 232087"/>
                <a:gd name="connsiteY2" fmla="*/ 145389 h 160477"/>
                <a:gd name="connsiteX3" fmla="*/ 148742 w 232087"/>
                <a:gd name="connsiteY3" fmla="*/ 160477 h 160477"/>
                <a:gd name="connsiteX4" fmla="*/ 0 w 232087"/>
                <a:gd name="connsiteY4" fmla="*/ 137160 h 160477"/>
                <a:gd name="connsiteX5" fmla="*/ 65837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89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29261" y="93269"/>
                    <a:pt x="51206" y="46634"/>
                    <a:pt x="65837" y="0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8979F74-58C5-FFE4-BF69-955A9D338F91}"/>
                </a:ext>
              </a:extLst>
            </p:cNvPr>
            <p:cNvSpPr/>
            <p:nvPr/>
          </p:nvSpPr>
          <p:spPr>
            <a:xfrm>
              <a:off x="5003596" y="560984"/>
              <a:ext cx="373412" cy="141274"/>
            </a:xfrm>
            <a:custGeom>
              <a:avLst/>
              <a:gdLst>
                <a:gd name="connsiteX0" fmla="*/ 99975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9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5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5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6" y="35662"/>
                    <a:pt x="209703" y="46634"/>
                    <a:pt x="256032" y="1372"/>
                  </a:cubicBezTo>
                  <a:cubicBezTo>
                    <a:pt x="295047" y="2743"/>
                    <a:pt x="331623" y="2743"/>
                    <a:pt x="368199" y="0"/>
                  </a:cubicBezTo>
                  <a:cubicBezTo>
                    <a:pt x="375514" y="16459"/>
                    <a:pt x="375514" y="32918"/>
                    <a:pt x="365760" y="50749"/>
                  </a:cubicBezTo>
                  <a:cubicBezTo>
                    <a:pt x="348691" y="82296"/>
                    <a:pt x="295047" y="102870"/>
                    <a:pt x="243840" y="116586"/>
                  </a:cubicBezTo>
                  <a:cubicBezTo>
                    <a:pt x="197511" y="128930"/>
                    <a:pt x="146304" y="131674"/>
                    <a:pt x="99975" y="141275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90B1EBC-4FA3-F719-3AE9-1176F08E2C3B}"/>
                </a:ext>
              </a:extLst>
            </p:cNvPr>
            <p:cNvSpPr/>
            <p:nvPr/>
          </p:nvSpPr>
          <p:spPr>
            <a:xfrm>
              <a:off x="7837017" y="6188659"/>
              <a:ext cx="246278" cy="154990"/>
            </a:xfrm>
            <a:custGeom>
              <a:avLst/>
              <a:gdLst>
                <a:gd name="connsiteX0" fmla="*/ 87783 w 246278"/>
                <a:gd name="connsiteY0" fmla="*/ 154991 h 154990"/>
                <a:gd name="connsiteX1" fmla="*/ 246279 w 246278"/>
                <a:gd name="connsiteY1" fmla="*/ 97383 h 154990"/>
                <a:gd name="connsiteX2" fmla="*/ 212141 w 246278"/>
                <a:gd name="connsiteY2" fmla="*/ 53492 h 154990"/>
                <a:gd name="connsiteX3" fmla="*/ 112167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3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3" y="154991"/>
                  </a:moveTo>
                  <a:cubicBezTo>
                    <a:pt x="138989" y="134417"/>
                    <a:pt x="195072" y="117957"/>
                    <a:pt x="246279" y="97383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1"/>
                    <a:pt x="153620" y="13716"/>
                    <a:pt x="112167" y="0"/>
                  </a:cubicBezTo>
                  <a:cubicBezTo>
                    <a:pt x="70713" y="20574"/>
                    <a:pt x="36576" y="42519"/>
                    <a:pt x="0" y="64465"/>
                  </a:cubicBezTo>
                  <a:cubicBezTo>
                    <a:pt x="24384" y="82296"/>
                    <a:pt x="56084" y="98755"/>
                    <a:pt x="70713" y="120701"/>
                  </a:cubicBezTo>
                  <a:cubicBezTo>
                    <a:pt x="75591" y="133045"/>
                    <a:pt x="80468" y="144018"/>
                    <a:pt x="87783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AC9012C-937D-1F1C-7228-2EC11420282F}"/>
                </a:ext>
              </a:extLst>
            </p:cNvPr>
            <p:cNvSpPr/>
            <p:nvPr/>
          </p:nvSpPr>
          <p:spPr>
            <a:xfrm>
              <a:off x="524256" y="5205222"/>
              <a:ext cx="245651" cy="196138"/>
            </a:xfrm>
            <a:custGeom>
              <a:avLst/>
              <a:gdLst>
                <a:gd name="connsiteX0" fmla="*/ 117043 w 245651"/>
                <a:gd name="connsiteY0" fmla="*/ 196139 h 196138"/>
                <a:gd name="connsiteX1" fmla="*/ 0 w 245651"/>
                <a:gd name="connsiteY1" fmla="*/ 124816 h 196138"/>
                <a:gd name="connsiteX2" fmla="*/ 117043 w 245651"/>
                <a:gd name="connsiteY2" fmla="*/ 28804 h 196138"/>
                <a:gd name="connsiteX3" fmla="*/ 224333 w 245651"/>
                <a:gd name="connsiteY3" fmla="*/ 0 h 196138"/>
                <a:gd name="connsiteX4" fmla="*/ 168250 w 245651"/>
                <a:gd name="connsiteY4" fmla="*/ 168707 h 196138"/>
                <a:gd name="connsiteX5" fmla="*/ 117043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17043" y="196139"/>
                  </a:moveTo>
                  <a:cubicBezTo>
                    <a:pt x="82906" y="170078"/>
                    <a:pt x="43891" y="146761"/>
                    <a:pt x="0" y="124816"/>
                  </a:cubicBezTo>
                  <a:cubicBezTo>
                    <a:pt x="53645" y="101498"/>
                    <a:pt x="92659" y="68580"/>
                    <a:pt x="117043" y="28804"/>
                  </a:cubicBezTo>
                  <a:cubicBezTo>
                    <a:pt x="156058" y="21946"/>
                    <a:pt x="190195" y="12344"/>
                    <a:pt x="224333" y="0"/>
                  </a:cubicBezTo>
                  <a:cubicBezTo>
                    <a:pt x="263347" y="57607"/>
                    <a:pt x="251155" y="116586"/>
                    <a:pt x="168250" y="168707"/>
                  </a:cubicBezTo>
                  <a:cubicBezTo>
                    <a:pt x="153619" y="179680"/>
                    <a:pt x="136550" y="187909"/>
                    <a:pt x="117043" y="196139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F3802EE-BD28-0B12-F23B-8FDF25147271}"/>
                </a:ext>
              </a:extLst>
            </p:cNvPr>
            <p:cNvSpPr/>
            <p:nvPr/>
          </p:nvSpPr>
          <p:spPr>
            <a:xfrm>
              <a:off x="3577132" y="1671980"/>
              <a:ext cx="176063" cy="135788"/>
            </a:xfrm>
            <a:custGeom>
              <a:avLst/>
              <a:gdLst>
                <a:gd name="connsiteX0" fmla="*/ 0 w 176063"/>
                <a:gd name="connsiteY0" fmla="*/ 120701 h 135788"/>
                <a:gd name="connsiteX1" fmla="*/ 48768 w 176063"/>
                <a:gd name="connsiteY1" fmla="*/ 0 h 135788"/>
                <a:gd name="connsiteX2" fmla="*/ 175565 w 176063"/>
                <a:gd name="connsiteY2" fmla="*/ 10973 h 135788"/>
                <a:gd name="connsiteX3" fmla="*/ 114605 w 176063"/>
                <a:gd name="connsiteY3" fmla="*/ 135788 h 135788"/>
                <a:gd name="connsiteX4" fmla="*/ 0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0" y="120701"/>
                  </a:moveTo>
                  <a:cubicBezTo>
                    <a:pt x="26823" y="82296"/>
                    <a:pt x="43891" y="41148"/>
                    <a:pt x="48768" y="0"/>
                  </a:cubicBezTo>
                  <a:cubicBezTo>
                    <a:pt x="90221" y="4115"/>
                    <a:pt x="131674" y="8230"/>
                    <a:pt x="175565" y="10973"/>
                  </a:cubicBezTo>
                  <a:cubicBezTo>
                    <a:pt x="180442" y="52121"/>
                    <a:pt x="148743" y="100127"/>
                    <a:pt x="114605" y="135788"/>
                  </a:cubicBezTo>
                  <a:cubicBezTo>
                    <a:pt x="75591" y="130302"/>
                    <a:pt x="39015" y="124816"/>
                    <a:pt x="0" y="12070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751BF6-F903-86B1-5D15-99DE083A6203}"/>
                </a:ext>
              </a:extLst>
            </p:cNvPr>
            <p:cNvSpPr/>
            <p:nvPr/>
          </p:nvSpPr>
          <p:spPr>
            <a:xfrm>
              <a:off x="336499" y="3731054"/>
              <a:ext cx="358444" cy="193093"/>
            </a:xfrm>
            <a:custGeom>
              <a:avLst/>
              <a:gdLst>
                <a:gd name="connsiteX0" fmla="*/ 358445 w 358444"/>
                <a:gd name="connsiteY0" fmla="*/ 97082 h 193093"/>
                <a:gd name="connsiteX1" fmla="*/ 292608 w 358444"/>
                <a:gd name="connsiteY1" fmla="*/ 193094 h 193093"/>
                <a:gd name="connsiteX2" fmla="*/ 270662 w 358444"/>
                <a:gd name="connsiteY2" fmla="*/ 184864 h 193093"/>
                <a:gd name="connsiteX3" fmla="*/ 56083 w 358444"/>
                <a:gd name="connsiteY3" fmla="*/ 79251 h 193093"/>
                <a:gd name="connsiteX4" fmla="*/ 0 w 358444"/>
                <a:gd name="connsiteY4" fmla="*/ 23015 h 193093"/>
                <a:gd name="connsiteX5" fmla="*/ 82906 w 358444"/>
                <a:gd name="connsiteY5" fmla="*/ 1070 h 193093"/>
                <a:gd name="connsiteX6" fmla="*/ 243840 w 358444"/>
                <a:gd name="connsiteY6" fmla="*/ 31245 h 193093"/>
                <a:gd name="connsiteX7" fmla="*/ 358445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358445" y="97082"/>
                  </a:moveTo>
                  <a:cubicBezTo>
                    <a:pt x="351130" y="130000"/>
                    <a:pt x="324307" y="162918"/>
                    <a:pt x="292608" y="193094"/>
                  </a:cubicBezTo>
                  <a:cubicBezTo>
                    <a:pt x="285293" y="190350"/>
                    <a:pt x="277978" y="187607"/>
                    <a:pt x="270662" y="184864"/>
                  </a:cubicBezTo>
                  <a:cubicBezTo>
                    <a:pt x="192634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6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7731" y="50447"/>
                    <a:pt x="316992" y="77879"/>
                    <a:pt x="358445" y="97082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BD4E5DB-4B8D-9C20-3F5D-092009BAA3A9}"/>
                </a:ext>
              </a:extLst>
            </p:cNvPr>
            <p:cNvSpPr/>
            <p:nvPr/>
          </p:nvSpPr>
          <p:spPr>
            <a:xfrm>
              <a:off x="11516562" y="5683910"/>
              <a:ext cx="246278" cy="154991"/>
            </a:xfrm>
            <a:custGeom>
              <a:avLst/>
              <a:gdLst>
                <a:gd name="connsiteX0" fmla="*/ 87783 w 246278"/>
                <a:gd name="connsiteY0" fmla="*/ 154991 h 154991"/>
                <a:gd name="connsiteX1" fmla="*/ 246279 w 246278"/>
                <a:gd name="connsiteY1" fmla="*/ 97384 h 154991"/>
                <a:gd name="connsiteX2" fmla="*/ 212141 w 246278"/>
                <a:gd name="connsiteY2" fmla="*/ 53492 h 154991"/>
                <a:gd name="connsiteX3" fmla="*/ 112167 w 246278"/>
                <a:gd name="connsiteY3" fmla="*/ 0 h 154991"/>
                <a:gd name="connsiteX4" fmla="*/ 0 w 246278"/>
                <a:gd name="connsiteY4" fmla="*/ 64465 h 154991"/>
                <a:gd name="connsiteX5" fmla="*/ 70714 w 246278"/>
                <a:gd name="connsiteY5" fmla="*/ 120701 h 154991"/>
                <a:gd name="connsiteX6" fmla="*/ 87783 w 246278"/>
                <a:gd name="connsiteY6" fmla="*/ 154991 h 15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1">
                  <a:moveTo>
                    <a:pt x="87783" y="154991"/>
                  </a:moveTo>
                  <a:cubicBezTo>
                    <a:pt x="138989" y="134417"/>
                    <a:pt x="195072" y="117958"/>
                    <a:pt x="246279" y="97384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2"/>
                    <a:pt x="153620" y="13716"/>
                    <a:pt x="112167" y="0"/>
                  </a:cubicBezTo>
                  <a:cubicBezTo>
                    <a:pt x="70714" y="20574"/>
                    <a:pt x="36576" y="42520"/>
                    <a:pt x="0" y="64465"/>
                  </a:cubicBezTo>
                  <a:cubicBezTo>
                    <a:pt x="24384" y="82296"/>
                    <a:pt x="56084" y="98755"/>
                    <a:pt x="70714" y="120701"/>
                  </a:cubicBezTo>
                  <a:cubicBezTo>
                    <a:pt x="78029" y="133045"/>
                    <a:pt x="82906" y="144018"/>
                    <a:pt x="87783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DC58718-1B63-F858-291A-7EE834506228}"/>
                </a:ext>
              </a:extLst>
            </p:cNvPr>
            <p:cNvSpPr/>
            <p:nvPr/>
          </p:nvSpPr>
          <p:spPr>
            <a:xfrm>
              <a:off x="1741017" y="503377"/>
              <a:ext cx="331622" cy="161982"/>
            </a:xfrm>
            <a:custGeom>
              <a:avLst/>
              <a:gdLst>
                <a:gd name="connsiteX0" fmla="*/ 0 w 331622"/>
                <a:gd name="connsiteY0" fmla="*/ 159106 h 161982"/>
                <a:gd name="connsiteX1" fmla="*/ 41453 w 331622"/>
                <a:gd name="connsiteY1" fmla="*/ 48006 h 161982"/>
                <a:gd name="connsiteX2" fmla="*/ 80467 w 331622"/>
                <a:gd name="connsiteY2" fmla="*/ 49378 h 161982"/>
                <a:gd name="connsiteX3" fmla="*/ 226771 w 331622"/>
                <a:gd name="connsiteY3" fmla="*/ 0 h 161982"/>
                <a:gd name="connsiteX4" fmla="*/ 331622 w 331622"/>
                <a:gd name="connsiteY4" fmla="*/ 63094 h 161982"/>
                <a:gd name="connsiteX5" fmla="*/ 51206 w 331622"/>
                <a:gd name="connsiteY5" fmla="*/ 161849 h 161982"/>
                <a:gd name="connsiteX6" fmla="*/ 0 w 331622"/>
                <a:gd name="connsiteY6" fmla="*/ 159106 h 16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622" h="161982">
                  <a:moveTo>
                    <a:pt x="0" y="159106"/>
                  </a:moveTo>
                  <a:cubicBezTo>
                    <a:pt x="19507" y="123444"/>
                    <a:pt x="31699" y="85039"/>
                    <a:pt x="41453" y="48006"/>
                  </a:cubicBezTo>
                  <a:cubicBezTo>
                    <a:pt x="53645" y="49378"/>
                    <a:pt x="68275" y="50749"/>
                    <a:pt x="80467" y="49378"/>
                  </a:cubicBezTo>
                  <a:cubicBezTo>
                    <a:pt x="138989" y="45263"/>
                    <a:pt x="185318" y="23317"/>
                    <a:pt x="226771" y="0"/>
                  </a:cubicBezTo>
                  <a:cubicBezTo>
                    <a:pt x="268224" y="16459"/>
                    <a:pt x="302362" y="39776"/>
                    <a:pt x="331622" y="63094"/>
                  </a:cubicBezTo>
                  <a:cubicBezTo>
                    <a:pt x="277978" y="124816"/>
                    <a:pt x="187757" y="164592"/>
                    <a:pt x="51206" y="161849"/>
                  </a:cubicBezTo>
                  <a:cubicBezTo>
                    <a:pt x="36576" y="161849"/>
                    <a:pt x="17069" y="161849"/>
                    <a:pt x="0" y="159106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0AB7D4-4D63-6859-DA7F-D623E5466918}"/>
                </a:ext>
              </a:extLst>
            </p:cNvPr>
            <p:cNvSpPr/>
            <p:nvPr/>
          </p:nvSpPr>
          <p:spPr>
            <a:xfrm>
              <a:off x="853440" y="6228435"/>
              <a:ext cx="232087" cy="160476"/>
            </a:xfrm>
            <a:custGeom>
              <a:avLst/>
              <a:gdLst>
                <a:gd name="connsiteX0" fmla="*/ 65837 w 232087"/>
                <a:gd name="connsiteY0" fmla="*/ 0 h 160476"/>
                <a:gd name="connsiteX1" fmla="*/ 231648 w 232087"/>
                <a:gd name="connsiteY1" fmla="*/ 16459 h 160476"/>
                <a:gd name="connsiteX2" fmla="*/ 165811 w 232087"/>
                <a:gd name="connsiteY2" fmla="*/ 145390 h 160476"/>
                <a:gd name="connsiteX3" fmla="*/ 148742 w 232087"/>
                <a:gd name="connsiteY3" fmla="*/ 160477 h 160476"/>
                <a:gd name="connsiteX4" fmla="*/ 0 w 232087"/>
                <a:gd name="connsiteY4" fmla="*/ 137160 h 160476"/>
                <a:gd name="connsiteX5" fmla="*/ 65837 w 232087"/>
                <a:gd name="connsiteY5" fmla="*/ 0 h 16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6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90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31699" y="93269"/>
                    <a:pt x="53645" y="46634"/>
                    <a:pt x="65837" y="0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8310B73-4ACD-3FEC-095A-2908E06A39B7}"/>
                </a:ext>
              </a:extLst>
            </p:cNvPr>
            <p:cNvSpPr/>
            <p:nvPr/>
          </p:nvSpPr>
          <p:spPr>
            <a:xfrm>
              <a:off x="7685837" y="1954530"/>
              <a:ext cx="373412" cy="141274"/>
            </a:xfrm>
            <a:custGeom>
              <a:avLst/>
              <a:gdLst>
                <a:gd name="connsiteX0" fmla="*/ 99974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8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4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4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5" y="35662"/>
                    <a:pt x="209702" y="46634"/>
                    <a:pt x="256032" y="1372"/>
                  </a:cubicBezTo>
                  <a:cubicBezTo>
                    <a:pt x="295046" y="2743"/>
                    <a:pt x="331622" y="2743"/>
                    <a:pt x="368198" y="0"/>
                  </a:cubicBezTo>
                  <a:cubicBezTo>
                    <a:pt x="375513" y="16459"/>
                    <a:pt x="375513" y="32918"/>
                    <a:pt x="365760" y="50749"/>
                  </a:cubicBezTo>
                  <a:cubicBezTo>
                    <a:pt x="348691" y="82296"/>
                    <a:pt x="295046" y="102870"/>
                    <a:pt x="243840" y="116586"/>
                  </a:cubicBezTo>
                  <a:cubicBezTo>
                    <a:pt x="197510" y="128930"/>
                    <a:pt x="146304" y="131674"/>
                    <a:pt x="99974" y="141275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721FEF-E757-32A7-A743-013778D4A50F}"/>
                </a:ext>
              </a:extLst>
            </p:cNvPr>
            <p:cNvSpPr/>
            <p:nvPr/>
          </p:nvSpPr>
          <p:spPr>
            <a:xfrm>
              <a:off x="5774131" y="475945"/>
              <a:ext cx="246278" cy="154990"/>
            </a:xfrm>
            <a:custGeom>
              <a:avLst/>
              <a:gdLst>
                <a:gd name="connsiteX0" fmla="*/ 87782 w 246278"/>
                <a:gd name="connsiteY0" fmla="*/ 154991 h 154990"/>
                <a:gd name="connsiteX1" fmla="*/ 246278 w 246278"/>
                <a:gd name="connsiteY1" fmla="*/ 97384 h 154990"/>
                <a:gd name="connsiteX2" fmla="*/ 212141 w 246278"/>
                <a:gd name="connsiteY2" fmla="*/ 53492 h 154990"/>
                <a:gd name="connsiteX3" fmla="*/ 112166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2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2" y="154991"/>
                  </a:moveTo>
                  <a:cubicBezTo>
                    <a:pt x="138989" y="134417"/>
                    <a:pt x="195072" y="117958"/>
                    <a:pt x="246278" y="97384"/>
                  </a:cubicBezTo>
                  <a:cubicBezTo>
                    <a:pt x="236525" y="82296"/>
                    <a:pt x="226771" y="68580"/>
                    <a:pt x="212141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9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E47073A-694E-B9B0-913B-894669928DD6}"/>
                </a:ext>
              </a:extLst>
            </p:cNvPr>
            <p:cNvSpPr/>
            <p:nvPr/>
          </p:nvSpPr>
          <p:spPr>
            <a:xfrm>
              <a:off x="3672230" y="1153515"/>
              <a:ext cx="297484" cy="152247"/>
            </a:xfrm>
            <a:custGeom>
              <a:avLst/>
              <a:gdLst>
                <a:gd name="connsiteX0" fmla="*/ 51206 w 297484"/>
                <a:gd name="connsiteY0" fmla="*/ 152248 h 152247"/>
                <a:gd name="connsiteX1" fmla="*/ 0 w 297484"/>
                <a:gd name="connsiteY1" fmla="*/ 58979 h 152247"/>
                <a:gd name="connsiteX2" fmla="*/ 178003 w 297484"/>
                <a:gd name="connsiteY2" fmla="*/ 0 h 152247"/>
                <a:gd name="connsiteX3" fmla="*/ 297485 w 297484"/>
                <a:gd name="connsiteY3" fmla="*/ 0 h 152247"/>
                <a:gd name="connsiteX4" fmla="*/ 119481 w 297484"/>
                <a:gd name="connsiteY4" fmla="*/ 139903 h 152247"/>
                <a:gd name="connsiteX5" fmla="*/ 51206 w 297484"/>
                <a:gd name="connsiteY5" fmla="*/ 152248 h 15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484" h="152247">
                  <a:moveTo>
                    <a:pt x="51206" y="152248"/>
                  </a:moveTo>
                  <a:cubicBezTo>
                    <a:pt x="39014" y="120701"/>
                    <a:pt x="21945" y="89154"/>
                    <a:pt x="0" y="58979"/>
                  </a:cubicBezTo>
                  <a:cubicBezTo>
                    <a:pt x="65837" y="49378"/>
                    <a:pt x="126797" y="30175"/>
                    <a:pt x="178003" y="0"/>
                  </a:cubicBezTo>
                  <a:cubicBezTo>
                    <a:pt x="217017" y="2743"/>
                    <a:pt x="258470" y="2743"/>
                    <a:pt x="297485" y="0"/>
                  </a:cubicBezTo>
                  <a:cubicBezTo>
                    <a:pt x="287731" y="61722"/>
                    <a:pt x="234086" y="112471"/>
                    <a:pt x="119481" y="139903"/>
                  </a:cubicBezTo>
                  <a:cubicBezTo>
                    <a:pt x="97536" y="145390"/>
                    <a:pt x="75590" y="149504"/>
                    <a:pt x="51206" y="152248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56E682-51F9-962E-429C-F02A2A3E4B12}"/>
                </a:ext>
              </a:extLst>
            </p:cNvPr>
            <p:cNvSpPr/>
            <p:nvPr/>
          </p:nvSpPr>
          <p:spPr>
            <a:xfrm>
              <a:off x="10316870" y="261975"/>
              <a:ext cx="251154" cy="134416"/>
            </a:xfrm>
            <a:custGeom>
              <a:avLst/>
              <a:gdLst>
                <a:gd name="connsiteX0" fmla="*/ 0 w 251154"/>
                <a:gd name="connsiteY0" fmla="*/ 89154 h 134416"/>
                <a:gd name="connsiteX1" fmla="*/ 153619 w 251154"/>
                <a:gd name="connsiteY1" fmla="*/ 0 h 134416"/>
                <a:gd name="connsiteX2" fmla="*/ 251155 w 251154"/>
                <a:gd name="connsiteY2" fmla="*/ 46634 h 134416"/>
                <a:gd name="connsiteX3" fmla="*/ 82905 w 251154"/>
                <a:gd name="connsiteY3" fmla="*/ 134417 h 134416"/>
                <a:gd name="connsiteX4" fmla="*/ 0 w 251154"/>
                <a:gd name="connsiteY4" fmla="*/ 89154 h 13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54" h="134416">
                  <a:moveTo>
                    <a:pt x="0" y="89154"/>
                  </a:moveTo>
                  <a:cubicBezTo>
                    <a:pt x="58521" y="64465"/>
                    <a:pt x="112167" y="34290"/>
                    <a:pt x="153619" y="0"/>
                  </a:cubicBezTo>
                  <a:cubicBezTo>
                    <a:pt x="185319" y="16459"/>
                    <a:pt x="217017" y="31547"/>
                    <a:pt x="251155" y="46634"/>
                  </a:cubicBezTo>
                  <a:cubicBezTo>
                    <a:pt x="217017" y="83668"/>
                    <a:pt x="143865" y="113843"/>
                    <a:pt x="82905" y="134417"/>
                  </a:cubicBezTo>
                  <a:cubicBezTo>
                    <a:pt x="56083" y="119329"/>
                    <a:pt x="29260" y="104242"/>
                    <a:pt x="0" y="89154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aphic 43">
            <a:extLst>
              <a:ext uri="{FF2B5EF4-FFF2-40B4-BE49-F238E27FC236}">
                <a16:creationId xmlns:a16="http://schemas.microsoft.com/office/drawing/2014/main" id="{2DEEA4C0-28AE-A9D7-C908-C7F38D6D6509}"/>
              </a:ext>
            </a:extLst>
          </p:cNvPr>
          <p:cNvGrpSpPr/>
          <p:nvPr/>
        </p:nvGrpSpPr>
        <p:grpSpPr>
          <a:xfrm>
            <a:off x="1945763" y="537704"/>
            <a:ext cx="5679302" cy="4362367"/>
            <a:chOff x="2594350" y="716938"/>
            <a:chExt cx="7572403" cy="5816489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401D15-2C56-D31C-DB91-0271B7DF2048}"/>
                </a:ext>
              </a:extLst>
            </p:cNvPr>
            <p:cNvSpPr/>
            <p:nvPr/>
          </p:nvSpPr>
          <p:spPr>
            <a:xfrm>
              <a:off x="2594350" y="5851645"/>
              <a:ext cx="2570888" cy="681782"/>
            </a:xfrm>
            <a:custGeom>
              <a:avLst/>
              <a:gdLst>
                <a:gd name="connsiteX0" fmla="*/ 2570889 w 2570888"/>
                <a:gd name="connsiteY0" fmla="*/ 340891 h 681782"/>
                <a:gd name="connsiteX1" fmla="*/ 1285444 w 2570888"/>
                <a:gd name="connsiteY1" fmla="*/ 681783 h 681782"/>
                <a:gd name="connsiteX2" fmla="*/ 0 w 2570888"/>
                <a:gd name="connsiteY2" fmla="*/ 340891 h 681782"/>
                <a:gd name="connsiteX3" fmla="*/ 1285444 w 2570888"/>
                <a:gd name="connsiteY3" fmla="*/ 0 h 681782"/>
                <a:gd name="connsiteX4" fmla="*/ 2570889 w 2570888"/>
                <a:gd name="connsiteY4" fmla="*/ 340891 h 68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888" h="681782">
                  <a:moveTo>
                    <a:pt x="2570889" y="340891"/>
                  </a:moveTo>
                  <a:cubicBezTo>
                    <a:pt x="2570889" y="529161"/>
                    <a:pt x="1995376" y="681783"/>
                    <a:pt x="1285444" y="681783"/>
                  </a:cubicBezTo>
                  <a:cubicBezTo>
                    <a:pt x="575513" y="681783"/>
                    <a:pt x="0" y="529161"/>
                    <a:pt x="0" y="340891"/>
                  </a:cubicBezTo>
                  <a:cubicBezTo>
                    <a:pt x="0" y="152622"/>
                    <a:pt x="575513" y="0"/>
                    <a:pt x="1285444" y="0"/>
                  </a:cubicBezTo>
                  <a:cubicBezTo>
                    <a:pt x="1995376" y="0"/>
                    <a:pt x="2570889" y="152622"/>
                    <a:pt x="2570889" y="340891"/>
                  </a:cubicBezTo>
                  <a:close/>
                </a:path>
              </a:pathLst>
            </a:custGeom>
            <a:solidFill>
              <a:srgbClr val="008B9A">
                <a:alpha val="42000"/>
              </a:srgbClr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797F02A-237C-7B90-2693-0C7879995D13}"/>
                </a:ext>
              </a:extLst>
            </p:cNvPr>
            <p:cNvSpPr/>
            <p:nvPr/>
          </p:nvSpPr>
          <p:spPr>
            <a:xfrm>
              <a:off x="4966385" y="5381144"/>
              <a:ext cx="2570888" cy="681782"/>
            </a:xfrm>
            <a:custGeom>
              <a:avLst/>
              <a:gdLst>
                <a:gd name="connsiteX0" fmla="*/ 2570889 w 2570888"/>
                <a:gd name="connsiteY0" fmla="*/ 340891 h 681782"/>
                <a:gd name="connsiteX1" fmla="*/ 1285444 w 2570888"/>
                <a:gd name="connsiteY1" fmla="*/ 681783 h 681782"/>
                <a:gd name="connsiteX2" fmla="*/ 0 w 2570888"/>
                <a:gd name="connsiteY2" fmla="*/ 340891 h 681782"/>
                <a:gd name="connsiteX3" fmla="*/ 1285444 w 2570888"/>
                <a:gd name="connsiteY3" fmla="*/ 0 h 681782"/>
                <a:gd name="connsiteX4" fmla="*/ 2570889 w 2570888"/>
                <a:gd name="connsiteY4" fmla="*/ 340891 h 68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888" h="681782">
                  <a:moveTo>
                    <a:pt x="2570889" y="340891"/>
                  </a:moveTo>
                  <a:cubicBezTo>
                    <a:pt x="2570889" y="529161"/>
                    <a:pt x="1995376" y="681783"/>
                    <a:pt x="1285444" y="681783"/>
                  </a:cubicBezTo>
                  <a:cubicBezTo>
                    <a:pt x="575513" y="681783"/>
                    <a:pt x="0" y="529161"/>
                    <a:pt x="0" y="340891"/>
                  </a:cubicBezTo>
                  <a:cubicBezTo>
                    <a:pt x="0" y="152622"/>
                    <a:pt x="575513" y="0"/>
                    <a:pt x="1285444" y="0"/>
                  </a:cubicBezTo>
                  <a:cubicBezTo>
                    <a:pt x="1995376" y="0"/>
                    <a:pt x="2570889" y="152622"/>
                    <a:pt x="2570889" y="340891"/>
                  </a:cubicBezTo>
                  <a:close/>
                </a:path>
              </a:pathLst>
            </a:custGeom>
            <a:solidFill>
              <a:srgbClr val="008B9A">
                <a:alpha val="42000"/>
              </a:srgbClr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AEFFCFE-DF58-A8B4-D155-BA8EEF096062}"/>
                </a:ext>
              </a:extLst>
            </p:cNvPr>
            <p:cNvSpPr/>
            <p:nvPr/>
          </p:nvSpPr>
          <p:spPr>
            <a:xfrm>
              <a:off x="7595864" y="5816135"/>
              <a:ext cx="2570888" cy="681782"/>
            </a:xfrm>
            <a:custGeom>
              <a:avLst/>
              <a:gdLst>
                <a:gd name="connsiteX0" fmla="*/ 2570889 w 2570888"/>
                <a:gd name="connsiteY0" fmla="*/ 340891 h 681782"/>
                <a:gd name="connsiteX1" fmla="*/ 1285445 w 2570888"/>
                <a:gd name="connsiteY1" fmla="*/ 681783 h 681782"/>
                <a:gd name="connsiteX2" fmla="*/ 0 w 2570888"/>
                <a:gd name="connsiteY2" fmla="*/ 340891 h 681782"/>
                <a:gd name="connsiteX3" fmla="*/ 1285445 w 2570888"/>
                <a:gd name="connsiteY3" fmla="*/ 0 h 681782"/>
                <a:gd name="connsiteX4" fmla="*/ 2570889 w 2570888"/>
                <a:gd name="connsiteY4" fmla="*/ 340891 h 68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888" h="681782">
                  <a:moveTo>
                    <a:pt x="2570889" y="340891"/>
                  </a:moveTo>
                  <a:cubicBezTo>
                    <a:pt x="2570889" y="529161"/>
                    <a:pt x="1995376" y="681783"/>
                    <a:pt x="1285445" y="681783"/>
                  </a:cubicBezTo>
                  <a:cubicBezTo>
                    <a:pt x="575513" y="681783"/>
                    <a:pt x="0" y="529161"/>
                    <a:pt x="0" y="340891"/>
                  </a:cubicBezTo>
                  <a:cubicBezTo>
                    <a:pt x="0" y="152622"/>
                    <a:pt x="575513" y="0"/>
                    <a:pt x="1285445" y="0"/>
                  </a:cubicBezTo>
                  <a:cubicBezTo>
                    <a:pt x="1995376" y="0"/>
                    <a:pt x="2570889" y="152622"/>
                    <a:pt x="2570889" y="340891"/>
                  </a:cubicBezTo>
                  <a:close/>
                </a:path>
              </a:pathLst>
            </a:custGeom>
            <a:solidFill>
              <a:srgbClr val="008B9A">
                <a:alpha val="42000"/>
              </a:srgbClr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9" name="Graphic 43">
              <a:extLst>
                <a:ext uri="{FF2B5EF4-FFF2-40B4-BE49-F238E27FC236}">
                  <a16:creationId xmlns:a16="http://schemas.microsoft.com/office/drawing/2014/main" id="{B3BFEBA3-D9B5-480E-8641-9CAA424E1026}"/>
                </a:ext>
              </a:extLst>
            </p:cNvPr>
            <p:cNvGrpSpPr/>
            <p:nvPr/>
          </p:nvGrpSpPr>
          <p:grpSpPr>
            <a:xfrm>
              <a:off x="2751001" y="1133169"/>
              <a:ext cx="1881652" cy="5240534"/>
              <a:chOff x="2751001" y="1133169"/>
              <a:chExt cx="1881652" cy="5240534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9D1B0B6-096E-3519-CE9B-573D3FDAE624}"/>
                  </a:ext>
                </a:extLst>
              </p:cNvPr>
              <p:cNvSpPr/>
              <p:nvPr/>
            </p:nvSpPr>
            <p:spPr>
              <a:xfrm>
                <a:off x="2843364" y="2643526"/>
                <a:ext cx="1128475" cy="1863730"/>
              </a:xfrm>
              <a:custGeom>
                <a:avLst/>
                <a:gdLst>
                  <a:gd name="connsiteX0" fmla="*/ 715069 w 1128475"/>
                  <a:gd name="connsiteY0" fmla="*/ 3385 h 1863730"/>
                  <a:gd name="connsiteX1" fmla="*/ 91877 w 1128475"/>
                  <a:gd name="connsiteY1" fmla="*/ 282135 h 1863730"/>
                  <a:gd name="connsiteX2" fmla="*/ 3103 w 1128475"/>
                  <a:gd name="connsiteY2" fmla="*/ 1393583 h 1863730"/>
                  <a:gd name="connsiteX3" fmla="*/ 217935 w 1128475"/>
                  <a:gd name="connsiteY3" fmla="*/ 1807269 h 1863730"/>
                  <a:gd name="connsiteX4" fmla="*/ 1082592 w 1128475"/>
                  <a:gd name="connsiteY4" fmla="*/ 1825023 h 1863730"/>
                  <a:gd name="connsiteX5" fmla="*/ 1066613 w 1128475"/>
                  <a:gd name="connsiteY5" fmla="*/ 259054 h 1863730"/>
                  <a:gd name="connsiteX6" fmla="*/ 715069 w 1128475"/>
                  <a:gd name="connsiteY6" fmla="*/ 3385 h 1863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8475" h="1863730">
                    <a:moveTo>
                      <a:pt x="715069" y="3385"/>
                    </a:moveTo>
                    <a:cubicBezTo>
                      <a:pt x="715069" y="3385"/>
                      <a:pt x="168222" y="-51655"/>
                      <a:pt x="91877" y="282135"/>
                    </a:cubicBezTo>
                    <a:cubicBezTo>
                      <a:pt x="13756" y="619475"/>
                      <a:pt x="13756" y="1237341"/>
                      <a:pt x="3103" y="1393583"/>
                    </a:cubicBezTo>
                    <a:cubicBezTo>
                      <a:pt x="-5775" y="1526743"/>
                      <a:pt x="-11101" y="1766433"/>
                      <a:pt x="217935" y="1807269"/>
                    </a:cubicBezTo>
                    <a:cubicBezTo>
                      <a:pt x="446972" y="1848105"/>
                      <a:pt x="970737" y="1901369"/>
                      <a:pt x="1082592" y="1825023"/>
                    </a:cubicBezTo>
                    <a:cubicBezTo>
                      <a:pt x="1194447" y="1748678"/>
                      <a:pt x="1066613" y="397541"/>
                      <a:pt x="1066613" y="259054"/>
                    </a:cubicBezTo>
                    <a:cubicBezTo>
                      <a:pt x="1064837" y="65527"/>
                      <a:pt x="715069" y="3385"/>
                      <a:pt x="715069" y="3385"/>
                    </a:cubicBezTo>
                    <a:close/>
                  </a:path>
                </a:pathLst>
              </a:custGeom>
              <a:solidFill>
                <a:srgbClr val="B6F9D4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aphic 43">
                <a:extLst>
                  <a:ext uri="{FF2B5EF4-FFF2-40B4-BE49-F238E27FC236}">
                    <a16:creationId xmlns:a16="http://schemas.microsoft.com/office/drawing/2014/main" id="{4EF43CB5-3881-8F4D-AF42-D94D6A175EFE}"/>
                  </a:ext>
                </a:extLst>
              </p:cNvPr>
              <p:cNvGrpSpPr/>
              <p:nvPr/>
            </p:nvGrpSpPr>
            <p:grpSpPr>
              <a:xfrm>
                <a:off x="3125730" y="4152515"/>
                <a:ext cx="789788" cy="2221188"/>
                <a:chOff x="3125730" y="4152515"/>
                <a:chExt cx="789788" cy="2221188"/>
              </a:xfrm>
            </p:grpSpPr>
            <p:grpSp>
              <p:nvGrpSpPr>
                <p:cNvPr id="52" name="Graphic 43">
                  <a:extLst>
                    <a:ext uri="{FF2B5EF4-FFF2-40B4-BE49-F238E27FC236}">
                      <a16:creationId xmlns:a16="http://schemas.microsoft.com/office/drawing/2014/main" id="{E6F49539-4388-689A-7920-D1F7C11CA74A}"/>
                    </a:ext>
                  </a:extLst>
                </p:cNvPr>
                <p:cNvGrpSpPr/>
                <p:nvPr/>
              </p:nvGrpSpPr>
              <p:grpSpPr>
                <a:xfrm>
                  <a:off x="3125730" y="5887155"/>
                  <a:ext cx="789788" cy="486548"/>
                  <a:chOff x="3125730" y="5887155"/>
                  <a:chExt cx="789788" cy="486548"/>
                </a:xfrm>
              </p:grpSpPr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FDC84E54-54DD-9778-54A0-62CF959C344C}"/>
                      </a:ext>
                    </a:extLst>
                  </p:cNvPr>
                  <p:cNvSpPr/>
                  <p:nvPr/>
                </p:nvSpPr>
                <p:spPr>
                  <a:xfrm>
                    <a:off x="3125730" y="5887155"/>
                    <a:ext cx="789788" cy="486548"/>
                  </a:xfrm>
                  <a:custGeom>
                    <a:avLst/>
                    <a:gdLst>
                      <a:gd name="connsiteX0" fmla="*/ 72281 w 789788"/>
                      <a:gd name="connsiteY0" fmla="*/ 0 h 486548"/>
                      <a:gd name="connsiteX1" fmla="*/ 1262 w 789788"/>
                      <a:gd name="connsiteY1" fmla="*/ 234362 h 486548"/>
                      <a:gd name="connsiteX2" fmla="*/ 294216 w 789788"/>
                      <a:gd name="connsiteY2" fmla="*/ 410134 h 486548"/>
                      <a:gd name="connsiteX3" fmla="*/ 736309 w 789788"/>
                      <a:gd name="connsiteY3" fmla="*/ 429665 h 486548"/>
                      <a:gd name="connsiteX4" fmla="*/ 672392 w 789788"/>
                      <a:gd name="connsiteY4" fmla="*/ 172221 h 486548"/>
                      <a:gd name="connsiteX5" fmla="*/ 464661 w 789788"/>
                      <a:gd name="connsiteY5" fmla="*/ 15979 h 486548"/>
                      <a:gd name="connsiteX6" fmla="*/ 72281 w 789788"/>
                      <a:gd name="connsiteY6" fmla="*/ 0 h 486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9788" h="486548">
                        <a:moveTo>
                          <a:pt x="72281" y="0"/>
                        </a:moveTo>
                        <a:cubicBezTo>
                          <a:pt x="72281" y="0"/>
                          <a:pt x="-11166" y="147364"/>
                          <a:pt x="1262" y="234362"/>
                        </a:cubicBezTo>
                        <a:cubicBezTo>
                          <a:pt x="13691" y="321361"/>
                          <a:pt x="224972" y="360421"/>
                          <a:pt x="294216" y="410134"/>
                        </a:cubicBezTo>
                        <a:cubicBezTo>
                          <a:pt x="363459" y="459848"/>
                          <a:pt x="613801" y="543295"/>
                          <a:pt x="736309" y="429665"/>
                        </a:cubicBezTo>
                        <a:cubicBezTo>
                          <a:pt x="860592" y="314259"/>
                          <a:pt x="738085" y="214832"/>
                          <a:pt x="672392" y="172221"/>
                        </a:cubicBezTo>
                        <a:cubicBezTo>
                          <a:pt x="610250" y="133161"/>
                          <a:pt x="464661" y="15979"/>
                          <a:pt x="464661" y="15979"/>
                        </a:cubicBezTo>
                        <a:lnTo>
                          <a:pt x="72281" y="0"/>
                        </a:lnTo>
                        <a:close/>
                      </a:path>
                    </a:pathLst>
                  </a:custGeom>
                  <a:solidFill>
                    <a:srgbClr val="BB4F00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54" name="Graphic 43">
                    <a:extLst>
                      <a:ext uri="{FF2B5EF4-FFF2-40B4-BE49-F238E27FC236}">
                        <a16:creationId xmlns:a16="http://schemas.microsoft.com/office/drawing/2014/main" id="{DDAF58F6-68F9-900B-4942-2AF49A9183DC}"/>
                      </a:ext>
                    </a:extLst>
                  </p:cNvPr>
                  <p:cNvGrpSpPr/>
                  <p:nvPr/>
                </p:nvGrpSpPr>
                <p:grpSpPr>
                  <a:xfrm>
                    <a:off x="3516696" y="5956941"/>
                    <a:ext cx="294327" cy="194094"/>
                    <a:chOff x="3516696" y="5956941"/>
                    <a:chExt cx="294327" cy="194094"/>
                  </a:xfrm>
                  <a:solidFill>
                    <a:srgbClr val="FFB500"/>
                  </a:solidFill>
                </p:grpSpPr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6324A8AC-CDAA-ED2D-1B17-DCC17E1782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6696" y="5956941"/>
                      <a:ext cx="217163" cy="127358"/>
                    </a:xfrm>
                    <a:custGeom>
                      <a:avLst/>
                      <a:gdLst>
                        <a:gd name="connsiteX0" fmla="*/ 215734 w 217163"/>
                        <a:gd name="connsiteY0" fmla="*/ 26089 h 127358"/>
                        <a:gd name="connsiteX1" fmla="*/ 4452 w 217163"/>
                        <a:gd name="connsiteY1" fmla="*/ 98884 h 127358"/>
                        <a:gd name="connsiteX2" fmla="*/ 27533 w 217163"/>
                        <a:gd name="connsiteY2" fmla="*/ 121965 h 127358"/>
                        <a:gd name="connsiteX3" fmla="*/ 109205 w 217163"/>
                        <a:gd name="connsiteY3" fmla="*/ 56272 h 127358"/>
                        <a:gd name="connsiteX4" fmla="*/ 210407 w 217163"/>
                        <a:gd name="connsiteY4" fmla="*/ 40293 h 127358"/>
                        <a:gd name="connsiteX5" fmla="*/ 215734 w 217163"/>
                        <a:gd name="connsiteY5" fmla="*/ 26089 h 1273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7163" h="127358">
                          <a:moveTo>
                            <a:pt x="215734" y="26089"/>
                          </a:moveTo>
                          <a:cubicBezTo>
                            <a:pt x="150041" y="-46706"/>
                            <a:pt x="50615" y="50945"/>
                            <a:pt x="4452" y="98884"/>
                          </a:cubicBezTo>
                          <a:cubicBezTo>
                            <a:pt x="-9751" y="114863"/>
                            <a:pt x="13330" y="137944"/>
                            <a:pt x="27533" y="121965"/>
                          </a:cubicBezTo>
                          <a:cubicBezTo>
                            <a:pt x="52390" y="97108"/>
                            <a:pt x="79022" y="74026"/>
                            <a:pt x="109205" y="56272"/>
                          </a:cubicBezTo>
                          <a:cubicBezTo>
                            <a:pt x="141164" y="36742"/>
                            <a:pt x="174898" y="40293"/>
                            <a:pt x="210407" y="40293"/>
                          </a:cubicBezTo>
                          <a:cubicBezTo>
                            <a:pt x="215734" y="38517"/>
                            <a:pt x="219285" y="31415"/>
                            <a:pt x="215734" y="26089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0A0F7662-834D-9355-B71F-7ED3B6F871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99201" y="6036690"/>
                      <a:ext cx="211821" cy="114346"/>
                    </a:xfrm>
                    <a:custGeom>
                      <a:avLst/>
                      <a:gdLst>
                        <a:gd name="connsiteX0" fmla="*/ 211349 w 211821"/>
                        <a:gd name="connsiteY0" fmla="*/ 28012 h 114346"/>
                        <a:gd name="connsiteX1" fmla="*/ 5394 w 211821"/>
                        <a:gd name="connsiteY1" fmla="*/ 86603 h 114346"/>
                        <a:gd name="connsiteX2" fmla="*/ 28475 w 211821"/>
                        <a:gd name="connsiteY2" fmla="*/ 109684 h 114346"/>
                        <a:gd name="connsiteX3" fmla="*/ 108372 w 211821"/>
                        <a:gd name="connsiteY3" fmla="*/ 56419 h 114346"/>
                        <a:gd name="connsiteX4" fmla="*/ 206023 w 211821"/>
                        <a:gd name="connsiteY4" fmla="*/ 35114 h 114346"/>
                        <a:gd name="connsiteX5" fmla="*/ 211349 w 211821"/>
                        <a:gd name="connsiteY5" fmla="*/ 28012 h 1143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1821" h="114346">
                          <a:moveTo>
                            <a:pt x="211349" y="28012"/>
                          </a:moveTo>
                          <a:cubicBezTo>
                            <a:pt x="156309" y="-44782"/>
                            <a:pt x="49781" y="42216"/>
                            <a:pt x="5394" y="86603"/>
                          </a:cubicBezTo>
                          <a:cubicBezTo>
                            <a:pt x="-10585" y="102582"/>
                            <a:pt x="12496" y="123888"/>
                            <a:pt x="28475" y="109684"/>
                          </a:cubicBezTo>
                          <a:cubicBezTo>
                            <a:pt x="53332" y="88378"/>
                            <a:pt x="78188" y="70624"/>
                            <a:pt x="108372" y="56419"/>
                          </a:cubicBezTo>
                          <a:cubicBezTo>
                            <a:pt x="135004" y="43991"/>
                            <a:pt x="177615" y="31563"/>
                            <a:pt x="206023" y="35114"/>
                          </a:cubicBezTo>
                          <a:cubicBezTo>
                            <a:pt x="209574" y="36890"/>
                            <a:pt x="213125" y="29787"/>
                            <a:pt x="211349" y="28012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A4FABBB2-003F-C595-E3E3-DDFBB4E9851D}"/>
                    </a:ext>
                  </a:extLst>
                </p:cNvPr>
                <p:cNvSpPr/>
                <p:nvPr/>
              </p:nvSpPr>
              <p:spPr>
                <a:xfrm>
                  <a:off x="3137645" y="4152515"/>
                  <a:ext cx="738597" cy="1848717"/>
                </a:xfrm>
                <a:custGeom>
                  <a:avLst/>
                  <a:gdLst>
                    <a:gd name="connsiteX0" fmla="*/ 504235 w 738597"/>
                    <a:gd name="connsiteY0" fmla="*/ 1793230 h 1848717"/>
                    <a:gd name="connsiteX1" fmla="*/ 561050 w 738597"/>
                    <a:gd name="connsiteY1" fmla="*/ 1462992 h 1848717"/>
                    <a:gd name="connsiteX2" fmla="*/ 692435 w 738597"/>
                    <a:gd name="connsiteY2" fmla="*/ 923247 h 1848717"/>
                    <a:gd name="connsiteX3" fmla="*/ 738598 w 738597"/>
                    <a:gd name="connsiteY3" fmla="*/ 78121 h 1848717"/>
                    <a:gd name="connsiteX4" fmla="*/ 21306 w 738597"/>
                    <a:gd name="connsiteY4" fmla="*/ 0 h 1848717"/>
                    <a:gd name="connsiteX5" fmla="*/ 88774 w 738597"/>
                    <a:gd name="connsiteY5" fmla="*/ 859330 h 1848717"/>
                    <a:gd name="connsiteX6" fmla="*/ 0 w 738597"/>
                    <a:gd name="connsiteY6" fmla="*/ 1723987 h 1848717"/>
                    <a:gd name="connsiteX7" fmla="*/ 220159 w 738597"/>
                    <a:gd name="connsiteY7" fmla="*/ 1839393 h 1848717"/>
                    <a:gd name="connsiteX8" fmla="*/ 504235 w 738597"/>
                    <a:gd name="connsiteY8" fmla="*/ 1793230 h 184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38597" h="1848717">
                      <a:moveTo>
                        <a:pt x="504235" y="1793230"/>
                      </a:moveTo>
                      <a:cubicBezTo>
                        <a:pt x="527316" y="1779027"/>
                        <a:pt x="529092" y="1622785"/>
                        <a:pt x="561050" y="1462992"/>
                      </a:cubicBezTo>
                      <a:cubicBezTo>
                        <a:pt x="603662" y="1262363"/>
                        <a:pt x="676456" y="1042204"/>
                        <a:pt x="692435" y="923247"/>
                      </a:cubicBezTo>
                      <a:cubicBezTo>
                        <a:pt x="719068" y="710190"/>
                        <a:pt x="738598" y="78121"/>
                        <a:pt x="738598" y="78121"/>
                      </a:cubicBezTo>
                      <a:lnTo>
                        <a:pt x="21306" y="0"/>
                      </a:lnTo>
                      <a:cubicBezTo>
                        <a:pt x="21306" y="0"/>
                        <a:pt x="88774" y="708415"/>
                        <a:pt x="88774" y="859330"/>
                      </a:cubicBezTo>
                      <a:cubicBezTo>
                        <a:pt x="88774" y="1010246"/>
                        <a:pt x="0" y="1723987"/>
                        <a:pt x="0" y="1723987"/>
                      </a:cubicBezTo>
                      <a:cubicBezTo>
                        <a:pt x="0" y="1723987"/>
                        <a:pt x="47938" y="1812761"/>
                        <a:pt x="220159" y="1839393"/>
                      </a:cubicBezTo>
                      <a:cubicBezTo>
                        <a:pt x="394156" y="1867801"/>
                        <a:pt x="452746" y="1825189"/>
                        <a:pt x="504235" y="1793230"/>
                      </a:cubicBezTo>
                      <a:close/>
                    </a:path>
                  </a:pathLst>
                </a:custGeom>
                <a:solidFill>
                  <a:srgbClr val="342D35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" name="Graphic 43">
                <a:extLst>
                  <a:ext uri="{FF2B5EF4-FFF2-40B4-BE49-F238E27FC236}">
                    <a16:creationId xmlns:a16="http://schemas.microsoft.com/office/drawing/2014/main" id="{A4C37217-FE53-FFB5-AC5A-E30DBF37575C}"/>
                  </a:ext>
                </a:extLst>
              </p:cNvPr>
              <p:cNvGrpSpPr/>
              <p:nvPr/>
            </p:nvGrpSpPr>
            <p:grpSpPr>
              <a:xfrm>
                <a:off x="3618799" y="4125883"/>
                <a:ext cx="1013854" cy="2151938"/>
                <a:chOff x="3618799" y="4125883"/>
                <a:chExt cx="1013854" cy="2151938"/>
              </a:xfrm>
            </p:grpSpPr>
            <p:grpSp>
              <p:nvGrpSpPr>
                <p:cNvPr id="59" name="Graphic 43">
                  <a:extLst>
                    <a:ext uri="{FF2B5EF4-FFF2-40B4-BE49-F238E27FC236}">
                      <a16:creationId xmlns:a16="http://schemas.microsoft.com/office/drawing/2014/main" id="{E371C027-DBC9-6D34-7946-ACEF05F64D12}"/>
                    </a:ext>
                  </a:extLst>
                </p:cNvPr>
                <p:cNvGrpSpPr/>
                <p:nvPr/>
              </p:nvGrpSpPr>
              <p:grpSpPr>
                <a:xfrm>
                  <a:off x="3832157" y="5817911"/>
                  <a:ext cx="800496" cy="459910"/>
                  <a:chOff x="3832157" y="5817911"/>
                  <a:chExt cx="800496" cy="459910"/>
                </a:xfrm>
              </p:grpSpPr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FDE66B6C-9853-1E07-AAE3-70BE45A10E24}"/>
                      </a:ext>
                    </a:extLst>
                  </p:cNvPr>
                  <p:cNvSpPr/>
                  <p:nvPr/>
                </p:nvSpPr>
                <p:spPr>
                  <a:xfrm>
                    <a:off x="3832157" y="5817911"/>
                    <a:ext cx="800496" cy="459910"/>
                  </a:xfrm>
                  <a:custGeom>
                    <a:avLst/>
                    <a:gdLst>
                      <a:gd name="connsiteX0" fmla="*/ 45861 w 800496"/>
                      <a:gd name="connsiteY0" fmla="*/ 37285 h 459910"/>
                      <a:gd name="connsiteX1" fmla="*/ 5025 w 800496"/>
                      <a:gd name="connsiteY1" fmla="*/ 278750 h 459910"/>
                      <a:gd name="connsiteX2" fmla="*/ 317509 w 800496"/>
                      <a:gd name="connsiteY2" fmla="*/ 415462 h 459910"/>
                      <a:gd name="connsiteX3" fmla="*/ 759602 w 800496"/>
                      <a:gd name="connsiteY3" fmla="*/ 376401 h 459910"/>
                      <a:gd name="connsiteX4" fmla="*/ 663727 w 800496"/>
                      <a:gd name="connsiteY4" fmla="*/ 129610 h 459910"/>
                      <a:gd name="connsiteX5" fmla="*/ 438241 w 800496"/>
                      <a:gd name="connsiteY5" fmla="*/ 0 h 459910"/>
                      <a:gd name="connsiteX6" fmla="*/ 45861 w 800496"/>
                      <a:gd name="connsiteY6" fmla="*/ 37285 h 459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496" h="459910">
                        <a:moveTo>
                          <a:pt x="45861" y="37285"/>
                        </a:moveTo>
                        <a:cubicBezTo>
                          <a:pt x="45861" y="37285"/>
                          <a:pt x="-18056" y="193527"/>
                          <a:pt x="5025" y="278750"/>
                        </a:cubicBezTo>
                        <a:cubicBezTo>
                          <a:pt x="28106" y="363973"/>
                          <a:pt x="242939" y="374625"/>
                          <a:pt x="317509" y="415462"/>
                        </a:cubicBezTo>
                        <a:cubicBezTo>
                          <a:pt x="392079" y="456297"/>
                          <a:pt x="651298" y="506011"/>
                          <a:pt x="759602" y="376401"/>
                        </a:cubicBezTo>
                        <a:cubicBezTo>
                          <a:pt x="867906" y="245016"/>
                          <a:pt x="734746" y="163344"/>
                          <a:pt x="663727" y="129610"/>
                        </a:cubicBezTo>
                        <a:cubicBezTo>
                          <a:pt x="598034" y="99427"/>
                          <a:pt x="438241" y="0"/>
                          <a:pt x="438241" y="0"/>
                        </a:cubicBezTo>
                        <a:lnTo>
                          <a:pt x="45861" y="37285"/>
                        </a:lnTo>
                        <a:close/>
                      </a:path>
                    </a:pathLst>
                  </a:custGeom>
                  <a:solidFill>
                    <a:srgbClr val="BB4F00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1" name="Graphic 43">
                    <a:extLst>
                      <a:ext uri="{FF2B5EF4-FFF2-40B4-BE49-F238E27FC236}">
                        <a16:creationId xmlns:a16="http://schemas.microsoft.com/office/drawing/2014/main" id="{ADBDE621-6BA6-AB73-7CE6-072E878A59E4}"/>
                      </a:ext>
                    </a:extLst>
                  </p:cNvPr>
                  <p:cNvGrpSpPr/>
                  <p:nvPr/>
                </p:nvGrpSpPr>
                <p:grpSpPr>
                  <a:xfrm>
                    <a:off x="4215535" y="5862436"/>
                    <a:ext cx="293443" cy="200390"/>
                    <a:chOff x="4215535" y="5862436"/>
                    <a:chExt cx="293443" cy="200390"/>
                  </a:xfrm>
                  <a:solidFill>
                    <a:srgbClr val="FFB500"/>
                  </a:solidFill>
                </p:grpSpPr>
                <p:sp>
                  <p:nvSpPr>
                    <p:cNvPr id="62" name="Freeform: Shape 61">
                      <a:extLst>
                        <a:ext uri="{FF2B5EF4-FFF2-40B4-BE49-F238E27FC236}">
                          <a16:creationId xmlns:a16="http://schemas.microsoft.com/office/drawing/2014/main" id="{BA9CE851-0CE8-7163-D6E8-FA6437030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15535" y="5862436"/>
                      <a:ext cx="207100" cy="145351"/>
                    </a:xfrm>
                    <a:custGeom>
                      <a:avLst/>
                      <a:gdLst>
                        <a:gd name="connsiteX0" fmla="*/ 204004 w 207100"/>
                        <a:gd name="connsiteY0" fmla="*/ 19392 h 145351"/>
                        <a:gd name="connsiteX1" fmla="*/ 3375 w 207100"/>
                        <a:gd name="connsiteY1" fmla="*/ 118819 h 145351"/>
                        <a:gd name="connsiteX2" fmla="*/ 30007 w 207100"/>
                        <a:gd name="connsiteY2" fmla="*/ 138349 h 145351"/>
                        <a:gd name="connsiteX3" fmla="*/ 102802 w 207100"/>
                        <a:gd name="connsiteY3" fmla="*/ 62003 h 145351"/>
                        <a:gd name="connsiteX4" fmla="*/ 200453 w 207100"/>
                        <a:gd name="connsiteY4" fmla="*/ 31820 h 145351"/>
                        <a:gd name="connsiteX5" fmla="*/ 204004 w 207100"/>
                        <a:gd name="connsiteY5" fmla="*/ 19392 h 14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7100" h="145351">
                          <a:moveTo>
                            <a:pt x="204004" y="19392"/>
                          </a:moveTo>
                          <a:cubicBezTo>
                            <a:pt x="129434" y="-44525"/>
                            <a:pt x="42435" y="65554"/>
                            <a:pt x="3375" y="118819"/>
                          </a:cubicBezTo>
                          <a:cubicBezTo>
                            <a:pt x="-9053" y="136573"/>
                            <a:pt x="15803" y="156104"/>
                            <a:pt x="30007" y="138349"/>
                          </a:cubicBezTo>
                          <a:cubicBezTo>
                            <a:pt x="51313" y="111717"/>
                            <a:pt x="74394" y="85085"/>
                            <a:pt x="102802" y="62003"/>
                          </a:cubicBezTo>
                          <a:cubicBezTo>
                            <a:pt x="131209" y="38922"/>
                            <a:pt x="164943" y="37147"/>
                            <a:pt x="200453" y="31820"/>
                          </a:cubicBezTo>
                          <a:cubicBezTo>
                            <a:pt x="207555" y="31820"/>
                            <a:pt x="209330" y="22943"/>
                            <a:pt x="204004" y="19392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3" name="Freeform: Shape 62">
                      <a:extLst>
                        <a:ext uri="{FF2B5EF4-FFF2-40B4-BE49-F238E27FC236}">
                          <a16:creationId xmlns:a16="http://schemas.microsoft.com/office/drawing/2014/main" id="{85F96570-525B-18D9-D8BE-20F5E27223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7859" y="5930299"/>
                      <a:ext cx="201118" cy="132527"/>
                    </a:xfrm>
                    <a:custGeom>
                      <a:avLst/>
                      <a:gdLst>
                        <a:gd name="connsiteX0" fmla="*/ 200453 w 201118"/>
                        <a:gd name="connsiteY0" fmla="*/ 20772 h 132527"/>
                        <a:gd name="connsiteX1" fmla="*/ 3375 w 201118"/>
                        <a:gd name="connsiteY1" fmla="*/ 105995 h 132527"/>
                        <a:gd name="connsiteX2" fmla="*/ 30007 w 201118"/>
                        <a:gd name="connsiteY2" fmla="*/ 125526 h 132527"/>
                        <a:gd name="connsiteX3" fmla="*/ 101026 w 201118"/>
                        <a:gd name="connsiteY3" fmla="*/ 63384 h 132527"/>
                        <a:gd name="connsiteX4" fmla="*/ 195126 w 201118"/>
                        <a:gd name="connsiteY4" fmla="*/ 29650 h 132527"/>
                        <a:gd name="connsiteX5" fmla="*/ 200453 w 201118"/>
                        <a:gd name="connsiteY5" fmla="*/ 20772 h 1325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1118" h="132527">
                          <a:moveTo>
                            <a:pt x="200453" y="20772"/>
                          </a:moveTo>
                          <a:cubicBezTo>
                            <a:pt x="136536" y="-43144"/>
                            <a:pt x="42436" y="56282"/>
                            <a:pt x="3375" y="105995"/>
                          </a:cubicBezTo>
                          <a:cubicBezTo>
                            <a:pt x="-9053" y="123750"/>
                            <a:pt x="15803" y="143281"/>
                            <a:pt x="30007" y="125526"/>
                          </a:cubicBezTo>
                          <a:cubicBezTo>
                            <a:pt x="51313" y="100669"/>
                            <a:pt x="74394" y="81139"/>
                            <a:pt x="101026" y="63384"/>
                          </a:cubicBezTo>
                          <a:cubicBezTo>
                            <a:pt x="125883" y="47404"/>
                            <a:pt x="166719" y="29650"/>
                            <a:pt x="195126" y="29650"/>
                          </a:cubicBezTo>
                          <a:cubicBezTo>
                            <a:pt x="200453" y="31425"/>
                            <a:pt x="202228" y="24323"/>
                            <a:pt x="200453" y="20772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F51AD888-A0FF-BB63-00A2-AE810242306A}"/>
                    </a:ext>
                  </a:extLst>
                </p:cNvPr>
                <p:cNvSpPr/>
                <p:nvPr/>
              </p:nvSpPr>
              <p:spPr>
                <a:xfrm>
                  <a:off x="3618799" y="4125883"/>
                  <a:ext cx="782984" cy="1816357"/>
                </a:xfrm>
                <a:custGeom>
                  <a:avLst/>
                  <a:gdLst>
                    <a:gd name="connsiteX0" fmla="*/ 708415 w 782984"/>
                    <a:gd name="connsiteY0" fmla="*/ 1731089 h 1816357"/>
                    <a:gd name="connsiteX1" fmla="*/ 722619 w 782984"/>
                    <a:gd name="connsiteY1" fmla="*/ 1395524 h 1816357"/>
                    <a:gd name="connsiteX2" fmla="*/ 782985 w 782984"/>
                    <a:gd name="connsiteY2" fmla="*/ 843351 h 1816357"/>
                    <a:gd name="connsiteX3" fmla="*/ 720843 w 782984"/>
                    <a:gd name="connsiteY3" fmla="*/ 0 h 1816357"/>
                    <a:gd name="connsiteX4" fmla="*/ 0 w 782984"/>
                    <a:gd name="connsiteY4" fmla="*/ 15979 h 1816357"/>
                    <a:gd name="connsiteX5" fmla="*/ 177548 w 782984"/>
                    <a:gd name="connsiteY5" fmla="*/ 859330 h 1816357"/>
                    <a:gd name="connsiteX6" fmla="*/ 200629 w 782984"/>
                    <a:gd name="connsiteY6" fmla="*/ 1729313 h 1816357"/>
                    <a:gd name="connsiteX7" fmla="*/ 433216 w 782984"/>
                    <a:gd name="connsiteY7" fmla="*/ 1816311 h 1816357"/>
                    <a:gd name="connsiteX8" fmla="*/ 708415 w 782984"/>
                    <a:gd name="connsiteY8" fmla="*/ 1731089 h 1816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2984" h="1816357">
                      <a:moveTo>
                        <a:pt x="708415" y="1731089"/>
                      </a:moveTo>
                      <a:cubicBezTo>
                        <a:pt x="729721" y="1715110"/>
                        <a:pt x="710190" y="1558867"/>
                        <a:pt x="722619" y="1395524"/>
                      </a:cubicBezTo>
                      <a:cubicBezTo>
                        <a:pt x="738598" y="1191344"/>
                        <a:pt x="782985" y="962308"/>
                        <a:pt x="782985" y="843351"/>
                      </a:cubicBezTo>
                      <a:cubicBezTo>
                        <a:pt x="782985" y="628518"/>
                        <a:pt x="720843" y="0"/>
                        <a:pt x="720843" y="0"/>
                      </a:cubicBezTo>
                      <a:lnTo>
                        <a:pt x="0" y="15979"/>
                      </a:lnTo>
                      <a:cubicBezTo>
                        <a:pt x="0" y="15979"/>
                        <a:pt x="156242" y="710190"/>
                        <a:pt x="177548" y="859330"/>
                      </a:cubicBezTo>
                      <a:cubicBezTo>
                        <a:pt x="197078" y="1008470"/>
                        <a:pt x="200629" y="1729313"/>
                        <a:pt x="200629" y="1729313"/>
                      </a:cubicBezTo>
                      <a:cubicBezTo>
                        <a:pt x="200629" y="1729313"/>
                        <a:pt x="259219" y="1810985"/>
                        <a:pt x="433216" y="1816311"/>
                      </a:cubicBezTo>
                      <a:cubicBezTo>
                        <a:pt x="607213" y="1818087"/>
                        <a:pt x="660477" y="1768374"/>
                        <a:pt x="708415" y="1731089"/>
                      </a:cubicBezTo>
                      <a:close/>
                    </a:path>
                  </a:pathLst>
                </a:custGeom>
                <a:solidFill>
                  <a:srgbClr val="342D35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304AE0F-42CC-822E-5035-83C8FF9ABAD1}"/>
                  </a:ext>
                </a:extLst>
              </p:cNvPr>
              <p:cNvSpPr/>
              <p:nvPr/>
            </p:nvSpPr>
            <p:spPr>
              <a:xfrm>
                <a:off x="3061156" y="2649612"/>
                <a:ext cx="1338852" cy="1763423"/>
              </a:xfrm>
              <a:custGeom>
                <a:avLst/>
                <a:gdLst>
                  <a:gd name="connsiteX0" fmla="*/ 646417 w 1338852"/>
                  <a:gd name="connsiteY0" fmla="*/ 2626 h 1763423"/>
                  <a:gd name="connsiteX1" fmla="*/ 83591 w 1338852"/>
                  <a:gd name="connsiteY1" fmla="*/ 180173 h 1763423"/>
                  <a:gd name="connsiteX2" fmla="*/ 17899 w 1338852"/>
                  <a:gd name="connsiteY2" fmla="*/ 734122 h 1763423"/>
                  <a:gd name="connsiteX3" fmla="*/ 7246 w 1338852"/>
                  <a:gd name="connsiteY3" fmla="*/ 1668022 h 1763423"/>
                  <a:gd name="connsiteX4" fmla="*/ 772476 w 1338852"/>
                  <a:gd name="connsiteY4" fmla="*/ 1762122 h 1763423"/>
                  <a:gd name="connsiteX5" fmla="*/ 1338853 w 1338852"/>
                  <a:gd name="connsiteY5" fmla="*/ 1614758 h 1763423"/>
                  <a:gd name="connsiteX6" fmla="*/ 1186162 w 1338852"/>
                  <a:gd name="connsiteY6" fmla="*/ 592084 h 1763423"/>
                  <a:gd name="connsiteX7" fmla="*/ 990859 w 1338852"/>
                  <a:gd name="connsiteY7" fmla="*/ 50564 h 1763423"/>
                  <a:gd name="connsiteX8" fmla="*/ 646417 w 1338852"/>
                  <a:gd name="connsiteY8" fmla="*/ 2626 h 1763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8852" h="1763423">
                    <a:moveTo>
                      <a:pt x="646417" y="2626"/>
                    </a:moveTo>
                    <a:cubicBezTo>
                      <a:pt x="646417" y="2626"/>
                      <a:pt x="186569" y="7952"/>
                      <a:pt x="83591" y="180173"/>
                    </a:cubicBezTo>
                    <a:cubicBezTo>
                      <a:pt x="-19386" y="350619"/>
                      <a:pt x="-3407" y="492657"/>
                      <a:pt x="17899" y="734122"/>
                    </a:cubicBezTo>
                    <a:cubicBezTo>
                      <a:pt x="37429" y="963158"/>
                      <a:pt x="-19386" y="1620084"/>
                      <a:pt x="7246" y="1668022"/>
                    </a:cubicBezTo>
                    <a:cubicBezTo>
                      <a:pt x="33878" y="1715960"/>
                      <a:pt x="452890" y="1772775"/>
                      <a:pt x="772476" y="1762122"/>
                    </a:cubicBezTo>
                    <a:cubicBezTo>
                      <a:pt x="1092061" y="1751469"/>
                      <a:pt x="1338853" y="1614758"/>
                      <a:pt x="1338853" y="1614758"/>
                    </a:cubicBezTo>
                    <a:cubicBezTo>
                      <a:pt x="1338853" y="1614758"/>
                      <a:pt x="1211018" y="766080"/>
                      <a:pt x="1186162" y="592084"/>
                    </a:cubicBezTo>
                    <a:cubicBezTo>
                      <a:pt x="1161305" y="416312"/>
                      <a:pt x="1154203" y="116256"/>
                      <a:pt x="990859" y="50564"/>
                    </a:cubicBezTo>
                    <a:cubicBezTo>
                      <a:pt x="831066" y="-16904"/>
                      <a:pt x="646417" y="2626"/>
                      <a:pt x="646417" y="2626"/>
                    </a:cubicBezTo>
                    <a:close/>
                  </a:path>
                </a:pathLst>
              </a:custGeom>
              <a:solidFill>
                <a:srgbClr val="E0402F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386C7895-D707-7813-20CE-387F2C0F64E9}"/>
                  </a:ext>
                </a:extLst>
              </p:cNvPr>
              <p:cNvSpPr/>
              <p:nvPr/>
            </p:nvSpPr>
            <p:spPr>
              <a:xfrm>
                <a:off x="3003336" y="2696625"/>
                <a:ext cx="701685" cy="1398384"/>
              </a:xfrm>
              <a:custGeom>
                <a:avLst/>
                <a:gdLst>
                  <a:gd name="connsiteX0" fmla="*/ 315407 w 701685"/>
                  <a:gd name="connsiteY0" fmla="*/ 0 h 1398384"/>
                  <a:gd name="connsiteX1" fmla="*/ 615463 w 701685"/>
                  <a:gd name="connsiteY1" fmla="*/ 207731 h 1398384"/>
                  <a:gd name="connsiteX2" fmla="*/ 668727 w 701685"/>
                  <a:gd name="connsiteY2" fmla="*/ 864657 h 1398384"/>
                  <a:gd name="connsiteX3" fmla="*/ 342039 w 701685"/>
                  <a:gd name="connsiteY3" fmla="*/ 1281893 h 1398384"/>
                  <a:gd name="connsiteX4" fmla="*/ 26005 w 701685"/>
                  <a:gd name="connsiteY4" fmla="*/ 1397299 h 1398384"/>
                  <a:gd name="connsiteX5" fmla="*/ 26005 w 701685"/>
                  <a:gd name="connsiteY5" fmla="*/ 1230405 h 1398384"/>
                  <a:gd name="connsiteX6" fmla="*/ 464547 w 701685"/>
                  <a:gd name="connsiteY6" fmla="*/ 917921 h 1398384"/>
                  <a:gd name="connsiteX7" fmla="*/ 475200 w 701685"/>
                  <a:gd name="connsiteY7" fmla="*/ 239689 h 1398384"/>
                  <a:gd name="connsiteX8" fmla="*/ 175145 w 701685"/>
                  <a:gd name="connsiteY8" fmla="*/ 94100 h 1398384"/>
                  <a:gd name="connsiteX9" fmla="*/ 315407 w 701685"/>
                  <a:gd name="connsiteY9" fmla="*/ 0 h 1398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1685" h="1398384">
                    <a:moveTo>
                      <a:pt x="315407" y="0"/>
                    </a:moveTo>
                    <a:cubicBezTo>
                      <a:pt x="315407" y="0"/>
                      <a:pt x="532015" y="15979"/>
                      <a:pt x="615463" y="207731"/>
                    </a:cubicBezTo>
                    <a:cubicBezTo>
                      <a:pt x="700685" y="401258"/>
                      <a:pt x="730868" y="692436"/>
                      <a:pt x="668727" y="864657"/>
                    </a:cubicBezTo>
                    <a:cubicBezTo>
                      <a:pt x="610136" y="1022674"/>
                      <a:pt x="542668" y="1168263"/>
                      <a:pt x="342039" y="1281893"/>
                    </a:cubicBezTo>
                    <a:cubicBezTo>
                      <a:pt x="150288" y="1391973"/>
                      <a:pt x="57963" y="1402626"/>
                      <a:pt x="26005" y="1397299"/>
                    </a:cubicBezTo>
                    <a:cubicBezTo>
                      <a:pt x="-5954" y="1391973"/>
                      <a:pt x="-11280" y="1267690"/>
                      <a:pt x="26005" y="1230405"/>
                    </a:cubicBezTo>
                    <a:cubicBezTo>
                      <a:pt x="63290" y="1193120"/>
                      <a:pt x="342039" y="1114999"/>
                      <a:pt x="464547" y="917921"/>
                    </a:cubicBezTo>
                    <a:cubicBezTo>
                      <a:pt x="585279" y="719068"/>
                      <a:pt x="558647" y="379952"/>
                      <a:pt x="475200" y="239689"/>
                    </a:cubicBezTo>
                    <a:cubicBezTo>
                      <a:pt x="389977" y="99427"/>
                      <a:pt x="221307" y="72794"/>
                      <a:pt x="175145" y="94100"/>
                    </a:cubicBezTo>
                    <a:cubicBezTo>
                      <a:pt x="125431" y="115406"/>
                      <a:pt x="205328" y="15979"/>
                      <a:pt x="315407" y="0"/>
                    </a:cubicBezTo>
                    <a:close/>
                  </a:path>
                </a:pathLst>
              </a:custGeom>
              <a:solidFill>
                <a:srgbClr val="59E8C5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7" name="Graphic 43">
                <a:extLst>
                  <a:ext uri="{FF2B5EF4-FFF2-40B4-BE49-F238E27FC236}">
                    <a16:creationId xmlns:a16="http://schemas.microsoft.com/office/drawing/2014/main" id="{04D47258-85F1-7471-ED07-312B3C712BAB}"/>
                  </a:ext>
                </a:extLst>
              </p:cNvPr>
              <p:cNvGrpSpPr/>
              <p:nvPr/>
            </p:nvGrpSpPr>
            <p:grpSpPr>
              <a:xfrm>
                <a:off x="2751001" y="1133169"/>
                <a:ext cx="1549287" cy="1764750"/>
                <a:chOff x="2751001" y="1133169"/>
                <a:chExt cx="1549287" cy="1764750"/>
              </a:xfrm>
            </p:grpSpPr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09107184-A537-276C-3129-13579051EC8A}"/>
                    </a:ext>
                  </a:extLst>
                </p:cNvPr>
                <p:cNvSpPr/>
                <p:nvPr/>
              </p:nvSpPr>
              <p:spPr>
                <a:xfrm>
                  <a:off x="3526167" y="2618690"/>
                  <a:ext cx="405373" cy="279229"/>
                </a:xfrm>
                <a:custGeom>
                  <a:avLst/>
                  <a:gdLst>
                    <a:gd name="connsiteX0" fmla="*/ 106835 w 405373"/>
                    <a:gd name="connsiteY0" fmla="*/ 3365 h 279229"/>
                    <a:gd name="connsiteX1" fmla="*/ 2082 w 405373"/>
                    <a:gd name="connsiteY1" fmla="*/ 115220 h 279229"/>
                    <a:gd name="connsiteX2" fmla="*/ 287934 w 405373"/>
                    <a:gd name="connsiteY2" fmla="*/ 275013 h 279229"/>
                    <a:gd name="connsiteX3" fmla="*/ 318117 w 405373"/>
                    <a:gd name="connsiteY3" fmla="*/ 38875 h 279229"/>
                    <a:gd name="connsiteX4" fmla="*/ 106835 w 405373"/>
                    <a:gd name="connsiteY4" fmla="*/ 3365 h 27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5373" h="279229">
                      <a:moveTo>
                        <a:pt x="106835" y="3365"/>
                      </a:moveTo>
                      <a:cubicBezTo>
                        <a:pt x="106835" y="3365"/>
                        <a:pt x="-17448" y="-5512"/>
                        <a:pt x="2082" y="115220"/>
                      </a:cubicBezTo>
                      <a:cubicBezTo>
                        <a:pt x="23388" y="235952"/>
                        <a:pt x="142345" y="296319"/>
                        <a:pt x="287934" y="275013"/>
                      </a:cubicBezTo>
                      <a:cubicBezTo>
                        <a:pt x="435298" y="253707"/>
                        <a:pt x="442400" y="95690"/>
                        <a:pt x="318117" y="38875"/>
                      </a:cubicBezTo>
                      <a:cubicBezTo>
                        <a:pt x="195609" y="-16165"/>
                        <a:pt x="106835" y="3365"/>
                        <a:pt x="106835" y="336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06ED0EA5-3AF1-569F-F5A5-6CF1EE44A566}"/>
                    </a:ext>
                  </a:extLst>
                </p:cNvPr>
                <p:cNvSpPr/>
                <p:nvPr/>
              </p:nvSpPr>
              <p:spPr>
                <a:xfrm>
                  <a:off x="3590391" y="2453385"/>
                  <a:ext cx="273423" cy="359082"/>
                </a:xfrm>
                <a:custGeom>
                  <a:avLst/>
                  <a:gdLst>
                    <a:gd name="connsiteX0" fmla="*/ 273423 w 273423"/>
                    <a:gd name="connsiteY0" fmla="*/ 12428 h 359082"/>
                    <a:gd name="connsiteX1" fmla="*/ 67468 w 273423"/>
                    <a:gd name="connsiteY1" fmla="*/ 0 h 359082"/>
                    <a:gd name="connsiteX2" fmla="*/ 0 w 273423"/>
                    <a:gd name="connsiteY2" fmla="*/ 225485 h 359082"/>
                    <a:gd name="connsiteX3" fmla="*/ 152691 w 273423"/>
                    <a:gd name="connsiteY3" fmla="*/ 358646 h 359082"/>
                    <a:gd name="connsiteX4" fmla="*/ 271648 w 273423"/>
                    <a:gd name="connsiteY4" fmla="*/ 237914 h 359082"/>
                    <a:gd name="connsiteX5" fmla="*/ 273423 w 273423"/>
                    <a:gd name="connsiteY5" fmla="*/ 12428 h 359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3423" h="359082">
                      <a:moveTo>
                        <a:pt x="273423" y="12428"/>
                      </a:moveTo>
                      <a:lnTo>
                        <a:pt x="67468" y="0"/>
                      </a:lnTo>
                      <a:lnTo>
                        <a:pt x="0" y="225485"/>
                      </a:lnTo>
                      <a:cubicBezTo>
                        <a:pt x="0" y="225485"/>
                        <a:pt x="26632" y="349769"/>
                        <a:pt x="152691" y="358646"/>
                      </a:cubicBezTo>
                      <a:cubicBezTo>
                        <a:pt x="278750" y="367523"/>
                        <a:pt x="271648" y="237914"/>
                        <a:pt x="271648" y="237914"/>
                      </a:cubicBezTo>
                      <a:lnTo>
                        <a:pt x="273423" y="12428"/>
                      </a:lnTo>
                      <a:close/>
                    </a:path>
                  </a:pathLst>
                </a:custGeom>
                <a:solidFill>
                  <a:srgbClr val="DE893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0" name="Graphic 43">
                  <a:extLst>
                    <a:ext uri="{FF2B5EF4-FFF2-40B4-BE49-F238E27FC236}">
                      <a16:creationId xmlns:a16="http://schemas.microsoft.com/office/drawing/2014/main" id="{509871AA-836D-440C-3643-8A41D9384E88}"/>
                    </a:ext>
                  </a:extLst>
                </p:cNvPr>
                <p:cNvGrpSpPr/>
                <p:nvPr/>
              </p:nvGrpSpPr>
              <p:grpSpPr>
                <a:xfrm>
                  <a:off x="2751001" y="1133169"/>
                  <a:ext cx="1549287" cy="1498105"/>
                  <a:chOff x="2751001" y="1133169"/>
                  <a:chExt cx="1549287" cy="1498105"/>
                </a:xfrm>
              </p:grpSpPr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A43CF80D-30D3-2F1A-65EC-25ED18BBC8D3}"/>
                      </a:ext>
                    </a:extLst>
                  </p:cNvPr>
                  <p:cNvSpPr/>
                  <p:nvPr/>
                </p:nvSpPr>
                <p:spPr>
                  <a:xfrm>
                    <a:off x="2751001" y="1133169"/>
                    <a:ext cx="1549287" cy="1433805"/>
                  </a:xfrm>
                  <a:custGeom>
                    <a:avLst/>
                    <a:gdLst>
                      <a:gd name="connsiteX0" fmla="*/ 1464358 w 1549287"/>
                      <a:gd name="connsiteY0" fmla="*/ 592271 h 1433805"/>
                      <a:gd name="connsiteX1" fmla="*/ 1499868 w 1549287"/>
                      <a:gd name="connsiteY1" fmla="*/ 301093 h 1433805"/>
                      <a:gd name="connsiteX2" fmla="*/ 1274382 w 1549287"/>
                      <a:gd name="connsiteY2" fmla="*/ 206992 h 1433805"/>
                      <a:gd name="connsiteX3" fmla="*/ 1107488 w 1549287"/>
                      <a:gd name="connsiteY3" fmla="*/ 36547 h 1433805"/>
                      <a:gd name="connsiteX4" fmla="*/ 880227 w 1549287"/>
                      <a:gd name="connsiteY4" fmla="*/ 134198 h 1433805"/>
                      <a:gd name="connsiteX5" fmla="*/ 610354 w 1549287"/>
                      <a:gd name="connsiteY5" fmla="*/ 4588 h 1433805"/>
                      <a:gd name="connsiteX6" fmla="*/ 402624 w 1549287"/>
                      <a:gd name="connsiteY6" fmla="*/ 253155 h 1433805"/>
                      <a:gd name="connsiteX7" fmla="*/ 196669 w 1549287"/>
                      <a:gd name="connsiteY7" fmla="*/ 238951 h 1433805"/>
                      <a:gd name="connsiteX8" fmla="*/ 152282 w 1549287"/>
                      <a:gd name="connsiteY8" fmla="*/ 469763 h 1433805"/>
                      <a:gd name="connsiteX9" fmla="*/ 3142 w 1549287"/>
                      <a:gd name="connsiteY9" fmla="*/ 641984 h 1433805"/>
                      <a:gd name="connsiteX10" fmla="*/ 74161 w 1549287"/>
                      <a:gd name="connsiteY10" fmla="*/ 840837 h 1433805"/>
                      <a:gd name="connsiteX11" fmla="*/ 38651 w 1549287"/>
                      <a:gd name="connsiteY11" fmla="*/ 1064547 h 1433805"/>
                      <a:gd name="connsiteX12" fmla="*/ 198444 w 1549287"/>
                      <a:gd name="connsiteY12" fmla="*/ 1179953 h 1433805"/>
                      <a:gd name="connsiteX13" fmla="*/ 333380 w 1549287"/>
                      <a:gd name="connsiteY13" fmla="*/ 1410765 h 1433805"/>
                      <a:gd name="connsiteX14" fmla="*/ 633436 w 1549287"/>
                      <a:gd name="connsiteY14" fmla="*/ 1343297 h 1433805"/>
                      <a:gd name="connsiteX15" fmla="*/ 1535377 w 1549287"/>
                      <a:gd name="connsiteY15" fmla="*/ 885224 h 1433805"/>
                      <a:gd name="connsiteX16" fmla="*/ 1464358 w 1549287"/>
                      <a:gd name="connsiteY16" fmla="*/ 592271 h 1433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549287" h="1433805">
                        <a:moveTo>
                          <a:pt x="1464358" y="592271"/>
                        </a:moveTo>
                        <a:cubicBezTo>
                          <a:pt x="1464358" y="592271"/>
                          <a:pt x="1595743" y="441355"/>
                          <a:pt x="1499868" y="301093"/>
                        </a:cubicBezTo>
                        <a:cubicBezTo>
                          <a:pt x="1403992" y="159055"/>
                          <a:pt x="1274382" y="206992"/>
                          <a:pt x="1274382" y="206992"/>
                        </a:cubicBezTo>
                        <a:cubicBezTo>
                          <a:pt x="1274382" y="206992"/>
                          <a:pt x="1265505" y="63179"/>
                          <a:pt x="1107488" y="36547"/>
                        </a:cubicBezTo>
                        <a:cubicBezTo>
                          <a:pt x="981429" y="15241"/>
                          <a:pt x="880227" y="134198"/>
                          <a:pt x="880227" y="134198"/>
                        </a:cubicBezTo>
                        <a:cubicBezTo>
                          <a:pt x="880227" y="134198"/>
                          <a:pt x="798555" y="-29146"/>
                          <a:pt x="610354" y="4588"/>
                        </a:cubicBezTo>
                        <a:cubicBezTo>
                          <a:pt x="423929" y="38322"/>
                          <a:pt x="402624" y="253155"/>
                          <a:pt x="402624" y="253155"/>
                        </a:cubicBezTo>
                        <a:cubicBezTo>
                          <a:pt x="402624" y="253155"/>
                          <a:pt x="297871" y="164381"/>
                          <a:pt x="196669" y="238951"/>
                        </a:cubicBezTo>
                        <a:cubicBezTo>
                          <a:pt x="95466" y="313521"/>
                          <a:pt x="152282" y="469763"/>
                          <a:pt x="152282" y="469763"/>
                        </a:cubicBezTo>
                        <a:cubicBezTo>
                          <a:pt x="152282" y="469763"/>
                          <a:pt x="24447" y="512374"/>
                          <a:pt x="3142" y="641984"/>
                        </a:cubicBezTo>
                        <a:cubicBezTo>
                          <a:pt x="-18164" y="771594"/>
                          <a:pt x="75936" y="844388"/>
                          <a:pt x="74161" y="840837"/>
                        </a:cubicBezTo>
                        <a:cubicBezTo>
                          <a:pt x="74161" y="839062"/>
                          <a:pt x="-18164" y="950917"/>
                          <a:pt x="38651" y="1064547"/>
                        </a:cubicBezTo>
                        <a:cubicBezTo>
                          <a:pt x="95466" y="1178178"/>
                          <a:pt x="198444" y="1179953"/>
                          <a:pt x="198444" y="1179953"/>
                        </a:cubicBezTo>
                        <a:cubicBezTo>
                          <a:pt x="198444" y="1179953"/>
                          <a:pt x="162935" y="1330869"/>
                          <a:pt x="333380" y="1410765"/>
                        </a:cubicBezTo>
                        <a:cubicBezTo>
                          <a:pt x="503826" y="1488886"/>
                          <a:pt x="633436" y="1343297"/>
                          <a:pt x="633436" y="1343297"/>
                        </a:cubicBezTo>
                        <a:cubicBezTo>
                          <a:pt x="633436" y="1343297"/>
                          <a:pt x="1480337" y="1023711"/>
                          <a:pt x="1535377" y="885224"/>
                        </a:cubicBezTo>
                        <a:cubicBezTo>
                          <a:pt x="1590417" y="744962"/>
                          <a:pt x="1464358" y="592271"/>
                          <a:pt x="1464358" y="592271"/>
                        </a:cubicBezTo>
                        <a:close/>
                      </a:path>
                    </a:pathLst>
                  </a:custGeom>
                  <a:solidFill>
                    <a:srgbClr val="6B3D1B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72" name="Graphic 43">
                    <a:extLst>
                      <a:ext uri="{FF2B5EF4-FFF2-40B4-BE49-F238E27FC236}">
                        <a16:creationId xmlns:a16="http://schemas.microsoft.com/office/drawing/2014/main" id="{92ABB14A-E2BD-509C-4F9B-4D8226AA1C99}"/>
                      </a:ext>
                    </a:extLst>
                  </p:cNvPr>
                  <p:cNvGrpSpPr/>
                  <p:nvPr/>
                </p:nvGrpSpPr>
                <p:grpSpPr>
                  <a:xfrm>
                    <a:off x="2991076" y="1523459"/>
                    <a:ext cx="1275826" cy="1107814"/>
                    <a:chOff x="2991076" y="1523459"/>
                    <a:chExt cx="1275826" cy="1107814"/>
                  </a:xfrm>
                </p:grpSpPr>
                <p:sp>
                  <p:nvSpPr>
                    <p:cNvPr id="73" name="Freeform: Shape 72">
                      <a:extLst>
                        <a:ext uri="{FF2B5EF4-FFF2-40B4-BE49-F238E27FC236}">
                          <a16:creationId xmlns:a16="http://schemas.microsoft.com/office/drawing/2014/main" id="{483BBC46-D694-C372-C67D-741ECE6BC1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00574" y="1523459"/>
                      <a:ext cx="1166328" cy="1099140"/>
                    </a:xfrm>
                    <a:custGeom>
                      <a:avLst/>
                      <a:gdLst>
                        <a:gd name="connsiteX0" fmla="*/ 347779 w 1166328"/>
                        <a:gd name="connsiteY0" fmla="*/ 72370 h 1099140"/>
                        <a:gd name="connsiteX1" fmla="*/ 939013 w 1166328"/>
                        <a:gd name="connsiteY1" fmla="*/ 106105 h 1099140"/>
                        <a:gd name="connsiteX2" fmla="*/ 1159172 w 1166328"/>
                        <a:gd name="connsiteY2" fmla="*/ 747051 h 1099140"/>
                        <a:gd name="connsiteX3" fmla="*/ 200415 w 1166328"/>
                        <a:gd name="connsiteY3" fmla="*/ 938803 h 1099140"/>
                        <a:gd name="connsiteX4" fmla="*/ 8664 w 1166328"/>
                        <a:gd name="connsiteY4" fmla="*/ 541096 h 1099140"/>
                        <a:gd name="connsiteX5" fmla="*/ 347779 w 1166328"/>
                        <a:gd name="connsiteY5" fmla="*/ 72370 h 1099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66328" h="1099140">
                          <a:moveTo>
                            <a:pt x="347779" y="72370"/>
                          </a:moveTo>
                          <a:cubicBezTo>
                            <a:pt x="528878" y="-9301"/>
                            <a:pt x="800526" y="-50137"/>
                            <a:pt x="939013" y="106105"/>
                          </a:cubicBezTo>
                          <a:cubicBezTo>
                            <a:pt x="1057970" y="241041"/>
                            <a:pt x="1200008" y="512688"/>
                            <a:pt x="1159172" y="747051"/>
                          </a:cubicBezTo>
                          <a:cubicBezTo>
                            <a:pt x="1100581" y="1079065"/>
                            <a:pt x="541306" y="1242409"/>
                            <a:pt x="200415" y="938803"/>
                          </a:cubicBezTo>
                          <a:cubicBezTo>
                            <a:pt x="111641" y="858906"/>
                            <a:pt x="56601" y="773683"/>
                            <a:pt x="8664" y="541096"/>
                          </a:cubicBezTo>
                          <a:cubicBezTo>
                            <a:pt x="-39274" y="310284"/>
                            <a:pt x="116968" y="177124"/>
                            <a:pt x="347779" y="72370"/>
                          </a:cubicBezTo>
                          <a:close/>
                        </a:path>
                      </a:pathLst>
                    </a:custGeom>
                    <a:solidFill>
                      <a:srgbClr val="DE8939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0B08FDA7-3B9D-490D-5617-34D97D19D8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27676" y="2614953"/>
                      <a:ext cx="220158" cy="16321"/>
                    </a:xfrm>
                    <a:custGeom>
                      <a:avLst/>
                      <a:gdLst>
                        <a:gd name="connsiteX0" fmla="*/ 220159 w 220158"/>
                        <a:gd name="connsiteY0" fmla="*/ 0 h 16321"/>
                        <a:gd name="connsiteX1" fmla="*/ 0 w 220158"/>
                        <a:gd name="connsiteY1" fmla="*/ 1775 h 16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0158" h="16321">
                          <a:moveTo>
                            <a:pt x="220159" y="0"/>
                          </a:moveTo>
                          <a:cubicBezTo>
                            <a:pt x="220159" y="0"/>
                            <a:pt x="74570" y="35510"/>
                            <a:pt x="0" y="1775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A65E3D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75" name="Graphic 43">
                      <a:extLst>
                        <a:ext uri="{FF2B5EF4-FFF2-40B4-BE49-F238E27FC236}">
                          <a16:creationId xmlns:a16="http://schemas.microsoft.com/office/drawing/2014/main" id="{94E13C0C-05D7-4A56-992D-E2E3D8DE2A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91076" y="2130328"/>
                      <a:ext cx="304487" cy="312487"/>
                      <a:chOff x="2991076" y="2130328"/>
                      <a:chExt cx="304487" cy="312487"/>
                    </a:xfrm>
                  </p:grpSpPr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10EF9986-BB35-F83C-53BF-7B201B6C11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91076" y="2130328"/>
                        <a:ext cx="304487" cy="312487"/>
                      </a:xfrm>
                      <a:custGeom>
                        <a:avLst/>
                        <a:gdLst>
                          <a:gd name="connsiteX0" fmla="*/ 38266 w 304487"/>
                          <a:gd name="connsiteY0" fmla="*/ 37205 h 312487"/>
                          <a:gd name="connsiteX1" fmla="*/ 228241 w 304487"/>
                          <a:gd name="connsiteY1" fmla="*/ 38981 h 312487"/>
                          <a:gd name="connsiteX2" fmla="*/ 279730 w 304487"/>
                          <a:gd name="connsiteY2" fmla="*/ 271568 h 312487"/>
                          <a:gd name="connsiteX3" fmla="*/ 47143 w 304487"/>
                          <a:gd name="connsiteY3" fmla="*/ 257364 h 312487"/>
                          <a:gd name="connsiteX4" fmla="*/ 38266 w 304487"/>
                          <a:gd name="connsiteY4" fmla="*/ 37205 h 3124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04487" h="312487">
                            <a:moveTo>
                              <a:pt x="38266" y="37205"/>
                            </a:moveTo>
                            <a:cubicBezTo>
                              <a:pt x="80877" y="-17834"/>
                              <a:pt x="166100" y="-7182"/>
                              <a:pt x="228241" y="38981"/>
                            </a:cubicBezTo>
                            <a:cubicBezTo>
                              <a:pt x="309913" y="101122"/>
                              <a:pt x="324117" y="216528"/>
                              <a:pt x="279730" y="271568"/>
                            </a:cubicBezTo>
                            <a:cubicBezTo>
                              <a:pt x="237119" y="326608"/>
                              <a:pt x="119937" y="330159"/>
                              <a:pt x="47143" y="257364"/>
                            </a:cubicBezTo>
                            <a:cubicBezTo>
                              <a:pt x="-23876" y="184570"/>
                              <a:pt x="-4346" y="94021"/>
                              <a:pt x="38266" y="37205"/>
                            </a:cubicBezTo>
                            <a:close/>
                          </a:path>
                        </a:pathLst>
                      </a:custGeom>
                      <a:solidFill>
                        <a:srgbClr val="DE8939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E506A024-ED71-A5D9-B65F-B868357073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43545" y="2240328"/>
                        <a:ext cx="154466" cy="118956"/>
                      </a:xfrm>
                      <a:custGeom>
                        <a:avLst/>
                        <a:gdLst>
                          <a:gd name="connsiteX0" fmla="*/ 0 w 154466"/>
                          <a:gd name="connsiteY0" fmla="*/ 14204 h 118956"/>
                          <a:gd name="connsiteX1" fmla="*/ 17755 w 154466"/>
                          <a:gd name="connsiteY1" fmla="*/ 3551 h 118956"/>
                          <a:gd name="connsiteX2" fmla="*/ 28408 w 154466"/>
                          <a:gd name="connsiteY2" fmla="*/ 0 h 118956"/>
                          <a:gd name="connsiteX3" fmla="*/ 39060 w 154466"/>
                          <a:gd name="connsiteY3" fmla="*/ 0 h 118956"/>
                          <a:gd name="connsiteX4" fmla="*/ 62142 w 154466"/>
                          <a:gd name="connsiteY4" fmla="*/ 3551 h 118956"/>
                          <a:gd name="connsiteX5" fmla="*/ 72795 w 154466"/>
                          <a:gd name="connsiteY5" fmla="*/ 7102 h 118956"/>
                          <a:gd name="connsiteX6" fmla="*/ 83447 w 154466"/>
                          <a:gd name="connsiteY6" fmla="*/ 12428 h 118956"/>
                          <a:gd name="connsiteX7" fmla="*/ 117181 w 154466"/>
                          <a:gd name="connsiteY7" fmla="*/ 40836 h 118956"/>
                          <a:gd name="connsiteX8" fmla="*/ 129610 w 154466"/>
                          <a:gd name="connsiteY8" fmla="*/ 58591 h 118956"/>
                          <a:gd name="connsiteX9" fmla="*/ 140263 w 154466"/>
                          <a:gd name="connsiteY9" fmla="*/ 78121 h 118956"/>
                          <a:gd name="connsiteX10" fmla="*/ 154466 w 154466"/>
                          <a:gd name="connsiteY10" fmla="*/ 111855 h 118956"/>
                          <a:gd name="connsiteX11" fmla="*/ 120732 w 154466"/>
                          <a:gd name="connsiteY11" fmla="*/ 102978 h 118956"/>
                          <a:gd name="connsiteX12" fmla="*/ 111855 w 154466"/>
                          <a:gd name="connsiteY12" fmla="*/ 101202 h 118956"/>
                          <a:gd name="connsiteX13" fmla="*/ 101202 w 154466"/>
                          <a:gd name="connsiteY13" fmla="*/ 99427 h 118956"/>
                          <a:gd name="connsiteX14" fmla="*/ 81672 w 154466"/>
                          <a:gd name="connsiteY14" fmla="*/ 97651 h 118956"/>
                          <a:gd name="connsiteX15" fmla="*/ 72795 w 154466"/>
                          <a:gd name="connsiteY15" fmla="*/ 99427 h 118956"/>
                          <a:gd name="connsiteX16" fmla="*/ 69244 w 154466"/>
                          <a:gd name="connsiteY16" fmla="*/ 101202 h 118956"/>
                          <a:gd name="connsiteX17" fmla="*/ 65693 w 154466"/>
                          <a:gd name="connsiteY17" fmla="*/ 102978 h 118956"/>
                          <a:gd name="connsiteX18" fmla="*/ 62142 w 154466"/>
                          <a:gd name="connsiteY18" fmla="*/ 104753 h 118956"/>
                          <a:gd name="connsiteX19" fmla="*/ 58591 w 154466"/>
                          <a:gd name="connsiteY19" fmla="*/ 108304 h 118956"/>
                          <a:gd name="connsiteX20" fmla="*/ 55040 w 154466"/>
                          <a:gd name="connsiteY20" fmla="*/ 118957 h 118956"/>
                          <a:gd name="connsiteX21" fmla="*/ 51489 w 154466"/>
                          <a:gd name="connsiteY21" fmla="*/ 106529 h 118956"/>
                          <a:gd name="connsiteX22" fmla="*/ 51489 w 154466"/>
                          <a:gd name="connsiteY22" fmla="*/ 99427 h 118956"/>
                          <a:gd name="connsiteX23" fmla="*/ 53264 w 154466"/>
                          <a:gd name="connsiteY23" fmla="*/ 92325 h 118956"/>
                          <a:gd name="connsiteX24" fmla="*/ 56815 w 154466"/>
                          <a:gd name="connsiteY24" fmla="*/ 85223 h 118956"/>
                          <a:gd name="connsiteX25" fmla="*/ 62142 w 154466"/>
                          <a:gd name="connsiteY25" fmla="*/ 79896 h 118956"/>
                          <a:gd name="connsiteX26" fmla="*/ 74570 w 154466"/>
                          <a:gd name="connsiteY26" fmla="*/ 72794 h 118956"/>
                          <a:gd name="connsiteX27" fmla="*/ 99427 w 154466"/>
                          <a:gd name="connsiteY27" fmla="*/ 65693 h 118956"/>
                          <a:gd name="connsiteX28" fmla="*/ 111855 w 154466"/>
                          <a:gd name="connsiteY28" fmla="*/ 63917 h 118956"/>
                          <a:gd name="connsiteX29" fmla="*/ 124283 w 154466"/>
                          <a:gd name="connsiteY29" fmla="*/ 63917 h 118956"/>
                          <a:gd name="connsiteX30" fmla="*/ 104753 w 154466"/>
                          <a:gd name="connsiteY30" fmla="*/ 90549 h 118956"/>
                          <a:gd name="connsiteX31" fmla="*/ 94100 w 154466"/>
                          <a:gd name="connsiteY31" fmla="*/ 76345 h 118956"/>
                          <a:gd name="connsiteX32" fmla="*/ 83447 w 154466"/>
                          <a:gd name="connsiteY32" fmla="*/ 62142 h 118956"/>
                          <a:gd name="connsiteX33" fmla="*/ 72795 w 154466"/>
                          <a:gd name="connsiteY33" fmla="*/ 49713 h 118956"/>
                          <a:gd name="connsiteX34" fmla="*/ 60366 w 154466"/>
                          <a:gd name="connsiteY34" fmla="*/ 37285 h 118956"/>
                          <a:gd name="connsiteX35" fmla="*/ 53264 w 154466"/>
                          <a:gd name="connsiteY35" fmla="*/ 31958 h 118956"/>
                          <a:gd name="connsiteX36" fmla="*/ 46162 w 154466"/>
                          <a:gd name="connsiteY36" fmla="*/ 26632 h 118956"/>
                          <a:gd name="connsiteX37" fmla="*/ 39060 w 154466"/>
                          <a:gd name="connsiteY37" fmla="*/ 21306 h 118956"/>
                          <a:gd name="connsiteX38" fmla="*/ 31959 w 154466"/>
                          <a:gd name="connsiteY38" fmla="*/ 17755 h 118956"/>
                          <a:gd name="connsiteX39" fmla="*/ 23081 w 154466"/>
                          <a:gd name="connsiteY39" fmla="*/ 14204 h 118956"/>
                          <a:gd name="connsiteX40" fmla="*/ 14204 w 154466"/>
                          <a:gd name="connsiteY40" fmla="*/ 12428 h 118956"/>
                          <a:gd name="connsiteX41" fmla="*/ 5326 w 154466"/>
                          <a:gd name="connsiteY41" fmla="*/ 10653 h 118956"/>
                          <a:gd name="connsiteX42" fmla="*/ 0 w 154466"/>
                          <a:gd name="connsiteY42" fmla="*/ 14204 h 1189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</a:cxnLst>
                        <a:rect l="l" t="t" r="r" b="b"/>
                        <a:pathLst>
                          <a:path w="154466" h="118956">
                            <a:moveTo>
                              <a:pt x="0" y="14204"/>
                            </a:moveTo>
                            <a:cubicBezTo>
                              <a:pt x="5326" y="10653"/>
                              <a:pt x="10653" y="5326"/>
                              <a:pt x="17755" y="3551"/>
                            </a:cubicBezTo>
                            <a:cubicBezTo>
                              <a:pt x="21306" y="1775"/>
                              <a:pt x="24857" y="1775"/>
                              <a:pt x="28408" y="0"/>
                            </a:cubicBezTo>
                            <a:cubicBezTo>
                              <a:pt x="31959" y="0"/>
                              <a:pt x="35510" y="0"/>
                              <a:pt x="39060" y="0"/>
                            </a:cubicBezTo>
                            <a:cubicBezTo>
                              <a:pt x="46162" y="0"/>
                              <a:pt x="55040" y="1775"/>
                              <a:pt x="62142" y="3551"/>
                            </a:cubicBezTo>
                            <a:cubicBezTo>
                              <a:pt x="65693" y="5326"/>
                              <a:pt x="69244" y="5326"/>
                              <a:pt x="72795" y="7102"/>
                            </a:cubicBezTo>
                            <a:cubicBezTo>
                              <a:pt x="76345" y="8877"/>
                              <a:pt x="79896" y="10653"/>
                              <a:pt x="83447" y="12428"/>
                            </a:cubicBezTo>
                            <a:cubicBezTo>
                              <a:pt x="95876" y="19530"/>
                              <a:pt x="108304" y="30183"/>
                              <a:pt x="117181" y="40836"/>
                            </a:cubicBezTo>
                            <a:cubicBezTo>
                              <a:pt x="122508" y="46162"/>
                              <a:pt x="126059" y="51489"/>
                              <a:pt x="129610" y="58591"/>
                            </a:cubicBezTo>
                            <a:cubicBezTo>
                              <a:pt x="133161" y="65693"/>
                              <a:pt x="136712" y="71019"/>
                              <a:pt x="140263" y="78121"/>
                            </a:cubicBezTo>
                            <a:lnTo>
                              <a:pt x="154466" y="111855"/>
                            </a:lnTo>
                            <a:lnTo>
                              <a:pt x="120732" y="102978"/>
                            </a:lnTo>
                            <a:cubicBezTo>
                              <a:pt x="118957" y="102978"/>
                              <a:pt x="115406" y="101202"/>
                              <a:pt x="111855" y="101202"/>
                            </a:cubicBezTo>
                            <a:lnTo>
                              <a:pt x="101202" y="99427"/>
                            </a:lnTo>
                            <a:cubicBezTo>
                              <a:pt x="94100" y="99427"/>
                              <a:pt x="88774" y="97651"/>
                              <a:pt x="81672" y="97651"/>
                            </a:cubicBezTo>
                            <a:cubicBezTo>
                              <a:pt x="78121" y="97651"/>
                              <a:pt x="76345" y="97651"/>
                              <a:pt x="72795" y="99427"/>
                            </a:cubicBezTo>
                            <a:lnTo>
                              <a:pt x="69244" y="101202"/>
                            </a:lnTo>
                            <a:cubicBezTo>
                              <a:pt x="67468" y="101202"/>
                              <a:pt x="67468" y="102978"/>
                              <a:pt x="65693" y="102978"/>
                            </a:cubicBezTo>
                            <a:cubicBezTo>
                              <a:pt x="63917" y="102978"/>
                              <a:pt x="63917" y="104753"/>
                              <a:pt x="62142" y="104753"/>
                            </a:cubicBezTo>
                            <a:cubicBezTo>
                              <a:pt x="60366" y="106529"/>
                              <a:pt x="60366" y="106529"/>
                              <a:pt x="58591" y="108304"/>
                            </a:cubicBezTo>
                            <a:cubicBezTo>
                              <a:pt x="56815" y="111855"/>
                              <a:pt x="56815" y="115406"/>
                              <a:pt x="55040" y="118957"/>
                            </a:cubicBezTo>
                            <a:cubicBezTo>
                              <a:pt x="53264" y="115406"/>
                              <a:pt x="51489" y="111855"/>
                              <a:pt x="51489" y="106529"/>
                            </a:cubicBezTo>
                            <a:cubicBezTo>
                              <a:pt x="51489" y="104753"/>
                              <a:pt x="51489" y="101202"/>
                              <a:pt x="51489" y="99427"/>
                            </a:cubicBezTo>
                            <a:cubicBezTo>
                              <a:pt x="51489" y="97651"/>
                              <a:pt x="53264" y="94100"/>
                              <a:pt x="53264" y="92325"/>
                            </a:cubicBezTo>
                            <a:cubicBezTo>
                              <a:pt x="55040" y="90549"/>
                              <a:pt x="55040" y="86998"/>
                              <a:pt x="56815" y="85223"/>
                            </a:cubicBezTo>
                            <a:cubicBezTo>
                              <a:pt x="58591" y="83447"/>
                              <a:pt x="60366" y="81672"/>
                              <a:pt x="62142" y="79896"/>
                            </a:cubicBezTo>
                            <a:cubicBezTo>
                              <a:pt x="65693" y="76345"/>
                              <a:pt x="69244" y="74570"/>
                              <a:pt x="74570" y="72794"/>
                            </a:cubicBezTo>
                            <a:cubicBezTo>
                              <a:pt x="83447" y="69243"/>
                              <a:pt x="90549" y="67468"/>
                              <a:pt x="99427" y="65693"/>
                            </a:cubicBezTo>
                            <a:cubicBezTo>
                              <a:pt x="102978" y="65693"/>
                              <a:pt x="108304" y="65693"/>
                              <a:pt x="111855" y="63917"/>
                            </a:cubicBezTo>
                            <a:cubicBezTo>
                              <a:pt x="115406" y="63917"/>
                              <a:pt x="120732" y="63917"/>
                              <a:pt x="124283" y="63917"/>
                            </a:cubicBezTo>
                            <a:lnTo>
                              <a:pt x="104753" y="90549"/>
                            </a:lnTo>
                            <a:cubicBezTo>
                              <a:pt x="101202" y="86998"/>
                              <a:pt x="97651" y="81672"/>
                              <a:pt x="94100" y="76345"/>
                            </a:cubicBezTo>
                            <a:cubicBezTo>
                              <a:pt x="90549" y="71019"/>
                              <a:pt x="86998" y="67468"/>
                              <a:pt x="83447" y="62142"/>
                            </a:cubicBezTo>
                            <a:cubicBezTo>
                              <a:pt x="79896" y="56815"/>
                              <a:pt x="76345" y="53264"/>
                              <a:pt x="72795" y="49713"/>
                            </a:cubicBezTo>
                            <a:cubicBezTo>
                              <a:pt x="69244" y="46162"/>
                              <a:pt x="63917" y="40836"/>
                              <a:pt x="60366" y="37285"/>
                            </a:cubicBezTo>
                            <a:cubicBezTo>
                              <a:pt x="58591" y="35510"/>
                              <a:pt x="56815" y="33734"/>
                              <a:pt x="53264" y="31958"/>
                            </a:cubicBezTo>
                            <a:cubicBezTo>
                              <a:pt x="51489" y="30183"/>
                              <a:pt x="49713" y="28408"/>
                              <a:pt x="46162" y="26632"/>
                            </a:cubicBezTo>
                            <a:cubicBezTo>
                              <a:pt x="44387" y="24857"/>
                              <a:pt x="40836" y="23081"/>
                              <a:pt x="39060" y="21306"/>
                            </a:cubicBezTo>
                            <a:cubicBezTo>
                              <a:pt x="37285" y="19530"/>
                              <a:pt x="33734" y="17755"/>
                              <a:pt x="31959" y="17755"/>
                            </a:cubicBezTo>
                            <a:cubicBezTo>
                              <a:pt x="30183" y="15979"/>
                              <a:pt x="26632" y="15979"/>
                              <a:pt x="23081" y="14204"/>
                            </a:cubicBezTo>
                            <a:cubicBezTo>
                              <a:pt x="19530" y="12428"/>
                              <a:pt x="17755" y="12428"/>
                              <a:pt x="14204" y="12428"/>
                            </a:cubicBezTo>
                            <a:cubicBezTo>
                              <a:pt x="10653" y="12428"/>
                              <a:pt x="8877" y="10653"/>
                              <a:pt x="5326" y="10653"/>
                            </a:cubicBezTo>
                            <a:cubicBezTo>
                              <a:pt x="7102" y="15979"/>
                              <a:pt x="3551" y="15979"/>
                              <a:pt x="0" y="14204"/>
                            </a:cubicBezTo>
                            <a:close/>
                          </a:path>
                        </a:pathLst>
                      </a:custGeom>
                      <a:solidFill>
                        <a:srgbClr val="A65E3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8" name="Graphic 43">
                      <a:extLst>
                        <a:ext uri="{FF2B5EF4-FFF2-40B4-BE49-F238E27FC236}">
                          <a16:creationId xmlns:a16="http://schemas.microsoft.com/office/drawing/2014/main" id="{71F0B945-71B7-04AC-4A7F-3585CC6C7F9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5314" y="1933900"/>
                      <a:ext cx="889640" cy="547350"/>
                      <a:chOff x="3375314" y="1933900"/>
                      <a:chExt cx="889640" cy="547350"/>
                    </a:xfrm>
                  </p:grpSpPr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E3C4BB84-11BD-634B-1325-265F188609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82692" y="2014763"/>
                        <a:ext cx="127992" cy="127992"/>
                      </a:xfrm>
                      <a:custGeom>
                        <a:avLst/>
                        <a:gdLst>
                          <a:gd name="connsiteX0" fmla="*/ 127913 w 127992"/>
                          <a:gd name="connsiteY0" fmla="*/ 65772 h 127992"/>
                          <a:gd name="connsiteX1" fmla="*/ 62221 w 127992"/>
                          <a:gd name="connsiteY1" fmla="*/ 127913 h 127992"/>
                          <a:gd name="connsiteX2" fmla="*/ 79 w 127992"/>
                          <a:gd name="connsiteY2" fmla="*/ 62221 h 127992"/>
                          <a:gd name="connsiteX3" fmla="*/ 65772 w 127992"/>
                          <a:gd name="connsiteY3" fmla="*/ 79 h 127992"/>
                          <a:gd name="connsiteX4" fmla="*/ 127913 w 127992"/>
                          <a:gd name="connsiteY4" fmla="*/ 65772 h 127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7992" h="127992">
                            <a:moveTo>
                              <a:pt x="127913" y="65772"/>
                            </a:moveTo>
                            <a:cubicBezTo>
                              <a:pt x="127913" y="101281"/>
                              <a:pt x="97730" y="129689"/>
                              <a:pt x="62221" y="127913"/>
                            </a:cubicBezTo>
                            <a:cubicBezTo>
                              <a:pt x="26711" y="127913"/>
                              <a:pt x="-1697" y="97730"/>
                              <a:pt x="79" y="62221"/>
                            </a:cubicBezTo>
                            <a:cubicBezTo>
                              <a:pt x="79" y="26711"/>
                              <a:pt x="30262" y="-1697"/>
                              <a:pt x="65772" y="79"/>
                            </a:cubicBezTo>
                            <a:cubicBezTo>
                              <a:pt x="101281" y="1854"/>
                              <a:pt x="129689" y="30262"/>
                              <a:pt x="127913" y="65772"/>
                            </a:cubicBezTo>
                            <a:close/>
                          </a:path>
                        </a:pathLst>
                      </a:custGeom>
                      <a:solidFill>
                        <a:srgbClr val="312734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A2EE27EB-319A-DC37-AEF1-218213105C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06865" y="2110639"/>
                        <a:ext cx="127913" cy="127992"/>
                      </a:xfrm>
                      <a:custGeom>
                        <a:avLst/>
                        <a:gdLst>
                          <a:gd name="connsiteX0" fmla="*/ 127913 w 127913"/>
                          <a:gd name="connsiteY0" fmla="*/ 65771 h 127992"/>
                          <a:gd name="connsiteX1" fmla="*/ 62221 w 127913"/>
                          <a:gd name="connsiteY1" fmla="*/ 127913 h 127992"/>
                          <a:gd name="connsiteX2" fmla="*/ 79 w 127913"/>
                          <a:gd name="connsiteY2" fmla="*/ 62221 h 127992"/>
                          <a:gd name="connsiteX3" fmla="*/ 65771 w 127913"/>
                          <a:gd name="connsiteY3" fmla="*/ 79 h 127992"/>
                          <a:gd name="connsiteX4" fmla="*/ 127913 w 127913"/>
                          <a:gd name="connsiteY4" fmla="*/ 65771 h 127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7913" h="127992">
                            <a:moveTo>
                              <a:pt x="127913" y="65771"/>
                            </a:moveTo>
                            <a:cubicBezTo>
                              <a:pt x="127913" y="101281"/>
                              <a:pt x="97730" y="129689"/>
                              <a:pt x="62221" y="127913"/>
                            </a:cubicBezTo>
                            <a:cubicBezTo>
                              <a:pt x="26711" y="127913"/>
                              <a:pt x="-1697" y="97730"/>
                              <a:pt x="79" y="62221"/>
                            </a:cubicBezTo>
                            <a:cubicBezTo>
                              <a:pt x="79" y="26711"/>
                              <a:pt x="30262" y="-1697"/>
                              <a:pt x="65771" y="79"/>
                            </a:cubicBezTo>
                            <a:cubicBezTo>
                              <a:pt x="101281" y="79"/>
                              <a:pt x="127913" y="30262"/>
                              <a:pt x="127913" y="65771"/>
                            </a:cubicBezTo>
                            <a:close/>
                          </a:path>
                        </a:pathLst>
                      </a:custGeom>
                      <a:solidFill>
                        <a:srgbClr val="312734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DACF3D55-8A41-0891-3028-EB11F467A2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22979" y="2050352"/>
                        <a:ext cx="154466" cy="234362"/>
                      </a:xfrm>
                      <a:custGeom>
                        <a:avLst/>
                        <a:gdLst>
                          <a:gd name="connsiteX0" fmla="*/ 5326 w 154466"/>
                          <a:gd name="connsiteY0" fmla="*/ 0 h 234362"/>
                          <a:gd name="connsiteX1" fmla="*/ 23081 w 154466"/>
                          <a:gd name="connsiteY1" fmla="*/ 23081 h 234362"/>
                          <a:gd name="connsiteX2" fmla="*/ 37285 w 154466"/>
                          <a:gd name="connsiteY2" fmla="*/ 47938 h 234362"/>
                          <a:gd name="connsiteX3" fmla="*/ 60366 w 154466"/>
                          <a:gd name="connsiteY3" fmla="*/ 97651 h 234362"/>
                          <a:gd name="connsiteX4" fmla="*/ 26632 w 154466"/>
                          <a:gd name="connsiteY4" fmla="*/ 81672 h 234362"/>
                          <a:gd name="connsiteX5" fmla="*/ 44387 w 154466"/>
                          <a:gd name="connsiteY5" fmla="*/ 74570 h 234362"/>
                          <a:gd name="connsiteX6" fmla="*/ 62142 w 154466"/>
                          <a:gd name="connsiteY6" fmla="*/ 71019 h 234362"/>
                          <a:gd name="connsiteX7" fmla="*/ 101202 w 154466"/>
                          <a:gd name="connsiteY7" fmla="*/ 71019 h 234362"/>
                          <a:gd name="connsiteX8" fmla="*/ 142038 w 154466"/>
                          <a:gd name="connsiteY8" fmla="*/ 94100 h 234362"/>
                          <a:gd name="connsiteX9" fmla="*/ 152691 w 154466"/>
                          <a:gd name="connsiteY9" fmla="*/ 115406 h 234362"/>
                          <a:gd name="connsiteX10" fmla="*/ 154466 w 154466"/>
                          <a:gd name="connsiteY10" fmla="*/ 129610 h 234362"/>
                          <a:gd name="connsiteX11" fmla="*/ 154466 w 154466"/>
                          <a:gd name="connsiteY11" fmla="*/ 142038 h 234362"/>
                          <a:gd name="connsiteX12" fmla="*/ 136712 w 154466"/>
                          <a:gd name="connsiteY12" fmla="*/ 179323 h 234362"/>
                          <a:gd name="connsiteX13" fmla="*/ 111855 w 154466"/>
                          <a:gd name="connsiteY13" fmla="*/ 204180 h 234362"/>
                          <a:gd name="connsiteX14" fmla="*/ 53264 w 154466"/>
                          <a:gd name="connsiteY14" fmla="*/ 234363 h 234362"/>
                          <a:gd name="connsiteX15" fmla="*/ 88774 w 154466"/>
                          <a:gd name="connsiteY15" fmla="*/ 182874 h 234362"/>
                          <a:gd name="connsiteX16" fmla="*/ 102978 w 154466"/>
                          <a:gd name="connsiteY16" fmla="*/ 158017 h 234362"/>
                          <a:gd name="connsiteX17" fmla="*/ 108304 w 154466"/>
                          <a:gd name="connsiteY17" fmla="*/ 136712 h 234362"/>
                          <a:gd name="connsiteX18" fmla="*/ 108304 w 154466"/>
                          <a:gd name="connsiteY18" fmla="*/ 133161 h 234362"/>
                          <a:gd name="connsiteX19" fmla="*/ 108304 w 154466"/>
                          <a:gd name="connsiteY19" fmla="*/ 131385 h 234362"/>
                          <a:gd name="connsiteX20" fmla="*/ 104753 w 154466"/>
                          <a:gd name="connsiteY20" fmla="*/ 126059 h 234362"/>
                          <a:gd name="connsiteX21" fmla="*/ 92325 w 154466"/>
                          <a:gd name="connsiteY21" fmla="*/ 120732 h 234362"/>
                          <a:gd name="connsiteX22" fmla="*/ 69244 w 154466"/>
                          <a:gd name="connsiteY22" fmla="*/ 120732 h 234362"/>
                          <a:gd name="connsiteX23" fmla="*/ 56815 w 154466"/>
                          <a:gd name="connsiteY23" fmla="*/ 124283 h 234362"/>
                          <a:gd name="connsiteX24" fmla="*/ 44387 w 154466"/>
                          <a:gd name="connsiteY24" fmla="*/ 127834 h 234362"/>
                          <a:gd name="connsiteX25" fmla="*/ 17755 w 154466"/>
                          <a:gd name="connsiteY25" fmla="*/ 136712 h 234362"/>
                          <a:gd name="connsiteX26" fmla="*/ 10653 w 154466"/>
                          <a:gd name="connsiteY26" fmla="*/ 111855 h 234362"/>
                          <a:gd name="connsiteX27" fmla="*/ 1776 w 154466"/>
                          <a:gd name="connsiteY27" fmla="*/ 56815 h 234362"/>
                          <a:gd name="connsiteX28" fmla="*/ 0 w 154466"/>
                          <a:gd name="connsiteY28" fmla="*/ 28408 h 234362"/>
                          <a:gd name="connsiteX29" fmla="*/ 5326 w 154466"/>
                          <a:gd name="connsiteY29" fmla="*/ 0 h 2343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54466" h="234362">
                            <a:moveTo>
                              <a:pt x="5326" y="0"/>
                            </a:moveTo>
                            <a:cubicBezTo>
                              <a:pt x="12428" y="7102"/>
                              <a:pt x="17755" y="15979"/>
                              <a:pt x="23081" y="23081"/>
                            </a:cubicBezTo>
                            <a:cubicBezTo>
                              <a:pt x="28408" y="30183"/>
                              <a:pt x="33734" y="39061"/>
                              <a:pt x="37285" y="47938"/>
                            </a:cubicBezTo>
                            <a:cubicBezTo>
                              <a:pt x="46162" y="63917"/>
                              <a:pt x="53264" y="81672"/>
                              <a:pt x="60366" y="97651"/>
                            </a:cubicBezTo>
                            <a:lnTo>
                              <a:pt x="26632" y="81672"/>
                            </a:lnTo>
                            <a:cubicBezTo>
                              <a:pt x="33734" y="78121"/>
                              <a:pt x="39061" y="76346"/>
                              <a:pt x="44387" y="74570"/>
                            </a:cubicBezTo>
                            <a:cubicBezTo>
                              <a:pt x="49713" y="72794"/>
                              <a:pt x="56815" y="71019"/>
                              <a:pt x="62142" y="71019"/>
                            </a:cubicBezTo>
                            <a:cubicBezTo>
                              <a:pt x="74570" y="69244"/>
                              <a:pt x="86998" y="67468"/>
                              <a:pt x="101202" y="71019"/>
                            </a:cubicBezTo>
                            <a:cubicBezTo>
                              <a:pt x="115406" y="72794"/>
                              <a:pt x="131385" y="81672"/>
                              <a:pt x="142038" y="94100"/>
                            </a:cubicBezTo>
                            <a:cubicBezTo>
                              <a:pt x="147365" y="101202"/>
                              <a:pt x="150915" y="108304"/>
                              <a:pt x="152691" y="115406"/>
                            </a:cubicBezTo>
                            <a:cubicBezTo>
                              <a:pt x="152691" y="117181"/>
                              <a:pt x="154466" y="126059"/>
                              <a:pt x="154466" y="129610"/>
                            </a:cubicBezTo>
                            <a:cubicBezTo>
                              <a:pt x="154466" y="133161"/>
                              <a:pt x="154466" y="138487"/>
                              <a:pt x="154466" y="142038"/>
                            </a:cubicBezTo>
                            <a:cubicBezTo>
                              <a:pt x="152691" y="158017"/>
                              <a:pt x="145589" y="168670"/>
                              <a:pt x="136712" y="179323"/>
                            </a:cubicBezTo>
                            <a:cubicBezTo>
                              <a:pt x="129610" y="188200"/>
                              <a:pt x="120732" y="197078"/>
                              <a:pt x="111855" y="204180"/>
                            </a:cubicBezTo>
                            <a:cubicBezTo>
                              <a:pt x="94100" y="218384"/>
                              <a:pt x="74570" y="229036"/>
                              <a:pt x="53264" y="234363"/>
                            </a:cubicBezTo>
                            <a:cubicBezTo>
                              <a:pt x="65693" y="216608"/>
                              <a:pt x="78121" y="200629"/>
                              <a:pt x="88774" y="182874"/>
                            </a:cubicBezTo>
                            <a:cubicBezTo>
                              <a:pt x="94100" y="173997"/>
                              <a:pt x="99427" y="166895"/>
                              <a:pt x="102978" y="158017"/>
                            </a:cubicBezTo>
                            <a:cubicBezTo>
                              <a:pt x="106529" y="150915"/>
                              <a:pt x="108304" y="142038"/>
                              <a:pt x="108304" y="136712"/>
                            </a:cubicBezTo>
                            <a:cubicBezTo>
                              <a:pt x="108304" y="134936"/>
                              <a:pt x="108304" y="134936"/>
                              <a:pt x="108304" y="133161"/>
                            </a:cubicBezTo>
                            <a:cubicBezTo>
                              <a:pt x="108304" y="131385"/>
                              <a:pt x="108304" y="134936"/>
                              <a:pt x="108304" y="131385"/>
                            </a:cubicBezTo>
                            <a:cubicBezTo>
                              <a:pt x="106529" y="129610"/>
                              <a:pt x="104753" y="126059"/>
                              <a:pt x="104753" y="126059"/>
                            </a:cubicBezTo>
                            <a:cubicBezTo>
                              <a:pt x="101202" y="122508"/>
                              <a:pt x="97651" y="120732"/>
                              <a:pt x="92325" y="120732"/>
                            </a:cubicBezTo>
                            <a:cubicBezTo>
                              <a:pt x="86998" y="118957"/>
                              <a:pt x="78121" y="120732"/>
                              <a:pt x="69244" y="120732"/>
                            </a:cubicBezTo>
                            <a:cubicBezTo>
                              <a:pt x="65693" y="120732"/>
                              <a:pt x="60366" y="122508"/>
                              <a:pt x="56815" y="124283"/>
                            </a:cubicBezTo>
                            <a:cubicBezTo>
                              <a:pt x="53264" y="126059"/>
                              <a:pt x="47938" y="127834"/>
                              <a:pt x="44387" y="127834"/>
                            </a:cubicBezTo>
                            <a:lnTo>
                              <a:pt x="17755" y="136712"/>
                            </a:lnTo>
                            <a:lnTo>
                              <a:pt x="10653" y="111855"/>
                            </a:lnTo>
                            <a:cubicBezTo>
                              <a:pt x="5326" y="94100"/>
                              <a:pt x="3551" y="76346"/>
                              <a:pt x="1776" y="56815"/>
                            </a:cubicBezTo>
                            <a:cubicBezTo>
                              <a:pt x="1776" y="47938"/>
                              <a:pt x="0" y="37285"/>
                              <a:pt x="0" y="28408"/>
                            </a:cubicBezTo>
                            <a:cubicBezTo>
                              <a:pt x="3551" y="19530"/>
                              <a:pt x="3551" y="8877"/>
                              <a:pt x="5326" y="0"/>
                            </a:cubicBezTo>
                            <a:close/>
                          </a:path>
                        </a:pathLst>
                      </a:custGeom>
                      <a:solidFill>
                        <a:srgbClr val="BD573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009A593F-C9AF-2E2A-B892-D56AE66634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46171" y="1933900"/>
                        <a:ext cx="161163" cy="70955"/>
                      </a:xfrm>
                      <a:custGeom>
                        <a:avLst/>
                        <a:gdLst>
                          <a:gd name="connsiteX0" fmla="*/ 152007 w 161163"/>
                          <a:gd name="connsiteY0" fmla="*/ 18801 h 70955"/>
                          <a:gd name="connsiteX1" fmla="*/ 47254 w 161163"/>
                          <a:gd name="connsiteY1" fmla="*/ 6372 h 70955"/>
                          <a:gd name="connsiteX2" fmla="*/ 4642 w 161163"/>
                          <a:gd name="connsiteY2" fmla="*/ 64963 h 70955"/>
                          <a:gd name="connsiteX3" fmla="*/ 17070 w 161163"/>
                          <a:gd name="connsiteY3" fmla="*/ 70289 h 70955"/>
                          <a:gd name="connsiteX4" fmla="*/ 130701 w 161163"/>
                          <a:gd name="connsiteY4" fmla="*/ 56085 h 70955"/>
                          <a:gd name="connsiteX5" fmla="*/ 152007 w 161163"/>
                          <a:gd name="connsiteY5" fmla="*/ 18801 h 70955"/>
                          <a:gd name="connsiteX6" fmla="*/ 152007 w 161163"/>
                          <a:gd name="connsiteY6" fmla="*/ 18801 h 709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61163" h="70955">
                            <a:moveTo>
                              <a:pt x="152007" y="18801"/>
                            </a:moveTo>
                            <a:cubicBezTo>
                              <a:pt x="121824" y="-2505"/>
                              <a:pt x="82763" y="-4281"/>
                              <a:pt x="47254" y="6372"/>
                            </a:cubicBezTo>
                            <a:cubicBezTo>
                              <a:pt x="24172" y="13474"/>
                              <a:pt x="-13113" y="36555"/>
                              <a:pt x="4642" y="64963"/>
                            </a:cubicBezTo>
                            <a:cubicBezTo>
                              <a:pt x="8193" y="70289"/>
                              <a:pt x="11744" y="72065"/>
                              <a:pt x="17070" y="70289"/>
                            </a:cubicBezTo>
                            <a:cubicBezTo>
                              <a:pt x="56131" y="63187"/>
                              <a:pt x="88089" y="36555"/>
                              <a:pt x="130701" y="56085"/>
                            </a:cubicBezTo>
                            <a:cubicBezTo>
                              <a:pt x="153782" y="66738"/>
                              <a:pt x="173312" y="34780"/>
                              <a:pt x="152007" y="18801"/>
                            </a:cubicBezTo>
                            <a:lnTo>
                              <a:pt x="152007" y="18801"/>
                            </a:lnTo>
                            <a:close/>
                          </a:path>
                        </a:pathLst>
                      </a:custGeom>
                      <a:solidFill>
                        <a:srgbClr val="6B3D1B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3" name="Freeform: Shape 82">
                        <a:extLst>
                          <a:ext uri="{FF2B5EF4-FFF2-40B4-BE49-F238E27FC236}">
                            <a16:creationId xmlns:a16="http://schemas.microsoft.com/office/drawing/2014/main" id="{C97DEF0F-31AC-EFA4-05AD-3BFE74CE38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72318" y="2023419"/>
                        <a:ext cx="159438" cy="83748"/>
                      </a:xfrm>
                      <a:custGeom>
                        <a:avLst/>
                        <a:gdLst>
                          <a:gd name="connsiteX0" fmla="*/ 148256 w 159438"/>
                          <a:gd name="connsiteY0" fmla="*/ 10953 h 83748"/>
                          <a:gd name="connsiteX1" fmla="*/ 39952 w 159438"/>
                          <a:gd name="connsiteY1" fmla="*/ 14504 h 83748"/>
                          <a:gd name="connsiteX2" fmla="*/ 7993 w 159438"/>
                          <a:gd name="connsiteY2" fmla="*/ 80197 h 83748"/>
                          <a:gd name="connsiteX3" fmla="*/ 18646 w 159438"/>
                          <a:gd name="connsiteY3" fmla="*/ 83748 h 83748"/>
                          <a:gd name="connsiteX4" fmla="*/ 130501 w 159438"/>
                          <a:gd name="connsiteY4" fmla="*/ 50014 h 83748"/>
                          <a:gd name="connsiteX5" fmla="*/ 148256 w 159438"/>
                          <a:gd name="connsiteY5" fmla="*/ 10953 h 83748"/>
                          <a:gd name="connsiteX6" fmla="*/ 148256 w 159438"/>
                          <a:gd name="connsiteY6" fmla="*/ 10953 h 837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9438" h="83748">
                            <a:moveTo>
                              <a:pt x="148256" y="10953"/>
                            </a:moveTo>
                            <a:cubicBezTo>
                              <a:pt x="112746" y="-5026"/>
                              <a:pt x="75461" y="-3250"/>
                              <a:pt x="39952" y="14504"/>
                            </a:cubicBezTo>
                            <a:cubicBezTo>
                              <a:pt x="16871" y="25157"/>
                              <a:pt x="-15088" y="55340"/>
                              <a:pt x="7993" y="80197"/>
                            </a:cubicBezTo>
                            <a:cubicBezTo>
                              <a:pt x="9769" y="83748"/>
                              <a:pt x="15095" y="83748"/>
                              <a:pt x="18646" y="83748"/>
                            </a:cubicBezTo>
                            <a:cubicBezTo>
                              <a:pt x="57707" y="69544"/>
                              <a:pt x="86114" y="37586"/>
                              <a:pt x="130501" y="50014"/>
                            </a:cubicBezTo>
                            <a:cubicBezTo>
                              <a:pt x="155358" y="55340"/>
                              <a:pt x="171337" y="21606"/>
                              <a:pt x="148256" y="10953"/>
                            </a:cubicBezTo>
                            <a:lnTo>
                              <a:pt x="148256" y="10953"/>
                            </a:lnTo>
                            <a:close/>
                          </a:path>
                        </a:pathLst>
                      </a:custGeom>
                      <a:solidFill>
                        <a:srgbClr val="6B3D1B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4" name="Freeform: Shape 83">
                        <a:extLst>
                          <a:ext uri="{FF2B5EF4-FFF2-40B4-BE49-F238E27FC236}">
                            <a16:creationId xmlns:a16="http://schemas.microsoft.com/office/drawing/2014/main" id="{6D17547C-F3DF-1CAA-88E4-7AB4AD608E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5314" y="2244833"/>
                        <a:ext cx="200756" cy="145892"/>
                      </a:xfrm>
                      <a:custGeom>
                        <a:avLst/>
                        <a:gdLst>
                          <a:gd name="connsiteX0" fmla="*/ 65938 w 200756"/>
                          <a:gd name="connsiteY0" fmla="*/ 6148 h 145892"/>
                          <a:gd name="connsiteX1" fmla="*/ 195548 w 200756"/>
                          <a:gd name="connsiteY1" fmla="*/ 91370 h 145892"/>
                          <a:gd name="connsiteX2" fmla="*/ 10898 w 200756"/>
                          <a:gd name="connsiteY2" fmla="*/ 112676 h 145892"/>
                          <a:gd name="connsiteX3" fmla="*/ 65938 w 200756"/>
                          <a:gd name="connsiteY3" fmla="*/ 6148 h 145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00756" h="145892">
                            <a:moveTo>
                              <a:pt x="65938" y="6148"/>
                            </a:moveTo>
                            <a:cubicBezTo>
                              <a:pt x="129855" y="-13383"/>
                              <a:pt x="223955" y="13249"/>
                              <a:pt x="195548" y="91370"/>
                            </a:cubicBezTo>
                            <a:cubicBezTo>
                              <a:pt x="167140" y="139308"/>
                              <a:pt x="60611" y="174818"/>
                              <a:pt x="10898" y="112676"/>
                            </a:cubicBezTo>
                            <a:cubicBezTo>
                              <a:pt x="-21060" y="66514"/>
                              <a:pt x="23326" y="18576"/>
                              <a:pt x="65938" y="6148"/>
                            </a:cubicBezTo>
                            <a:close/>
                          </a:path>
                        </a:pathLst>
                      </a:custGeom>
                      <a:solidFill>
                        <a:srgbClr val="D4652F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5" name="Freeform: Shape 84">
                        <a:extLst>
                          <a:ext uri="{FF2B5EF4-FFF2-40B4-BE49-F238E27FC236}">
                            <a16:creationId xmlns:a16="http://schemas.microsoft.com/office/drawing/2014/main" id="{F208B0C0-70F7-8A11-33CE-386324D584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64933" y="2122325"/>
                        <a:ext cx="200021" cy="145892"/>
                      </a:xfrm>
                      <a:custGeom>
                        <a:avLst/>
                        <a:gdLst>
                          <a:gd name="connsiteX0" fmla="*/ 65203 w 200021"/>
                          <a:gd name="connsiteY0" fmla="*/ 6148 h 145892"/>
                          <a:gd name="connsiteX1" fmla="*/ 194813 w 200021"/>
                          <a:gd name="connsiteY1" fmla="*/ 91370 h 145892"/>
                          <a:gd name="connsiteX2" fmla="*/ 10164 w 200021"/>
                          <a:gd name="connsiteY2" fmla="*/ 112676 h 145892"/>
                          <a:gd name="connsiteX3" fmla="*/ 65203 w 200021"/>
                          <a:gd name="connsiteY3" fmla="*/ 6148 h 145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00021" h="145892">
                            <a:moveTo>
                              <a:pt x="65203" y="6148"/>
                            </a:moveTo>
                            <a:cubicBezTo>
                              <a:pt x="129120" y="-13383"/>
                              <a:pt x="223221" y="13249"/>
                              <a:pt x="194813" y="91370"/>
                            </a:cubicBezTo>
                            <a:cubicBezTo>
                              <a:pt x="166405" y="139308"/>
                              <a:pt x="59877" y="174818"/>
                              <a:pt x="10164" y="112676"/>
                            </a:cubicBezTo>
                            <a:cubicBezTo>
                              <a:pt x="-20020" y="66514"/>
                              <a:pt x="22592" y="18576"/>
                              <a:pt x="65203" y="6148"/>
                            </a:cubicBezTo>
                            <a:close/>
                          </a:path>
                        </a:pathLst>
                      </a:custGeom>
                      <a:solidFill>
                        <a:srgbClr val="D4652F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86" name="Graphic 43">
                        <a:extLst>
                          <a:ext uri="{FF2B5EF4-FFF2-40B4-BE49-F238E27FC236}">
                            <a16:creationId xmlns:a16="http://schemas.microsoft.com/office/drawing/2014/main" id="{30D8A4ED-071D-F272-290C-0227CDA443A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661164" y="2280736"/>
                        <a:ext cx="305350" cy="200514"/>
                        <a:chOff x="3661164" y="2280736"/>
                        <a:chExt cx="305350" cy="200514"/>
                      </a:xfrm>
                    </p:grpSpPr>
                    <p:sp>
                      <p:nvSpPr>
                        <p:cNvPr id="87" name="Freeform: Shape 86">
                          <a:extLst>
                            <a:ext uri="{FF2B5EF4-FFF2-40B4-BE49-F238E27FC236}">
                              <a16:creationId xmlns:a16="http://schemas.microsoft.com/office/drawing/2014/main" id="{2E0DF061-217B-143E-DF74-FF5F8A17B2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1164" y="2281338"/>
                          <a:ext cx="305350" cy="199912"/>
                        </a:xfrm>
                        <a:custGeom>
                          <a:avLst/>
                          <a:gdLst>
                            <a:gd name="connsiteX0" fmla="*/ 300302 w 305350"/>
                            <a:gd name="connsiteY0" fmla="*/ 83273 h 199912"/>
                            <a:gd name="connsiteX1" fmla="*/ 174243 w 305350"/>
                            <a:gd name="connsiteY1" fmla="*/ 45988 h 199912"/>
                            <a:gd name="connsiteX2" fmla="*/ 19777 w 305350"/>
                            <a:gd name="connsiteY2" fmla="*/ 10478 h 199912"/>
                            <a:gd name="connsiteX3" fmla="*/ 124530 w 305350"/>
                            <a:gd name="connsiteY3" fmla="*/ 196903 h 199912"/>
                            <a:gd name="connsiteX4" fmla="*/ 300302 w 305350"/>
                            <a:gd name="connsiteY4" fmla="*/ 83273 h 1999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05350" h="199912">
                              <a:moveTo>
                                <a:pt x="300302" y="83273"/>
                              </a:moveTo>
                              <a:cubicBezTo>
                                <a:pt x="273670" y="30009"/>
                                <a:pt x="223956" y="51314"/>
                                <a:pt x="174243" y="45988"/>
                              </a:cubicBezTo>
                              <a:cubicBezTo>
                                <a:pt x="122754" y="40662"/>
                                <a:pt x="64164" y="-25031"/>
                                <a:pt x="19777" y="10478"/>
                              </a:cubicBezTo>
                              <a:cubicBezTo>
                                <a:pt x="-24610" y="45988"/>
                                <a:pt x="3798" y="177373"/>
                                <a:pt x="124530" y="196903"/>
                              </a:cubicBezTo>
                              <a:cubicBezTo>
                                <a:pt x="245262" y="216434"/>
                                <a:pt x="326934" y="136537"/>
                                <a:pt x="300302" y="8327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B3624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88" name="Freeform: Shape 87">
                          <a:extLst>
                            <a:ext uri="{FF2B5EF4-FFF2-40B4-BE49-F238E27FC236}">
                              <a16:creationId xmlns:a16="http://schemas.microsoft.com/office/drawing/2014/main" id="{634D006B-CE0B-DC91-DC89-AC84CD9F38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04022" y="2280736"/>
                          <a:ext cx="248566" cy="101071"/>
                        </a:xfrm>
                        <a:custGeom>
                          <a:avLst/>
                          <a:gdLst>
                            <a:gd name="connsiteX0" fmla="*/ 8877 w 248566"/>
                            <a:gd name="connsiteY0" fmla="*/ 34161 h 101071"/>
                            <a:gd name="connsiteX1" fmla="*/ 0 w 248566"/>
                            <a:gd name="connsiteY1" fmla="*/ 427 h 101071"/>
                            <a:gd name="connsiteX2" fmla="*/ 131385 w 248566"/>
                            <a:gd name="connsiteY2" fmla="*/ 46589 h 101071"/>
                            <a:gd name="connsiteX3" fmla="*/ 248567 w 248566"/>
                            <a:gd name="connsiteY3" fmla="*/ 69671 h 101071"/>
                            <a:gd name="connsiteX4" fmla="*/ 232587 w 248566"/>
                            <a:gd name="connsiteY4" fmla="*/ 78548 h 101071"/>
                            <a:gd name="connsiteX5" fmla="*/ 8877 w 248566"/>
                            <a:gd name="connsiteY5" fmla="*/ 34161 h 1010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48566" h="101071">
                              <a:moveTo>
                                <a:pt x="8877" y="34161"/>
                              </a:moveTo>
                              <a:cubicBezTo>
                                <a:pt x="3551" y="23508"/>
                                <a:pt x="0" y="11080"/>
                                <a:pt x="0" y="427"/>
                              </a:cubicBezTo>
                              <a:cubicBezTo>
                                <a:pt x="40836" y="-4899"/>
                                <a:pt x="88774" y="41263"/>
                                <a:pt x="131385" y="46589"/>
                              </a:cubicBezTo>
                              <a:cubicBezTo>
                                <a:pt x="177548" y="51916"/>
                                <a:pt x="220159" y="35937"/>
                                <a:pt x="248567" y="69671"/>
                              </a:cubicBezTo>
                              <a:cubicBezTo>
                                <a:pt x="243240" y="73221"/>
                                <a:pt x="237914" y="74997"/>
                                <a:pt x="232587" y="78548"/>
                              </a:cubicBezTo>
                              <a:cubicBezTo>
                                <a:pt x="142038" y="121159"/>
                                <a:pt x="40836" y="101629"/>
                                <a:pt x="8877" y="34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8324BB0B-15CF-A9F0-CBF1-357BAB71B65A}"/>
                      </a:ext>
                    </a:extLst>
                  </p:cNvPr>
                  <p:cNvSpPr/>
                  <p:nvPr/>
                </p:nvSpPr>
                <p:spPr>
                  <a:xfrm>
                    <a:off x="2974295" y="1433442"/>
                    <a:ext cx="1208599" cy="764517"/>
                  </a:xfrm>
                  <a:custGeom>
                    <a:avLst/>
                    <a:gdLst>
                      <a:gd name="connsiteX0" fmla="*/ 1205554 w 1208599"/>
                      <a:gd name="connsiteY0" fmla="*/ 338160 h 764517"/>
                      <a:gd name="connsiteX1" fmla="*/ 1045761 w 1208599"/>
                      <a:gd name="connsiteY1" fmla="*/ 403853 h 764517"/>
                      <a:gd name="connsiteX2" fmla="*/ 916152 w 1208599"/>
                      <a:gd name="connsiteY2" fmla="*/ 549442 h 764517"/>
                      <a:gd name="connsiteX3" fmla="*/ 754583 w 1208599"/>
                      <a:gd name="connsiteY3" fmla="*/ 501504 h 764517"/>
                      <a:gd name="connsiteX4" fmla="*/ 593015 w 1208599"/>
                      <a:gd name="connsiteY4" fmla="*/ 602706 h 764517"/>
                      <a:gd name="connsiteX5" fmla="*/ 477609 w 1208599"/>
                      <a:gd name="connsiteY5" fmla="*/ 542340 h 764517"/>
                      <a:gd name="connsiteX6" fmla="*/ 324918 w 1208599"/>
                      <a:gd name="connsiteY6" fmla="*/ 760723 h 764517"/>
                      <a:gd name="connsiteX7" fmla="*/ 108310 w 1208599"/>
                      <a:gd name="connsiteY7" fmla="*/ 631114 h 764517"/>
                      <a:gd name="connsiteX8" fmla="*/ 6 w 1208599"/>
                      <a:gd name="connsiteY8" fmla="*/ 444689 h 764517"/>
                      <a:gd name="connsiteX9" fmla="*/ 582362 w 1208599"/>
                      <a:gd name="connsiteY9" fmla="*/ 45207 h 764517"/>
                      <a:gd name="connsiteX10" fmla="*/ 1205554 w 1208599"/>
                      <a:gd name="connsiteY10" fmla="*/ 338160 h 7645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08599" h="764517">
                        <a:moveTo>
                          <a:pt x="1205554" y="338160"/>
                        </a:moveTo>
                        <a:cubicBezTo>
                          <a:pt x="1168269" y="426934"/>
                          <a:pt x="1045761" y="403853"/>
                          <a:pt x="1045761" y="403853"/>
                        </a:cubicBezTo>
                        <a:cubicBezTo>
                          <a:pt x="1045761" y="403853"/>
                          <a:pt x="1045761" y="513932"/>
                          <a:pt x="916152" y="549442"/>
                        </a:cubicBezTo>
                        <a:cubicBezTo>
                          <a:pt x="784766" y="584951"/>
                          <a:pt x="754583" y="501504"/>
                          <a:pt x="754583" y="501504"/>
                        </a:cubicBezTo>
                        <a:cubicBezTo>
                          <a:pt x="754583" y="501504"/>
                          <a:pt x="724400" y="599155"/>
                          <a:pt x="593015" y="602706"/>
                        </a:cubicBezTo>
                        <a:cubicBezTo>
                          <a:pt x="461630" y="606257"/>
                          <a:pt x="477609" y="542340"/>
                          <a:pt x="477609" y="542340"/>
                        </a:cubicBezTo>
                        <a:cubicBezTo>
                          <a:pt x="477609" y="542340"/>
                          <a:pt x="486486" y="730540"/>
                          <a:pt x="324918" y="760723"/>
                        </a:cubicBezTo>
                        <a:cubicBezTo>
                          <a:pt x="163350" y="790906"/>
                          <a:pt x="108310" y="631114"/>
                          <a:pt x="108310" y="631114"/>
                        </a:cubicBezTo>
                        <a:cubicBezTo>
                          <a:pt x="108310" y="631114"/>
                          <a:pt x="6" y="586727"/>
                          <a:pt x="6" y="444689"/>
                        </a:cubicBezTo>
                        <a:cubicBezTo>
                          <a:pt x="-1769" y="302651"/>
                          <a:pt x="385284" y="144633"/>
                          <a:pt x="582362" y="45207"/>
                        </a:cubicBezTo>
                        <a:cubicBezTo>
                          <a:pt x="932131" y="-128790"/>
                          <a:pt x="1242839" y="249386"/>
                          <a:pt x="1205554" y="338160"/>
                        </a:cubicBezTo>
                        <a:close/>
                      </a:path>
                    </a:pathLst>
                  </a:custGeom>
                  <a:solidFill>
                    <a:srgbClr val="6B3D1B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90" name="Graphic 43">
                    <a:extLst>
                      <a:ext uri="{FF2B5EF4-FFF2-40B4-BE49-F238E27FC236}">
                        <a16:creationId xmlns:a16="http://schemas.microsoft.com/office/drawing/2014/main" id="{7747411B-18FF-3CB9-B2AB-5BA4EC11A01C}"/>
                      </a:ext>
                    </a:extLst>
                  </p:cNvPr>
                  <p:cNvGrpSpPr/>
                  <p:nvPr/>
                </p:nvGrpSpPr>
                <p:grpSpPr>
                  <a:xfrm>
                    <a:off x="3334107" y="1228322"/>
                    <a:ext cx="849875" cy="776483"/>
                    <a:chOff x="3334107" y="1228322"/>
                    <a:chExt cx="849875" cy="776483"/>
                  </a:xfrm>
                  <a:solidFill>
                    <a:srgbClr val="855231"/>
                  </a:solidFill>
                </p:grpSpPr>
                <p:sp>
                  <p:nvSpPr>
                    <p:cNvPr id="91" name="Freeform: Shape 90">
                      <a:extLst>
                        <a:ext uri="{FF2B5EF4-FFF2-40B4-BE49-F238E27FC236}">
                          <a16:creationId xmlns:a16="http://schemas.microsoft.com/office/drawing/2014/main" id="{8AD2CBE5-460C-C972-18B5-7E374CA21D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1812" y="1643306"/>
                      <a:ext cx="101034" cy="233276"/>
                    </a:xfrm>
                    <a:custGeom>
                      <a:avLst/>
                      <a:gdLst>
                        <a:gd name="connsiteX0" fmla="*/ 76573 w 101034"/>
                        <a:gd name="connsiteY0" fmla="*/ 9339 h 233276"/>
                        <a:gd name="connsiteX1" fmla="*/ 42839 w 101034"/>
                        <a:gd name="connsiteY1" fmla="*/ 23543 h 233276"/>
                        <a:gd name="connsiteX2" fmla="*/ 41063 w 101034"/>
                        <a:gd name="connsiteY2" fmla="*/ 144275 h 233276"/>
                        <a:gd name="connsiteX3" fmla="*/ 227 w 101034"/>
                        <a:gd name="connsiteY3" fmla="*/ 215294 h 233276"/>
                        <a:gd name="connsiteX4" fmla="*/ 17982 w 101034"/>
                        <a:gd name="connsiteY4" fmla="*/ 233049 h 233276"/>
                        <a:gd name="connsiteX5" fmla="*/ 92552 w 101034"/>
                        <a:gd name="connsiteY5" fmla="*/ 154928 h 233276"/>
                        <a:gd name="connsiteX6" fmla="*/ 76573 w 101034"/>
                        <a:gd name="connsiteY6" fmla="*/ 9339 h 2332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1034" h="233276">
                          <a:moveTo>
                            <a:pt x="76573" y="9339"/>
                          </a:moveTo>
                          <a:cubicBezTo>
                            <a:pt x="67695" y="-10191"/>
                            <a:pt x="35737" y="4012"/>
                            <a:pt x="42839" y="23543"/>
                          </a:cubicBezTo>
                          <a:cubicBezTo>
                            <a:pt x="58818" y="66154"/>
                            <a:pt x="60594" y="101664"/>
                            <a:pt x="41063" y="144275"/>
                          </a:cubicBezTo>
                          <a:cubicBezTo>
                            <a:pt x="28635" y="169132"/>
                            <a:pt x="5554" y="185111"/>
                            <a:pt x="227" y="215294"/>
                          </a:cubicBezTo>
                          <a:cubicBezTo>
                            <a:pt x="-1548" y="225947"/>
                            <a:pt x="7329" y="234824"/>
                            <a:pt x="17982" y="233049"/>
                          </a:cubicBezTo>
                          <a:cubicBezTo>
                            <a:pt x="58818" y="224172"/>
                            <a:pt x="78348" y="190437"/>
                            <a:pt x="92552" y="154928"/>
                          </a:cubicBezTo>
                          <a:cubicBezTo>
                            <a:pt x="110307" y="101664"/>
                            <a:pt x="97879" y="55501"/>
                            <a:pt x="76573" y="9339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85951D07-400C-A5FB-8140-F372D58327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7817" y="1424995"/>
                      <a:ext cx="156165" cy="245632"/>
                    </a:xfrm>
                    <a:custGeom>
                      <a:avLst/>
                      <a:gdLst>
                        <a:gd name="connsiteX0" fmla="*/ 15321 w 156165"/>
                        <a:gd name="connsiteY0" fmla="*/ 389 h 245632"/>
                        <a:gd name="connsiteX1" fmla="*/ 15321 w 156165"/>
                        <a:gd name="connsiteY1" fmla="*/ 32348 h 245632"/>
                        <a:gd name="connsiteX2" fmla="*/ 105870 w 156165"/>
                        <a:gd name="connsiteY2" fmla="*/ 129999 h 245632"/>
                        <a:gd name="connsiteX3" fmla="*/ 65034 w 156165"/>
                        <a:gd name="connsiteY3" fmla="*/ 227650 h 245632"/>
                        <a:gd name="connsiteX4" fmla="*/ 82789 w 156165"/>
                        <a:gd name="connsiteY4" fmla="*/ 245405 h 245632"/>
                        <a:gd name="connsiteX5" fmla="*/ 15321 w 156165"/>
                        <a:gd name="connsiteY5" fmla="*/ 389 h 2456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6165" h="245632">
                          <a:moveTo>
                            <a:pt x="15321" y="389"/>
                          </a:moveTo>
                          <a:cubicBezTo>
                            <a:pt x="-4210" y="2165"/>
                            <a:pt x="-5985" y="30572"/>
                            <a:pt x="15321" y="32348"/>
                          </a:cubicBezTo>
                          <a:cubicBezTo>
                            <a:pt x="63259" y="34123"/>
                            <a:pt x="105870" y="82061"/>
                            <a:pt x="105870" y="129999"/>
                          </a:cubicBezTo>
                          <a:cubicBezTo>
                            <a:pt x="105870" y="163733"/>
                            <a:pt x="73911" y="195691"/>
                            <a:pt x="65034" y="227650"/>
                          </a:cubicBezTo>
                          <a:cubicBezTo>
                            <a:pt x="61483" y="238303"/>
                            <a:pt x="72136" y="247180"/>
                            <a:pt x="82789" y="245405"/>
                          </a:cubicBezTo>
                          <a:cubicBezTo>
                            <a:pt x="219500" y="201018"/>
                            <a:pt x="146706" y="-10264"/>
                            <a:pt x="15321" y="389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714AA47C-E2AC-3E45-30D5-29755B528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86260" y="1228322"/>
                      <a:ext cx="242397" cy="110500"/>
                    </a:xfrm>
                    <a:custGeom>
                      <a:avLst/>
                      <a:gdLst>
                        <a:gd name="connsiteX0" fmla="*/ 149147 w 242397"/>
                        <a:gd name="connsiteY0" fmla="*/ 3536 h 110500"/>
                        <a:gd name="connsiteX1" fmla="*/ 3558 w 242397"/>
                        <a:gd name="connsiteY1" fmla="*/ 72779 h 110500"/>
                        <a:gd name="connsiteX2" fmla="*/ 35517 w 242397"/>
                        <a:gd name="connsiteY2" fmla="*/ 97636 h 110500"/>
                        <a:gd name="connsiteX3" fmla="*/ 149147 w 242397"/>
                        <a:gd name="connsiteY3" fmla="*/ 63902 h 110500"/>
                        <a:gd name="connsiteX4" fmla="*/ 220166 w 242397"/>
                        <a:gd name="connsiteY4" fmla="*/ 110064 h 110500"/>
                        <a:gd name="connsiteX5" fmla="*/ 241472 w 242397"/>
                        <a:gd name="connsiteY5" fmla="*/ 97636 h 110500"/>
                        <a:gd name="connsiteX6" fmla="*/ 149147 w 242397"/>
                        <a:gd name="connsiteY6" fmla="*/ 3536 h 1105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42397" h="110500">
                          <a:moveTo>
                            <a:pt x="149147" y="3536"/>
                          </a:moveTo>
                          <a:cubicBezTo>
                            <a:pt x="92332" y="-12444"/>
                            <a:pt x="33741" y="28392"/>
                            <a:pt x="3558" y="72779"/>
                          </a:cubicBezTo>
                          <a:cubicBezTo>
                            <a:pt x="-10645" y="92309"/>
                            <a:pt x="21313" y="115391"/>
                            <a:pt x="35517" y="97636"/>
                          </a:cubicBezTo>
                          <a:cubicBezTo>
                            <a:pt x="65700" y="63902"/>
                            <a:pt x="106536" y="42596"/>
                            <a:pt x="149147" y="63902"/>
                          </a:cubicBezTo>
                          <a:cubicBezTo>
                            <a:pt x="175780" y="76330"/>
                            <a:pt x="189983" y="104738"/>
                            <a:pt x="220166" y="110064"/>
                          </a:cubicBezTo>
                          <a:cubicBezTo>
                            <a:pt x="229044" y="111840"/>
                            <a:pt x="239697" y="108289"/>
                            <a:pt x="241472" y="97636"/>
                          </a:cubicBezTo>
                          <a:cubicBezTo>
                            <a:pt x="250349" y="44372"/>
                            <a:pt x="193534" y="14189"/>
                            <a:pt x="149147" y="3536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A609A81F-DCEB-3A9E-47A2-C0CD5B4C1D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3180" y="1503773"/>
                      <a:ext cx="146108" cy="296230"/>
                    </a:xfrm>
                    <a:custGeom>
                      <a:avLst/>
                      <a:gdLst>
                        <a:gd name="connsiteX0" fmla="*/ 143454 w 146108"/>
                        <a:gd name="connsiteY0" fmla="*/ 145322 h 296230"/>
                        <a:gd name="connsiteX1" fmla="*/ 31599 w 146108"/>
                        <a:gd name="connsiteY1" fmla="*/ 3284 h 296230"/>
                        <a:gd name="connsiteX2" fmla="*/ 10293 w 146108"/>
                        <a:gd name="connsiteY2" fmla="*/ 40569 h 296230"/>
                        <a:gd name="connsiteX3" fmla="*/ 86638 w 146108"/>
                        <a:gd name="connsiteY3" fmla="*/ 168403 h 296230"/>
                        <a:gd name="connsiteX4" fmla="*/ 51129 w 146108"/>
                        <a:gd name="connsiteY4" fmla="*/ 278482 h 296230"/>
                        <a:gd name="connsiteX5" fmla="*/ 77761 w 146108"/>
                        <a:gd name="connsiteY5" fmla="*/ 294462 h 296230"/>
                        <a:gd name="connsiteX6" fmla="*/ 143454 w 146108"/>
                        <a:gd name="connsiteY6" fmla="*/ 145322 h 296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6108" h="296230">
                          <a:moveTo>
                            <a:pt x="143454" y="145322"/>
                          </a:moveTo>
                          <a:cubicBezTo>
                            <a:pt x="131025" y="81405"/>
                            <a:pt x="88414" y="33467"/>
                            <a:pt x="31599" y="3284"/>
                          </a:cubicBezTo>
                          <a:cubicBezTo>
                            <a:pt x="6742" y="-10920"/>
                            <a:pt x="-12788" y="24589"/>
                            <a:pt x="10293" y="40569"/>
                          </a:cubicBezTo>
                          <a:cubicBezTo>
                            <a:pt x="54680" y="70752"/>
                            <a:pt x="88414" y="113363"/>
                            <a:pt x="86638" y="168403"/>
                          </a:cubicBezTo>
                          <a:cubicBezTo>
                            <a:pt x="84863" y="211014"/>
                            <a:pt x="47578" y="234095"/>
                            <a:pt x="51129" y="278482"/>
                          </a:cubicBezTo>
                          <a:cubicBezTo>
                            <a:pt x="52904" y="292686"/>
                            <a:pt x="65333" y="299788"/>
                            <a:pt x="77761" y="294462"/>
                          </a:cubicBezTo>
                          <a:cubicBezTo>
                            <a:pt x="132801" y="266054"/>
                            <a:pt x="154106" y="205688"/>
                            <a:pt x="143454" y="145322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720C29EF-9E34-08CF-B672-DE1BCBFD45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34107" y="1766276"/>
                      <a:ext cx="103066" cy="238529"/>
                    </a:xfrm>
                    <a:custGeom>
                      <a:avLst/>
                      <a:gdLst>
                        <a:gd name="connsiteX0" fmla="*/ 101818 w 103066"/>
                        <a:gd name="connsiteY0" fmla="*/ 21306 h 238529"/>
                        <a:gd name="connsiteX1" fmla="*/ 57431 w 103066"/>
                        <a:gd name="connsiteY1" fmla="*/ 21306 h 238529"/>
                        <a:gd name="connsiteX2" fmla="*/ 41452 w 103066"/>
                        <a:gd name="connsiteY2" fmla="*/ 134936 h 238529"/>
                        <a:gd name="connsiteX3" fmla="*/ 616 w 103066"/>
                        <a:gd name="connsiteY3" fmla="*/ 216608 h 238529"/>
                        <a:gd name="connsiteX4" fmla="*/ 21922 w 103066"/>
                        <a:gd name="connsiteY4" fmla="*/ 237914 h 238529"/>
                        <a:gd name="connsiteX5" fmla="*/ 101818 w 103066"/>
                        <a:gd name="connsiteY5" fmla="*/ 21306 h 2385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3066" h="238529">
                          <a:moveTo>
                            <a:pt x="101818" y="21306"/>
                          </a:moveTo>
                          <a:cubicBezTo>
                            <a:pt x="100042" y="-7102"/>
                            <a:pt x="57431" y="-7102"/>
                            <a:pt x="57431" y="21306"/>
                          </a:cubicBezTo>
                          <a:cubicBezTo>
                            <a:pt x="57431" y="60366"/>
                            <a:pt x="57431" y="97651"/>
                            <a:pt x="41452" y="134936"/>
                          </a:cubicBezTo>
                          <a:cubicBezTo>
                            <a:pt x="29023" y="163344"/>
                            <a:pt x="9493" y="186425"/>
                            <a:pt x="616" y="216608"/>
                          </a:cubicBezTo>
                          <a:cubicBezTo>
                            <a:pt x="-2935" y="229036"/>
                            <a:pt x="9493" y="241465"/>
                            <a:pt x="21922" y="237914"/>
                          </a:cubicBezTo>
                          <a:cubicBezTo>
                            <a:pt x="107144" y="209506"/>
                            <a:pt x="105369" y="92325"/>
                            <a:pt x="101818" y="21306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  <p:grpSp>
          <p:nvGrpSpPr>
            <p:cNvPr id="96" name="Graphic 43">
              <a:extLst>
                <a:ext uri="{FF2B5EF4-FFF2-40B4-BE49-F238E27FC236}">
                  <a16:creationId xmlns:a16="http://schemas.microsoft.com/office/drawing/2014/main" id="{64D48FA3-1C77-8598-D86A-102AC8A8623C}"/>
                </a:ext>
              </a:extLst>
            </p:cNvPr>
            <p:cNvGrpSpPr/>
            <p:nvPr/>
          </p:nvGrpSpPr>
          <p:grpSpPr>
            <a:xfrm>
              <a:off x="4332042" y="716938"/>
              <a:ext cx="2704548" cy="5119262"/>
              <a:chOff x="4332042" y="716938"/>
              <a:chExt cx="2704548" cy="5119262"/>
            </a:xfrm>
          </p:grpSpPr>
          <p:grpSp>
            <p:nvGrpSpPr>
              <p:cNvPr id="97" name="Graphic 43">
                <a:extLst>
                  <a:ext uri="{FF2B5EF4-FFF2-40B4-BE49-F238E27FC236}">
                    <a16:creationId xmlns:a16="http://schemas.microsoft.com/office/drawing/2014/main" id="{4E1CF63D-8D74-07FC-3D55-41E29598BA56}"/>
                  </a:ext>
                </a:extLst>
              </p:cNvPr>
              <p:cNvGrpSpPr/>
              <p:nvPr/>
            </p:nvGrpSpPr>
            <p:grpSpPr>
              <a:xfrm>
                <a:off x="5538706" y="3570159"/>
                <a:ext cx="1417369" cy="2266041"/>
                <a:chOff x="5538706" y="3570159"/>
                <a:chExt cx="1417369" cy="2266041"/>
              </a:xfrm>
            </p:grpSpPr>
            <p:grpSp>
              <p:nvGrpSpPr>
                <p:cNvPr id="98" name="Graphic 43">
                  <a:extLst>
                    <a:ext uri="{FF2B5EF4-FFF2-40B4-BE49-F238E27FC236}">
                      <a16:creationId xmlns:a16="http://schemas.microsoft.com/office/drawing/2014/main" id="{9B68CB14-728A-BA52-1E43-8A1B5D08123B}"/>
                    </a:ext>
                  </a:extLst>
                </p:cNvPr>
                <p:cNvGrpSpPr/>
                <p:nvPr/>
              </p:nvGrpSpPr>
              <p:grpSpPr>
                <a:xfrm>
                  <a:off x="5538706" y="5033151"/>
                  <a:ext cx="1417369" cy="803049"/>
                  <a:chOff x="5538706" y="5033151"/>
                  <a:chExt cx="1417369" cy="803049"/>
                </a:xfrm>
              </p:grpSpPr>
              <p:grpSp>
                <p:nvGrpSpPr>
                  <p:cNvPr id="99" name="Graphic 43">
                    <a:extLst>
                      <a:ext uri="{FF2B5EF4-FFF2-40B4-BE49-F238E27FC236}">
                        <a16:creationId xmlns:a16="http://schemas.microsoft.com/office/drawing/2014/main" id="{D2D8AD8B-3F44-6A12-EC2B-835AC447458D}"/>
                      </a:ext>
                    </a:extLst>
                  </p:cNvPr>
                  <p:cNvGrpSpPr/>
                  <p:nvPr/>
                </p:nvGrpSpPr>
                <p:grpSpPr>
                  <a:xfrm>
                    <a:off x="5538706" y="5033151"/>
                    <a:ext cx="611172" cy="803049"/>
                    <a:chOff x="5538706" y="5033151"/>
                    <a:chExt cx="611172" cy="803049"/>
                  </a:xfrm>
                </p:grpSpPr>
                <p:sp>
                  <p:nvSpPr>
                    <p:cNvPr id="100" name="Freeform: Shape 99">
                      <a:extLst>
                        <a:ext uri="{FF2B5EF4-FFF2-40B4-BE49-F238E27FC236}">
                          <a16:creationId xmlns:a16="http://schemas.microsoft.com/office/drawing/2014/main" id="{8A3C0409-3E2A-C062-09C6-ED3682E97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8706" y="5239903"/>
                      <a:ext cx="611172" cy="596297"/>
                    </a:xfrm>
                    <a:custGeom>
                      <a:avLst/>
                      <a:gdLst>
                        <a:gd name="connsiteX0" fmla="*/ 255051 w 611172"/>
                        <a:gd name="connsiteY0" fmla="*/ 8080 h 596297"/>
                        <a:gd name="connsiteX1" fmla="*/ 196460 w 611172"/>
                        <a:gd name="connsiteY1" fmla="*/ 134139 h 596297"/>
                        <a:gd name="connsiteX2" fmla="*/ 2933 w 611172"/>
                        <a:gd name="connsiteY2" fmla="*/ 462602 h 596297"/>
                        <a:gd name="connsiteX3" fmla="*/ 279907 w 611172"/>
                        <a:gd name="connsiteY3" fmla="*/ 595763 h 596297"/>
                        <a:gd name="connsiteX4" fmla="*/ 533800 w 611172"/>
                        <a:gd name="connsiteY4" fmla="*/ 409338 h 596297"/>
                        <a:gd name="connsiteX5" fmla="*/ 610146 w 611172"/>
                        <a:gd name="connsiteY5" fmla="*/ 245994 h 596297"/>
                        <a:gd name="connsiteX6" fmla="*/ 597717 w 611172"/>
                        <a:gd name="connsiteY6" fmla="*/ 29386 h 596297"/>
                        <a:gd name="connsiteX7" fmla="*/ 255051 w 611172"/>
                        <a:gd name="connsiteY7" fmla="*/ 8080 h 596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11172" h="596297">
                          <a:moveTo>
                            <a:pt x="255051" y="8080"/>
                          </a:moveTo>
                          <a:cubicBezTo>
                            <a:pt x="255051" y="8080"/>
                            <a:pt x="231969" y="64895"/>
                            <a:pt x="196460" y="134139"/>
                          </a:cubicBezTo>
                          <a:cubicBezTo>
                            <a:pt x="160950" y="203383"/>
                            <a:pt x="-25475" y="357849"/>
                            <a:pt x="2933" y="462602"/>
                          </a:cubicBezTo>
                          <a:cubicBezTo>
                            <a:pt x="31341" y="567355"/>
                            <a:pt x="130767" y="601089"/>
                            <a:pt x="279907" y="595763"/>
                          </a:cubicBezTo>
                          <a:cubicBezTo>
                            <a:pt x="429047" y="590436"/>
                            <a:pt x="480536" y="466153"/>
                            <a:pt x="533800" y="409338"/>
                          </a:cubicBezTo>
                          <a:cubicBezTo>
                            <a:pt x="587065" y="352523"/>
                            <a:pt x="617248" y="325891"/>
                            <a:pt x="610146" y="245994"/>
                          </a:cubicBezTo>
                          <a:cubicBezTo>
                            <a:pt x="601268" y="166098"/>
                            <a:pt x="599493" y="79100"/>
                            <a:pt x="597717" y="29386"/>
                          </a:cubicBezTo>
                          <a:cubicBezTo>
                            <a:pt x="594167" y="-20327"/>
                            <a:pt x="255051" y="8080"/>
                            <a:pt x="255051" y="8080"/>
                          </a:cubicBezTo>
                          <a:close/>
                        </a:path>
                      </a:pathLst>
                    </a:custGeom>
                    <a:solidFill>
                      <a:srgbClr val="386698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4D8BBC6D-F7FD-463B-53FC-76D2829E2D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7307" y="5033151"/>
                      <a:ext cx="312483" cy="275524"/>
                    </a:xfrm>
                    <a:custGeom>
                      <a:avLst/>
                      <a:gdLst>
                        <a:gd name="connsiteX0" fmla="*/ 0 w 312483"/>
                        <a:gd name="connsiteY0" fmla="*/ 0 h 275524"/>
                        <a:gd name="connsiteX1" fmla="*/ 1776 w 312483"/>
                        <a:gd name="connsiteY1" fmla="*/ 252117 h 275524"/>
                        <a:gd name="connsiteX2" fmla="*/ 168670 w 312483"/>
                        <a:gd name="connsiteY2" fmla="*/ 275199 h 275524"/>
                        <a:gd name="connsiteX3" fmla="*/ 312484 w 312483"/>
                        <a:gd name="connsiteY3" fmla="*/ 245015 h 275524"/>
                        <a:gd name="connsiteX4" fmla="*/ 307157 w 312483"/>
                        <a:gd name="connsiteY4" fmla="*/ 14204 h 275524"/>
                        <a:gd name="connsiteX5" fmla="*/ 0 w 312483"/>
                        <a:gd name="connsiteY5" fmla="*/ 0 h 275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12483" h="275524">
                          <a:moveTo>
                            <a:pt x="0" y="0"/>
                          </a:moveTo>
                          <a:lnTo>
                            <a:pt x="1776" y="252117"/>
                          </a:lnTo>
                          <a:cubicBezTo>
                            <a:pt x="1776" y="252117"/>
                            <a:pt x="83448" y="278749"/>
                            <a:pt x="168670" y="275199"/>
                          </a:cubicBezTo>
                          <a:cubicBezTo>
                            <a:pt x="253893" y="269872"/>
                            <a:pt x="312484" y="245015"/>
                            <a:pt x="312484" y="245015"/>
                          </a:cubicBezTo>
                          <a:lnTo>
                            <a:pt x="307157" y="1420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C39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02" name="Graphic 43">
                      <a:extLst>
                        <a:ext uri="{FF2B5EF4-FFF2-40B4-BE49-F238E27FC236}">
                          <a16:creationId xmlns:a16="http://schemas.microsoft.com/office/drawing/2014/main" id="{AB1B94DD-38CC-3089-A52F-2BC80D9BB35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22738" y="5392703"/>
                      <a:ext cx="253893" cy="144683"/>
                      <a:chOff x="5722738" y="5392703"/>
                      <a:chExt cx="253893" cy="144683"/>
                    </a:xfrm>
                    <a:noFill/>
                  </p:grpSpPr>
                  <p:sp>
                    <p:nvSpPr>
                      <p:cNvPr id="103" name="Freeform: Shape 102">
                        <a:extLst>
                          <a:ext uri="{FF2B5EF4-FFF2-40B4-BE49-F238E27FC236}">
                            <a16:creationId xmlns:a16="http://schemas.microsoft.com/office/drawing/2014/main" id="{C8091A9B-C59C-CA5A-889A-B8160049AA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88430" y="5392703"/>
                        <a:ext cx="188200" cy="43480"/>
                      </a:xfrm>
                      <a:custGeom>
                        <a:avLst/>
                        <a:gdLst>
                          <a:gd name="connsiteX0" fmla="*/ 0 w 188200"/>
                          <a:gd name="connsiteY0" fmla="*/ 870 h 43480"/>
                          <a:gd name="connsiteX1" fmla="*/ 188201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0" y="870"/>
                            </a:moveTo>
                            <a:cubicBezTo>
                              <a:pt x="0" y="870"/>
                              <a:pt x="110080" y="-9783"/>
                              <a:pt x="188201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4" name="Freeform: Shape 103">
                        <a:extLst>
                          <a:ext uri="{FF2B5EF4-FFF2-40B4-BE49-F238E27FC236}">
                            <a16:creationId xmlns:a16="http://schemas.microsoft.com/office/drawing/2014/main" id="{674391AB-0209-52AE-4469-993EE3D127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2738" y="5493905"/>
                        <a:ext cx="188200" cy="43480"/>
                      </a:xfrm>
                      <a:custGeom>
                        <a:avLst/>
                        <a:gdLst>
                          <a:gd name="connsiteX0" fmla="*/ 0 w 188200"/>
                          <a:gd name="connsiteY0" fmla="*/ 870 h 43480"/>
                          <a:gd name="connsiteX1" fmla="*/ 188201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0" y="870"/>
                            </a:moveTo>
                            <a:cubicBezTo>
                              <a:pt x="0" y="870"/>
                              <a:pt x="110079" y="-9783"/>
                              <a:pt x="188201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05" name="Graphic 43">
                    <a:extLst>
                      <a:ext uri="{FF2B5EF4-FFF2-40B4-BE49-F238E27FC236}">
                        <a16:creationId xmlns:a16="http://schemas.microsoft.com/office/drawing/2014/main" id="{489EF222-AD62-327F-A9CA-AF64B07A4ABD}"/>
                      </a:ext>
                    </a:extLst>
                  </p:cNvPr>
                  <p:cNvGrpSpPr/>
                  <p:nvPr/>
                </p:nvGrpSpPr>
                <p:grpSpPr>
                  <a:xfrm>
                    <a:off x="6344902" y="5033151"/>
                    <a:ext cx="611172" cy="803049"/>
                    <a:chOff x="6344902" y="5033151"/>
                    <a:chExt cx="611172" cy="803049"/>
                  </a:xfrm>
                </p:grpSpPr>
                <p:sp>
                  <p:nvSpPr>
                    <p:cNvPr id="106" name="Freeform: Shape 105">
                      <a:extLst>
                        <a:ext uri="{FF2B5EF4-FFF2-40B4-BE49-F238E27FC236}">
                          <a16:creationId xmlns:a16="http://schemas.microsoft.com/office/drawing/2014/main" id="{E421908A-92F0-DB88-D920-C2CFED3BEB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44902" y="5239903"/>
                      <a:ext cx="611172" cy="596297"/>
                    </a:xfrm>
                    <a:custGeom>
                      <a:avLst/>
                      <a:gdLst>
                        <a:gd name="connsiteX0" fmla="*/ 356122 w 611172"/>
                        <a:gd name="connsiteY0" fmla="*/ 8080 h 596297"/>
                        <a:gd name="connsiteX1" fmla="*/ 414713 w 611172"/>
                        <a:gd name="connsiteY1" fmla="*/ 134139 h 596297"/>
                        <a:gd name="connsiteX2" fmla="*/ 608240 w 611172"/>
                        <a:gd name="connsiteY2" fmla="*/ 462602 h 596297"/>
                        <a:gd name="connsiteX3" fmla="*/ 331266 w 611172"/>
                        <a:gd name="connsiteY3" fmla="*/ 595763 h 596297"/>
                        <a:gd name="connsiteX4" fmla="*/ 77373 w 611172"/>
                        <a:gd name="connsiteY4" fmla="*/ 409338 h 596297"/>
                        <a:gd name="connsiteX5" fmla="*/ 1027 w 611172"/>
                        <a:gd name="connsiteY5" fmla="*/ 245994 h 596297"/>
                        <a:gd name="connsiteX6" fmla="*/ 13455 w 611172"/>
                        <a:gd name="connsiteY6" fmla="*/ 29386 h 596297"/>
                        <a:gd name="connsiteX7" fmla="*/ 356122 w 611172"/>
                        <a:gd name="connsiteY7" fmla="*/ 8080 h 596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11172" h="596297">
                          <a:moveTo>
                            <a:pt x="356122" y="8080"/>
                          </a:moveTo>
                          <a:cubicBezTo>
                            <a:pt x="356122" y="8080"/>
                            <a:pt x="379204" y="64895"/>
                            <a:pt x="414713" y="134139"/>
                          </a:cubicBezTo>
                          <a:cubicBezTo>
                            <a:pt x="450223" y="203383"/>
                            <a:pt x="636648" y="357849"/>
                            <a:pt x="608240" y="462602"/>
                          </a:cubicBezTo>
                          <a:cubicBezTo>
                            <a:pt x="579832" y="567355"/>
                            <a:pt x="480406" y="601089"/>
                            <a:pt x="331266" y="595763"/>
                          </a:cubicBezTo>
                          <a:cubicBezTo>
                            <a:pt x="182126" y="590436"/>
                            <a:pt x="130637" y="466153"/>
                            <a:pt x="77373" y="409338"/>
                          </a:cubicBezTo>
                          <a:cubicBezTo>
                            <a:pt x="24108" y="352523"/>
                            <a:pt x="-6075" y="325891"/>
                            <a:pt x="1027" y="245994"/>
                          </a:cubicBezTo>
                          <a:cubicBezTo>
                            <a:pt x="9905" y="166098"/>
                            <a:pt x="11680" y="79100"/>
                            <a:pt x="13455" y="29386"/>
                          </a:cubicBezTo>
                          <a:cubicBezTo>
                            <a:pt x="17006" y="-20327"/>
                            <a:pt x="356122" y="8080"/>
                            <a:pt x="356122" y="8080"/>
                          </a:cubicBezTo>
                          <a:close/>
                        </a:path>
                      </a:pathLst>
                    </a:custGeom>
                    <a:solidFill>
                      <a:srgbClr val="386698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7" name="Freeform: Shape 106">
                      <a:extLst>
                        <a:ext uri="{FF2B5EF4-FFF2-40B4-BE49-F238E27FC236}">
                          <a16:creationId xmlns:a16="http://schemas.microsoft.com/office/drawing/2014/main" id="{A7DC96FD-60B9-AB6C-DB9F-AFB8E83307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4990" y="5033151"/>
                      <a:ext cx="312483" cy="275524"/>
                    </a:xfrm>
                    <a:custGeom>
                      <a:avLst/>
                      <a:gdLst>
                        <a:gd name="connsiteX0" fmla="*/ 312484 w 312483"/>
                        <a:gd name="connsiteY0" fmla="*/ 0 h 275524"/>
                        <a:gd name="connsiteX1" fmla="*/ 310708 w 312483"/>
                        <a:gd name="connsiteY1" fmla="*/ 252117 h 275524"/>
                        <a:gd name="connsiteX2" fmla="*/ 143814 w 312483"/>
                        <a:gd name="connsiteY2" fmla="*/ 275199 h 275524"/>
                        <a:gd name="connsiteX3" fmla="*/ 0 w 312483"/>
                        <a:gd name="connsiteY3" fmla="*/ 245015 h 275524"/>
                        <a:gd name="connsiteX4" fmla="*/ 5326 w 312483"/>
                        <a:gd name="connsiteY4" fmla="*/ 14204 h 275524"/>
                        <a:gd name="connsiteX5" fmla="*/ 312484 w 312483"/>
                        <a:gd name="connsiteY5" fmla="*/ 0 h 275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12483" h="275524">
                          <a:moveTo>
                            <a:pt x="312484" y="0"/>
                          </a:moveTo>
                          <a:lnTo>
                            <a:pt x="310708" y="252117"/>
                          </a:lnTo>
                          <a:cubicBezTo>
                            <a:pt x="310708" y="252117"/>
                            <a:pt x="229036" y="278749"/>
                            <a:pt x="143814" y="275199"/>
                          </a:cubicBezTo>
                          <a:cubicBezTo>
                            <a:pt x="58591" y="269872"/>
                            <a:pt x="0" y="245015"/>
                            <a:pt x="0" y="245015"/>
                          </a:cubicBezTo>
                          <a:lnTo>
                            <a:pt x="5326" y="14204"/>
                          </a:lnTo>
                          <a:lnTo>
                            <a:pt x="312484" y="0"/>
                          </a:lnTo>
                          <a:close/>
                        </a:path>
                      </a:pathLst>
                    </a:custGeom>
                    <a:solidFill>
                      <a:srgbClr val="FFC39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08" name="Graphic 43">
                      <a:extLst>
                        <a:ext uri="{FF2B5EF4-FFF2-40B4-BE49-F238E27FC236}">
                          <a16:creationId xmlns:a16="http://schemas.microsoft.com/office/drawing/2014/main" id="{C17F79A0-21ED-87BF-1657-4D16CB77E35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18151" y="5392703"/>
                      <a:ext cx="253893" cy="144683"/>
                      <a:chOff x="6518151" y="5392703"/>
                      <a:chExt cx="253893" cy="144683"/>
                    </a:xfrm>
                    <a:noFill/>
                  </p:grpSpPr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E1B32903-42A8-7508-1777-545B3C69A5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18151" y="5392703"/>
                        <a:ext cx="188200" cy="43480"/>
                      </a:xfrm>
                      <a:custGeom>
                        <a:avLst/>
                        <a:gdLst>
                          <a:gd name="connsiteX0" fmla="*/ 188201 w 188200"/>
                          <a:gd name="connsiteY0" fmla="*/ 870 h 43480"/>
                          <a:gd name="connsiteX1" fmla="*/ 0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188201" y="870"/>
                            </a:moveTo>
                            <a:cubicBezTo>
                              <a:pt x="188201" y="870"/>
                              <a:pt x="78121" y="-9783"/>
                              <a:pt x="0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10" name="Freeform: Shape 109">
                        <a:extLst>
                          <a:ext uri="{FF2B5EF4-FFF2-40B4-BE49-F238E27FC236}">
                            <a16:creationId xmlns:a16="http://schemas.microsoft.com/office/drawing/2014/main" id="{63F1EEE9-5C6A-BFC3-C3EC-71A0AEB7AE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83843" y="5493905"/>
                        <a:ext cx="188200" cy="43480"/>
                      </a:xfrm>
                      <a:custGeom>
                        <a:avLst/>
                        <a:gdLst>
                          <a:gd name="connsiteX0" fmla="*/ 188201 w 188200"/>
                          <a:gd name="connsiteY0" fmla="*/ 870 h 43480"/>
                          <a:gd name="connsiteX1" fmla="*/ 0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188201" y="870"/>
                            </a:moveTo>
                            <a:cubicBezTo>
                              <a:pt x="188201" y="870"/>
                              <a:pt x="78121" y="-9783"/>
                              <a:pt x="0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7E167C44-52F7-10A8-189D-2C9C29D1DA83}"/>
                    </a:ext>
                  </a:extLst>
                </p:cNvPr>
                <p:cNvSpPr/>
                <p:nvPr/>
              </p:nvSpPr>
              <p:spPr>
                <a:xfrm>
                  <a:off x="5642211" y="3570159"/>
                  <a:ext cx="1208524" cy="1639224"/>
                </a:xfrm>
                <a:custGeom>
                  <a:avLst/>
                  <a:gdLst>
                    <a:gd name="connsiteX0" fmla="*/ 1207954 w 1208524"/>
                    <a:gd name="connsiteY0" fmla="*/ 829147 h 1639224"/>
                    <a:gd name="connsiteX1" fmla="*/ 1188424 w 1208524"/>
                    <a:gd name="connsiteY1" fmla="*/ 7102 h 1639224"/>
                    <a:gd name="connsiteX2" fmla="*/ 604292 w 1208524"/>
                    <a:gd name="connsiteY2" fmla="*/ 0 h 1639224"/>
                    <a:gd name="connsiteX3" fmla="*/ 20161 w 1208524"/>
                    <a:gd name="connsiteY3" fmla="*/ 7102 h 1639224"/>
                    <a:gd name="connsiteX4" fmla="*/ 630 w 1208524"/>
                    <a:gd name="connsiteY4" fmla="*/ 829147 h 1639224"/>
                    <a:gd name="connsiteX5" fmla="*/ 25487 w 1208524"/>
                    <a:gd name="connsiteY5" fmla="*/ 1596153 h 1639224"/>
                    <a:gd name="connsiteX6" fmla="*/ 247422 w 1208524"/>
                    <a:gd name="connsiteY6" fmla="*/ 1638764 h 1639224"/>
                    <a:gd name="connsiteX7" fmla="*/ 526171 w 1208524"/>
                    <a:gd name="connsiteY7" fmla="*/ 1601479 h 1639224"/>
                    <a:gd name="connsiteX8" fmla="*/ 556354 w 1208524"/>
                    <a:gd name="connsiteY8" fmla="*/ 1038653 h 1639224"/>
                    <a:gd name="connsiteX9" fmla="*/ 602517 w 1208524"/>
                    <a:gd name="connsiteY9" fmla="*/ 442094 h 1639224"/>
                    <a:gd name="connsiteX10" fmla="*/ 648679 w 1208524"/>
                    <a:gd name="connsiteY10" fmla="*/ 1038653 h 1639224"/>
                    <a:gd name="connsiteX11" fmla="*/ 678862 w 1208524"/>
                    <a:gd name="connsiteY11" fmla="*/ 1601479 h 1639224"/>
                    <a:gd name="connsiteX12" fmla="*/ 957612 w 1208524"/>
                    <a:gd name="connsiteY12" fmla="*/ 1638764 h 1639224"/>
                    <a:gd name="connsiteX13" fmla="*/ 1179546 w 1208524"/>
                    <a:gd name="connsiteY13" fmla="*/ 1596153 h 1639224"/>
                    <a:gd name="connsiteX14" fmla="*/ 1207954 w 1208524"/>
                    <a:gd name="connsiteY14" fmla="*/ 829147 h 163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8524" h="1639224">
                      <a:moveTo>
                        <a:pt x="1207954" y="829147"/>
                      </a:moveTo>
                      <a:cubicBezTo>
                        <a:pt x="1202627" y="434992"/>
                        <a:pt x="1188424" y="7102"/>
                        <a:pt x="1188424" y="7102"/>
                      </a:cubicBezTo>
                      <a:cubicBezTo>
                        <a:pt x="1188424" y="7102"/>
                        <a:pt x="842206" y="0"/>
                        <a:pt x="604292" y="0"/>
                      </a:cubicBezTo>
                      <a:cubicBezTo>
                        <a:pt x="366378" y="0"/>
                        <a:pt x="20161" y="7102"/>
                        <a:pt x="20161" y="7102"/>
                      </a:cubicBezTo>
                      <a:cubicBezTo>
                        <a:pt x="20161" y="7102"/>
                        <a:pt x="7732" y="434992"/>
                        <a:pt x="630" y="829147"/>
                      </a:cubicBezTo>
                      <a:cubicBezTo>
                        <a:pt x="-4696" y="1145182"/>
                        <a:pt x="25487" y="1596153"/>
                        <a:pt x="25487" y="1596153"/>
                      </a:cubicBezTo>
                      <a:cubicBezTo>
                        <a:pt x="25487" y="1596153"/>
                        <a:pt x="114261" y="1633438"/>
                        <a:pt x="247422" y="1638764"/>
                      </a:cubicBezTo>
                      <a:cubicBezTo>
                        <a:pt x="382358" y="1644091"/>
                        <a:pt x="526171" y="1601479"/>
                        <a:pt x="526171" y="1601479"/>
                      </a:cubicBezTo>
                      <a:cubicBezTo>
                        <a:pt x="526171" y="1601479"/>
                        <a:pt x="543926" y="1319178"/>
                        <a:pt x="556354" y="1038653"/>
                      </a:cubicBezTo>
                      <a:cubicBezTo>
                        <a:pt x="563456" y="869983"/>
                        <a:pt x="561681" y="442094"/>
                        <a:pt x="602517" y="442094"/>
                      </a:cubicBezTo>
                      <a:cubicBezTo>
                        <a:pt x="643352" y="442094"/>
                        <a:pt x="641577" y="869983"/>
                        <a:pt x="648679" y="1038653"/>
                      </a:cubicBezTo>
                      <a:cubicBezTo>
                        <a:pt x="661107" y="1319178"/>
                        <a:pt x="678862" y="1601479"/>
                        <a:pt x="678862" y="1601479"/>
                      </a:cubicBezTo>
                      <a:cubicBezTo>
                        <a:pt x="678862" y="1601479"/>
                        <a:pt x="822676" y="1644091"/>
                        <a:pt x="957612" y="1638764"/>
                      </a:cubicBezTo>
                      <a:cubicBezTo>
                        <a:pt x="1092548" y="1633438"/>
                        <a:pt x="1179546" y="1596153"/>
                        <a:pt x="1179546" y="1596153"/>
                      </a:cubicBezTo>
                      <a:cubicBezTo>
                        <a:pt x="1179546" y="1596153"/>
                        <a:pt x="1213280" y="1145182"/>
                        <a:pt x="1207954" y="829147"/>
                      </a:cubicBezTo>
                      <a:close/>
                    </a:path>
                  </a:pathLst>
                </a:custGeom>
                <a:solidFill>
                  <a:srgbClr val="8397C5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2" name="Graphic 43">
                <a:extLst>
                  <a:ext uri="{FF2B5EF4-FFF2-40B4-BE49-F238E27FC236}">
                    <a16:creationId xmlns:a16="http://schemas.microsoft.com/office/drawing/2014/main" id="{C7D4F29E-F9EB-04DE-3018-39921B63FC36}"/>
                  </a:ext>
                </a:extLst>
              </p:cNvPr>
              <p:cNvGrpSpPr/>
              <p:nvPr/>
            </p:nvGrpSpPr>
            <p:grpSpPr>
              <a:xfrm>
                <a:off x="4332042" y="716938"/>
                <a:ext cx="2704548" cy="2991063"/>
                <a:chOff x="4332042" y="716938"/>
                <a:chExt cx="2704548" cy="2991063"/>
              </a:xfrm>
            </p:grpSpPr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50DD6475-A1A5-70B4-8161-13AFDD83D044}"/>
                    </a:ext>
                  </a:extLst>
                </p:cNvPr>
                <p:cNvSpPr/>
                <p:nvPr/>
              </p:nvSpPr>
              <p:spPr>
                <a:xfrm>
                  <a:off x="5533780" y="2155764"/>
                  <a:ext cx="1502809" cy="1258153"/>
                </a:xfrm>
                <a:custGeom>
                  <a:avLst/>
                  <a:gdLst>
                    <a:gd name="connsiteX0" fmla="*/ 156999 w 1502809"/>
                    <a:gd name="connsiteY0" fmla="*/ 93441 h 1258153"/>
                    <a:gd name="connsiteX1" fmla="*/ 1140613 w 1502809"/>
                    <a:gd name="connsiteY1" fmla="*/ 54381 h 1258153"/>
                    <a:gd name="connsiteX2" fmla="*/ 1502810 w 1502809"/>
                    <a:gd name="connsiteY2" fmla="*/ 1077055 h 1258153"/>
                    <a:gd name="connsiteX3" fmla="*/ 61123 w 1502809"/>
                    <a:gd name="connsiteY3" fmla="*/ 1258153 h 1258153"/>
                    <a:gd name="connsiteX4" fmla="*/ 156999 w 1502809"/>
                    <a:gd name="connsiteY4" fmla="*/ 93441 h 1258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02809" h="1258153">
                      <a:moveTo>
                        <a:pt x="156999" y="93441"/>
                      </a:moveTo>
                      <a:cubicBezTo>
                        <a:pt x="156999" y="93441"/>
                        <a:pt x="927556" y="-87657"/>
                        <a:pt x="1140613" y="54381"/>
                      </a:cubicBezTo>
                      <a:cubicBezTo>
                        <a:pt x="1353670" y="196419"/>
                        <a:pt x="1463749" y="503576"/>
                        <a:pt x="1502810" y="1077055"/>
                      </a:cubicBezTo>
                      <a:lnTo>
                        <a:pt x="61123" y="1258153"/>
                      </a:lnTo>
                      <a:cubicBezTo>
                        <a:pt x="61123" y="1258153"/>
                        <a:pt x="-127077" y="187541"/>
                        <a:pt x="156999" y="93441"/>
                      </a:cubicBezTo>
                      <a:close/>
                    </a:path>
                  </a:pathLst>
                </a:custGeom>
                <a:solidFill>
                  <a:srgbClr val="3B4C5C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14" name="Graphic 43">
                  <a:extLst>
                    <a:ext uri="{FF2B5EF4-FFF2-40B4-BE49-F238E27FC236}">
                      <a16:creationId xmlns:a16="http://schemas.microsoft.com/office/drawing/2014/main" id="{DD38FB19-0506-9CC8-5513-1C349C176351}"/>
                    </a:ext>
                  </a:extLst>
                </p:cNvPr>
                <p:cNvGrpSpPr/>
                <p:nvPr/>
              </p:nvGrpSpPr>
              <p:grpSpPr>
                <a:xfrm>
                  <a:off x="4332042" y="1070976"/>
                  <a:ext cx="1458164" cy="1815624"/>
                  <a:chOff x="4332042" y="1070976"/>
                  <a:chExt cx="1458164" cy="1815624"/>
                </a:xfrm>
              </p:grpSpPr>
              <p:grpSp>
                <p:nvGrpSpPr>
                  <p:cNvPr id="115" name="Graphic 43">
                    <a:extLst>
                      <a:ext uri="{FF2B5EF4-FFF2-40B4-BE49-F238E27FC236}">
                        <a16:creationId xmlns:a16="http://schemas.microsoft.com/office/drawing/2014/main" id="{38861541-1338-AA36-F973-68C9AB56620A}"/>
                      </a:ext>
                    </a:extLst>
                  </p:cNvPr>
                  <p:cNvGrpSpPr/>
                  <p:nvPr/>
                </p:nvGrpSpPr>
                <p:grpSpPr>
                  <a:xfrm>
                    <a:off x="4332042" y="1070976"/>
                    <a:ext cx="1379624" cy="1676981"/>
                    <a:chOff x="4332042" y="1070976"/>
                    <a:chExt cx="1379624" cy="1676981"/>
                  </a:xfrm>
                </p:grpSpPr>
                <p:sp>
                  <p:nvSpPr>
                    <p:cNvPr id="116" name="Freeform: Shape 115">
                      <a:extLst>
                        <a:ext uri="{FF2B5EF4-FFF2-40B4-BE49-F238E27FC236}">
                          <a16:creationId xmlns:a16="http://schemas.microsoft.com/office/drawing/2014/main" id="{E0D491CD-70E4-EEE1-A654-723E6F1FE8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2725" y="1734645"/>
                      <a:ext cx="1048940" cy="1013312"/>
                    </a:xfrm>
                    <a:custGeom>
                      <a:avLst/>
                      <a:gdLst>
                        <a:gd name="connsiteX0" fmla="*/ 1040482 w 1048940"/>
                        <a:gd name="connsiteY0" fmla="*/ 677903 h 1013312"/>
                        <a:gd name="connsiteX1" fmla="*/ 814997 w 1048940"/>
                        <a:gd name="connsiteY1" fmla="*/ 500356 h 1013312"/>
                        <a:gd name="connsiteX2" fmla="*/ 569981 w 1048940"/>
                        <a:gd name="connsiteY2" fmla="*/ 392052 h 1013312"/>
                        <a:gd name="connsiteX3" fmla="*/ 390658 w 1048940"/>
                        <a:gd name="connsiteY3" fmla="*/ 177219 h 1013312"/>
                        <a:gd name="connsiteX4" fmla="*/ 237967 w 1048940"/>
                        <a:gd name="connsiteY4" fmla="*/ 22753 h 1013312"/>
                        <a:gd name="connsiteX5" fmla="*/ 7155 w 1048940"/>
                        <a:gd name="connsiteY5" fmla="*/ 122179 h 1013312"/>
                        <a:gd name="connsiteX6" fmla="*/ 165173 w 1048940"/>
                        <a:gd name="connsiteY6" fmla="*/ 420459 h 1013312"/>
                        <a:gd name="connsiteX7" fmla="*/ 372903 w 1048940"/>
                        <a:gd name="connsiteY7" fmla="*/ 692107 h 1013312"/>
                        <a:gd name="connsiteX8" fmla="*/ 829201 w 1048940"/>
                        <a:gd name="connsiteY8" fmla="*/ 1011693 h 1013312"/>
                        <a:gd name="connsiteX9" fmla="*/ 1040482 w 1048940"/>
                        <a:gd name="connsiteY9" fmla="*/ 677903 h 10133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48940" h="1013312">
                          <a:moveTo>
                            <a:pt x="1040482" y="677903"/>
                          </a:moveTo>
                          <a:cubicBezTo>
                            <a:pt x="1010299" y="603333"/>
                            <a:pt x="921525" y="541192"/>
                            <a:pt x="814997" y="500356"/>
                          </a:cubicBezTo>
                          <a:cubicBezTo>
                            <a:pt x="710244" y="459520"/>
                            <a:pt x="569981" y="392052"/>
                            <a:pt x="569981" y="392052"/>
                          </a:cubicBezTo>
                          <a:cubicBezTo>
                            <a:pt x="569981" y="392052"/>
                            <a:pt x="456351" y="253565"/>
                            <a:pt x="390658" y="177219"/>
                          </a:cubicBezTo>
                          <a:cubicBezTo>
                            <a:pt x="332067" y="107976"/>
                            <a:pt x="269926" y="42283"/>
                            <a:pt x="237967" y="22753"/>
                          </a:cubicBezTo>
                          <a:cubicBezTo>
                            <a:pt x="165173" y="-19859"/>
                            <a:pt x="-40783" y="-10981"/>
                            <a:pt x="7155" y="122179"/>
                          </a:cubicBezTo>
                          <a:cubicBezTo>
                            <a:pt x="32012" y="187872"/>
                            <a:pt x="92378" y="315706"/>
                            <a:pt x="165173" y="420459"/>
                          </a:cubicBezTo>
                          <a:cubicBezTo>
                            <a:pt x="248620" y="541192"/>
                            <a:pt x="333843" y="653047"/>
                            <a:pt x="372903" y="692107"/>
                          </a:cubicBezTo>
                          <a:cubicBezTo>
                            <a:pt x="411964" y="731168"/>
                            <a:pt x="669408" y="985061"/>
                            <a:pt x="829201" y="1011693"/>
                          </a:cubicBezTo>
                          <a:cubicBezTo>
                            <a:pt x="988993" y="1036549"/>
                            <a:pt x="1077767" y="768453"/>
                            <a:pt x="1040482" y="677903"/>
                          </a:cubicBezTo>
                          <a:close/>
                        </a:path>
                      </a:pathLst>
                    </a:custGeom>
                    <a:solidFill>
                      <a:srgbClr val="FFD5CC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17" name="Graphic 43">
                      <a:extLst>
                        <a:ext uri="{FF2B5EF4-FFF2-40B4-BE49-F238E27FC236}">
                          <a16:creationId xmlns:a16="http://schemas.microsoft.com/office/drawing/2014/main" id="{CC635D9A-BCAE-CFEF-E8BB-BF49CB4E99E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32042" y="1070976"/>
                      <a:ext cx="711285" cy="802491"/>
                      <a:chOff x="4332042" y="1070976"/>
                      <a:chExt cx="711285" cy="802491"/>
                    </a:xfrm>
                  </p:grpSpPr>
                  <p:sp>
                    <p:nvSpPr>
                      <p:cNvPr id="118" name="Freeform: Shape 117">
                        <a:extLst>
                          <a:ext uri="{FF2B5EF4-FFF2-40B4-BE49-F238E27FC236}">
                            <a16:creationId xmlns:a16="http://schemas.microsoft.com/office/drawing/2014/main" id="{07B53054-F418-E712-D51F-4EAFDBEBB8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2042" y="1070976"/>
                        <a:ext cx="711285" cy="802491"/>
                      </a:xfrm>
                      <a:custGeom>
                        <a:avLst/>
                        <a:gdLst>
                          <a:gd name="connsiteX0" fmla="*/ 602385 w 711285"/>
                          <a:gd name="connsiteY0" fmla="*/ 292266 h 802491"/>
                          <a:gd name="connsiteX1" fmla="*/ 538468 w 711285"/>
                          <a:gd name="connsiteY1" fmla="*/ 421876 h 802491"/>
                          <a:gd name="connsiteX2" fmla="*/ 508285 w 711285"/>
                          <a:gd name="connsiteY2" fmla="*/ 194615 h 802491"/>
                          <a:gd name="connsiteX3" fmla="*/ 398205 w 711285"/>
                          <a:gd name="connsiteY3" fmla="*/ 1088 h 802491"/>
                          <a:gd name="connsiteX4" fmla="*/ 396430 w 711285"/>
                          <a:gd name="connsiteY4" fmla="*/ 361510 h 802491"/>
                          <a:gd name="connsiteX5" fmla="*/ 293452 w 711285"/>
                          <a:gd name="connsiteY5" fmla="*/ 36598 h 802491"/>
                          <a:gd name="connsiteX6" fmla="*/ 202903 w 711285"/>
                          <a:gd name="connsiteY6" fmla="*/ 68556 h 802491"/>
                          <a:gd name="connsiteX7" fmla="*/ 281024 w 711285"/>
                          <a:gd name="connsiteY7" fmla="*/ 379264 h 802491"/>
                          <a:gd name="connsiteX8" fmla="*/ 158516 w 711285"/>
                          <a:gd name="connsiteY8" fmla="*/ 123596 h 802491"/>
                          <a:gd name="connsiteX9" fmla="*/ 80395 w 711285"/>
                          <a:gd name="connsiteY9" fmla="*/ 185738 h 802491"/>
                          <a:gd name="connsiteX10" fmla="*/ 183373 w 711285"/>
                          <a:gd name="connsiteY10" fmla="*/ 439631 h 802491"/>
                          <a:gd name="connsiteX11" fmla="*/ 80395 w 711285"/>
                          <a:gd name="connsiteY11" fmla="*/ 299368 h 802491"/>
                          <a:gd name="connsiteX12" fmla="*/ 7601 w 711285"/>
                          <a:gd name="connsiteY12" fmla="*/ 361510 h 802491"/>
                          <a:gd name="connsiteX13" fmla="*/ 128333 w 711285"/>
                          <a:gd name="connsiteY13" fmla="*/ 523078 h 802491"/>
                          <a:gd name="connsiteX14" fmla="*/ 234861 w 711285"/>
                          <a:gd name="connsiteY14" fmla="*/ 739686 h 802491"/>
                          <a:gd name="connsiteX15" fmla="*/ 481653 w 711285"/>
                          <a:gd name="connsiteY15" fmla="*/ 792950 h 802491"/>
                          <a:gd name="connsiteX16" fmla="*/ 653874 w 711285"/>
                          <a:gd name="connsiteY16" fmla="*/ 618954 h 802491"/>
                          <a:gd name="connsiteX17" fmla="*/ 678730 w 711285"/>
                          <a:gd name="connsiteY17" fmla="*/ 405897 h 802491"/>
                          <a:gd name="connsiteX18" fmla="*/ 710689 w 711285"/>
                          <a:gd name="connsiteY18" fmla="*/ 294042 h 802491"/>
                          <a:gd name="connsiteX19" fmla="*/ 602385 w 711285"/>
                          <a:gd name="connsiteY19" fmla="*/ 292266 h 8024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711285" h="802491">
                            <a:moveTo>
                              <a:pt x="602385" y="292266"/>
                            </a:moveTo>
                            <a:cubicBezTo>
                              <a:pt x="550896" y="356183"/>
                              <a:pt x="538468" y="421876"/>
                              <a:pt x="538468" y="421876"/>
                            </a:cubicBezTo>
                            <a:cubicBezTo>
                              <a:pt x="538468" y="421876"/>
                              <a:pt x="515387" y="235451"/>
                              <a:pt x="508285" y="194615"/>
                            </a:cubicBezTo>
                            <a:cubicBezTo>
                              <a:pt x="488754" y="84535"/>
                              <a:pt x="456796" y="-11340"/>
                              <a:pt x="398205" y="1088"/>
                            </a:cubicBezTo>
                            <a:cubicBezTo>
                              <a:pt x="336064" y="15292"/>
                              <a:pt x="396430" y="361510"/>
                              <a:pt x="396430" y="361510"/>
                            </a:cubicBezTo>
                            <a:cubicBezTo>
                              <a:pt x="396430" y="361510"/>
                              <a:pt x="332513" y="66781"/>
                              <a:pt x="293452" y="36598"/>
                            </a:cubicBezTo>
                            <a:cubicBezTo>
                              <a:pt x="254392" y="4639"/>
                              <a:pt x="201127" y="33047"/>
                              <a:pt x="202903" y="68556"/>
                            </a:cubicBezTo>
                            <a:cubicBezTo>
                              <a:pt x="206454" y="141351"/>
                              <a:pt x="263269" y="310021"/>
                              <a:pt x="281024" y="379264"/>
                            </a:cubicBezTo>
                            <a:cubicBezTo>
                              <a:pt x="256167" y="340204"/>
                              <a:pt x="195801" y="141351"/>
                              <a:pt x="158516" y="123596"/>
                            </a:cubicBezTo>
                            <a:cubicBezTo>
                              <a:pt x="121231" y="105841"/>
                              <a:pt x="69742" y="118270"/>
                              <a:pt x="80395" y="185738"/>
                            </a:cubicBezTo>
                            <a:cubicBezTo>
                              <a:pt x="92823" y="253206"/>
                              <a:pt x="183373" y="439631"/>
                              <a:pt x="183373" y="439631"/>
                            </a:cubicBezTo>
                            <a:cubicBezTo>
                              <a:pt x="183373" y="439631"/>
                              <a:pt x="128333" y="361510"/>
                              <a:pt x="80395" y="299368"/>
                            </a:cubicBezTo>
                            <a:cubicBezTo>
                              <a:pt x="28906" y="233675"/>
                              <a:pt x="-19032" y="302919"/>
                              <a:pt x="7601" y="361510"/>
                            </a:cubicBezTo>
                            <a:cubicBezTo>
                              <a:pt x="44886" y="448508"/>
                              <a:pt x="92823" y="469814"/>
                              <a:pt x="128333" y="523078"/>
                            </a:cubicBezTo>
                            <a:cubicBezTo>
                              <a:pt x="154965" y="563914"/>
                              <a:pt x="172720" y="665116"/>
                              <a:pt x="234861" y="739686"/>
                            </a:cubicBezTo>
                            <a:cubicBezTo>
                              <a:pt x="298779" y="816031"/>
                              <a:pt x="414184" y="807154"/>
                              <a:pt x="481653" y="792950"/>
                            </a:cubicBezTo>
                            <a:cubicBezTo>
                              <a:pt x="550896" y="778746"/>
                              <a:pt x="644996" y="709503"/>
                              <a:pt x="653874" y="618954"/>
                            </a:cubicBezTo>
                            <a:cubicBezTo>
                              <a:pt x="664527" y="528404"/>
                              <a:pt x="668078" y="439631"/>
                              <a:pt x="678730" y="405897"/>
                            </a:cubicBezTo>
                            <a:cubicBezTo>
                              <a:pt x="684057" y="386366"/>
                              <a:pt x="716015" y="313572"/>
                              <a:pt x="710689" y="294042"/>
                            </a:cubicBezTo>
                            <a:cubicBezTo>
                              <a:pt x="700036" y="258532"/>
                              <a:pt x="636119" y="247879"/>
                              <a:pt x="602385" y="292266"/>
                            </a:cubicBezTo>
                            <a:close/>
                          </a:path>
                        </a:pathLst>
                      </a:custGeom>
                      <a:solidFill>
                        <a:srgbClr val="FFD5CC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19" name="Freeform: Shape 118">
                        <a:extLst>
                          <a:ext uri="{FF2B5EF4-FFF2-40B4-BE49-F238E27FC236}">
                            <a16:creationId xmlns:a16="http://schemas.microsoft.com/office/drawing/2014/main" id="{7406D62B-87F3-73F6-C4DB-C826323F0C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18965" y="1476873"/>
                        <a:ext cx="308932" cy="134936"/>
                      </a:xfrm>
                      <a:custGeom>
                        <a:avLst/>
                        <a:gdLst>
                          <a:gd name="connsiteX0" fmla="*/ 0 w 308932"/>
                          <a:gd name="connsiteY0" fmla="*/ 134936 h 134936"/>
                          <a:gd name="connsiteX1" fmla="*/ 308933 w 308932"/>
                          <a:gd name="connsiteY1" fmla="*/ 0 h 1349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08932" h="134936">
                            <a:moveTo>
                              <a:pt x="0" y="134936"/>
                            </a:moveTo>
                            <a:cubicBezTo>
                              <a:pt x="0" y="134936"/>
                              <a:pt x="202404" y="1776"/>
                              <a:pt x="308933" y="0"/>
                            </a:cubicBezTo>
                          </a:path>
                        </a:pathLst>
                      </a:custGeom>
                      <a:noFill/>
                      <a:ln w="17734" cap="flat">
                        <a:solidFill>
                          <a:srgbClr val="F38C7A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20" name="Freeform: Shape 119">
                        <a:extLst>
                          <a:ext uri="{FF2B5EF4-FFF2-40B4-BE49-F238E27FC236}">
                            <a16:creationId xmlns:a16="http://schemas.microsoft.com/office/drawing/2014/main" id="{CBAD717C-2F76-253C-C9AA-6F63EC5D89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87654" y="1523035"/>
                        <a:ext cx="68651" cy="239689"/>
                      </a:xfrm>
                      <a:custGeom>
                        <a:avLst/>
                        <a:gdLst>
                          <a:gd name="connsiteX0" fmla="*/ 68652 w 68651"/>
                          <a:gd name="connsiteY0" fmla="*/ 0 h 239689"/>
                          <a:gd name="connsiteX1" fmla="*/ 68652 w 68651"/>
                          <a:gd name="connsiteY1" fmla="*/ 239689 h 2396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8651" h="239689">
                            <a:moveTo>
                              <a:pt x="68652" y="0"/>
                            </a:moveTo>
                            <a:cubicBezTo>
                              <a:pt x="68652" y="0"/>
                              <a:pt x="-85815" y="129610"/>
                              <a:pt x="68652" y="239689"/>
                            </a:cubicBezTo>
                          </a:path>
                        </a:pathLst>
                      </a:custGeom>
                      <a:noFill/>
                      <a:ln w="17734" cap="flat">
                        <a:solidFill>
                          <a:srgbClr val="F38C7A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C2A6BD70-E4C3-FDBF-F94A-D3587A3E6648}"/>
                      </a:ext>
                    </a:extLst>
                  </p:cNvPr>
                  <p:cNvSpPr/>
                  <p:nvPr/>
                </p:nvSpPr>
                <p:spPr>
                  <a:xfrm>
                    <a:off x="5243359" y="2208369"/>
                    <a:ext cx="546846" cy="678231"/>
                  </a:xfrm>
                  <a:custGeom>
                    <a:avLst/>
                    <a:gdLst>
                      <a:gd name="connsiteX0" fmla="*/ 188201 w 546846"/>
                      <a:gd name="connsiteY0" fmla="*/ 0 h 678231"/>
                      <a:gd name="connsiteX1" fmla="*/ 168670 w 546846"/>
                      <a:gd name="connsiteY1" fmla="*/ 214833 h 678231"/>
                      <a:gd name="connsiteX2" fmla="*/ 0 w 546846"/>
                      <a:gd name="connsiteY2" fmla="*/ 420788 h 678231"/>
                      <a:gd name="connsiteX3" fmla="*/ 292953 w 546846"/>
                      <a:gd name="connsiteY3" fmla="*/ 626743 h 678231"/>
                      <a:gd name="connsiteX4" fmla="*/ 532643 w 546846"/>
                      <a:gd name="connsiteY4" fmla="*/ 678232 h 678231"/>
                      <a:gd name="connsiteX5" fmla="*/ 546847 w 546846"/>
                      <a:gd name="connsiteY5" fmla="*/ 150915 h 678231"/>
                      <a:gd name="connsiteX6" fmla="*/ 188201 w 546846"/>
                      <a:gd name="connsiteY6" fmla="*/ 0 h 6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6846" h="678231">
                        <a:moveTo>
                          <a:pt x="188201" y="0"/>
                        </a:moveTo>
                        <a:cubicBezTo>
                          <a:pt x="188201" y="0"/>
                          <a:pt x="205955" y="99427"/>
                          <a:pt x="168670" y="214833"/>
                        </a:cubicBezTo>
                        <a:cubicBezTo>
                          <a:pt x="129610" y="330238"/>
                          <a:pt x="0" y="420788"/>
                          <a:pt x="0" y="420788"/>
                        </a:cubicBezTo>
                        <a:cubicBezTo>
                          <a:pt x="0" y="420788"/>
                          <a:pt x="198853" y="587682"/>
                          <a:pt x="292953" y="626743"/>
                        </a:cubicBezTo>
                        <a:cubicBezTo>
                          <a:pt x="399482" y="669354"/>
                          <a:pt x="532643" y="678232"/>
                          <a:pt x="532643" y="678232"/>
                        </a:cubicBezTo>
                        <a:lnTo>
                          <a:pt x="546847" y="150915"/>
                        </a:lnTo>
                        <a:cubicBezTo>
                          <a:pt x="546847" y="150915"/>
                          <a:pt x="321361" y="24857"/>
                          <a:pt x="188201" y="0"/>
                        </a:cubicBezTo>
                        <a:close/>
                      </a:path>
                    </a:pathLst>
                  </a:custGeom>
                  <a:solidFill>
                    <a:srgbClr val="FF7F00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1C9C72E9-6703-7718-F3AB-9B5446E950AF}"/>
                    </a:ext>
                  </a:extLst>
                </p:cNvPr>
                <p:cNvSpPr/>
                <p:nvPr/>
              </p:nvSpPr>
              <p:spPr>
                <a:xfrm>
                  <a:off x="5601523" y="2204188"/>
                  <a:ext cx="1316109" cy="1503813"/>
                </a:xfrm>
                <a:custGeom>
                  <a:avLst/>
                  <a:gdLst>
                    <a:gd name="connsiteX0" fmla="*/ 1284151 w 1316109"/>
                    <a:gd name="connsiteY0" fmla="*/ 778288 h 1503813"/>
                    <a:gd name="connsiteX1" fmla="*/ 1126134 w 1316109"/>
                    <a:gd name="connsiteY1" fmla="*/ 91179 h 1503813"/>
                    <a:gd name="connsiteX2" fmla="*/ 481636 w 1316109"/>
                    <a:gd name="connsiteY2" fmla="*/ 23711 h 1503813"/>
                    <a:gd name="connsiteX3" fmla="*/ 75053 w 1316109"/>
                    <a:gd name="connsiteY3" fmla="*/ 146219 h 1503813"/>
                    <a:gd name="connsiteX4" fmla="*/ 18237 w 1316109"/>
                    <a:gd name="connsiteY4" fmla="*/ 819124 h 1503813"/>
                    <a:gd name="connsiteX5" fmla="*/ 18237 w 1316109"/>
                    <a:gd name="connsiteY5" fmla="*/ 1424562 h 1503813"/>
                    <a:gd name="connsiteX6" fmla="*/ 607695 w 1316109"/>
                    <a:gd name="connsiteY6" fmla="*/ 1502682 h 1503813"/>
                    <a:gd name="connsiteX7" fmla="*/ 1316110 w 1316109"/>
                    <a:gd name="connsiteY7" fmla="*/ 1392603 h 1503813"/>
                    <a:gd name="connsiteX8" fmla="*/ 1284151 w 1316109"/>
                    <a:gd name="connsiteY8" fmla="*/ 778288 h 1503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16109" h="1503813">
                      <a:moveTo>
                        <a:pt x="1284151" y="778288"/>
                      </a:moveTo>
                      <a:cubicBezTo>
                        <a:pt x="1278825" y="600741"/>
                        <a:pt x="1340967" y="243870"/>
                        <a:pt x="1126134" y="91179"/>
                      </a:cubicBezTo>
                      <a:cubicBezTo>
                        <a:pt x="911302" y="-61511"/>
                        <a:pt x="481636" y="23711"/>
                        <a:pt x="481636" y="23711"/>
                      </a:cubicBezTo>
                      <a:cubicBezTo>
                        <a:pt x="481636" y="23711"/>
                        <a:pt x="206438" y="50343"/>
                        <a:pt x="75053" y="146219"/>
                      </a:cubicBezTo>
                      <a:cubicBezTo>
                        <a:pt x="-40353" y="229666"/>
                        <a:pt x="9360" y="582986"/>
                        <a:pt x="18237" y="819124"/>
                      </a:cubicBezTo>
                      <a:cubicBezTo>
                        <a:pt x="25339" y="1055263"/>
                        <a:pt x="14686" y="1330461"/>
                        <a:pt x="18237" y="1424562"/>
                      </a:cubicBezTo>
                      <a:cubicBezTo>
                        <a:pt x="20013" y="1495581"/>
                        <a:pt x="447903" y="1497356"/>
                        <a:pt x="607695" y="1502682"/>
                      </a:cubicBezTo>
                      <a:cubicBezTo>
                        <a:pt x="978770" y="1516886"/>
                        <a:pt x="1316110" y="1392603"/>
                        <a:pt x="1316110" y="1392603"/>
                      </a:cubicBezTo>
                      <a:cubicBezTo>
                        <a:pt x="1316110" y="1392603"/>
                        <a:pt x="1289478" y="948734"/>
                        <a:pt x="1284151" y="778288"/>
                      </a:cubicBezTo>
                      <a:close/>
                    </a:path>
                  </a:pathLst>
                </a:custGeom>
                <a:solidFill>
                  <a:srgbClr val="FF7F00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1673007E-7253-ECEC-9F2A-8940E753133B}"/>
                    </a:ext>
                  </a:extLst>
                </p:cNvPr>
                <p:cNvSpPr/>
                <p:nvPr/>
              </p:nvSpPr>
              <p:spPr>
                <a:xfrm>
                  <a:off x="5583059" y="2261280"/>
                  <a:ext cx="265772" cy="1182820"/>
                </a:xfrm>
                <a:custGeom>
                  <a:avLst/>
                  <a:gdLst>
                    <a:gd name="connsiteX0" fmla="*/ 185841 w 265772"/>
                    <a:gd name="connsiteY0" fmla="*/ 7455 h 1182820"/>
                    <a:gd name="connsiteX1" fmla="*/ 43803 w 265772"/>
                    <a:gd name="connsiteY1" fmla="*/ 231165 h 1182820"/>
                    <a:gd name="connsiteX2" fmla="*/ 11844 w 265772"/>
                    <a:gd name="connsiteY2" fmla="*/ 962661 h 1182820"/>
                    <a:gd name="connsiteX3" fmla="*/ 31375 w 265772"/>
                    <a:gd name="connsiteY3" fmla="*/ 1182820 h 1182820"/>
                    <a:gd name="connsiteX4" fmla="*/ 169862 w 265772"/>
                    <a:gd name="connsiteY4" fmla="*/ 596913 h 1182820"/>
                    <a:gd name="connsiteX5" fmla="*/ 205371 w 265772"/>
                    <a:gd name="connsiteY5" fmla="*/ 231165 h 1182820"/>
                    <a:gd name="connsiteX6" fmla="*/ 263962 w 265772"/>
                    <a:gd name="connsiteY6" fmla="*/ 7455 h 1182820"/>
                    <a:gd name="connsiteX7" fmla="*/ 185841 w 265772"/>
                    <a:gd name="connsiteY7" fmla="*/ 7455 h 1182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5772" h="1182820">
                      <a:moveTo>
                        <a:pt x="185841" y="7455"/>
                      </a:moveTo>
                      <a:cubicBezTo>
                        <a:pt x="143229" y="14557"/>
                        <a:pt x="79312" y="55393"/>
                        <a:pt x="43803" y="231165"/>
                      </a:cubicBezTo>
                      <a:cubicBezTo>
                        <a:pt x="-584" y="449549"/>
                        <a:pt x="-11237" y="804644"/>
                        <a:pt x="11844" y="962661"/>
                      </a:cubicBezTo>
                      <a:cubicBezTo>
                        <a:pt x="34926" y="1120679"/>
                        <a:pt x="31375" y="1182820"/>
                        <a:pt x="31375" y="1182820"/>
                      </a:cubicBezTo>
                      <a:cubicBezTo>
                        <a:pt x="31375" y="1182820"/>
                        <a:pt x="148556" y="793991"/>
                        <a:pt x="169862" y="596913"/>
                      </a:cubicBezTo>
                      <a:cubicBezTo>
                        <a:pt x="178739" y="509915"/>
                        <a:pt x="192943" y="327041"/>
                        <a:pt x="205371" y="231165"/>
                      </a:cubicBezTo>
                      <a:cubicBezTo>
                        <a:pt x="221350" y="106882"/>
                        <a:pt x="276390" y="18108"/>
                        <a:pt x="263962" y="7455"/>
                      </a:cubicBezTo>
                      <a:cubicBezTo>
                        <a:pt x="253309" y="-4973"/>
                        <a:pt x="228452" y="353"/>
                        <a:pt x="185841" y="7455"/>
                      </a:cubicBezTo>
                      <a:close/>
                    </a:path>
                  </a:pathLst>
                </a:custGeom>
                <a:solidFill>
                  <a:srgbClr val="4F93A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18A254D9-CE54-FF63-2160-0F200A79F559}"/>
                    </a:ext>
                  </a:extLst>
                </p:cNvPr>
                <p:cNvSpPr/>
                <p:nvPr/>
              </p:nvSpPr>
              <p:spPr>
                <a:xfrm>
                  <a:off x="5931758" y="2167978"/>
                  <a:ext cx="359131" cy="249998"/>
                </a:xfrm>
                <a:custGeom>
                  <a:avLst/>
                  <a:gdLst>
                    <a:gd name="connsiteX0" fmla="*/ 146074 w 359131"/>
                    <a:gd name="connsiteY0" fmla="*/ 29738 h 249998"/>
                    <a:gd name="connsiteX1" fmla="*/ 486 w 359131"/>
                    <a:gd name="connsiteY1" fmla="*/ 91880 h 249998"/>
                    <a:gd name="connsiteX2" fmla="*/ 172707 w 359131"/>
                    <a:gd name="connsiteY2" fmla="*/ 248121 h 249998"/>
                    <a:gd name="connsiteX3" fmla="*/ 359132 w 359131"/>
                    <a:gd name="connsiteY3" fmla="*/ 61696 h 249998"/>
                    <a:gd name="connsiteX4" fmla="*/ 281011 w 359131"/>
                    <a:gd name="connsiteY4" fmla="*/ 1330 h 249998"/>
                    <a:gd name="connsiteX5" fmla="*/ 146074 w 359131"/>
                    <a:gd name="connsiteY5" fmla="*/ 29738 h 249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9131" h="249998">
                      <a:moveTo>
                        <a:pt x="146074" y="29738"/>
                      </a:moveTo>
                      <a:cubicBezTo>
                        <a:pt x="146074" y="29738"/>
                        <a:pt x="4036" y="52819"/>
                        <a:pt x="486" y="91880"/>
                      </a:cubicBezTo>
                      <a:cubicBezTo>
                        <a:pt x="-4841" y="129164"/>
                        <a:pt x="32444" y="267652"/>
                        <a:pt x="172707" y="248121"/>
                      </a:cubicBezTo>
                      <a:cubicBezTo>
                        <a:pt x="311194" y="228591"/>
                        <a:pt x="359132" y="93655"/>
                        <a:pt x="359132" y="61696"/>
                      </a:cubicBezTo>
                      <a:cubicBezTo>
                        <a:pt x="357356" y="29738"/>
                        <a:pt x="328949" y="-7547"/>
                        <a:pt x="281011" y="1330"/>
                      </a:cubicBezTo>
                      <a:cubicBezTo>
                        <a:pt x="229522" y="10208"/>
                        <a:pt x="146074" y="29738"/>
                        <a:pt x="146074" y="297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25" name="Graphic 43">
                  <a:extLst>
                    <a:ext uri="{FF2B5EF4-FFF2-40B4-BE49-F238E27FC236}">
                      <a16:creationId xmlns:a16="http://schemas.microsoft.com/office/drawing/2014/main" id="{2BCB680E-872E-4471-7E06-201267BE5D63}"/>
                    </a:ext>
                  </a:extLst>
                </p:cNvPr>
                <p:cNvGrpSpPr/>
                <p:nvPr/>
              </p:nvGrpSpPr>
              <p:grpSpPr>
                <a:xfrm>
                  <a:off x="5339719" y="716938"/>
                  <a:ext cx="1471428" cy="1651534"/>
                  <a:chOff x="5339719" y="716938"/>
                  <a:chExt cx="1471428" cy="1651534"/>
                </a:xfrm>
              </p:grpSpPr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4DEB8163-D9C0-F5C7-5329-05DC9B9FC891}"/>
                      </a:ext>
                    </a:extLst>
                  </p:cNvPr>
                  <p:cNvSpPr/>
                  <p:nvPr/>
                </p:nvSpPr>
                <p:spPr>
                  <a:xfrm>
                    <a:off x="5944672" y="1998863"/>
                    <a:ext cx="296504" cy="369609"/>
                  </a:xfrm>
                  <a:custGeom>
                    <a:avLst/>
                    <a:gdLst>
                      <a:gd name="connsiteX0" fmla="*/ 0 w 296504"/>
                      <a:gd name="connsiteY0" fmla="*/ 35510 h 369609"/>
                      <a:gd name="connsiteX1" fmla="*/ 205955 w 296504"/>
                      <a:gd name="connsiteY1" fmla="*/ 0 h 369609"/>
                      <a:gd name="connsiteX2" fmla="*/ 296504 w 296504"/>
                      <a:gd name="connsiteY2" fmla="*/ 218384 h 369609"/>
                      <a:gd name="connsiteX3" fmla="*/ 149140 w 296504"/>
                      <a:gd name="connsiteY3" fmla="*/ 369299 h 369609"/>
                      <a:gd name="connsiteX4" fmla="*/ 26632 w 296504"/>
                      <a:gd name="connsiteY4" fmla="*/ 259220 h 369609"/>
                      <a:gd name="connsiteX5" fmla="*/ 0 w 296504"/>
                      <a:gd name="connsiteY5" fmla="*/ 35510 h 369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6504" h="369609">
                        <a:moveTo>
                          <a:pt x="0" y="35510"/>
                        </a:moveTo>
                        <a:lnTo>
                          <a:pt x="205955" y="0"/>
                        </a:lnTo>
                        <a:lnTo>
                          <a:pt x="296504" y="218384"/>
                        </a:lnTo>
                        <a:cubicBezTo>
                          <a:pt x="296504" y="218384"/>
                          <a:pt x="269872" y="363973"/>
                          <a:pt x="149140" y="369299"/>
                        </a:cubicBezTo>
                        <a:cubicBezTo>
                          <a:pt x="28408" y="376401"/>
                          <a:pt x="26632" y="259220"/>
                          <a:pt x="26632" y="259220"/>
                        </a:cubicBezTo>
                        <a:lnTo>
                          <a:pt x="0" y="35510"/>
                        </a:lnTo>
                        <a:close/>
                      </a:path>
                    </a:pathLst>
                  </a:custGeom>
                  <a:solidFill>
                    <a:srgbClr val="FFD5CC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27" name="Graphic 43">
                    <a:extLst>
                      <a:ext uri="{FF2B5EF4-FFF2-40B4-BE49-F238E27FC236}">
                        <a16:creationId xmlns:a16="http://schemas.microsoft.com/office/drawing/2014/main" id="{FDE7745E-43E5-4A76-3227-0A7EC61B4268}"/>
                      </a:ext>
                    </a:extLst>
                  </p:cNvPr>
                  <p:cNvGrpSpPr/>
                  <p:nvPr/>
                </p:nvGrpSpPr>
                <p:grpSpPr>
                  <a:xfrm>
                    <a:off x="5339719" y="716938"/>
                    <a:ext cx="1471428" cy="1514699"/>
                    <a:chOff x="5339719" y="716938"/>
                    <a:chExt cx="1471428" cy="1514699"/>
                  </a:xfrm>
                </p:grpSpPr>
                <p:sp>
                  <p:nvSpPr>
                    <p:cNvPr id="128" name="Freeform: Shape 127">
                      <a:extLst>
                        <a:ext uri="{FF2B5EF4-FFF2-40B4-BE49-F238E27FC236}">
                          <a16:creationId xmlns:a16="http://schemas.microsoft.com/office/drawing/2014/main" id="{94190484-3E00-6F00-F26F-7404B68196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719" y="716938"/>
                      <a:ext cx="1471428" cy="1390766"/>
                    </a:xfrm>
                    <a:custGeom>
                      <a:avLst/>
                      <a:gdLst>
                        <a:gd name="connsiteX0" fmla="*/ 1371959 w 1471428"/>
                        <a:gd name="connsiteY0" fmla="*/ 486512 h 1390766"/>
                        <a:gd name="connsiteX1" fmla="*/ 1066577 w 1471428"/>
                        <a:gd name="connsiteY1" fmla="*/ 271679 h 1390766"/>
                        <a:gd name="connsiteX2" fmla="*/ 1100311 w 1471428"/>
                        <a:gd name="connsiteY2" fmla="*/ 232619 h 1390766"/>
                        <a:gd name="connsiteX3" fmla="*/ 1150024 w 1471428"/>
                        <a:gd name="connsiteY3" fmla="*/ 99458 h 1390766"/>
                        <a:gd name="connsiteX4" fmla="*/ 1045271 w 1471428"/>
                        <a:gd name="connsiteY4" fmla="*/ 101234 h 1390766"/>
                        <a:gd name="connsiteX5" fmla="*/ 967150 w 1471428"/>
                        <a:gd name="connsiteY5" fmla="*/ 191783 h 1390766"/>
                        <a:gd name="connsiteX6" fmla="*/ 963599 w 1471428"/>
                        <a:gd name="connsiteY6" fmla="*/ 193558 h 1390766"/>
                        <a:gd name="connsiteX7" fmla="*/ 899682 w 1471428"/>
                        <a:gd name="connsiteY7" fmla="*/ 88805 h 1390766"/>
                        <a:gd name="connsiteX8" fmla="*/ 654667 w 1471428"/>
                        <a:gd name="connsiteY8" fmla="*/ 24888 h 1390766"/>
                        <a:gd name="connsiteX9" fmla="*/ 778950 w 1471428"/>
                        <a:gd name="connsiteY9" fmla="*/ 181130 h 1390766"/>
                        <a:gd name="connsiteX10" fmla="*/ 414977 w 1471428"/>
                        <a:gd name="connsiteY10" fmla="*/ 179355 h 1390766"/>
                        <a:gd name="connsiteX11" fmla="*/ 40352 w 1471428"/>
                        <a:gd name="connsiteY11" fmla="*/ 500716 h 1390766"/>
                        <a:gd name="connsiteX12" fmla="*/ 90065 w 1471428"/>
                        <a:gd name="connsiteY12" fmla="*/ 564633 h 1390766"/>
                        <a:gd name="connsiteX13" fmla="*/ 6618 w 1471428"/>
                        <a:gd name="connsiteY13" fmla="*/ 862913 h 1390766"/>
                        <a:gd name="connsiteX14" fmla="*/ 114922 w 1471428"/>
                        <a:gd name="connsiteY14" fmla="*/ 951687 h 1390766"/>
                        <a:gd name="connsiteX15" fmla="*/ 230328 w 1471428"/>
                        <a:gd name="connsiteY15" fmla="*/ 1214457 h 1390766"/>
                        <a:gd name="connsiteX16" fmla="*/ 626259 w 1471428"/>
                        <a:gd name="connsiteY16" fmla="*/ 1376025 h 1390766"/>
                        <a:gd name="connsiteX17" fmla="*/ 1086107 w 1471428"/>
                        <a:gd name="connsiteY17" fmla="*/ 1347618 h 1390766"/>
                        <a:gd name="connsiteX18" fmla="*/ 1419897 w 1471428"/>
                        <a:gd name="connsiteY18" fmla="*/ 971217 h 1390766"/>
                        <a:gd name="connsiteX19" fmla="*/ 1471385 w 1471428"/>
                        <a:gd name="connsiteY19" fmla="*/ 852260 h 1390766"/>
                        <a:gd name="connsiteX20" fmla="*/ 1371959 w 1471428"/>
                        <a:gd name="connsiteY20" fmla="*/ 486512 h 1390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1471428" h="1390766">
                          <a:moveTo>
                            <a:pt x="1371959" y="486512"/>
                          </a:moveTo>
                          <a:cubicBezTo>
                            <a:pt x="1309817" y="383534"/>
                            <a:pt x="1187309" y="289434"/>
                            <a:pt x="1066577" y="271679"/>
                          </a:cubicBezTo>
                          <a:cubicBezTo>
                            <a:pt x="1079005" y="257476"/>
                            <a:pt x="1089658" y="245047"/>
                            <a:pt x="1100311" y="232619"/>
                          </a:cubicBezTo>
                          <a:cubicBezTo>
                            <a:pt x="1125168" y="204211"/>
                            <a:pt x="1173105" y="140294"/>
                            <a:pt x="1150024" y="99458"/>
                          </a:cubicBezTo>
                          <a:cubicBezTo>
                            <a:pt x="1123392" y="55071"/>
                            <a:pt x="1077230" y="81704"/>
                            <a:pt x="1045271" y="101234"/>
                          </a:cubicBezTo>
                          <a:cubicBezTo>
                            <a:pt x="1011537" y="122539"/>
                            <a:pt x="984905" y="156273"/>
                            <a:pt x="967150" y="191783"/>
                          </a:cubicBezTo>
                          <a:cubicBezTo>
                            <a:pt x="965375" y="191783"/>
                            <a:pt x="965375" y="193558"/>
                            <a:pt x="963599" y="193558"/>
                          </a:cubicBezTo>
                          <a:cubicBezTo>
                            <a:pt x="947620" y="159824"/>
                            <a:pt x="926314" y="120764"/>
                            <a:pt x="899682" y="88805"/>
                          </a:cubicBezTo>
                          <a:cubicBezTo>
                            <a:pt x="835765" y="8909"/>
                            <a:pt x="704380" y="-28376"/>
                            <a:pt x="654667" y="24888"/>
                          </a:cubicBezTo>
                          <a:cubicBezTo>
                            <a:pt x="619157" y="63949"/>
                            <a:pt x="778950" y="181130"/>
                            <a:pt x="778950" y="181130"/>
                          </a:cubicBezTo>
                          <a:cubicBezTo>
                            <a:pt x="778950" y="181130"/>
                            <a:pt x="574770" y="126090"/>
                            <a:pt x="414977" y="179355"/>
                          </a:cubicBezTo>
                          <a:cubicBezTo>
                            <a:pt x="290694" y="221966"/>
                            <a:pt x="58107" y="355127"/>
                            <a:pt x="40352" y="500716"/>
                          </a:cubicBezTo>
                          <a:cubicBezTo>
                            <a:pt x="35026" y="539776"/>
                            <a:pt x="90065" y="564633"/>
                            <a:pt x="90065" y="564633"/>
                          </a:cubicBezTo>
                          <a:cubicBezTo>
                            <a:pt x="90065" y="564633"/>
                            <a:pt x="-28892" y="775915"/>
                            <a:pt x="6618" y="862913"/>
                          </a:cubicBezTo>
                          <a:cubicBezTo>
                            <a:pt x="40352" y="949911"/>
                            <a:pt x="114922" y="951687"/>
                            <a:pt x="114922" y="951687"/>
                          </a:cubicBezTo>
                          <a:cubicBezTo>
                            <a:pt x="114922" y="951687"/>
                            <a:pt x="189492" y="1189600"/>
                            <a:pt x="230328" y="1214457"/>
                          </a:cubicBezTo>
                          <a:cubicBezTo>
                            <a:pt x="358162" y="1292578"/>
                            <a:pt x="448711" y="1342291"/>
                            <a:pt x="626259" y="1376025"/>
                          </a:cubicBezTo>
                          <a:cubicBezTo>
                            <a:pt x="803806" y="1407984"/>
                            <a:pt x="924539" y="1383127"/>
                            <a:pt x="1086107" y="1347618"/>
                          </a:cubicBezTo>
                          <a:cubicBezTo>
                            <a:pt x="1370183" y="1281925"/>
                            <a:pt x="1419897" y="971217"/>
                            <a:pt x="1419897" y="971217"/>
                          </a:cubicBezTo>
                          <a:cubicBezTo>
                            <a:pt x="1419897" y="971217"/>
                            <a:pt x="1473161" y="942809"/>
                            <a:pt x="1471385" y="852260"/>
                          </a:cubicBezTo>
                          <a:cubicBezTo>
                            <a:pt x="1469610" y="733303"/>
                            <a:pt x="1434100" y="587714"/>
                            <a:pt x="1371959" y="486512"/>
                          </a:cubicBezTo>
                          <a:close/>
                        </a:path>
                      </a:pathLst>
                    </a:custGeom>
                    <a:solidFill>
                      <a:srgbClr val="A0A17D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9" name="Freeform: Shape 128">
                      <a:extLst>
                        <a:ext uri="{FF2B5EF4-FFF2-40B4-BE49-F238E27FC236}">
                          <a16:creationId xmlns:a16="http://schemas.microsoft.com/office/drawing/2014/main" id="{A8F02908-F51D-3BA7-BCE7-EBAF95BA3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41236" y="1115799"/>
                      <a:ext cx="1158182" cy="1106951"/>
                    </a:xfrm>
                    <a:custGeom>
                      <a:avLst/>
                      <a:gdLst>
                        <a:gd name="connsiteX0" fmla="*/ 775084 w 1158182"/>
                        <a:gd name="connsiteY0" fmla="*/ 48591 h 1106951"/>
                        <a:gd name="connsiteX1" fmla="*/ 183850 w 1158182"/>
                        <a:gd name="connsiteY1" fmla="*/ 132038 h 1106951"/>
                        <a:gd name="connsiteX2" fmla="*/ 16956 w 1158182"/>
                        <a:gd name="connsiteY2" fmla="*/ 794290 h 1106951"/>
                        <a:gd name="connsiteX3" fmla="*/ 995242 w 1158182"/>
                        <a:gd name="connsiteY3" fmla="*/ 907921 h 1106951"/>
                        <a:gd name="connsiteX4" fmla="*/ 1155035 w 1158182"/>
                        <a:gd name="connsiteY4" fmla="*/ 492459 h 1106951"/>
                        <a:gd name="connsiteX5" fmla="*/ 775084 w 1158182"/>
                        <a:gd name="connsiteY5" fmla="*/ 48591 h 11069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58182" h="1106951">
                          <a:moveTo>
                            <a:pt x="775084" y="48591"/>
                          </a:moveTo>
                          <a:cubicBezTo>
                            <a:pt x="586883" y="-18878"/>
                            <a:pt x="311684" y="-36632"/>
                            <a:pt x="183850" y="132038"/>
                          </a:cubicBezTo>
                          <a:cubicBezTo>
                            <a:pt x="75546" y="275851"/>
                            <a:pt x="-45186" y="561703"/>
                            <a:pt x="16956" y="794290"/>
                          </a:cubicBezTo>
                          <a:cubicBezTo>
                            <a:pt x="103954" y="1122753"/>
                            <a:pt x="679208" y="1241710"/>
                            <a:pt x="995242" y="907921"/>
                          </a:cubicBezTo>
                          <a:cubicBezTo>
                            <a:pt x="1078690" y="820922"/>
                            <a:pt x="1124852" y="730373"/>
                            <a:pt x="1155035" y="492459"/>
                          </a:cubicBezTo>
                          <a:cubicBezTo>
                            <a:pt x="1183443" y="256321"/>
                            <a:pt x="1016548" y="135589"/>
                            <a:pt x="775084" y="48591"/>
                          </a:cubicBezTo>
                          <a:close/>
                        </a:path>
                      </a:pathLst>
                    </a:custGeom>
                    <a:solidFill>
                      <a:srgbClr val="FFD5CC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30" name="Graphic 43">
                      <a:extLst>
                        <a:ext uri="{FF2B5EF4-FFF2-40B4-BE49-F238E27FC236}">
                          <a16:creationId xmlns:a16="http://schemas.microsoft.com/office/drawing/2014/main" id="{CD583279-6BA1-FD8D-4F1A-72FB8DAB535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31491" y="1485513"/>
                      <a:ext cx="281911" cy="344225"/>
                      <a:chOff x="6431491" y="1485513"/>
                      <a:chExt cx="281911" cy="344225"/>
                    </a:xfrm>
                  </p:grpSpPr>
                  <p:sp>
                    <p:nvSpPr>
                      <p:cNvPr id="131" name="Freeform: Shape 130">
                        <a:extLst>
                          <a:ext uri="{FF2B5EF4-FFF2-40B4-BE49-F238E27FC236}">
                            <a16:creationId xmlns:a16="http://schemas.microsoft.com/office/drawing/2014/main" id="{82789FB1-0F89-E649-0637-6A6C6C9A98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31491" y="1485513"/>
                        <a:ext cx="281911" cy="344225"/>
                      </a:xfrm>
                      <a:custGeom>
                        <a:avLst/>
                        <a:gdLst>
                          <a:gd name="connsiteX0" fmla="*/ 180760 w 281911"/>
                          <a:gd name="connsiteY0" fmla="*/ 12666 h 344225"/>
                          <a:gd name="connsiteX1" fmla="*/ 12090 w 281911"/>
                          <a:gd name="connsiteY1" fmla="*/ 103215 h 344225"/>
                          <a:gd name="connsiteX2" fmla="*/ 74231 w 281911"/>
                          <a:gd name="connsiteY2" fmla="*/ 335803 h 344225"/>
                          <a:gd name="connsiteX3" fmla="*/ 273084 w 281911"/>
                          <a:gd name="connsiteY3" fmla="*/ 213295 h 344225"/>
                          <a:gd name="connsiteX4" fmla="*/ 180760 w 281911"/>
                          <a:gd name="connsiteY4" fmla="*/ 12666 h 3442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1911" h="344225">
                            <a:moveTo>
                              <a:pt x="180760" y="12666"/>
                            </a:moveTo>
                            <a:cubicBezTo>
                              <a:pt x="116843" y="-17517"/>
                              <a:pt x="42273" y="3789"/>
                              <a:pt x="12090" y="103215"/>
                            </a:cubicBezTo>
                            <a:cubicBezTo>
                              <a:pt x="-18093" y="202642"/>
                              <a:pt x="10314" y="305619"/>
                              <a:pt x="74231" y="335803"/>
                            </a:cubicBezTo>
                            <a:cubicBezTo>
                              <a:pt x="138148" y="365986"/>
                              <a:pt x="244677" y="312721"/>
                              <a:pt x="273084" y="213295"/>
                            </a:cubicBezTo>
                            <a:cubicBezTo>
                              <a:pt x="305043" y="113868"/>
                              <a:pt x="244677" y="42849"/>
                              <a:pt x="180760" y="12666"/>
                            </a:cubicBezTo>
                            <a:close/>
                          </a:path>
                        </a:pathLst>
                      </a:custGeom>
                      <a:solidFill>
                        <a:srgbClr val="FFD5CC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Freeform: Shape 131">
                        <a:extLst>
                          <a:ext uri="{FF2B5EF4-FFF2-40B4-BE49-F238E27FC236}">
                            <a16:creationId xmlns:a16="http://schemas.microsoft.com/office/drawing/2014/main" id="{95A33717-14CA-CCF0-E4E5-0330F074EF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46558" y="1579851"/>
                        <a:ext cx="92324" cy="159792"/>
                      </a:xfrm>
                      <a:custGeom>
                        <a:avLst/>
                        <a:gdLst>
                          <a:gd name="connsiteX0" fmla="*/ 92325 w 92324"/>
                          <a:gd name="connsiteY0" fmla="*/ 1776 h 159792"/>
                          <a:gd name="connsiteX1" fmla="*/ 83447 w 92324"/>
                          <a:gd name="connsiteY1" fmla="*/ 7102 h 159792"/>
                          <a:gd name="connsiteX2" fmla="*/ 76345 w 92324"/>
                          <a:gd name="connsiteY2" fmla="*/ 12428 h 159792"/>
                          <a:gd name="connsiteX3" fmla="*/ 69243 w 92324"/>
                          <a:gd name="connsiteY3" fmla="*/ 17755 h 159792"/>
                          <a:gd name="connsiteX4" fmla="*/ 63917 w 92324"/>
                          <a:gd name="connsiteY4" fmla="*/ 24857 h 159792"/>
                          <a:gd name="connsiteX5" fmla="*/ 58590 w 92324"/>
                          <a:gd name="connsiteY5" fmla="*/ 31959 h 159792"/>
                          <a:gd name="connsiteX6" fmla="*/ 55040 w 92324"/>
                          <a:gd name="connsiteY6" fmla="*/ 39060 h 159792"/>
                          <a:gd name="connsiteX7" fmla="*/ 51489 w 92324"/>
                          <a:gd name="connsiteY7" fmla="*/ 46162 h 159792"/>
                          <a:gd name="connsiteX8" fmla="*/ 47938 w 92324"/>
                          <a:gd name="connsiteY8" fmla="*/ 53264 h 159792"/>
                          <a:gd name="connsiteX9" fmla="*/ 42611 w 92324"/>
                          <a:gd name="connsiteY9" fmla="*/ 69244 h 159792"/>
                          <a:gd name="connsiteX10" fmla="*/ 39060 w 92324"/>
                          <a:gd name="connsiteY10" fmla="*/ 86998 h 159792"/>
                          <a:gd name="connsiteX11" fmla="*/ 35510 w 92324"/>
                          <a:gd name="connsiteY11" fmla="*/ 104753 h 159792"/>
                          <a:gd name="connsiteX12" fmla="*/ 33734 w 92324"/>
                          <a:gd name="connsiteY12" fmla="*/ 122508 h 159792"/>
                          <a:gd name="connsiteX13" fmla="*/ 5326 w 92324"/>
                          <a:gd name="connsiteY13" fmla="*/ 108304 h 159792"/>
                          <a:gd name="connsiteX14" fmla="*/ 15979 w 92324"/>
                          <a:gd name="connsiteY14" fmla="*/ 102978 h 159792"/>
                          <a:gd name="connsiteX15" fmla="*/ 26632 w 92324"/>
                          <a:gd name="connsiteY15" fmla="*/ 97651 h 159792"/>
                          <a:gd name="connsiteX16" fmla="*/ 51489 w 92324"/>
                          <a:gd name="connsiteY16" fmla="*/ 92325 h 159792"/>
                          <a:gd name="connsiteX17" fmla="*/ 65693 w 92324"/>
                          <a:gd name="connsiteY17" fmla="*/ 92325 h 159792"/>
                          <a:gd name="connsiteX18" fmla="*/ 72794 w 92324"/>
                          <a:gd name="connsiteY18" fmla="*/ 94100 h 159792"/>
                          <a:gd name="connsiteX19" fmla="*/ 79896 w 92324"/>
                          <a:gd name="connsiteY19" fmla="*/ 97651 h 159792"/>
                          <a:gd name="connsiteX20" fmla="*/ 85223 w 92324"/>
                          <a:gd name="connsiteY20" fmla="*/ 102978 h 159792"/>
                          <a:gd name="connsiteX21" fmla="*/ 88774 w 92324"/>
                          <a:gd name="connsiteY21" fmla="*/ 108304 h 159792"/>
                          <a:gd name="connsiteX22" fmla="*/ 90549 w 92324"/>
                          <a:gd name="connsiteY22" fmla="*/ 120732 h 159792"/>
                          <a:gd name="connsiteX23" fmla="*/ 81672 w 92324"/>
                          <a:gd name="connsiteY23" fmla="*/ 113630 h 159792"/>
                          <a:gd name="connsiteX24" fmla="*/ 78121 w 92324"/>
                          <a:gd name="connsiteY24" fmla="*/ 111855 h 159792"/>
                          <a:gd name="connsiteX25" fmla="*/ 74570 w 92324"/>
                          <a:gd name="connsiteY25" fmla="*/ 111855 h 159792"/>
                          <a:gd name="connsiteX26" fmla="*/ 71019 w 92324"/>
                          <a:gd name="connsiteY26" fmla="*/ 111855 h 159792"/>
                          <a:gd name="connsiteX27" fmla="*/ 67468 w 92324"/>
                          <a:gd name="connsiteY27" fmla="*/ 111855 h 159792"/>
                          <a:gd name="connsiteX28" fmla="*/ 58590 w 92324"/>
                          <a:gd name="connsiteY28" fmla="*/ 115406 h 159792"/>
                          <a:gd name="connsiteX29" fmla="*/ 42611 w 92324"/>
                          <a:gd name="connsiteY29" fmla="*/ 126059 h 159792"/>
                          <a:gd name="connsiteX30" fmla="*/ 33734 w 92324"/>
                          <a:gd name="connsiteY30" fmla="*/ 131385 h 159792"/>
                          <a:gd name="connsiteX31" fmla="*/ 26632 w 92324"/>
                          <a:gd name="connsiteY31" fmla="*/ 136712 h 159792"/>
                          <a:gd name="connsiteX32" fmla="*/ 1775 w 92324"/>
                          <a:gd name="connsiteY32" fmla="*/ 159793 h 159792"/>
                          <a:gd name="connsiteX33" fmla="*/ 0 w 92324"/>
                          <a:gd name="connsiteY33" fmla="*/ 124283 h 159792"/>
                          <a:gd name="connsiteX34" fmla="*/ 0 w 92324"/>
                          <a:gd name="connsiteY34" fmla="*/ 102978 h 159792"/>
                          <a:gd name="connsiteX35" fmla="*/ 3551 w 92324"/>
                          <a:gd name="connsiteY35" fmla="*/ 81672 h 159792"/>
                          <a:gd name="connsiteX36" fmla="*/ 19530 w 92324"/>
                          <a:gd name="connsiteY36" fmla="*/ 40836 h 159792"/>
                          <a:gd name="connsiteX37" fmla="*/ 26632 w 92324"/>
                          <a:gd name="connsiteY37" fmla="*/ 31959 h 159792"/>
                          <a:gd name="connsiteX38" fmla="*/ 33734 w 92324"/>
                          <a:gd name="connsiteY38" fmla="*/ 23081 h 159792"/>
                          <a:gd name="connsiteX39" fmla="*/ 51489 w 92324"/>
                          <a:gd name="connsiteY39" fmla="*/ 8877 h 159792"/>
                          <a:gd name="connsiteX40" fmla="*/ 62142 w 92324"/>
                          <a:gd name="connsiteY40" fmla="*/ 3551 h 159792"/>
                          <a:gd name="connsiteX41" fmla="*/ 72794 w 92324"/>
                          <a:gd name="connsiteY41" fmla="*/ 0 h 159792"/>
                          <a:gd name="connsiteX42" fmla="*/ 92325 w 92324"/>
                          <a:gd name="connsiteY42" fmla="*/ 1776 h 1597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</a:cxnLst>
                        <a:rect l="l" t="t" r="r" b="b"/>
                        <a:pathLst>
                          <a:path w="92324" h="159792">
                            <a:moveTo>
                              <a:pt x="92325" y="1776"/>
                            </a:moveTo>
                            <a:cubicBezTo>
                              <a:pt x="88774" y="3551"/>
                              <a:pt x="86998" y="5326"/>
                              <a:pt x="83447" y="7102"/>
                            </a:cubicBezTo>
                            <a:cubicBezTo>
                              <a:pt x="79896" y="8877"/>
                              <a:pt x="78121" y="10653"/>
                              <a:pt x="76345" y="12428"/>
                            </a:cubicBezTo>
                            <a:cubicBezTo>
                              <a:pt x="74570" y="14204"/>
                              <a:pt x="71019" y="15979"/>
                              <a:pt x="69243" y="17755"/>
                            </a:cubicBezTo>
                            <a:cubicBezTo>
                              <a:pt x="67468" y="19530"/>
                              <a:pt x="65693" y="23081"/>
                              <a:pt x="63917" y="24857"/>
                            </a:cubicBezTo>
                            <a:cubicBezTo>
                              <a:pt x="62142" y="26632"/>
                              <a:pt x="60366" y="30183"/>
                              <a:pt x="58590" y="31959"/>
                            </a:cubicBezTo>
                            <a:cubicBezTo>
                              <a:pt x="56815" y="33734"/>
                              <a:pt x="55040" y="37285"/>
                              <a:pt x="55040" y="39060"/>
                            </a:cubicBezTo>
                            <a:cubicBezTo>
                              <a:pt x="53264" y="40836"/>
                              <a:pt x="51489" y="44387"/>
                              <a:pt x="51489" y="46162"/>
                            </a:cubicBezTo>
                            <a:cubicBezTo>
                              <a:pt x="49713" y="49713"/>
                              <a:pt x="49713" y="51489"/>
                              <a:pt x="47938" y="53264"/>
                            </a:cubicBezTo>
                            <a:cubicBezTo>
                              <a:pt x="46162" y="58591"/>
                              <a:pt x="44387" y="63917"/>
                              <a:pt x="42611" y="69244"/>
                            </a:cubicBezTo>
                            <a:cubicBezTo>
                              <a:pt x="40836" y="74570"/>
                              <a:pt x="39060" y="79896"/>
                              <a:pt x="39060" y="86998"/>
                            </a:cubicBezTo>
                            <a:cubicBezTo>
                              <a:pt x="37285" y="92325"/>
                              <a:pt x="37285" y="99427"/>
                              <a:pt x="35510" y="104753"/>
                            </a:cubicBezTo>
                            <a:cubicBezTo>
                              <a:pt x="33734" y="110080"/>
                              <a:pt x="33734" y="117181"/>
                              <a:pt x="33734" y="122508"/>
                            </a:cubicBezTo>
                            <a:lnTo>
                              <a:pt x="5326" y="108304"/>
                            </a:lnTo>
                            <a:cubicBezTo>
                              <a:pt x="8877" y="106529"/>
                              <a:pt x="12428" y="104753"/>
                              <a:pt x="15979" y="102978"/>
                            </a:cubicBezTo>
                            <a:cubicBezTo>
                              <a:pt x="19530" y="101202"/>
                              <a:pt x="23081" y="99427"/>
                              <a:pt x="26632" y="97651"/>
                            </a:cubicBezTo>
                            <a:cubicBezTo>
                              <a:pt x="33734" y="94100"/>
                              <a:pt x="42611" y="92325"/>
                              <a:pt x="51489" y="92325"/>
                            </a:cubicBezTo>
                            <a:cubicBezTo>
                              <a:pt x="56815" y="92325"/>
                              <a:pt x="60366" y="92325"/>
                              <a:pt x="65693" y="92325"/>
                            </a:cubicBezTo>
                            <a:cubicBezTo>
                              <a:pt x="67468" y="92325"/>
                              <a:pt x="71019" y="94100"/>
                              <a:pt x="72794" y="94100"/>
                            </a:cubicBezTo>
                            <a:cubicBezTo>
                              <a:pt x="74570" y="94100"/>
                              <a:pt x="78121" y="95876"/>
                              <a:pt x="79896" y="97651"/>
                            </a:cubicBezTo>
                            <a:cubicBezTo>
                              <a:pt x="81672" y="99427"/>
                              <a:pt x="83447" y="101202"/>
                              <a:pt x="85223" y="102978"/>
                            </a:cubicBezTo>
                            <a:cubicBezTo>
                              <a:pt x="86998" y="104753"/>
                              <a:pt x="86998" y="106529"/>
                              <a:pt x="88774" y="108304"/>
                            </a:cubicBezTo>
                            <a:cubicBezTo>
                              <a:pt x="90549" y="111855"/>
                              <a:pt x="90549" y="117181"/>
                              <a:pt x="90549" y="120732"/>
                            </a:cubicBezTo>
                            <a:cubicBezTo>
                              <a:pt x="86998" y="117181"/>
                              <a:pt x="85223" y="115406"/>
                              <a:pt x="81672" y="113630"/>
                            </a:cubicBezTo>
                            <a:cubicBezTo>
                              <a:pt x="79896" y="111855"/>
                              <a:pt x="79896" y="111855"/>
                              <a:pt x="78121" y="111855"/>
                            </a:cubicBezTo>
                            <a:cubicBezTo>
                              <a:pt x="76345" y="111855"/>
                              <a:pt x="76345" y="110080"/>
                              <a:pt x="74570" y="111855"/>
                            </a:cubicBezTo>
                            <a:cubicBezTo>
                              <a:pt x="72794" y="111855"/>
                              <a:pt x="72794" y="111855"/>
                              <a:pt x="71019" y="111855"/>
                            </a:cubicBezTo>
                            <a:cubicBezTo>
                              <a:pt x="69243" y="111855"/>
                              <a:pt x="69243" y="111855"/>
                              <a:pt x="67468" y="111855"/>
                            </a:cubicBezTo>
                            <a:cubicBezTo>
                              <a:pt x="63917" y="111855"/>
                              <a:pt x="62142" y="113630"/>
                              <a:pt x="58590" y="115406"/>
                            </a:cubicBezTo>
                            <a:cubicBezTo>
                              <a:pt x="53264" y="118957"/>
                              <a:pt x="47938" y="120732"/>
                              <a:pt x="42611" y="126059"/>
                            </a:cubicBezTo>
                            <a:lnTo>
                              <a:pt x="33734" y="131385"/>
                            </a:lnTo>
                            <a:cubicBezTo>
                              <a:pt x="31958" y="133161"/>
                              <a:pt x="28407" y="134936"/>
                              <a:pt x="26632" y="136712"/>
                            </a:cubicBezTo>
                            <a:lnTo>
                              <a:pt x="1775" y="159793"/>
                            </a:lnTo>
                            <a:lnTo>
                              <a:pt x="0" y="124283"/>
                            </a:lnTo>
                            <a:cubicBezTo>
                              <a:pt x="0" y="115406"/>
                              <a:pt x="0" y="110080"/>
                              <a:pt x="0" y="102978"/>
                            </a:cubicBezTo>
                            <a:cubicBezTo>
                              <a:pt x="0" y="95876"/>
                              <a:pt x="1775" y="88774"/>
                              <a:pt x="3551" y="81672"/>
                            </a:cubicBezTo>
                            <a:cubicBezTo>
                              <a:pt x="7102" y="67468"/>
                              <a:pt x="12428" y="53264"/>
                              <a:pt x="19530" y="40836"/>
                            </a:cubicBezTo>
                            <a:cubicBezTo>
                              <a:pt x="21306" y="37285"/>
                              <a:pt x="23081" y="33734"/>
                              <a:pt x="26632" y="31959"/>
                            </a:cubicBezTo>
                            <a:cubicBezTo>
                              <a:pt x="28407" y="28408"/>
                              <a:pt x="31958" y="26632"/>
                              <a:pt x="33734" y="23081"/>
                            </a:cubicBezTo>
                            <a:cubicBezTo>
                              <a:pt x="39060" y="17755"/>
                              <a:pt x="46162" y="12428"/>
                              <a:pt x="51489" y="8877"/>
                            </a:cubicBezTo>
                            <a:cubicBezTo>
                              <a:pt x="55040" y="7102"/>
                              <a:pt x="58590" y="5326"/>
                              <a:pt x="62142" y="3551"/>
                            </a:cubicBezTo>
                            <a:cubicBezTo>
                              <a:pt x="65693" y="1776"/>
                              <a:pt x="69243" y="1776"/>
                              <a:pt x="72794" y="0"/>
                            </a:cubicBezTo>
                            <a:cubicBezTo>
                              <a:pt x="78121" y="0"/>
                              <a:pt x="85223" y="1776"/>
                              <a:pt x="92325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38C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33" name="Graphic 43">
                      <a:extLst>
                        <a:ext uri="{FF2B5EF4-FFF2-40B4-BE49-F238E27FC236}">
                          <a16:creationId xmlns:a16="http://schemas.microsoft.com/office/drawing/2014/main" id="{B0F601E7-F843-3174-6C07-7FC39740CB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95564" y="1526014"/>
                      <a:ext cx="967546" cy="589184"/>
                      <a:chOff x="5495564" y="1526014"/>
                      <a:chExt cx="967546" cy="589184"/>
                    </a:xfrm>
                  </p:grpSpPr>
                  <p:sp>
                    <p:nvSpPr>
                      <p:cNvPr id="134" name="Freeform: Shape 133">
                        <a:extLst>
                          <a:ext uri="{FF2B5EF4-FFF2-40B4-BE49-F238E27FC236}">
                            <a16:creationId xmlns:a16="http://schemas.microsoft.com/office/drawing/2014/main" id="{39A8F92A-BCC0-40E2-A204-D5B07E2815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94797" y="1654421"/>
                        <a:ext cx="130345" cy="268096"/>
                      </a:xfrm>
                      <a:custGeom>
                        <a:avLst/>
                        <a:gdLst>
                          <a:gd name="connsiteX0" fmla="*/ 78856 w 130345"/>
                          <a:gd name="connsiteY0" fmla="*/ 0 h 268096"/>
                          <a:gd name="connsiteX1" fmla="*/ 94836 w 130345"/>
                          <a:gd name="connsiteY1" fmla="*/ 28408 h 268096"/>
                          <a:gd name="connsiteX2" fmla="*/ 107264 w 130345"/>
                          <a:gd name="connsiteY2" fmla="*/ 58591 h 268096"/>
                          <a:gd name="connsiteX3" fmla="*/ 125019 w 130345"/>
                          <a:gd name="connsiteY3" fmla="*/ 118957 h 268096"/>
                          <a:gd name="connsiteX4" fmla="*/ 130345 w 130345"/>
                          <a:gd name="connsiteY4" fmla="*/ 140263 h 268096"/>
                          <a:gd name="connsiteX5" fmla="*/ 107264 w 130345"/>
                          <a:gd name="connsiteY5" fmla="*/ 149140 h 268096"/>
                          <a:gd name="connsiteX6" fmla="*/ 94836 w 130345"/>
                          <a:gd name="connsiteY6" fmla="*/ 154466 h 268096"/>
                          <a:gd name="connsiteX7" fmla="*/ 82407 w 130345"/>
                          <a:gd name="connsiteY7" fmla="*/ 159793 h 268096"/>
                          <a:gd name="connsiteX8" fmla="*/ 62877 w 130345"/>
                          <a:gd name="connsiteY8" fmla="*/ 172221 h 268096"/>
                          <a:gd name="connsiteX9" fmla="*/ 52224 w 130345"/>
                          <a:gd name="connsiteY9" fmla="*/ 184649 h 268096"/>
                          <a:gd name="connsiteX10" fmla="*/ 50449 w 130345"/>
                          <a:gd name="connsiteY10" fmla="*/ 189976 h 268096"/>
                          <a:gd name="connsiteX11" fmla="*/ 50449 w 130345"/>
                          <a:gd name="connsiteY11" fmla="*/ 193527 h 268096"/>
                          <a:gd name="connsiteX12" fmla="*/ 50449 w 130345"/>
                          <a:gd name="connsiteY12" fmla="*/ 195302 h 268096"/>
                          <a:gd name="connsiteX13" fmla="*/ 50449 w 130345"/>
                          <a:gd name="connsiteY13" fmla="*/ 198853 h 268096"/>
                          <a:gd name="connsiteX14" fmla="*/ 54000 w 130345"/>
                          <a:gd name="connsiteY14" fmla="*/ 205955 h 268096"/>
                          <a:gd name="connsiteX15" fmla="*/ 59326 w 130345"/>
                          <a:gd name="connsiteY15" fmla="*/ 214833 h 268096"/>
                          <a:gd name="connsiteX16" fmla="*/ 80632 w 130345"/>
                          <a:gd name="connsiteY16" fmla="*/ 232587 h 268096"/>
                          <a:gd name="connsiteX17" fmla="*/ 130345 w 130345"/>
                          <a:gd name="connsiteY17" fmla="*/ 268097 h 268096"/>
                          <a:gd name="connsiteX18" fmla="*/ 66428 w 130345"/>
                          <a:gd name="connsiteY18" fmla="*/ 260995 h 268096"/>
                          <a:gd name="connsiteX19" fmla="*/ 34469 w 130345"/>
                          <a:gd name="connsiteY19" fmla="*/ 248567 h 268096"/>
                          <a:gd name="connsiteX20" fmla="*/ 18490 w 130345"/>
                          <a:gd name="connsiteY20" fmla="*/ 236138 h 268096"/>
                          <a:gd name="connsiteX21" fmla="*/ 6062 w 130345"/>
                          <a:gd name="connsiteY21" fmla="*/ 218383 h 268096"/>
                          <a:gd name="connsiteX22" fmla="*/ 2511 w 130345"/>
                          <a:gd name="connsiteY22" fmla="*/ 207731 h 268096"/>
                          <a:gd name="connsiteX23" fmla="*/ 735 w 130345"/>
                          <a:gd name="connsiteY23" fmla="*/ 200629 h 268096"/>
                          <a:gd name="connsiteX24" fmla="*/ 735 w 130345"/>
                          <a:gd name="connsiteY24" fmla="*/ 197078 h 268096"/>
                          <a:gd name="connsiteX25" fmla="*/ 2511 w 130345"/>
                          <a:gd name="connsiteY25" fmla="*/ 172221 h 268096"/>
                          <a:gd name="connsiteX26" fmla="*/ 27368 w 130345"/>
                          <a:gd name="connsiteY26" fmla="*/ 136712 h 268096"/>
                          <a:gd name="connsiteX27" fmla="*/ 57551 w 130345"/>
                          <a:gd name="connsiteY27" fmla="*/ 117181 h 268096"/>
                          <a:gd name="connsiteX28" fmla="*/ 73530 w 130345"/>
                          <a:gd name="connsiteY28" fmla="*/ 110080 h 268096"/>
                          <a:gd name="connsiteX29" fmla="*/ 91285 w 130345"/>
                          <a:gd name="connsiteY29" fmla="*/ 104753 h 268096"/>
                          <a:gd name="connsiteX30" fmla="*/ 73530 w 130345"/>
                          <a:gd name="connsiteY30" fmla="*/ 134936 h 268096"/>
                          <a:gd name="connsiteX31" fmla="*/ 69979 w 130345"/>
                          <a:gd name="connsiteY31" fmla="*/ 72795 h 268096"/>
                          <a:gd name="connsiteX32" fmla="*/ 71755 w 130345"/>
                          <a:gd name="connsiteY32" fmla="*/ 40836 h 268096"/>
                          <a:gd name="connsiteX33" fmla="*/ 78856 w 130345"/>
                          <a:gd name="connsiteY33" fmla="*/ 0 h 2680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130345" h="268096">
                            <a:moveTo>
                              <a:pt x="78856" y="0"/>
                            </a:moveTo>
                            <a:cubicBezTo>
                              <a:pt x="85958" y="8877"/>
                              <a:pt x="91285" y="19530"/>
                              <a:pt x="94836" y="28408"/>
                            </a:cubicBezTo>
                            <a:cubicBezTo>
                              <a:pt x="100162" y="37285"/>
                              <a:pt x="103713" y="47938"/>
                              <a:pt x="107264" y="58591"/>
                            </a:cubicBezTo>
                            <a:cubicBezTo>
                              <a:pt x="114366" y="78121"/>
                              <a:pt x="119692" y="99427"/>
                              <a:pt x="125019" y="118957"/>
                            </a:cubicBezTo>
                            <a:lnTo>
                              <a:pt x="130345" y="140263"/>
                            </a:lnTo>
                            <a:lnTo>
                              <a:pt x="107264" y="149140"/>
                            </a:lnTo>
                            <a:lnTo>
                              <a:pt x="94836" y="154466"/>
                            </a:lnTo>
                            <a:cubicBezTo>
                              <a:pt x="91285" y="156242"/>
                              <a:pt x="85958" y="158017"/>
                              <a:pt x="82407" y="159793"/>
                            </a:cubicBezTo>
                            <a:cubicBezTo>
                              <a:pt x="75305" y="163344"/>
                              <a:pt x="68204" y="168670"/>
                              <a:pt x="62877" y="172221"/>
                            </a:cubicBezTo>
                            <a:cubicBezTo>
                              <a:pt x="57551" y="177548"/>
                              <a:pt x="54000" y="181099"/>
                              <a:pt x="52224" y="184649"/>
                            </a:cubicBezTo>
                            <a:cubicBezTo>
                              <a:pt x="52224" y="186425"/>
                              <a:pt x="50449" y="186425"/>
                              <a:pt x="50449" y="189976"/>
                            </a:cubicBezTo>
                            <a:lnTo>
                              <a:pt x="50449" y="193527"/>
                            </a:lnTo>
                            <a:cubicBezTo>
                              <a:pt x="50449" y="193527"/>
                              <a:pt x="50449" y="193527"/>
                              <a:pt x="50449" y="195302"/>
                            </a:cubicBezTo>
                            <a:cubicBezTo>
                              <a:pt x="50449" y="195302"/>
                              <a:pt x="50449" y="197078"/>
                              <a:pt x="50449" y="198853"/>
                            </a:cubicBezTo>
                            <a:cubicBezTo>
                              <a:pt x="50449" y="200629"/>
                              <a:pt x="52224" y="204180"/>
                              <a:pt x="54000" y="205955"/>
                            </a:cubicBezTo>
                            <a:cubicBezTo>
                              <a:pt x="55775" y="209506"/>
                              <a:pt x="57551" y="211282"/>
                              <a:pt x="59326" y="214833"/>
                            </a:cubicBezTo>
                            <a:cubicBezTo>
                              <a:pt x="64652" y="220159"/>
                              <a:pt x="71755" y="225485"/>
                              <a:pt x="80632" y="232587"/>
                            </a:cubicBezTo>
                            <a:cubicBezTo>
                              <a:pt x="96611" y="243240"/>
                              <a:pt x="114366" y="255668"/>
                              <a:pt x="130345" y="268097"/>
                            </a:cubicBezTo>
                            <a:cubicBezTo>
                              <a:pt x="109039" y="268097"/>
                              <a:pt x="87734" y="266321"/>
                              <a:pt x="66428" y="260995"/>
                            </a:cubicBezTo>
                            <a:cubicBezTo>
                              <a:pt x="55775" y="257444"/>
                              <a:pt x="45122" y="253893"/>
                              <a:pt x="34469" y="248567"/>
                            </a:cubicBezTo>
                            <a:cubicBezTo>
                              <a:pt x="29143" y="245016"/>
                              <a:pt x="23817" y="241465"/>
                              <a:pt x="18490" y="236138"/>
                            </a:cubicBezTo>
                            <a:cubicBezTo>
                              <a:pt x="13164" y="230812"/>
                              <a:pt x="9613" y="225485"/>
                              <a:pt x="6062" y="218383"/>
                            </a:cubicBezTo>
                            <a:cubicBezTo>
                              <a:pt x="4286" y="214833"/>
                              <a:pt x="2511" y="211282"/>
                              <a:pt x="2511" y="207731"/>
                            </a:cubicBezTo>
                            <a:lnTo>
                              <a:pt x="735" y="200629"/>
                            </a:lnTo>
                            <a:lnTo>
                              <a:pt x="735" y="197078"/>
                            </a:lnTo>
                            <a:cubicBezTo>
                              <a:pt x="-1040" y="189976"/>
                              <a:pt x="735" y="179323"/>
                              <a:pt x="2511" y="172221"/>
                            </a:cubicBezTo>
                            <a:cubicBezTo>
                              <a:pt x="7837" y="156242"/>
                              <a:pt x="18490" y="143814"/>
                              <a:pt x="27368" y="136712"/>
                            </a:cubicBezTo>
                            <a:cubicBezTo>
                              <a:pt x="38020" y="127834"/>
                              <a:pt x="46898" y="122508"/>
                              <a:pt x="57551" y="117181"/>
                            </a:cubicBezTo>
                            <a:cubicBezTo>
                              <a:pt x="62877" y="115406"/>
                              <a:pt x="68204" y="111855"/>
                              <a:pt x="73530" y="110080"/>
                            </a:cubicBezTo>
                            <a:cubicBezTo>
                              <a:pt x="78856" y="108304"/>
                              <a:pt x="84183" y="106529"/>
                              <a:pt x="91285" y="104753"/>
                            </a:cubicBezTo>
                            <a:lnTo>
                              <a:pt x="73530" y="134936"/>
                            </a:lnTo>
                            <a:cubicBezTo>
                              <a:pt x="71755" y="113630"/>
                              <a:pt x="69979" y="94100"/>
                              <a:pt x="69979" y="72795"/>
                            </a:cubicBezTo>
                            <a:cubicBezTo>
                              <a:pt x="69979" y="62142"/>
                              <a:pt x="69979" y="51489"/>
                              <a:pt x="71755" y="40836"/>
                            </a:cubicBezTo>
                            <a:cubicBezTo>
                              <a:pt x="73530" y="21306"/>
                              <a:pt x="75305" y="10653"/>
                              <a:pt x="7885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38C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Freeform: Shape 134">
                        <a:extLst>
                          <a:ext uri="{FF2B5EF4-FFF2-40B4-BE49-F238E27FC236}">
                            <a16:creationId xmlns:a16="http://schemas.microsoft.com/office/drawing/2014/main" id="{3B061B4C-3EA9-C610-72CA-2051A19A72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88018" y="1579851"/>
                        <a:ext cx="172205" cy="78627"/>
                      </a:xfrm>
                      <a:custGeom>
                        <a:avLst/>
                        <a:gdLst>
                          <a:gd name="connsiteX0" fmla="*/ 33518 w 172205"/>
                          <a:gd name="connsiteY0" fmla="*/ 72795 h 78627"/>
                          <a:gd name="connsiteX1" fmla="*/ 161352 w 172205"/>
                          <a:gd name="connsiteY1" fmla="*/ 53264 h 78627"/>
                          <a:gd name="connsiteX2" fmla="*/ 172005 w 172205"/>
                          <a:gd name="connsiteY2" fmla="*/ 42611 h 78627"/>
                          <a:gd name="connsiteX3" fmla="*/ 106312 w 172205"/>
                          <a:gd name="connsiteY3" fmla="*/ 0 h 78627"/>
                          <a:gd name="connsiteX4" fmla="*/ 5110 w 172205"/>
                          <a:gd name="connsiteY4" fmla="*/ 44387 h 78627"/>
                          <a:gd name="connsiteX5" fmla="*/ 33518 w 172205"/>
                          <a:gd name="connsiteY5" fmla="*/ 72795 h 78627"/>
                          <a:gd name="connsiteX6" fmla="*/ 33518 w 172205"/>
                          <a:gd name="connsiteY6" fmla="*/ 72795 h 786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2205" h="78627">
                            <a:moveTo>
                              <a:pt x="33518" y="72795"/>
                            </a:moveTo>
                            <a:cubicBezTo>
                              <a:pt x="69027" y="39060"/>
                              <a:pt x="116965" y="47938"/>
                              <a:pt x="161352" y="53264"/>
                            </a:cubicBezTo>
                            <a:cubicBezTo>
                              <a:pt x="166678" y="53264"/>
                              <a:pt x="172005" y="47938"/>
                              <a:pt x="172005" y="42611"/>
                            </a:cubicBezTo>
                            <a:cubicBezTo>
                              <a:pt x="175556" y="8877"/>
                              <a:pt x="131169" y="0"/>
                              <a:pt x="106312" y="0"/>
                            </a:cubicBezTo>
                            <a:cubicBezTo>
                              <a:pt x="67252" y="0"/>
                              <a:pt x="29967" y="14204"/>
                              <a:pt x="5110" y="44387"/>
                            </a:cubicBezTo>
                            <a:cubicBezTo>
                              <a:pt x="-10869" y="63917"/>
                              <a:pt x="13987" y="90549"/>
                              <a:pt x="33518" y="72795"/>
                            </a:cubicBezTo>
                            <a:lnTo>
                              <a:pt x="33518" y="72795"/>
                            </a:lnTo>
                            <a:close/>
                          </a:path>
                        </a:pathLst>
                      </a:custGeom>
                      <a:solidFill>
                        <a:srgbClr val="A0A17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Freeform: Shape 135">
                        <a:extLst>
                          <a:ext uri="{FF2B5EF4-FFF2-40B4-BE49-F238E27FC236}">
                            <a16:creationId xmlns:a16="http://schemas.microsoft.com/office/drawing/2014/main" id="{B78C7674-653A-8E59-6288-9335C65103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10086" y="1526014"/>
                        <a:ext cx="175514" cy="63881"/>
                      </a:xfrm>
                      <a:custGeom>
                        <a:avLst/>
                        <a:gdLst>
                          <a:gd name="connsiteX0" fmla="*/ 30462 w 175514"/>
                          <a:gd name="connsiteY0" fmla="*/ 60939 h 63881"/>
                          <a:gd name="connsiteX1" fmla="*/ 160071 w 175514"/>
                          <a:gd name="connsiteY1" fmla="*/ 62714 h 63881"/>
                          <a:gd name="connsiteX2" fmla="*/ 174275 w 175514"/>
                          <a:gd name="connsiteY2" fmla="*/ 55612 h 63881"/>
                          <a:gd name="connsiteX3" fmla="*/ 115685 w 175514"/>
                          <a:gd name="connsiteY3" fmla="*/ 2348 h 63881"/>
                          <a:gd name="connsiteX4" fmla="*/ 5605 w 175514"/>
                          <a:gd name="connsiteY4" fmla="*/ 30756 h 63881"/>
                          <a:gd name="connsiteX5" fmla="*/ 30462 w 175514"/>
                          <a:gd name="connsiteY5" fmla="*/ 60939 h 63881"/>
                          <a:gd name="connsiteX6" fmla="*/ 30462 w 175514"/>
                          <a:gd name="connsiteY6" fmla="*/ 60939 h 638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5514" h="63881">
                            <a:moveTo>
                              <a:pt x="30462" y="60939"/>
                            </a:moveTo>
                            <a:cubicBezTo>
                              <a:pt x="73073" y="34307"/>
                              <a:pt x="117460" y="50286"/>
                              <a:pt x="160071" y="62714"/>
                            </a:cubicBezTo>
                            <a:cubicBezTo>
                              <a:pt x="165398" y="64490"/>
                              <a:pt x="172500" y="60939"/>
                              <a:pt x="174275" y="55612"/>
                            </a:cubicBezTo>
                            <a:cubicBezTo>
                              <a:pt x="183153" y="21878"/>
                              <a:pt x="142317" y="5899"/>
                              <a:pt x="115685" y="2348"/>
                            </a:cubicBezTo>
                            <a:cubicBezTo>
                              <a:pt x="74849" y="-4754"/>
                              <a:pt x="37564" y="4124"/>
                              <a:pt x="5605" y="30756"/>
                            </a:cubicBezTo>
                            <a:cubicBezTo>
                              <a:pt x="-10374" y="43184"/>
                              <a:pt x="10932" y="73367"/>
                              <a:pt x="30462" y="60939"/>
                            </a:cubicBezTo>
                            <a:lnTo>
                              <a:pt x="30462" y="60939"/>
                            </a:lnTo>
                            <a:close/>
                          </a:path>
                        </a:pathLst>
                      </a:custGeom>
                      <a:solidFill>
                        <a:srgbClr val="A0A17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7" name="Freeform: Shape 136">
                        <a:extLst>
                          <a:ext uri="{FF2B5EF4-FFF2-40B4-BE49-F238E27FC236}">
                            <a16:creationId xmlns:a16="http://schemas.microsoft.com/office/drawing/2014/main" id="{FEDA9B96-20EF-F2D7-E565-8BEE8125AC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57567" y="1618911"/>
                        <a:ext cx="137003" cy="110079"/>
                      </a:xfrm>
                      <a:custGeom>
                        <a:avLst/>
                        <a:gdLst>
                          <a:gd name="connsiteX0" fmla="*/ 6062 w 137003"/>
                          <a:gd name="connsiteY0" fmla="*/ 110080 h 110079"/>
                          <a:gd name="connsiteX1" fmla="*/ 2511 w 137003"/>
                          <a:gd name="connsiteY1" fmla="*/ 99427 h 110079"/>
                          <a:gd name="connsiteX2" fmla="*/ 735 w 137003"/>
                          <a:gd name="connsiteY2" fmla="*/ 69244 h 110079"/>
                          <a:gd name="connsiteX3" fmla="*/ 14939 w 137003"/>
                          <a:gd name="connsiteY3" fmla="*/ 26632 h 110079"/>
                          <a:gd name="connsiteX4" fmla="*/ 36245 w 137003"/>
                          <a:gd name="connsiteY4" fmla="*/ 7102 h 110079"/>
                          <a:gd name="connsiteX5" fmla="*/ 66428 w 137003"/>
                          <a:gd name="connsiteY5" fmla="*/ 0 h 110079"/>
                          <a:gd name="connsiteX6" fmla="*/ 73530 w 137003"/>
                          <a:gd name="connsiteY6" fmla="*/ 0 h 110079"/>
                          <a:gd name="connsiteX7" fmla="*/ 82407 w 137003"/>
                          <a:gd name="connsiteY7" fmla="*/ 1776 h 110079"/>
                          <a:gd name="connsiteX8" fmla="*/ 96611 w 137003"/>
                          <a:gd name="connsiteY8" fmla="*/ 7102 h 110079"/>
                          <a:gd name="connsiteX9" fmla="*/ 117917 w 137003"/>
                          <a:gd name="connsiteY9" fmla="*/ 24857 h 110079"/>
                          <a:gd name="connsiteX10" fmla="*/ 135671 w 137003"/>
                          <a:gd name="connsiteY10" fmla="*/ 65693 h 110079"/>
                          <a:gd name="connsiteX11" fmla="*/ 135671 w 137003"/>
                          <a:gd name="connsiteY11" fmla="*/ 95876 h 110079"/>
                          <a:gd name="connsiteX12" fmla="*/ 133896 w 137003"/>
                          <a:gd name="connsiteY12" fmla="*/ 106529 h 110079"/>
                          <a:gd name="connsiteX13" fmla="*/ 116141 w 137003"/>
                          <a:gd name="connsiteY13" fmla="*/ 72795 h 110079"/>
                          <a:gd name="connsiteX14" fmla="*/ 94835 w 137003"/>
                          <a:gd name="connsiteY14" fmla="*/ 46162 h 110079"/>
                          <a:gd name="connsiteX15" fmla="*/ 80632 w 137003"/>
                          <a:gd name="connsiteY15" fmla="*/ 37285 h 110079"/>
                          <a:gd name="connsiteX16" fmla="*/ 73530 w 137003"/>
                          <a:gd name="connsiteY16" fmla="*/ 35510 h 110079"/>
                          <a:gd name="connsiteX17" fmla="*/ 69979 w 137003"/>
                          <a:gd name="connsiteY17" fmla="*/ 35510 h 110079"/>
                          <a:gd name="connsiteX18" fmla="*/ 64652 w 137003"/>
                          <a:gd name="connsiteY18" fmla="*/ 35510 h 110079"/>
                          <a:gd name="connsiteX19" fmla="*/ 50449 w 137003"/>
                          <a:gd name="connsiteY19" fmla="*/ 39060 h 110079"/>
                          <a:gd name="connsiteX20" fmla="*/ 38020 w 137003"/>
                          <a:gd name="connsiteY20" fmla="*/ 47938 h 110079"/>
                          <a:gd name="connsiteX21" fmla="*/ 20266 w 137003"/>
                          <a:gd name="connsiteY21" fmla="*/ 76345 h 110079"/>
                          <a:gd name="connsiteX22" fmla="*/ 9613 w 137003"/>
                          <a:gd name="connsiteY22" fmla="*/ 101202 h 110079"/>
                          <a:gd name="connsiteX23" fmla="*/ 6062 w 137003"/>
                          <a:gd name="connsiteY23" fmla="*/ 110080 h 1100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37003" h="110079">
                            <a:moveTo>
                              <a:pt x="6062" y="110080"/>
                            </a:moveTo>
                            <a:cubicBezTo>
                              <a:pt x="6062" y="110080"/>
                              <a:pt x="4286" y="106529"/>
                              <a:pt x="2511" y="99427"/>
                            </a:cubicBezTo>
                            <a:cubicBezTo>
                              <a:pt x="735" y="92325"/>
                              <a:pt x="-1040" y="81672"/>
                              <a:pt x="735" y="69244"/>
                            </a:cubicBezTo>
                            <a:cubicBezTo>
                              <a:pt x="735" y="56815"/>
                              <a:pt x="4286" y="40836"/>
                              <a:pt x="14939" y="26632"/>
                            </a:cubicBezTo>
                            <a:cubicBezTo>
                              <a:pt x="20266" y="19530"/>
                              <a:pt x="27368" y="12428"/>
                              <a:pt x="36245" y="7102"/>
                            </a:cubicBezTo>
                            <a:cubicBezTo>
                              <a:pt x="45122" y="1776"/>
                              <a:pt x="55775" y="0"/>
                              <a:pt x="66428" y="0"/>
                            </a:cubicBezTo>
                            <a:cubicBezTo>
                              <a:pt x="68203" y="0"/>
                              <a:pt x="69979" y="0"/>
                              <a:pt x="73530" y="0"/>
                            </a:cubicBezTo>
                            <a:cubicBezTo>
                              <a:pt x="77081" y="0"/>
                              <a:pt x="78856" y="0"/>
                              <a:pt x="82407" y="1776"/>
                            </a:cubicBezTo>
                            <a:cubicBezTo>
                              <a:pt x="87734" y="3551"/>
                              <a:pt x="93060" y="5326"/>
                              <a:pt x="96611" y="7102"/>
                            </a:cubicBezTo>
                            <a:cubicBezTo>
                              <a:pt x="105488" y="12428"/>
                              <a:pt x="112590" y="17755"/>
                              <a:pt x="117917" y="24857"/>
                            </a:cubicBezTo>
                            <a:cubicBezTo>
                              <a:pt x="128570" y="39060"/>
                              <a:pt x="132121" y="53264"/>
                              <a:pt x="135671" y="65693"/>
                            </a:cubicBezTo>
                            <a:cubicBezTo>
                              <a:pt x="137447" y="78121"/>
                              <a:pt x="137447" y="88774"/>
                              <a:pt x="135671" y="95876"/>
                            </a:cubicBezTo>
                            <a:cubicBezTo>
                              <a:pt x="135671" y="102978"/>
                              <a:pt x="133896" y="106529"/>
                              <a:pt x="133896" y="106529"/>
                            </a:cubicBezTo>
                            <a:cubicBezTo>
                              <a:pt x="133896" y="106529"/>
                              <a:pt x="126794" y="90549"/>
                              <a:pt x="116141" y="72795"/>
                            </a:cubicBezTo>
                            <a:cubicBezTo>
                              <a:pt x="110815" y="63917"/>
                              <a:pt x="103713" y="53264"/>
                              <a:pt x="94835" y="46162"/>
                            </a:cubicBezTo>
                            <a:cubicBezTo>
                              <a:pt x="91285" y="42611"/>
                              <a:pt x="85958" y="39060"/>
                              <a:pt x="80632" y="37285"/>
                            </a:cubicBezTo>
                            <a:cubicBezTo>
                              <a:pt x="78856" y="35510"/>
                              <a:pt x="75305" y="35510"/>
                              <a:pt x="73530" y="35510"/>
                            </a:cubicBezTo>
                            <a:cubicBezTo>
                              <a:pt x="71755" y="35510"/>
                              <a:pt x="71755" y="35510"/>
                              <a:pt x="69979" y="35510"/>
                            </a:cubicBezTo>
                            <a:cubicBezTo>
                              <a:pt x="68203" y="35510"/>
                              <a:pt x="66428" y="35510"/>
                              <a:pt x="64652" y="35510"/>
                            </a:cubicBezTo>
                            <a:cubicBezTo>
                              <a:pt x="61102" y="35510"/>
                              <a:pt x="54000" y="37285"/>
                              <a:pt x="50449" y="39060"/>
                            </a:cubicBezTo>
                            <a:cubicBezTo>
                              <a:pt x="46898" y="40836"/>
                              <a:pt x="41571" y="44387"/>
                              <a:pt x="38020" y="47938"/>
                            </a:cubicBezTo>
                            <a:cubicBezTo>
                              <a:pt x="30919" y="55040"/>
                              <a:pt x="23816" y="65693"/>
                              <a:pt x="20266" y="76345"/>
                            </a:cubicBezTo>
                            <a:cubicBezTo>
                              <a:pt x="14939" y="86998"/>
                              <a:pt x="11388" y="95876"/>
                              <a:pt x="9613" y="101202"/>
                            </a:cubicBezTo>
                            <a:cubicBezTo>
                              <a:pt x="7837" y="106529"/>
                              <a:pt x="6062" y="110080"/>
                              <a:pt x="6062" y="110080"/>
                            </a:cubicBezTo>
                            <a:close/>
                          </a:path>
                        </a:pathLst>
                      </a:custGeom>
                      <a:solidFill>
                        <a:srgbClr val="31223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Freeform: Shape 137">
                        <a:extLst>
                          <a:ext uri="{FF2B5EF4-FFF2-40B4-BE49-F238E27FC236}">
                            <a16:creationId xmlns:a16="http://schemas.microsoft.com/office/drawing/2014/main" id="{75D0EF74-767C-4CEB-F387-46FA090133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12658" y="1677502"/>
                        <a:ext cx="128623" cy="110079"/>
                      </a:xfrm>
                      <a:custGeom>
                        <a:avLst/>
                        <a:gdLst>
                          <a:gd name="connsiteX0" fmla="*/ 7102 w 128623"/>
                          <a:gd name="connsiteY0" fmla="*/ 110080 h 110079"/>
                          <a:gd name="connsiteX1" fmla="*/ 3551 w 128623"/>
                          <a:gd name="connsiteY1" fmla="*/ 99427 h 110079"/>
                          <a:gd name="connsiteX2" fmla="*/ 0 w 128623"/>
                          <a:gd name="connsiteY2" fmla="*/ 71019 h 110079"/>
                          <a:gd name="connsiteX3" fmla="*/ 1776 w 128623"/>
                          <a:gd name="connsiteY3" fmla="*/ 51489 h 110079"/>
                          <a:gd name="connsiteX4" fmla="*/ 10653 w 128623"/>
                          <a:gd name="connsiteY4" fmla="*/ 30183 h 110079"/>
                          <a:gd name="connsiteX5" fmla="*/ 30183 w 128623"/>
                          <a:gd name="connsiteY5" fmla="*/ 10653 h 110079"/>
                          <a:gd name="connsiteX6" fmla="*/ 44387 w 128623"/>
                          <a:gd name="connsiteY6" fmla="*/ 3551 h 110079"/>
                          <a:gd name="connsiteX7" fmla="*/ 58591 w 128623"/>
                          <a:gd name="connsiteY7" fmla="*/ 0 h 110079"/>
                          <a:gd name="connsiteX8" fmla="*/ 62142 w 128623"/>
                          <a:gd name="connsiteY8" fmla="*/ 0 h 110079"/>
                          <a:gd name="connsiteX9" fmla="*/ 63917 w 128623"/>
                          <a:gd name="connsiteY9" fmla="*/ 0 h 110079"/>
                          <a:gd name="connsiteX10" fmla="*/ 63917 w 128623"/>
                          <a:gd name="connsiteY10" fmla="*/ 0 h 110079"/>
                          <a:gd name="connsiteX11" fmla="*/ 65693 w 128623"/>
                          <a:gd name="connsiteY11" fmla="*/ 0 h 110079"/>
                          <a:gd name="connsiteX12" fmla="*/ 65693 w 128623"/>
                          <a:gd name="connsiteY12" fmla="*/ 0 h 110079"/>
                          <a:gd name="connsiteX13" fmla="*/ 71019 w 128623"/>
                          <a:gd name="connsiteY13" fmla="*/ 0 h 110079"/>
                          <a:gd name="connsiteX14" fmla="*/ 85223 w 128623"/>
                          <a:gd name="connsiteY14" fmla="*/ 3551 h 110079"/>
                          <a:gd name="connsiteX15" fmla="*/ 110079 w 128623"/>
                          <a:gd name="connsiteY15" fmla="*/ 17755 h 110079"/>
                          <a:gd name="connsiteX16" fmla="*/ 127834 w 128623"/>
                          <a:gd name="connsiteY16" fmla="*/ 58591 h 110079"/>
                          <a:gd name="connsiteX17" fmla="*/ 127834 w 128623"/>
                          <a:gd name="connsiteY17" fmla="*/ 86998 h 110079"/>
                          <a:gd name="connsiteX18" fmla="*/ 124283 w 128623"/>
                          <a:gd name="connsiteY18" fmla="*/ 97651 h 110079"/>
                          <a:gd name="connsiteX19" fmla="*/ 120732 w 128623"/>
                          <a:gd name="connsiteY19" fmla="*/ 88774 h 110079"/>
                          <a:gd name="connsiteX20" fmla="*/ 108304 w 128623"/>
                          <a:gd name="connsiteY20" fmla="*/ 65693 h 110079"/>
                          <a:gd name="connsiteX21" fmla="*/ 99427 w 128623"/>
                          <a:gd name="connsiteY21" fmla="*/ 53264 h 110079"/>
                          <a:gd name="connsiteX22" fmla="*/ 88774 w 128623"/>
                          <a:gd name="connsiteY22" fmla="*/ 42611 h 110079"/>
                          <a:gd name="connsiteX23" fmla="*/ 76346 w 128623"/>
                          <a:gd name="connsiteY23" fmla="*/ 37285 h 110079"/>
                          <a:gd name="connsiteX24" fmla="*/ 69243 w 128623"/>
                          <a:gd name="connsiteY24" fmla="*/ 35510 h 110079"/>
                          <a:gd name="connsiteX25" fmla="*/ 63917 w 128623"/>
                          <a:gd name="connsiteY25" fmla="*/ 35510 h 110079"/>
                          <a:gd name="connsiteX26" fmla="*/ 63917 w 128623"/>
                          <a:gd name="connsiteY26" fmla="*/ 35510 h 110079"/>
                          <a:gd name="connsiteX27" fmla="*/ 63917 w 128623"/>
                          <a:gd name="connsiteY27" fmla="*/ 35510 h 110079"/>
                          <a:gd name="connsiteX28" fmla="*/ 63917 w 128623"/>
                          <a:gd name="connsiteY28" fmla="*/ 35510 h 110079"/>
                          <a:gd name="connsiteX29" fmla="*/ 65693 w 128623"/>
                          <a:gd name="connsiteY29" fmla="*/ 35510 h 110079"/>
                          <a:gd name="connsiteX30" fmla="*/ 65693 w 128623"/>
                          <a:gd name="connsiteY30" fmla="*/ 35510 h 110079"/>
                          <a:gd name="connsiteX31" fmla="*/ 63917 w 128623"/>
                          <a:gd name="connsiteY31" fmla="*/ 35510 h 110079"/>
                          <a:gd name="connsiteX32" fmla="*/ 62142 w 128623"/>
                          <a:gd name="connsiteY32" fmla="*/ 35510 h 110079"/>
                          <a:gd name="connsiteX33" fmla="*/ 55040 w 128623"/>
                          <a:gd name="connsiteY33" fmla="*/ 37285 h 110079"/>
                          <a:gd name="connsiteX34" fmla="*/ 47938 w 128623"/>
                          <a:gd name="connsiteY34" fmla="*/ 39060 h 110079"/>
                          <a:gd name="connsiteX35" fmla="*/ 37285 w 128623"/>
                          <a:gd name="connsiteY35" fmla="*/ 47938 h 110079"/>
                          <a:gd name="connsiteX36" fmla="*/ 28408 w 128623"/>
                          <a:gd name="connsiteY36" fmla="*/ 62142 h 110079"/>
                          <a:gd name="connsiteX37" fmla="*/ 21306 w 128623"/>
                          <a:gd name="connsiteY37" fmla="*/ 76346 h 110079"/>
                          <a:gd name="connsiteX38" fmla="*/ 10653 w 128623"/>
                          <a:gd name="connsiteY38" fmla="*/ 101202 h 110079"/>
                          <a:gd name="connsiteX39" fmla="*/ 7102 w 128623"/>
                          <a:gd name="connsiteY39" fmla="*/ 110080 h 1100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</a:cxnLst>
                        <a:rect l="l" t="t" r="r" b="b"/>
                        <a:pathLst>
                          <a:path w="128623" h="110079">
                            <a:moveTo>
                              <a:pt x="7102" y="110080"/>
                            </a:moveTo>
                            <a:cubicBezTo>
                              <a:pt x="7102" y="110080"/>
                              <a:pt x="5326" y="106529"/>
                              <a:pt x="3551" y="99427"/>
                            </a:cubicBezTo>
                            <a:cubicBezTo>
                              <a:pt x="1776" y="92325"/>
                              <a:pt x="0" y="83447"/>
                              <a:pt x="0" y="71019"/>
                            </a:cubicBezTo>
                            <a:cubicBezTo>
                              <a:pt x="0" y="65693"/>
                              <a:pt x="0" y="58591"/>
                              <a:pt x="1776" y="51489"/>
                            </a:cubicBezTo>
                            <a:cubicBezTo>
                              <a:pt x="3551" y="44387"/>
                              <a:pt x="7102" y="37285"/>
                              <a:pt x="10653" y="30183"/>
                            </a:cubicBezTo>
                            <a:cubicBezTo>
                              <a:pt x="15979" y="23081"/>
                              <a:pt x="21306" y="15979"/>
                              <a:pt x="30183" y="10653"/>
                            </a:cubicBezTo>
                            <a:cubicBezTo>
                              <a:pt x="33734" y="7102"/>
                              <a:pt x="39060" y="5326"/>
                              <a:pt x="44387" y="3551"/>
                            </a:cubicBezTo>
                            <a:cubicBezTo>
                              <a:pt x="49713" y="1776"/>
                              <a:pt x="53264" y="1776"/>
                              <a:pt x="58591" y="0"/>
                            </a:cubicBezTo>
                            <a:lnTo>
                              <a:pt x="62142" y="0"/>
                            </a:lnTo>
                            <a:lnTo>
                              <a:pt x="63917" y="0"/>
                            </a:lnTo>
                            <a:lnTo>
                              <a:pt x="63917" y="0"/>
                            </a:lnTo>
                            <a:lnTo>
                              <a:pt x="65693" y="0"/>
                            </a:lnTo>
                            <a:lnTo>
                              <a:pt x="65693" y="0"/>
                            </a:lnTo>
                            <a:lnTo>
                              <a:pt x="71019" y="0"/>
                            </a:lnTo>
                            <a:cubicBezTo>
                              <a:pt x="74570" y="0"/>
                              <a:pt x="79896" y="1776"/>
                              <a:pt x="85223" y="3551"/>
                            </a:cubicBezTo>
                            <a:cubicBezTo>
                              <a:pt x="95876" y="7102"/>
                              <a:pt x="102978" y="12428"/>
                              <a:pt x="110079" y="17755"/>
                            </a:cubicBezTo>
                            <a:cubicBezTo>
                              <a:pt x="122508" y="30183"/>
                              <a:pt x="127834" y="46162"/>
                              <a:pt x="127834" y="58591"/>
                            </a:cubicBezTo>
                            <a:cubicBezTo>
                              <a:pt x="129610" y="71019"/>
                              <a:pt x="127834" y="79896"/>
                              <a:pt x="127834" y="86998"/>
                            </a:cubicBezTo>
                            <a:cubicBezTo>
                              <a:pt x="126059" y="94100"/>
                              <a:pt x="124283" y="97651"/>
                              <a:pt x="124283" y="97651"/>
                            </a:cubicBezTo>
                            <a:cubicBezTo>
                              <a:pt x="124283" y="97651"/>
                              <a:pt x="122508" y="94100"/>
                              <a:pt x="120732" y="88774"/>
                            </a:cubicBezTo>
                            <a:cubicBezTo>
                              <a:pt x="117182" y="83447"/>
                              <a:pt x="113630" y="74570"/>
                              <a:pt x="108304" y="65693"/>
                            </a:cubicBezTo>
                            <a:cubicBezTo>
                              <a:pt x="106529" y="62142"/>
                              <a:pt x="102978" y="56815"/>
                              <a:pt x="99427" y="53264"/>
                            </a:cubicBezTo>
                            <a:cubicBezTo>
                              <a:pt x="95876" y="49713"/>
                              <a:pt x="92325" y="46162"/>
                              <a:pt x="88774" y="42611"/>
                            </a:cubicBezTo>
                            <a:cubicBezTo>
                              <a:pt x="85223" y="40836"/>
                              <a:pt x="79896" y="37285"/>
                              <a:pt x="76346" y="37285"/>
                            </a:cubicBezTo>
                            <a:cubicBezTo>
                              <a:pt x="74570" y="37285"/>
                              <a:pt x="72795" y="35510"/>
                              <a:pt x="69243" y="35510"/>
                            </a:cubicBezTo>
                            <a:lnTo>
                              <a:pt x="63917" y="35510"/>
                            </a:lnTo>
                            <a:lnTo>
                              <a:pt x="63917" y="35510"/>
                            </a:lnTo>
                            <a:lnTo>
                              <a:pt x="63917" y="35510"/>
                            </a:lnTo>
                            <a:lnTo>
                              <a:pt x="63917" y="35510"/>
                            </a:lnTo>
                            <a:cubicBezTo>
                              <a:pt x="67468" y="35510"/>
                              <a:pt x="63917" y="35510"/>
                              <a:pt x="65693" y="35510"/>
                            </a:cubicBezTo>
                            <a:lnTo>
                              <a:pt x="65693" y="35510"/>
                            </a:lnTo>
                            <a:lnTo>
                              <a:pt x="63917" y="35510"/>
                            </a:lnTo>
                            <a:lnTo>
                              <a:pt x="62142" y="35510"/>
                            </a:lnTo>
                            <a:cubicBezTo>
                              <a:pt x="60366" y="35510"/>
                              <a:pt x="56815" y="35510"/>
                              <a:pt x="55040" y="37285"/>
                            </a:cubicBezTo>
                            <a:cubicBezTo>
                              <a:pt x="53264" y="37285"/>
                              <a:pt x="51489" y="39060"/>
                              <a:pt x="47938" y="39060"/>
                            </a:cubicBezTo>
                            <a:cubicBezTo>
                              <a:pt x="44387" y="40836"/>
                              <a:pt x="40836" y="44387"/>
                              <a:pt x="37285" y="47938"/>
                            </a:cubicBezTo>
                            <a:cubicBezTo>
                              <a:pt x="33734" y="51489"/>
                              <a:pt x="30183" y="56815"/>
                              <a:pt x="28408" y="62142"/>
                            </a:cubicBezTo>
                            <a:cubicBezTo>
                              <a:pt x="24857" y="67468"/>
                              <a:pt x="23081" y="71019"/>
                              <a:pt x="21306" y="76346"/>
                            </a:cubicBezTo>
                            <a:cubicBezTo>
                              <a:pt x="17755" y="85223"/>
                              <a:pt x="14204" y="94100"/>
                              <a:pt x="10653" y="101202"/>
                            </a:cubicBezTo>
                            <a:cubicBezTo>
                              <a:pt x="8877" y="106529"/>
                              <a:pt x="7102" y="110080"/>
                              <a:pt x="7102" y="110080"/>
                            </a:cubicBezTo>
                            <a:close/>
                          </a:path>
                        </a:pathLst>
                      </a:custGeom>
                      <a:solidFill>
                        <a:srgbClr val="31223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Freeform: Shape 138">
                        <a:extLst>
                          <a:ext uri="{FF2B5EF4-FFF2-40B4-BE49-F238E27FC236}">
                            <a16:creationId xmlns:a16="http://schemas.microsoft.com/office/drawing/2014/main" id="{BB62B327-FDA6-77CF-48BE-1798A8AFEA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33392" y="1733956"/>
                        <a:ext cx="229718" cy="157203"/>
                      </a:xfrm>
                      <a:custGeom>
                        <a:avLst/>
                        <a:gdLst>
                          <a:gd name="connsiteX0" fmla="*/ 93007 w 229718"/>
                          <a:gd name="connsiteY0" fmla="*/ 3912 h 157203"/>
                          <a:gd name="connsiteX1" fmla="*/ 6009 w 229718"/>
                          <a:gd name="connsiteY1" fmla="*/ 117542 h 157203"/>
                          <a:gd name="connsiteX2" fmla="*/ 229719 w 229718"/>
                          <a:gd name="connsiteY2" fmla="*/ 73156 h 157203"/>
                          <a:gd name="connsiteX3" fmla="*/ 93007 w 229718"/>
                          <a:gd name="connsiteY3" fmla="*/ 3912 h 1572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29718" h="157203">
                            <a:moveTo>
                              <a:pt x="93007" y="3912"/>
                            </a:moveTo>
                            <a:cubicBezTo>
                              <a:pt x="37967" y="11014"/>
                              <a:pt x="-18848" y="51850"/>
                              <a:pt x="6009" y="117542"/>
                            </a:cubicBezTo>
                            <a:cubicBezTo>
                              <a:pt x="34416" y="193888"/>
                              <a:pt x="229719" y="149501"/>
                              <a:pt x="229719" y="73156"/>
                            </a:cubicBezTo>
                            <a:cubicBezTo>
                              <a:pt x="229719" y="-4965"/>
                              <a:pt x="148047" y="-4965"/>
                              <a:pt x="93007" y="3912"/>
                            </a:cubicBezTo>
                            <a:close/>
                          </a:path>
                        </a:pathLst>
                      </a:custGeom>
                      <a:solidFill>
                        <a:srgbClr val="F78272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Freeform: Shape 139">
                        <a:extLst>
                          <a:ext uri="{FF2B5EF4-FFF2-40B4-BE49-F238E27FC236}">
                            <a16:creationId xmlns:a16="http://schemas.microsoft.com/office/drawing/2014/main" id="{F67E4570-C4C8-074A-97C7-FEFE08FE4F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5564" y="1835441"/>
                        <a:ext cx="215771" cy="144355"/>
                      </a:xfrm>
                      <a:custGeom>
                        <a:avLst/>
                        <a:gdLst>
                          <a:gd name="connsiteX0" fmla="*/ 99339 w 215771"/>
                          <a:gd name="connsiteY0" fmla="*/ 78 h 144355"/>
                          <a:gd name="connsiteX1" fmla="*/ 1688 w 215771"/>
                          <a:gd name="connsiteY1" fmla="*/ 92403 h 144355"/>
                          <a:gd name="connsiteX2" fmla="*/ 214745 w 215771"/>
                          <a:gd name="connsiteY2" fmla="*/ 85301 h 144355"/>
                          <a:gd name="connsiteX3" fmla="*/ 99339 w 215771"/>
                          <a:gd name="connsiteY3" fmla="*/ 78 h 1443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15771" h="144355">
                            <a:moveTo>
                              <a:pt x="99339" y="78"/>
                            </a:moveTo>
                            <a:cubicBezTo>
                              <a:pt x="47850" y="-1697"/>
                              <a:pt x="-10741" y="26710"/>
                              <a:pt x="1688" y="92403"/>
                            </a:cubicBezTo>
                            <a:cubicBezTo>
                              <a:pt x="15892" y="168748"/>
                              <a:pt x="202317" y="156320"/>
                              <a:pt x="214745" y="85301"/>
                            </a:cubicBezTo>
                            <a:cubicBezTo>
                              <a:pt x="225398" y="14282"/>
                              <a:pt x="150828" y="1854"/>
                              <a:pt x="99339" y="78"/>
                            </a:cubicBezTo>
                            <a:close/>
                          </a:path>
                        </a:pathLst>
                      </a:custGeom>
                      <a:solidFill>
                        <a:srgbClr val="F78272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141" name="Graphic 43">
                        <a:extLst>
                          <a:ext uri="{FF2B5EF4-FFF2-40B4-BE49-F238E27FC236}">
                            <a16:creationId xmlns:a16="http://schemas.microsoft.com/office/drawing/2014/main" id="{3407BF35-D2C9-D639-BE19-85729AF61E5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62915" y="1871029"/>
                        <a:ext cx="419675" cy="244169"/>
                        <a:chOff x="5762915" y="1871029"/>
                        <a:chExt cx="419675" cy="244169"/>
                      </a:xfrm>
                    </p:grpSpPr>
                    <p:sp>
                      <p:nvSpPr>
                        <p:cNvPr id="142" name="Freeform: Shape 141">
                          <a:extLst>
                            <a:ext uri="{FF2B5EF4-FFF2-40B4-BE49-F238E27FC236}">
                              <a16:creationId xmlns:a16="http://schemas.microsoft.com/office/drawing/2014/main" id="{4B089EB9-BF51-E653-5275-65B2E7593A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62915" y="1871209"/>
                          <a:ext cx="419675" cy="243989"/>
                        </a:xfrm>
                        <a:custGeom>
                          <a:avLst/>
                          <a:gdLst>
                            <a:gd name="connsiteX0" fmla="*/ 57473 w 419675"/>
                            <a:gd name="connsiteY0" fmla="*/ 65512 h 243989"/>
                            <a:gd name="connsiteX1" fmla="*/ 194185 w 419675"/>
                            <a:gd name="connsiteY1" fmla="*/ 70839 h 243989"/>
                            <a:gd name="connsiteX2" fmla="*/ 359304 w 419675"/>
                            <a:gd name="connsiteY2" fmla="*/ 3371 h 243989"/>
                            <a:gd name="connsiteX3" fmla="*/ 314917 w 419675"/>
                            <a:gd name="connsiteY3" fmla="*/ 211102 h 243989"/>
                            <a:gd name="connsiteX4" fmla="*/ 16637 w 419675"/>
                            <a:gd name="connsiteY4" fmla="*/ 168490 h 243989"/>
                            <a:gd name="connsiteX5" fmla="*/ 57473 w 419675"/>
                            <a:gd name="connsiteY5" fmla="*/ 65512 h 24398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419675" h="243989">
                              <a:moveTo>
                                <a:pt x="57473" y="65512"/>
                              </a:moveTo>
                              <a:cubicBezTo>
                                <a:pt x="112513" y="60186"/>
                                <a:pt x="133819" y="86818"/>
                                <a:pt x="194185" y="70839"/>
                              </a:cubicBezTo>
                              <a:cubicBezTo>
                                <a:pt x="254551" y="54860"/>
                                <a:pt x="291836" y="-16159"/>
                                <a:pt x="359304" y="3371"/>
                              </a:cubicBezTo>
                              <a:cubicBezTo>
                                <a:pt x="426772" y="21126"/>
                                <a:pt x="467608" y="134756"/>
                                <a:pt x="314917" y="211102"/>
                              </a:cubicBezTo>
                              <a:cubicBezTo>
                                <a:pt x="162227" y="287447"/>
                                <a:pt x="46821" y="212877"/>
                                <a:pt x="16637" y="168490"/>
                              </a:cubicBezTo>
                              <a:cubicBezTo>
                                <a:pt x="-17097" y="124103"/>
                                <a:pt x="2434" y="70839"/>
                                <a:pt x="57473" y="6551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7634D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Freeform: Shape 142">
                          <a:extLst>
                            <a:ext uri="{FF2B5EF4-FFF2-40B4-BE49-F238E27FC236}">
                              <a16:creationId xmlns:a16="http://schemas.microsoft.com/office/drawing/2014/main" id="{C395D54E-655D-0A83-9E23-C28A62D01C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00859" y="1871029"/>
                          <a:ext cx="297537" cy="133114"/>
                        </a:xfrm>
                        <a:custGeom>
                          <a:avLst/>
                          <a:gdLst>
                            <a:gd name="connsiteX0" fmla="*/ 136712 w 297537"/>
                            <a:gd name="connsiteY0" fmla="*/ 131385 h 133114"/>
                            <a:gd name="connsiteX1" fmla="*/ 296504 w 297537"/>
                            <a:gd name="connsiteY1" fmla="*/ 0 h 133114"/>
                            <a:gd name="connsiteX2" fmla="*/ 156242 w 297537"/>
                            <a:gd name="connsiteY2" fmla="*/ 71019 h 133114"/>
                            <a:gd name="connsiteX3" fmla="*/ 19530 w 297537"/>
                            <a:gd name="connsiteY3" fmla="*/ 65693 h 133114"/>
                            <a:gd name="connsiteX4" fmla="*/ 0 w 297537"/>
                            <a:gd name="connsiteY4" fmla="*/ 71019 h 133114"/>
                            <a:gd name="connsiteX5" fmla="*/ 136712 w 297537"/>
                            <a:gd name="connsiteY5" fmla="*/ 131385 h 1331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97537" h="133114">
                              <a:moveTo>
                                <a:pt x="136712" y="131385"/>
                              </a:moveTo>
                              <a:cubicBezTo>
                                <a:pt x="257444" y="118957"/>
                                <a:pt x="305382" y="60366"/>
                                <a:pt x="296504" y="0"/>
                              </a:cubicBezTo>
                              <a:cubicBezTo>
                                <a:pt x="243240" y="1775"/>
                                <a:pt x="207731" y="56815"/>
                                <a:pt x="156242" y="71019"/>
                              </a:cubicBezTo>
                              <a:cubicBezTo>
                                <a:pt x="95876" y="86998"/>
                                <a:pt x="74570" y="60366"/>
                                <a:pt x="19530" y="65693"/>
                              </a:cubicBezTo>
                              <a:cubicBezTo>
                                <a:pt x="12428" y="65693"/>
                                <a:pt x="5326" y="67468"/>
                                <a:pt x="0" y="71019"/>
                              </a:cubicBezTo>
                              <a:cubicBezTo>
                                <a:pt x="10653" y="101202"/>
                                <a:pt x="42611" y="142038"/>
                                <a:pt x="136712" y="13138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144" name="Freeform: Shape 143">
                      <a:extLst>
                        <a:ext uri="{FF2B5EF4-FFF2-40B4-BE49-F238E27FC236}">
                          <a16:creationId xmlns:a16="http://schemas.microsoft.com/office/drawing/2014/main" id="{0202787F-DD83-38CB-32C4-8283949B45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0150" y="993007"/>
                      <a:ext cx="1212289" cy="654311"/>
                    </a:xfrm>
                    <a:custGeom>
                      <a:avLst/>
                      <a:gdLst>
                        <a:gd name="connsiteX0" fmla="*/ 1155835 w 1212289"/>
                        <a:gd name="connsiteY0" fmla="*/ 272585 h 654311"/>
                        <a:gd name="connsiteX1" fmla="*/ 495358 w 1212289"/>
                        <a:gd name="connsiteY1" fmla="*/ 937 h 654311"/>
                        <a:gd name="connsiteX2" fmla="*/ 63917 w 1212289"/>
                        <a:gd name="connsiteY2" fmla="*/ 201566 h 654311"/>
                        <a:gd name="connsiteX3" fmla="*/ 0 w 1212289"/>
                        <a:gd name="connsiteY3" fmla="*/ 508723 h 654311"/>
                        <a:gd name="connsiteX4" fmla="*/ 182874 w 1212289"/>
                        <a:gd name="connsiteY4" fmla="*/ 354256 h 654311"/>
                        <a:gd name="connsiteX5" fmla="*/ 332014 w 1212289"/>
                        <a:gd name="connsiteY5" fmla="*/ 538906 h 654311"/>
                        <a:gd name="connsiteX6" fmla="*/ 466950 w 1212289"/>
                        <a:gd name="connsiteY6" fmla="*/ 366685 h 654311"/>
                        <a:gd name="connsiteX7" fmla="*/ 601886 w 1212289"/>
                        <a:gd name="connsiteY7" fmla="*/ 494519 h 654311"/>
                        <a:gd name="connsiteX8" fmla="*/ 974736 w 1212289"/>
                        <a:gd name="connsiteY8" fmla="*/ 654312 h 654311"/>
                        <a:gd name="connsiteX9" fmla="*/ 1040429 w 1212289"/>
                        <a:gd name="connsiteY9" fmla="*/ 595721 h 654311"/>
                        <a:gd name="connsiteX10" fmla="*/ 1205548 w 1212289"/>
                        <a:gd name="connsiteY10" fmla="*/ 553110 h 654311"/>
                        <a:gd name="connsiteX11" fmla="*/ 1155835 w 1212289"/>
                        <a:gd name="connsiteY11" fmla="*/ 272585 h 654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212289" h="654311">
                          <a:moveTo>
                            <a:pt x="1155835" y="272585"/>
                          </a:moveTo>
                          <a:cubicBezTo>
                            <a:pt x="1072387" y="158954"/>
                            <a:pt x="823821" y="38222"/>
                            <a:pt x="495358" y="937"/>
                          </a:cubicBezTo>
                          <a:cubicBezTo>
                            <a:pt x="422563" y="-7941"/>
                            <a:pt x="154466" y="45324"/>
                            <a:pt x="63917" y="201566"/>
                          </a:cubicBezTo>
                          <a:cubicBezTo>
                            <a:pt x="7102" y="299217"/>
                            <a:pt x="0" y="508723"/>
                            <a:pt x="0" y="508723"/>
                          </a:cubicBezTo>
                          <a:lnTo>
                            <a:pt x="182874" y="354256"/>
                          </a:lnTo>
                          <a:cubicBezTo>
                            <a:pt x="182874" y="354256"/>
                            <a:pt x="236138" y="570864"/>
                            <a:pt x="332014" y="538906"/>
                          </a:cubicBezTo>
                          <a:cubicBezTo>
                            <a:pt x="427889" y="506947"/>
                            <a:pt x="466950" y="366685"/>
                            <a:pt x="466950" y="366685"/>
                          </a:cubicBezTo>
                          <a:cubicBezTo>
                            <a:pt x="466950" y="366685"/>
                            <a:pt x="506011" y="434153"/>
                            <a:pt x="601886" y="494519"/>
                          </a:cubicBezTo>
                          <a:cubicBezTo>
                            <a:pt x="697762" y="554885"/>
                            <a:pt x="974736" y="654312"/>
                            <a:pt x="974736" y="654312"/>
                          </a:cubicBezTo>
                          <a:cubicBezTo>
                            <a:pt x="974736" y="654312"/>
                            <a:pt x="997817" y="652536"/>
                            <a:pt x="1040429" y="595721"/>
                          </a:cubicBezTo>
                          <a:cubicBezTo>
                            <a:pt x="1097244" y="519376"/>
                            <a:pt x="1205548" y="553110"/>
                            <a:pt x="1205548" y="553110"/>
                          </a:cubicBezTo>
                          <a:cubicBezTo>
                            <a:pt x="1205548" y="553110"/>
                            <a:pt x="1239282" y="386215"/>
                            <a:pt x="1155835" y="272585"/>
                          </a:cubicBezTo>
                          <a:close/>
                        </a:path>
                      </a:pathLst>
                    </a:custGeom>
                    <a:solidFill>
                      <a:srgbClr val="A0A17D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45" name="Graphic 43">
                      <a:extLst>
                        <a:ext uri="{FF2B5EF4-FFF2-40B4-BE49-F238E27FC236}">
                          <a16:creationId xmlns:a16="http://schemas.microsoft.com/office/drawing/2014/main" id="{0013A139-67FF-0695-EFDC-8BF565D4F6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08204" y="1038331"/>
                      <a:ext cx="985977" cy="459848"/>
                      <a:chOff x="5408204" y="1038331"/>
                      <a:chExt cx="985977" cy="459848"/>
                    </a:xfrm>
                    <a:solidFill>
                      <a:srgbClr val="BAB487"/>
                    </a:solidFill>
                  </p:grpSpPr>
                  <p:sp>
                    <p:nvSpPr>
                      <p:cNvPr id="146" name="Freeform: Shape 145">
                        <a:extLst>
                          <a:ext uri="{FF2B5EF4-FFF2-40B4-BE49-F238E27FC236}">
                            <a16:creationId xmlns:a16="http://schemas.microsoft.com/office/drawing/2014/main" id="{86EB1BCA-3B3C-87CC-3FD6-1CE7CCA8F4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8204" y="1038331"/>
                        <a:ext cx="373652" cy="381015"/>
                      </a:xfrm>
                      <a:custGeom>
                        <a:avLst/>
                        <a:gdLst>
                          <a:gd name="connsiteX0" fmla="*/ 362471 w 373652"/>
                          <a:gd name="connsiteY0" fmla="*/ 0 h 381015"/>
                          <a:gd name="connsiteX1" fmla="*/ 2050 w 373652"/>
                          <a:gd name="connsiteY1" fmla="*/ 349769 h 381015"/>
                          <a:gd name="connsiteX2" fmla="*/ 37559 w 373652"/>
                          <a:gd name="connsiteY2" fmla="*/ 371074 h 381015"/>
                          <a:gd name="connsiteX3" fmla="*/ 369573 w 373652"/>
                          <a:gd name="connsiteY3" fmla="*/ 17755 h 381015"/>
                          <a:gd name="connsiteX4" fmla="*/ 362471 w 373652"/>
                          <a:gd name="connsiteY4" fmla="*/ 0 h 3810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73652" h="381015">
                            <a:moveTo>
                              <a:pt x="362471" y="0"/>
                            </a:moveTo>
                            <a:cubicBezTo>
                              <a:pt x="195576" y="5326"/>
                              <a:pt x="60640" y="216608"/>
                              <a:pt x="2050" y="349769"/>
                            </a:cubicBezTo>
                            <a:cubicBezTo>
                              <a:pt x="-8603" y="372850"/>
                              <a:pt x="25131" y="394156"/>
                              <a:pt x="37559" y="371074"/>
                            </a:cubicBezTo>
                            <a:cubicBezTo>
                              <a:pt x="117456" y="216608"/>
                              <a:pt x="239963" y="126059"/>
                              <a:pt x="369573" y="17755"/>
                            </a:cubicBezTo>
                            <a:cubicBezTo>
                              <a:pt x="378450" y="12428"/>
                              <a:pt x="371348" y="0"/>
                              <a:pt x="362471" y="0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7" name="Freeform: Shape 146">
                        <a:extLst>
                          <a:ext uri="{FF2B5EF4-FFF2-40B4-BE49-F238E27FC236}">
                            <a16:creationId xmlns:a16="http://schemas.microsoft.com/office/drawing/2014/main" id="{DB882C43-0CFE-47DE-7AE4-ECD8B2FAE2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16945" y="1143709"/>
                        <a:ext cx="100170" cy="313817"/>
                      </a:xfrm>
                      <a:custGeom>
                        <a:avLst/>
                        <a:gdLst>
                          <a:gd name="connsiteX0" fmla="*/ 55506 w 100170"/>
                          <a:gd name="connsiteY0" fmla="*/ 292328 h 313817"/>
                          <a:gd name="connsiteX1" fmla="*/ 44853 w 100170"/>
                          <a:gd name="connsiteY1" fmla="*/ 136086 h 313817"/>
                          <a:gd name="connsiteX2" fmla="*/ 99892 w 100170"/>
                          <a:gd name="connsiteY2" fmla="*/ 8252 h 313817"/>
                          <a:gd name="connsiteX3" fmla="*/ 89240 w 100170"/>
                          <a:gd name="connsiteY3" fmla="*/ 1150 h 313817"/>
                          <a:gd name="connsiteX4" fmla="*/ 19996 w 100170"/>
                          <a:gd name="connsiteY4" fmla="*/ 302981 h 313817"/>
                          <a:gd name="connsiteX5" fmla="*/ 55506 w 100170"/>
                          <a:gd name="connsiteY5" fmla="*/ 292328 h 3138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00170" h="313817">
                            <a:moveTo>
                              <a:pt x="55506" y="292328"/>
                            </a:moveTo>
                            <a:cubicBezTo>
                              <a:pt x="35975" y="240839"/>
                              <a:pt x="34200" y="189350"/>
                              <a:pt x="44853" y="136086"/>
                            </a:cubicBezTo>
                            <a:cubicBezTo>
                              <a:pt x="55506" y="88148"/>
                              <a:pt x="82138" y="52639"/>
                              <a:pt x="99892" y="8252"/>
                            </a:cubicBezTo>
                            <a:cubicBezTo>
                              <a:pt x="101668" y="2925"/>
                              <a:pt x="94566" y="-2401"/>
                              <a:pt x="89240" y="1150"/>
                            </a:cubicBezTo>
                            <a:cubicBezTo>
                              <a:pt x="-10187" y="50863"/>
                              <a:pt x="-15513" y="214207"/>
                              <a:pt x="19996" y="302981"/>
                            </a:cubicBezTo>
                            <a:cubicBezTo>
                              <a:pt x="30649" y="322511"/>
                              <a:pt x="64383" y="313633"/>
                              <a:pt x="55506" y="292328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8" name="Freeform: Shape 147">
                        <a:extLst>
                          <a:ext uri="{FF2B5EF4-FFF2-40B4-BE49-F238E27FC236}">
                            <a16:creationId xmlns:a16="http://schemas.microsoft.com/office/drawing/2014/main" id="{73D2F1B7-99E0-5D4B-9967-C4EF71267B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02334" y="1204896"/>
                        <a:ext cx="276743" cy="293282"/>
                      </a:xfrm>
                      <a:custGeom>
                        <a:avLst/>
                        <a:gdLst>
                          <a:gd name="connsiteX0" fmla="*/ 276128 w 276743"/>
                          <a:gd name="connsiteY0" fmla="*/ 273753 h 293282"/>
                          <a:gd name="connsiteX1" fmla="*/ 158946 w 276743"/>
                          <a:gd name="connsiteY1" fmla="*/ 167224 h 293282"/>
                          <a:gd name="connsiteX2" fmla="*/ 36439 w 276743"/>
                          <a:gd name="connsiteY2" fmla="*/ 9207 h 293282"/>
                          <a:gd name="connsiteX3" fmla="*/ 2705 w 276743"/>
                          <a:gd name="connsiteY3" fmla="*/ 28737 h 293282"/>
                          <a:gd name="connsiteX4" fmla="*/ 111009 w 276743"/>
                          <a:gd name="connsiteY4" fmla="*/ 190305 h 293282"/>
                          <a:gd name="connsiteX5" fmla="*/ 254822 w 276743"/>
                          <a:gd name="connsiteY5" fmla="*/ 293283 h 293282"/>
                          <a:gd name="connsiteX6" fmla="*/ 276128 w 276743"/>
                          <a:gd name="connsiteY6" fmla="*/ 273753 h 2932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76743" h="293282">
                            <a:moveTo>
                              <a:pt x="276128" y="273753"/>
                            </a:moveTo>
                            <a:cubicBezTo>
                              <a:pt x="258373" y="227590"/>
                              <a:pt x="196232" y="197407"/>
                              <a:pt x="158946" y="167224"/>
                            </a:cubicBezTo>
                            <a:cubicBezTo>
                              <a:pt x="107458" y="124613"/>
                              <a:pt x="71948" y="66022"/>
                              <a:pt x="36439" y="9207"/>
                            </a:cubicBezTo>
                            <a:cubicBezTo>
                              <a:pt x="24010" y="-12099"/>
                              <a:pt x="-9724" y="7431"/>
                              <a:pt x="2705" y="28737"/>
                            </a:cubicBezTo>
                            <a:cubicBezTo>
                              <a:pt x="32888" y="85552"/>
                              <a:pt x="68397" y="140592"/>
                              <a:pt x="111009" y="190305"/>
                            </a:cubicBezTo>
                            <a:cubicBezTo>
                              <a:pt x="148294" y="231141"/>
                              <a:pt x="198007" y="284405"/>
                              <a:pt x="254822" y="293283"/>
                            </a:cubicBezTo>
                            <a:cubicBezTo>
                              <a:pt x="267251" y="293283"/>
                              <a:pt x="279679" y="286181"/>
                              <a:pt x="276128" y="273753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9" name="Freeform: Shape 148">
                        <a:extLst>
                          <a:ext uri="{FF2B5EF4-FFF2-40B4-BE49-F238E27FC236}">
                            <a16:creationId xmlns:a16="http://schemas.microsoft.com/office/drawing/2014/main" id="{EFAD348A-FD9F-6C35-3016-8DDC44F5A0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42223" y="1161251"/>
                        <a:ext cx="251958" cy="227549"/>
                      </a:xfrm>
                      <a:custGeom>
                        <a:avLst/>
                        <a:gdLst>
                          <a:gd name="connsiteX0" fmla="*/ 249869 w 251958"/>
                          <a:gd name="connsiteY0" fmla="*/ 210869 h 227549"/>
                          <a:gd name="connsiteX1" fmla="*/ 138014 w 251958"/>
                          <a:gd name="connsiteY1" fmla="*/ 111442 h 227549"/>
                          <a:gd name="connsiteX2" fmla="*/ 31486 w 251958"/>
                          <a:gd name="connsiteY2" fmla="*/ 4914 h 227549"/>
                          <a:gd name="connsiteX3" fmla="*/ 3078 w 251958"/>
                          <a:gd name="connsiteY3" fmla="*/ 26219 h 227549"/>
                          <a:gd name="connsiteX4" fmla="*/ 239216 w 251958"/>
                          <a:gd name="connsiteY4" fmla="*/ 226848 h 227549"/>
                          <a:gd name="connsiteX5" fmla="*/ 249869 w 251958"/>
                          <a:gd name="connsiteY5" fmla="*/ 210869 h 2275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51958" h="227549">
                            <a:moveTo>
                              <a:pt x="249869" y="210869"/>
                            </a:moveTo>
                            <a:cubicBezTo>
                              <a:pt x="217911" y="171808"/>
                              <a:pt x="175299" y="145176"/>
                              <a:pt x="138014" y="111442"/>
                            </a:cubicBezTo>
                            <a:cubicBezTo>
                              <a:pt x="100729" y="77708"/>
                              <a:pt x="65220" y="42199"/>
                              <a:pt x="31486" y="4914"/>
                            </a:cubicBezTo>
                            <a:cubicBezTo>
                              <a:pt x="19057" y="-9290"/>
                              <a:pt x="-9350" y="10240"/>
                              <a:pt x="3078" y="26219"/>
                            </a:cubicBezTo>
                            <a:cubicBezTo>
                              <a:pt x="65220" y="106116"/>
                              <a:pt x="134463" y="203767"/>
                              <a:pt x="239216" y="226848"/>
                            </a:cubicBezTo>
                            <a:cubicBezTo>
                              <a:pt x="249869" y="230399"/>
                              <a:pt x="255195" y="219746"/>
                              <a:pt x="249869" y="210869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50" name="Freeform: Shape 149">
                      <a:extLst>
                        <a:ext uri="{FF2B5EF4-FFF2-40B4-BE49-F238E27FC236}">
                          <a16:creationId xmlns:a16="http://schemas.microsoft.com/office/drawing/2014/main" id="{86754B2F-0704-1EE6-4B59-A947554190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4202" y="2190614"/>
                      <a:ext cx="218383" cy="41023"/>
                    </a:xfrm>
                    <a:custGeom>
                      <a:avLst/>
                      <a:gdLst>
                        <a:gd name="connsiteX0" fmla="*/ 0 w 218383"/>
                        <a:gd name="connsiteY0" fmla="*/ 40836 h 41023"/>
                        <a:gd name="connsiteX1" fmla="*/ 218384 w 218383"/>
                        <a:gd name="connsiteY1" fmla="*/ 0 h 410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18383" h="41023">
                          <a:moveTo>
                            <a:pt x="0" y="40836"/>
                          </a:moveTo>
                          <a:cubicBezTo>
                            <a:pt x="0" y="40836"/>
                            <a:pt x="150915" y="46162"/>
                            <a:pt x="218384" y="0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F38C7A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F0D20AAD-313E-8BCF-5742-FDA8708A170E}"/>
                    </a:ext>
                  </a:extLst>
                </p:cNvPr>
                <p:cNvSpPr/>
                <p:nvPr/>
              </p:nvSpPr>
              <p:spPr>
                <a:xfrm>
                  <a:off x="6390316" y="2196599"/>
                  <a:ext cx="523765" cy="1327411"/>
                </a:xfrm>
                <a:custGeom>
                  <a:avLst/>
                  <a:gdLst>
                    <a:gd name="connsiteX0" fmla="*/ 0 w 523765"/>
                    <a:gd name="connsiteY0" fmla="*/ 4668 h 1327411"/>
                    <a:gd name="connsiteX1" fmla="*/ 71019 w 523765"/>
                    <a:gd name="connsiteY1" fmla="*/ 292295 h 1327411"/>
                    <a:gd name="connsiteX2" fmla="*/ 394156 w 523765"/>
                    <a:gd name="connsiteY2" fmla="*/ 1224420 h 1327411"/>
                    <a:gd name="connsiteX3" fmla="*/ 523765 w 523765"/>
                    <a:gd name="connsiteY3" fmla="*/ 1327397 h 1327411"/>
                    <a:gd name="connsiteX4" fmla="*/ 504235 w 523765"/>
                    <a:gd name="connsiteY4" fmla="*/ 1084157 h 1327411"/>
                    <a:gd name="connsiteX5" fmla="*/ 310708 w 523765"/>
                    <a:gd name="connsiteY5" fmla="*/ 560392 h 1327411"/>
                    <a:gd name="connsiteX6" fmla="*/ 181098 w 523765"/>
                    <a:gd name="connsiteY6" fmla="*/ 25974 h 1327411"/>
                    <a:gd name="connsiteX7" fmla="*/ 0 w 523765"/>
                    <a:gd name="connsiteY7" fmla="*/ 4668 h 1327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23765" h="1327411">
                      <a:moveTo>
                        <a:pt x="0" y="4668"/>
                      </a:moveTo>
                      <a:cubicBezTo>
                        <a:pt x="0" y="4668"/>
                        <a:pt x="51489" y="143155"/>
                        <a:pt x="71019" y="292295"/>
                      </a:cubicBezTo>
                      <a:cubicBezTo>
                        <a:pt x="90549" y="441435"/>
                        <a:pt x="284076" y="1117891"/>
                        <a:pt x="394156" y="1224420"/>
                      </a:cubicBezTo>
                      <a:cubicBezTo>
                        <a:pt x="504235" y="1330948"/>
                        <a:pt x="523765" y="1327397"/>
                        <a:pt x="523765" y="1327397"/>
                      </a:cubicBezTo>
                      <a:cubicBezTo>
                        <a:pt x="523765" y="1327397"/>
                        <a:pt x="520214" y="1165829"/>
                        <a:pt x="504235" y="1084157"/>
                      </a:cubicBezTo>
                      <a:cubicBezTo>
                        <a:pt x="488256" y="1000710"/>
                        <a:pt x="346218" y="737939"/>
                        <a:pt x="310708" y="560392"/>
                      </a:cubicBezTo>
                      <a:cubicBezTo>
                        <a:pt x="275199" y="382844"/>
                        <a:pt x="236138" y="65034"/>
                        <a:pt x="181098" y="25974"/>
                      </a:cubicBezTo>
                      <a:cubicBezTo>
                        <a:pt x="126059" y="-14862"/>
                        <a:pt x="0" y="4668"/>
                        <a:pt x="0" y="4668"/>
                      </a:cubicBezTo>
                      <a:close/>
                    </a:path>
                  </a:pathLst>
                </a:custGeom>
                <a:solidFill>
                  <a:srgbClr val="4F93A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2" name="Graphic 43">
              <a:extLst>
                <a:ext uri="{FF2B5EF4-FFF2-40B4-BE49-F238E27FC236}">
                  <a16:creationId xmlns:a16="http://schemas.microsoft.com/office/drawing/2014/main" id="{4F989127-79D5-7C9C-4AE0-ACC1D9F59921}"/>
                </a:ext>
              </a:extLst>
            </p:cNvPr>
            <p:cNvGrpSpPr/>
            <p:nvPr/>
          </p:nvGrpSpPr>
          <p:grpSpPr>
            <a:xfrm>
              <a:off x="7144893" y="1200331"/>
              <a:ext cx="2844378" cy="5148677"/>
              <a:chOff x="7144893" y="1200331"/>
              <a:chExt cx="2844378" cy="5148677"/>
            </a:xfrm>
          </p:grpSpPr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1A2E51D8-BEF2-25AC-1090-170D56278667}"/>
                  </a:ext>
                </a:extLst>
              </p:cNvPr>
              <p:cNvSpPr/>
              <p:nvPr/>
            </p:nvSpPr>
            <p:spPr>
              <a:xfrm>
                <a:off x="8785433" y="2696410"/>
                <a:ext cx="1006103" cy="1626550"/>
              </a:xfrm>
              <a:custGeom>
                <a:avLst/>
                <a:gdLst>
                  <a:gd name="connsiteX0" fmla="*/ 0 w 1006103"/>
                  <a:gd name="connsiteY0" fmla="*/ 7317 h 1626550"/>
                  <a:gd name="connsiteX1" fmla="*/ 738597 w 1006103"/>
                  <a:gd name="connsiteY1" fmla="*/ 183089 h 1626550"/>
                  <a:gd name="connsiteX2" fmla="*/ 965859 w 1006103"/>
                  <a:gd name="connsiteY2" fmla="*/ 1038868 h 1626550"/>
                  <a:gd name="connsiteX3" fmla="*/ 898390 w 1006103"/>
                  <a:gd name="connsiteY3" fmla="*/ 1479186 h 1626550"/>
                  <a:gd name="connsiteX4" fmla="*/ 15979 w 1006103"/>
                  <a:gd name="connsiteY4" fmla="*/ 1626551 h 1626550"/>
                  <a:gd name="connsiteX5" fmla="*/ 0 w 1006103"/>
                  <a:gd name="connsiteY5" fmla="*/ 7317 h 162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103" h="1626550">
                    <a:moveTo>
                      <a:pt x="0" y="7317"/>
                    </a:moveTo>
                    <a:cubicBezTo>
                      <a:pt x="0" y="7317"/>
                      <a:pt x="584131" y="-54825"/>
                      <a:pt x="738597" y="183089"/>
                    </a:cubicBezTo>
                    <a:cubicBezTo>
                      <a:pt x="885962" y="408574"/>
                      <a:pt x="926798" y="875524"/>
                      <a:pt x="965859" y="1038868"/>
                    </a:cubicBezTo>
                    <a:cubicBezTo>
                      <a:pt x="1003144" y="1202212"/>
                      <a:pt x="1058183" y="1408167"/>
                      <a:pt x="898390" y="1479186"/>
                    </a:cubicBezTo>
                    <a:cubicBezTo>
                      <a:pt x="738597" y="1550205"/>
                      <a:pt x="15979" y="1626551"/>
                      <a:pt x="15979" y="1626551"/>
                    </a:cubicBezTo>
                    <a:lnTo>
                      <a:pt x="0" y="7317"/>
                    </a:lnTo>
                    <a:close/>
                  </a:path>
                </a:pathLst>
              </a:custGeom>
              <a:solidFill>
                <a:srgbClr val="AE001A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54" name="Graphic 43">
                <a:extLst>
                  <a:ext uri="{FF2B5EF4-FFF2-40B4-BE49-F238E27FC236}">
                    <a16:creationId xmlns:a16="http://schemas.microsoft.com/office/drawing/2014/main" id="{6BA97685-ED8E-9921-474A-5A56180086FC}"/>
                  </a:ext>
                </a:extLst>
              </p:cNvPr>
              <p:cNvGrpSpPr/>
              <p:nvPr/>
            </p:nvGrpSpPr>
            <p:grpSpPr>
              <a:xfrm>
                <a:off x="7144893" y="2009933"/>
                <a:ext cx="1512902" cy="1505433"/>
                <a:chOff x="7144893" y="2009933"/>
                <a:chExt cx="1512902" cy="1505433"/>
              </a:xfrm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18A68B8C-0108-C242-1101-3248594DA2DF}"/>
                    </a:ext>
                  </a:extLst>
                </p:cNvPr>
                <p:cNvSpPr/>
                <p:nvPr/>
              </p:nvSpPr>
              <p:spPr>
                <a:xfrm>
                  <a:off x="7416541" y="2616728"/>
                  <a:ext cx="1216432" cy="898638"/>
                </a:xfrm>
                <a:custGeom>
                  <a:avLst/>
                  <a:gdLst>
                    <a:gd name="connsiteX0" fmla="*/ 1111448 w 1216432"/>
                    <a:gd name="connsiteY0" fmla="*/ 173997 h 898638"/>
                    <a:gd name="connsiteX1" fmla="*/ 829147 w 1216432"/>
                    <a:gd name="connsiteY1" fmla="*/ 280525 h 898638"/>
                    <a:gd name="connsiteX2" fmla="*/ 644497 w 1216432"/>
                    <a:gd name="connsiteY2" fmla="*/ 429665 h 898638"/>
                    <a:gd name="connsiteX3" fmla="*/ 413686 w 1216432"/>
                    <a:gd name="connsiteY3" fmla="*/ 225485 h 898638"/>
                    <a:gd name="connsiteX4" fmla="*/ 220159 w 1216432"/>
                    <a:gd name="connsiteY4" fmla="*/ 0 h 898638"/>
                    <a:gd name="connsiteX5" fmla="*/ 0 w 1216432"/>
                    <a:gd name="connsiteY5" fmla="*/ 85223 h 898638"/>
                    <a:gd name="connsiteX6" fmla="*/ 69243 w 1216432"/>
                    <a:gd name="connsiteY6" fmla="*/ 280525 h 898638"/>
                    <a:gd name="connsiteX7" fmla="*/ 546846 w 1216432"/>
                    <a:gd name="connsiteY7" fmla="*/ 880636 h 898638"/>
                    <a:gd name="connsiteX8" fmla="*/ 1216201 w 1216432"/>
                    <a:gd name="connsiteY8" fmla="*/ 395931 h 898638"/>
                    <a:gd name="connsiteX9" fmla="*/ 1111448 w 1216432"/>
                    <a:gd name="connsiteY9" fmla="*/ 173997 h 89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16432" h="898638">
                      <a:moveTo>
                        <a:pt x="1111448" y="173997"/>
                      </a:moveTo>
                      <a:cubicBezTo>
                        <a:pt x="1040429" y="145589"/>
                        <a:pt x="910819" y="156242"/>
                        <a:pt x="829147" y="280525"/>
                      </a:cubicBezTo>
                      <a:cubicBezTo>
                        <a:pt x="802515" y="321361"/>
                        <a:pt x="708415" y="369299"/>
                        <a:pt x="644497" y="429665"/>
                      </a:cubicBezTo>
                      <a:cubicBezTo>
                        <a:pt x="573478" y="362197"/>
                        <a:pt x="468725" y="289403"/>
                        <a:pt x="413686" y="225485"/>
                      </a:cubicBezTo>
                      <a:cubicBezTo>
                        <a:pt x="340891" y="142038"/>
                        <a:pt x="220159" y="0"/>
                        <a:pt x="220159" y="0"/>
                      </a:cubicBezTo>
                      <a:cubicBezTo>
                        <a:pt x="220159" y="0"/>
                        <a:pt x="69243" y="71019"/>
                        <a:pt x="0" y="85223"/>
                      </a:cubicBezTo>
                      <a:cubicBezTo>
                        <a:pt x="15979" y="145589"/>
                        <a:pt x="39060" y="214833"/>
                        <a:pt x="69243" y="280525"/>
                      </a:cubicBezTo>
                      <a:cubicBezTo>
                        <a:pt x="124283" y="401258"/>
                        <a:pt x="314259" y="784760"/>
                        <a:pt x="546846" y="880636"/>
                      </a:cubicBezTo>
                      <a:cubicBezTo>
                        <a:pt x="825596" y="996042"/>
                        <a:pt x="1212650" y="523765"/>
                        <a:pt x="1216201" y="395931"/>
                      </a:cubicBezTo>
                      <a:cubicBezTo>
                        <a:pt x="1219752" y="266321"/>
                        <a:pt x="1182467" y="202404"/>
                        <a:pt x="1111448" y="173997"/>
                      </a:cubicBezTo>
                      <a:close/>
                    </a:path>
                  </a:pathLst>
                </a:custGeom>
                <a:solidFill>
                  <a:srgbClr val="FFC4A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DF48EC88-4D76-0529-5C1D-854A5E0EE3B0}"/>
                    </a:ext>
                  </a:extLst>
                </p:cNvPr>
                <p:cNvSpPr/>
                <p:nvPr/>
              </p:nvSpPr>
              <p:spPr>
                <a:xfrm>
                  <a:off x="8066366" y="2730963"/>
                  <a:ext cx="591430" cy="709585"/>
                </a:xfrm>
                <a:custGeom>
                  <a:avLst/>
                  <a:gdLst>
                    <a:gd name="connsiteX0" fmla="*/ 449195 w 591430"/>
                    <a:gd name="connsiteY0" fmla="*/ 4722 h 709585"/>
                    <a:gd name="connsiteX1" fmla="*/ 181098 w 591430"/>
                    <a:gd name="connsiteY1" fmla="*/ 114801 h 709585"/>
                    <a:gd name="connsiteX2" fmla="*/ 0 w 591430"/>
                    <a:gd name="connsiteY2" fmla="*/ 299451 h 709585"/>
                    <a:gd name="connsiteX3" fmla="*/ 188200 w 591430"/>
                    <a:gd name="connsiteY3" fmla="*/ 507182 h 709585"/>
                    <a:gd name="connsiteX4" fmla="*/ 262770 w 591430"/>
                    <a:gd name="connsiteY4" fmla="*/ 709586 h 709585"/>
                    <a:gd name="connsiteX5" fmla="*/ 482929 w 591430"/>
                    <a:gd name="connsiteY5" fmla="*/ 507182 h 709585"/>
                    <a:gd name="connsiteX6" fmla="*/ 589458 w 591430"/>
                    <a:gd name="connsiteY6" fmla="*/ 217779 h 709585"/>
                    <a:gd name="connsiteX7" fmla="*/ 449195 w 591430"/>
                    <a:gd name="connsiteY7" fmla="*/ 4722 h 709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1430" h="709585">
                      <a:moveTo>
                        <a:pt x="449195" y="4722"/>
                      </a:moveTo>
                      <a:cubicBezTo>
                        <a:pt x="371074" y="-16584"/>
                        <a:pt x="262770" y="36681"/>
                        <a:pt x="181098" y="114801"/>
                      </a:cubicBezTo>
                      <a:cubicBezTo>
                        <a:pt x="99426" y="194698"/>
                        <a:pt x="0" y="299451"/>
                        <a:pt x="0" y="299451"/>
                      </a:cubicBezTo>
                      <a:cubicBezTo>
                        <a:pt x="0" y="299451"/>
                        <a:pt x="140262" y="411306"/>
                        <a:pt x="188200" y="507182"/>
                      </a:cubicBezTo>
                      <a:cubicBezTo>
                        <a:pt x="236138" y="604833"/>
                        <a:pt x="262770" y="709586"/>
                        <a:pt x="262770" y="709586"/>
                      </a:cubicBezTo>
                      <a:cubicBezTo>
                        <a:pt x="262770" y="709586"/>
                        <a:pt x="445644" y="565772"/>
                        <a:pt x="482929" y="507182"/>
                      </a:cubicBezTo>
                      <a:cubicBezTo>
                        <a:pt x="520214" y="448591"/>
                        <a:pt x="605437" y="324308"/>
                        <a:pt x="589458" y="217779"/>
                      </a:cubicBezTo>
                      <a:cubicBezTo>
                        <a:pt x="573478" y="113026"/>
                        <a:pt x="527316" y="26028"/>
                        <a:pt x="449195" y="4722"/>
                      </a:cubicBezTo>
                      <a:close/>
                    </a:path>
                  </a:pathLst>
                </a:custGeom>
                <a:solidFill>
                  <a:srgbClr val="F50C6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7" name="Graphic 43">
                  <a:extLst>
                    <a:ext uri="{FF2B5EF4-FFF2-40B4-BE49-F238E27FC236}">
                      <a16:creationId xmlns:a16="http://schemas.microsoft.com/office/drawing/2014/main" id="{1C69BA94-4B61-A7D7-F487-3DA4E73E79B2}"/>
                    </a:ext>
                  </a:extLst>
                </p:cNvPr>
                <p:cNvGrpSpPr/>
                <p:nvPr/>
              </p:nvGrpSpPr>
              <p:grpSpPr>
                <a:xfrm>
                  <a:off x="7144893" y="2009933"/>
                  <a:ext cx="597393" cy="706003"/>
                  <a:chOff x="7144893" y="2009933"/>
                  <a:chExt cx="597393" cy="706003"/>
                </a:xfrm>
              </p:grpSpPr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EF55EF2F-F9C0-0487-DFCD-89CA8B598B22}"/>
                      </a:ext>
                    </a:extLst>
                  </p:cNvPr>
                  <p:cNvSpPr/>
                  <p:nvPr/>
                </p:nvSpPr>
                <p:spPr>
                  <a:xfrm>
                    <a:off x="7144893" y="2009933"/>
                    <a:ext cx="597393" cy="706003"/>
                  </a:xfrm>
                  <a:custGeom>
                    <a:avLst/>
                    <a:gdLst>
                      <a:gd name="connsiteX0" fmla="*/ 0 w 597393"/>
                      <a:gd name="connsiteY0" fmla="*/ 322720 h 706003"/>
                      <a:gd name="connsiteX1" fmla="*/ 39061 w 597393"/>
                      <a:gd name="connsiteY1" fmla="*/ 296087 h 706003"/>
                      <a:gd name="connsiteX2" fmla="*/ 143814 w 597393"/>
                      <a:gd name="connsiteY2" fmla="*/ 400841 h 706003"/>
                      <a:gd name="connsiteX3" fmla="*/ 30183 w 597393"/>
                      <a:gd name="connsiteY3" fmla="*/ 180682 h 706003"/>
                      <a:gd name="connsiteX4" fmla="*/ 88774 w 597393"/>
                      <a:gd name="connsiteY4" fmla="*/ 136295 h 706003"/>
                      <a:gd name="connsiteX5" fmla="*/ 209506 w 597393"/>
                      <a:gd name="connsiteY5" fmla="*/ 319169 h 706003"/>
                      <a:gd name="connsiteX6" fmla="*/ 134936 w 597393"/>
                      <a:gd name="connsiteY6" fmla="*/ 77704 h 706003"/>
                      <a:gd name="connsiteX7" fmla="*/ 202405 w 597393"/>
                      <a:gd name="connsiteY7" fmla="*/ 38643 h 706003"/>
                      <a:gd name="connsiteX8" fmla="*/ 269873 w 597393"/>
                      <a:gd name="connsiteY8" fmla="*/ 173580 h 706003"/>
                      <a:gd name="connsiteX9" fmla="*/ 323137 w 597393"/>
                      <a:gd name="connsiteY9" fmla="*/ 297863 h 706003"/>
                      <a:gd name="connsiteX10" fmla="*/ 307158 w 597393"/>
                      <a:gd name="connsiteY10" fmla="*/ 216191 h 706003"/>
                      <a:gd name="connsiteX11" fmla="*/ 321361 w 597393"/>
                      <a:gd name="connsiteY11" fmla="*/ 1359 h 706003"/>
                      <a:gd name="connsiteX12" fmla="*/ 415462 w 597393"/>
                      <a:gd name="connsiteY12" fmla="*/ 177131 h 706003"/>
                      <a:gd name="connsiteX13" fmla="*/ 450971 w 597393"/>
                      <a:gd name="connsiteY13" fmla="*/ 345801 h 706003"/>
                      <a:gd name="connsiteX14" fmla="*/ 484705 w 597393"/>
                      <a:gd name="connsiteY14" fmla="*/ 232170 h 706003"/>
                      <a:gd name="connsiteX15" fmla="*/ 591234 w 597393"/>
                      <a:gd name="connsiteY15" fmla="*/ 203763 h 706003"/>
                      <a:gd name="connsiteX16" fmla="*/ 569928 w 597393"/>
                      <a:gd name="connsiteY16" fmla="*/ 329822 h 706003"/>
                      <a:gd name="connsiteX17" fmla="*/ 557500 w 597393"/>
                      <a:gd name="connsiteY17" fmla="*/ 502043 h 706003"/>
                      <a:gd name="connsiteX18" fmla="*/ 417237 w 597393"/>
                      <a:gd name="connsiteY18" fmla="*/ 681366 h 706003"/>
                      <a:gd name="connsiteX19" fmla="*/ 200629 w 597393"/>
                      <a:gd name="connsiteY19" fmla="*/ 665386 h 706003"/>
                      <a:gd name="connsiteX20" fmla="*/ 115406 w 597393"/>
                      <a:gd name="connsiteY20" fmla="*/ 505594 h 706003"/>
                      <a:gd name="connsiteX21" fmla="*/ 0 w 597393"/>
                      <a:gd name="connsiteY21" fmla="*/ 322720 h 706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597393" h="706003">
                        <a:moveTo>
                          <a:pt x="0" y="322720"/>
                        </a:moveTo>
                        <a:cubicBezTo>
                          <a:pt x="0" y="303189"/>
                          <a:pt x="21306" y="290761"/>
                          <a:pt x="39061" y="296087"/>
                        </a:cubicBezTo>
                        <a:cubicBezTo>
                          <a:pt x="58591" y="301414"/>
                          <a:pt x="143814" y="400841"/>
                          <a:pt x="143814" y="400841"/>
                        </a:cubicBezTo>
                        <a:cubicBezTo>
                          <a:pt x="143814" y="400841"/>
                          <a:pt x="30183" y="216191"/>
                          <a:pt x="30183" y="180682"/>
                        </a:cubicBezTo>
                        <a:cubicBezTo>
                          <a:pt x="30183" y="145172"/>
                          <a:pt x="72795" y="123866"/>
                          <a:pt x="88774" y="136295"/>
                        </a:cubicBezTo>
                        <a:cubicBezTo>
                          <a:pt x="118957" y="159376"/>
                          <a:pt x="184650" y="287210"/>
                          <a:pt x="209506" y="319169"/>
                        </a:cubicBezTo>
                        <a:cubicBezTo>
                          <a:pt x="188201" y="260578"/>
                          <a:pt x="142038" y="141621"/>
                          <a:pt x="134936" y="77704"/>
                        </a:cubicBezTo>
                        <a:cubicBezTo>
                          <a:pt x="131386" y="45745"/>
                          <a:pt x="179323" y="15562"/>
                          <a:pt x="202405" y="38643"/>
                        </a:cubicBezTo>
                        <a:cubicBezTo>
                          <a:pt x="239689" y="74153"/>
                          <a:pt x="255669" y="148723"/>
                          <a:pt x="269873" y="173580"/>
                        </a:cubicBezTo>
                        <a:cubicBezTo>
                          <a:pt x="284076" y="198436"/>
                          <a:pt x="308933" y="267680"/>
                          <a:pt x="323137" y="297863"/>
                        </a:cubicBezTo>
                        <a:cubicBezTo>
                          <a:pt x="319586" y="271231"/>
                          <a:pt x="310708" y="233946"/>
                          <a:pt x="307158" y="216191"/>
                        </a:cubicBezTo>
                        <a:cubicBezTo>
                          <a:pt x="259220" y="38643"/>
                          <a:pt x="287627" y="12011"/>
                          <a:pt x="321361" y="1359"/>
                        </a:cubicBezTo>
                        <a:cubicBezTo>
                          <a:pt x="390605" y="-16396"/>
                          <a:pt x="404809" y="145172"/>
                          <a:pt x="415462" y="177131"/>
                        </a:cubicBezTo>
                        <a:cubicBezTo>
                          <a:pt x="426114" y="209089"/>
                          <a:pt x="450971" y="345801"/>
                          <a:pt x="450971" y="345801"/>
                        </a:cubicBezTo>
                        <a:cubicBezTo>
                          <a:pt x="450971" y="345801"/>
                          <a:pt x="454522" y="280108"/>
                          <a:pt x="484705" y="232170"/>
                        </a:cubicBezTo>
                        <a:cubicBezTo>
                          <a:pt x="509562" y="191334"/>
                          <a:pt x="571703" y="162927"/>
                          <a:pt x="591234" y="203763"/>
                        </a:cubicBezTo>
                        <a:cubicBezTo>
                          <a:pt x="608989" y="244599"/>
                          <a:pt x="584132" y="297863"/>
                          <a:pt x="569928" y="329822"/>
                        </a:cubicBezTo>
                        <a:cubicBezTo>
                          <a:pt x="555724" y="361780"/>
                          <a:pt x="559275" y="420371"/>
                          <a:pt x="557500" y="502043"/>
                        </a:cubicBezTo>
                        <a:cubicBezTo>
                          <a:pt x="555724" y="581939"/>
                          <a:pt x="490031" y="654734"/>
                          <a:pt x="417237" y="681366"/>
                        </a:cubicBezTo>
                        <a:cubicBezTo>
                          <a:pt x="342667" y="707998"/>
                          <a:pt x="259220" y="725753"/>
                          <a:pt x="200629" y="665386"/>
                        </a:cubicBezTo>
                        <a:cubicBezTo>
                          <a:pt x="142038" y="605020"/>
                          <a:pt x="142038" y="539328"/>
                          <a:pt x="115406" y="505594"/>
                        </a:cubicBezTo>
                        <a:cubicBezTo>
                          <a:pt x="76346" y="464758"/>
                          <a:pt x="1776" y="381310"/>
                          <a:pt x="0" y="322720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59" name="Graphic 43">
                    <a:extLst>
                      <a:ext uri="{FF2B5EF4-FFF2-40B4-BE49-F238E27FC236}">
                        <a16:creationId xmlns:a16="http://schemas.microsoft.com/office/drawing/2014/main" id="{87EC9381-2C83-A916-4D4B-F55BB85E08DB}"/>
                      </a:ext>
                    </a:extLst>
                  </p:cNvPr>
                  <p:cNvGrpSpPr/>
                  <p:nvPr/>
                </p:nvGrpSpPr>
                <p:grpSpPr>
                  <a:xfrm>
                    <a:off x="7318890" y="2391243"/>
                    <a:ext cx="252117" cy="156241"/>
                    <a:chOff x="7318890" y="2391243"/>
                    <a:chExt cx="252117" cy="156241"/>
                  </a:xfrm>
                  <a:noFill/>
                </p:grpSpPr>
                <p:sp>
                  <p:nvSpPr>
                    <p:cNvPr id="160" name="Freeform: Shape 159">
                      <a:extLst>
                        <a:ext uri="{FF2B5EF4-FFF2-40B4-BE49-F238E27FC236}">
                          <a16:creationId xmlns:a16="http://schemas.microsoft.com/office/drawing/2014/main" id="{80C8CBB1-3E36-AE92-B538-D20F6B320D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23430" y="2412549"/>
                      <a:ext cx="47577" cy="134936"/>
                    </a:xfrm>
                    <a:custGeom>
                      <a:avLst/>
                      <a:gdLst>
                        <a:gd name="connsiteX0" fmla="*/ 47577 w 47577"/>
                        <a:gd name="connsiteY0" fmla="*/ 0 h 134936"/>
                        <a:gd name="connsiteX1" fmla="*/ 3190 w 47577"/>
                        <a:gd name="connsiteY1" fmla="*/ 134936 h 1349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7577" h="134936">
                          <a:moveTo>
                            <a:pt x="47577" y="0"/>
                          </a:moveTo>
                          <a:cubicBezTo>
                            <a:pt x="47577" y="0"/>
                            <a:pt x="-14564" y="76346"/>
                            <a:pt x="3190" y="134936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F38C7A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1" name="Freeform: Shape 160">
                      <a:extLst>
                        <a:ext uri="{FF2B5EF4-FFF2-40B4-BE49-F238E27FC236}">
                          <a16:creationId xmlns:a16="http://schemas.microsoft.com/office/drawing/2014/main" id="{BC65BE5D-2044-C279-E1A0-FE72B701D2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8890" y="2391243"/>
                      <a:ext cx="229036" cy="92324"/>
                    </a:xfrm>
                    <a:custGeom>
                      <a:avLst/>
                      <a:gdLst>
                        <a:gd name="connsiteX0" fmla="*/ 229036 w 229036"/>
                        <a:gd name="connsiteY0" fmla="*/ 0 h 92324"/>
                        <a:gd name="connsiteX1" fmla="*/ 0 w 229036"/>
                        <a:gd name="connsiteY1" fmla="*/ 92325 h 923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9036" h="92324">
                          <a:moveTo>
                            <a:pt x="229036" y="0"/>
                          </a:moveTo>
                          <a:cubicBezTo>
                            <a:pt x="229036" y="0"/>
                            <a:pt x="53264" y="30183"/>
                            <a:pt x="0" y="92325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F38C7A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162" name="Graphic 43">
                <a:extLst>
                  <a:ext uri="{FF2B5EF4-FFF2-40B4-BE49-F238E27FC236}">
                    <a16:creationId xmlns:a16="http://schemas.microsoft.com/office/drawing/2014/main" id="{7D7D4961-EB70-6CD0-C163-209599B0B8A5}"/>
                  </a:ext>
                </a:extLst>
              </p:cNvPr>
              <p:cNvGrpSpPr/>
              <p:nvPr/>
            </p:nvGrpSpPr>
            <p:grpSpPr>
              <a:xfrm>
                <a:off x="8023681" y="4205779"/>
                <a:ext cx="1646683" cy="2143229"/>
                <a:chOff x="8023681" y="4205779"/>
                <a:chExt cx="1646683" cy="2143229"/>
              </a:xfrm>
            </p:grpSpPr>
            <p:grpSp>
              <p:nvGrpSpPr>
                <p:cNvPr id="163" name="Graphic 43">
                  <a:extLst>
                    <a:ext uri="{FF2B5EF4-FFF2-40B4-BE49-F238E27FC236}">
                      <a16:creationId xmlns:a16="http://schemas.microsoft.com/office/drawing/2014/main" id="{1454568F-8387-03BF-7E11-80EFA2A7E258}"/>
                    </a:ext>
                  </a:extLst>
                </p:cNvPr>
                <p:cNvGrpSpPr/>
                <p:nvPr/>
              </p:nvGrpSpPr>
              <p:grpSpPr>
                <a:xfrm>
                  <a:off x="8023681" y="4276798"/>
                  <a:ext cx="888911" cy="2026620"/>
                  <a:chOff x="8023681" y="4276798"/>
                  <a:chExt cx="888911" cy="2026620"/>
                </a:xfrm>
              </p:grpSpPr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9D3B2D1C-B208-3AA8-9815-34F29C30A281}"/>
                      </a:ext>
                    </a:extLst>
                  </p:cNvPr>
                  <p:cNvSpPr/>
                  <p:nvPr/>
                </p:nvSpPr>
                <p:spPr>
                  <a:xfrm>
                    <a:off x="8340010" y="4276798"/>
                    <a:ext cx="572582" cy="1500276"/>
                  </a:xfrm>
                  <a:custGeom>
                    <a:avLst/>
                    <a:gdLst>
                      <a:gd name="connsiteX0" fmla="*/ 571481 w 572582"/>
                      <a:gd name="connsiteY0" fmla="*/ 0 h 1500276"/>
                      <a:gd name="connsiteX1" fmla="*/ 457851 w 572582"/>
                      <a:gd name="connsiteY1" fmla="*/ 649824 h 1500276"/>
                      <a:gd name="connsiteX2" fmla="*/ 477381 w 572582"/>
                      <a:gd name="connsiteY2" fmla="*/ 941002 h 1500276"/>
                      <a:gd name="connsiteX3" fmla="*/ 386832 w 572582"/>
                      <a:gd name="connsiteY3" fmla="*/ 1500277 h 1500276"/>
                      <a:gd name="connsiteX4" fmla="*/ 127612 w 572582"/>
                      <a:gd name="connsiteY4" fmla="*/ 1494951 h 1500276"/>
                      <a:gd name="connsiteX5" fmla="*/ 12206 w 572582"/>
                      <a:gd name="connsiteY5" fmla="*/ 708415 h 1500276"/>
                      <a:gd name="connsiteX6" fmla="*/ 29961 w 572582"/>
                      <a:gd name="connsiteY6" fmla="*/ 23081 h 1500276"/>
                      <a:gd name="connsiteX7" fmla="*/ 571481 w 572582"/>
                      <a:gd name="connsiteY7" fmla="*/ 0 h 1500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72582" h="1500276">
                        <a:moveTo>
                          <a:pt x="571481" y="0"/>
                        </a:moveTo>
                        <a:cubicBezTo>
                          <a:pt x="585685" y="321361"/>
                          <a:pt x="457851" y="649824"/>
                          <a:pt x="457851" y="649824"/>
                        </a:cubicBezTo>
                        <a:cubicBezTo>
                          <a:pt x="457851" y="649824"/>
                          <a:pt x="495136" y="781209"/>
                          <a:pt x="477381" y="941002"/>
                        </a:cubicBezTo>
                        <a:cubicBezTo>
                          <a:pt x="461402" y="1099019"/>
                          <a:pt x="386832" y="1500277"/>
                          <a:pt x="386832" y="1500277"/>
                        </a:cubicBezTo>
                        <a:lnTo>
                          <a:pt x="127612" y="1494951"/>
                        </a:lnTo>
                        <a:cubicBezTo>
                          <a:pt x="127612" y="1494951"/>
                          <a:pt x="44165" y="965859"/>
                          <a:pt x="12206" y="708415"/>
                        </a:cubicBezTo>
                        <a:cubicBezTo>
                          <a:pt x="-23303" y="410135"/>
                          <a:pt x="29961" y="23081"/>
                          <a:pt x="29961" y="23081"/>
                        </a:cubicBezTo>
                        <a:cubicBezTo>
                          <a:pt x="29961" y="23081"/>
                          <a:pt x="567931" y="0"/>
                          <a:pt x="571481" y="0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65" name="Graphic 43">
                    <a:extLst>
                      <a:ext uri="{FF2B5EF4-FFF2-40B4-BE49-F238E27FC236}">
                        <a16:creationId xmlns:a16="http://schemas.microsoft.com/office/drawing/2014/main" id="{E6CF94ED-444F-E392-42C6-FFD09E701CA5}"/>
                      </a:ext>
                    </a:extLst>
                  </p:cNvPr>
                  <p:cNvGrpSpPr/>
                  <p:nvPr/>
                </p:nvGrpSpPr>
                <p:grpSpPr>
                  <a:xfrm>
                    <a:off x="8023681" y="5546263"/>
                    <a:ext cx="751098" cy="757155"/>
                    <a:chOff x="8023681" y="5546263"/>
                    <a:chExt cx="751098" cy="757155"/>
                  </a:xfrm>
                </p:grpSpPr>
                <p:sp>
                  <p:nvSpPr>
                    <p:cNvPr id="166" name="Freeform: Shape 165">
                      <a:extLst>
                        <a:ext uri="{FF2B5EF4-FFF2-40B4-BE49-F238E27FC236}">
                          <a16:creationId xmlns:a16="http://schemas.microsoft.com/office/drawing/2014/main" id="{2A46E1CC-C47B-B6DB-85A0-13CDCAF05F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23681" y="5769973"/>
                      <a:ext cx="743895" cy="533445"/>
                    </a:xfrm>
                    <a:custGeom>
                      <a:avLst/>
                      <a:gdLst>
                        <a:gd name="connsiteX0" fmla="*/ 594857 w 743895"/>
                        <a:gd name="connsiteY0" fmla="*/ 47938 h 533445"/>
                        <a:gd name="connsiteX1" fmla="*/ 403106 w 743895"/>
                        <a:gd name="connsiteY1" fmla="*/ 0 h 533445"/>
                        <a:gd name="connsiteX2" fmla="*/ 381800 w 743895"/>
                        <a:gd name="connsiteY2" fmla="*/ 79896 h 533445"/>
                        <a:gd name="connsiteX3" fmla="*/ 117254 w 743895"/>
                        <a:gd name="connsiteY3" fmla="*/ 255668 h 533445"/>
                        <a:gd name="connsiteX4" fmla="*/ 5399 w 743895"/>
                        <a:gd name="connsiteY4" fmla="*/ 424339 h 533445"/>
                        <a:gd name="connsiteX5" fmla="*/ 310781 w 743895"/>
                        <a:gd name="connsiteY5" fmla="*/ 525541 h 533445"/>
                        <a:gd name="connsiteX6" fmla="*/ 527389 w 743895"/>
                        <a:gd name="connsiteY6" fmla="*/ 461624 h 533445"/>
                        <a:gd name="connsiteX7" fmla="*/ 720916 w 743895"/>
                        <a:gd name="connsiteY7" fmla="*/ 362197 h 533445"/>
                        <a:gd name="connsiteX8" fmla="*/ 740446 w 743895"/>
                        <a:gd name="connsiteY8" fmla="*/ 193527 h 533445"/>
                        <a:gd name="connsiteX9" fmla="*/ 736895 w 743895"/>
                        <a:gd name="connsiteY9" fmla="*/ 14204 h 533445"/>
                        <a:gd name="connsiteX10" fmla="*/ 594857 w 743895"/>
                        <a:gd name="connsiteY10" fmla="*/ 47938 h 533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43895" h="533445">
                          <a:moveTo>
                            <a:pt x="594857" y="47938"/>
                          </a:moveTo>
                          <a:cubicBezTo>
                            <a:pt x="491879" y="40836"/>
                            <a:pt x="403106" y="0"/>
                            <a:pt x="403106" y="0"/>
                          </a:cubicBezTo>
                          <a:cubicBezTo>
                            <a:pt x="403106" y="0"/>
                            <a:pt x="388902" y="71019"/>
                            <a:pt x="381800" y="79896"/>
                          </a:cubicBezTo>
                          <a:cubicBezTo>
                            <a:pt x="367596" y="95876"/>
                            <a:pt x="166968" y="225485"/>
                            <a:pt x="117254" y="255668"/>
                          </a:cubicBezTo>
                          <a:cubicBezTo>
                            <a:pt x="67541" y="285852"/>
                            <a:pt x="-23009" y="346218"/>
                            <a:pt x="5399" y="424339"/>
                          </a:cubicBezTo>
                          <a:cubicBezTo>
                            <a:pt x="33807" y="502459"/>
                            <a:pt x="182947" y="553948"/>
                            <a:pt x="310781" y="525541"/>
                          </a:cubicBezTo>
                          <a:cubicBezTo>
                            <a:pt x="371147" y="513112"/>
                            <a:pt x="449268" y="475827"/>
                            <a:pt x="527389" y="461624"/>
                          </a:cubicBezTo>
                          <a:cubicBezTo>
                            <a:pt x="625040" y="445645"/>
                            <a:pt x="699610" y="390605"/>
                            <a:pt x="720916" y="362197"/>
                          </a:cubicBezTo>
                          <a:cubicBezTo>
                            <a:pt x="740446" y="333789"/>
                            <a:pt x="749323" y="291178"/>
                            <a:pt x="740446" y="193527"/>
                          </a:cubicBezTo>
                          <a:cubicBezTo>
                            <a:pt x="735120" y="133161"/>
                            <a:pt x="736895" y="14204"/>
                            <a:pt x="736895" y="14204"/>
                          </a:cubicBezTo>
                          <a:cubicBezTo>
                            <a:pt x="736895" y="14204"/>
                            <a:pt x="697835" y="55040"/>
                            <a:pt x="594857" y="47938"/>
                          </a:cubicBezTo>
                          <a:close/>
                        </a:path>
                      </a:pathLst>
                    </a:custGeom>
                    <a:solidFill>
                      <a:srgbClr val="BE2833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7" name="Freeform: Shape 166">
                      <a:extLst>
                        <a:ext uri="{FF2B5EF4-FFF2-40B4-BE49-F238E27FC236}">
                          <a16:creationId xmlns:a16="http://schemas.microsoft.com/office/drawing/2014/main" id="{EEEA129E-A2B9-5B63-55A7-4CAAAEEABB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10808" y="5546263"/>
                      <a:ext cx="363972" cy="291239"/>
                    </a:xfrm>
                    <a:custGeom>
                      <a:avLst/>
                      <a:gdLst>
                        <a:gd name="connsiteX0" fmla="*/ 0 w 363972"/>
                        <a:gd name="connsiteY0" fmla="*/ 5326 h 291239"/>
                        <a:gd name="connsiteX1" fmla="*/ 35510 w 363972"/>
                        <a:gd name="connsiteY1" fmla="*/ 227261 h 291239"/>
                        <a:gd name="connsiteX2" fmla="*/ 189976 w 363972"/>
                        <a:gd name="connsiteY2" fmla="*/ 291178 h 291239"/>
                        <a:gd name="connsiteX3" fmla="*/ 337340 w 363972"/>
                        <a:gd name="connsiteY3" fmla="*/ 255668 h 291239"/>
                        <a:gd name="connsiteX4" fmla="*/ 363973 w 363972"/>
                        <a:gd name="connsiteY4" fmla="*/ 0 h 291239"/>
                        <a:gd name="connsiteX5" fmla="*/ 204180 w 363972"/>
                        <a:gd name="connsiteY5" fmla="*/ 31958 h 291239"/>
                        <a:gd name="connsiteX6" fmla="*/ 0 w 363972"/>
                        <a:gd name="connsiteY6" fmla="*/ 5326 h 2912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63972" h="291239">
                          <a:moveTo>
                            <a:pt x="0" y="5326"/>
                          </a:moveTo>
                          <a:lnTo>
                            <a:pt x="35510" y="227261"/>
                          </a:lnTo>
                          <a:cubicBezTo>
                            <a:pt x="35510" y="227261"/>
                            <a:pt x="92324" y="289402"/>
                            <a:pt x="189976" y="291178"/>
                          </a:cubicBezTo>
                          <a:cubicBezTo>
                            <a:pt x="287627" y="292953"/>
                            <a:pt x="337340" y="255668"/>
                            <a:pt x="337340" y="255668"/>
                          </a:cubicBezTo>
                          <a:lnTo>
                            <a:pt x="363973" y="0"/>
                          </a:lnTo>
                          <a:cubicBezTo>
                            <a:pt x="363973" y="0"/>
                            <a:pt x="294729" y="28408"/>
                            <a:pt x="204180" y="31958"/>
                          </a:cubicBezTo>
                          <a:cubicBezTo>
                            <a:pt x="127834" y="37285"/>
                            <a:pt x="46162" y="28408"/>
                            <a:pt x="0" y="532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68" name="Graphic 43">
                      <a:extLst>
                        <a:ext uri="{FF2B5EF4-FFF2-40B4-BE49-F238E27FC236}">
                          <a16:creationId xmlns:a16="http://schemas.microsoft.com/office/drawing/2014/main" id="{433FA79B-73F8-B579-A5BF-C72FCE8D35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8173" y="5876502"/>
                      <a:ext cx="228997" cy="163617"/>
                      <a:chOff x="8258173" y="5876502"/>
                      <a:chExt cx="228997" cy="163617"/>
                    </a:xfrm>
                    <a:solidFill>
                      <a:srgbClr val="EEAD7A"/>
                    </a:solidFill>
                  </p:grpSpPr>
                  <p:sp>
                    <p:nvSpPr>
                      <p:cNvPr id="169" name="Freeform: Shape 168">
                        <a:extLst>
                          <a:ext uri="{FF2B5EF4-FFF2-40B4-BE49-F238E27FC236}">
                            <a16:creationId xmlns:a16="http://schemas.microsoft.com/office/drawing/2014/main" id="{A3DDBDBE-7B2A-669B-B0B9-0F299AF331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27417" y="5876502"/>
                        <a:ext cx="159753" cy="104757"/>
                      </a:xfrm>
                      <a:custGeom>
                        <a:avLst/>
                        <a:gdLst>
                          <a:gd name="connsiteX0" fmla="*/ 156186 w 159753"/>
                          <a:gd name="connsiteY0" fmla="*/ 72795 h 104757"/>
                          <a:gd name="connsiteX1" fmla="*/ 19474 w 159753"/>
                          <a:gd name="connsiteY1" fmla="*/ 0 h 104757"/>
                          <a:gd name="connsiteX2" fmla="*/ 14148 w 159753"/>
                          <a:gd name="connsiteY2" fmla="*/ 35510 h 104757"/>
                          <a:gd name="connsiteX3" fmla="*/ 126003 w 159753"/>
                          <a:gd name="connsiteY3" fmla="*/ 97651 h 104757"/>
                          <a:gd name="connsiteX4" fmla="*/ 156186 w 159753"/>
                          <a:gd name="connsiteY4" fmla="*/ 72795 h 104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9753" h="104757">
                            <a:moveTo>
                              <a:pt x="156186" y="72795"/>
                            </a:moveTo>
                            <a:cubicBezTo>
                              <a:pt x="127778" y="28408"/>
                              <a:pt x="72738" y="1776"/>
                              <a:pt x="19474" y="0"/>
                            </a:cubicBezTo>
                            <a:cubicBezTo>
                              <a:pt x="-3607" y="0"/>
                              <a:pt x="-7158" y="28408"/>
                              <a:pt x="14148" y="35510"/>
                            </a:cubicBezTo>
                            <a:cubicBezTo>
                              <a:pt x="58535" y="47938"/>
                              <a:pt x="97595" y="55040"/>
                              <a:pt x="126003" y="97651"/>
                            </a:cubicBezTo>
                            <a:cubicBezTo>
                              <a:pt x="138431" y="117182"/>
                              <a:pt x="170389" y="92324"/>
                              <a:pt x="156186" y="72795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70" name="Freeform: Shape 169">
                        <a:extLst>
                          <a:ext uri="{FF2B5EF4-FFF2-40B4-BE49-F238E27FC236}">
                            <a16:creationId xmlns:a16="http://schemas.microsoft.com/office/drawing/2014/main" id="{C3B47C63-5C8B-552D-D47C-77A678D860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58173" y="5935092"/>
                        <a:ext cx="159883" cy="105026"/>
                      </a:xfrm>
                      <a:custGeom>
                        <a:avLst/>
                        <a:gdLst>
                          <a:gd name="connsiteX0" fmla="*/ 156186 w 159883"/>
                          <a:gd name="connsiteY0" fmla="*/ 72795 h 105026"/>
                          <a:gd name="connsiteX1" fmla="*/ 19474 w 159883"/>
                          <a:gd name="connsiteY1" fmla="*/ 0 h 105026"/>
                          <a:gd name="connsiteX2" fmla="*/ 14147 w 159883"/>
                          <a:gd name="connsiteY2" fmla="*/ 35510 h 105026"/>
                          <a:gd name="connsiteX3" fmla="*/ 124227 w 159883"/>
                          <a:gd name="connsiteY3" fmla="*/ 97651 h 105026"/>
                          <a:gd name="connsiteX4" fmla="*/ 156186 w 159883"/>
                          <a:gd name="connsiteY4" fmla="*/ 72795 h 1050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9883" h="105026">
                            <a:moveTo>
                              <a:pt x="156186" y="72795"/>
                            </a:moveTo>
                            <a:cubicBezTo>
                              <a:pt x="127778" y="28408"/>
                              <a:pt x="72739" y="1776"/>
                              <a:pt x="19474" y="0"/>
                            </a:cubicBezTo>
                            <a:cubicBezTo>
                              <a:pt x="-3607" y="0"/>
                              <a:pt x="-7158" y="28408"/>
                              <a:pt x="14147" y="35510"/>
                            </a:cubicBezTo>
                            <a:cubicBezTo>
                              <a:pt x="58534" y="47938"/>
                              <a:pt x="97595" y="55040"/>
                              <a:pt x="124227" y="97651"/>
                            </a:cubicBezTo>
                            <a:cubicBezTo>
                              <a:pt x="140206" y="117182"/>
                              <a:pt x="170390" y="94101"/>
                              <a:pt x="156186" y="72795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1" name="Graphic 43">
                  <a:extLst>
                    <a:ext uri="{FF2B5EF4-FFF2-40B4-BE49-F238E27FC236}">
                      <a16:creationId xmlns:a16="http://schemas.microsoft.com/office/drawing/2014/main" id="{9DDD258C-500E-BA3F-90F5-DC568F7A2119}"/>
                    </a:ext>
                  </a:extLst>
                </p:cNvPr>
                <p:cNvGrpSpPr/>
                <p:nvPr/>
              </p:nvGrpSpPr>
              <p:grpSpPr>
                <a:xfrm>
                  <a:off x="8781882" y="4205779"/>
                  <a:ext cx="888482" cy="2143229"/>
                  <a:chOff x="8781882" y="4205779"/>
                  <a:chExt cx="888482" cy="2143229"/>
                </a:xfrm>
              </p:grpSpPr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7CCDAF9C-6268-3ABA-81A5-96BFBA59313B}"/>
                      </a:ext>
                    </a:extLst>
                  </p:cNvPr>
                  <p:cNvSpPr/>
                  <p:nvPr/>
                </p:nvSpPr>
                <p:spPr>
                  <a:xfrm>
                    <a:off x="8781882" y="4205779"/>
                    <a:ext cx="761678" cy="1560642"/>
                  </a:xfrm>
                  <a:custGeom>
                    <a:avLst/>
                    <a:gdLst>
                      <a:gd name="connsiteX0" fmla="*/ 513112 w 761678"/>
                      <a:gd name="connsiteY0" fmla="*/ 0 h 1560642"/>
                      <a:gd name="connsiteX1" fmla="*/ 589458 w 761678"/>
                      <a:gd name="connsiteY1" fmla="*/ 656926 h 1560642"/>
                      <a:gd name="connsiteX2" fmla="*/ 690660 w 761678"/>
                      <a:gd name="connsiteY2" fmla="*/ 930349 h 1560642"/>
                      <a:gd name="connsiteX3" fmla="*/ 761679 w 761678"/>
                      <a:gd name="connsiteY3" fmla="*/ 1493175 h 1560642"/>
                      <a:gd name="connsiteX4" fmla="*/ 511337 w 761678"/>
                      <a:gd name="connsiteY4" fmla="*/ 1560643 h 1560642"/>
                      <a:gd name="connsiteX5" fmla="*/ 177548 w 761678"/>
                      <a:gd name="connsiteY5" fmla="*/ 839800 h 1560642"/>
                      <a:gd name="connsiteX6" fmla="*/ 0 w 761678"/>
                      <a:gd name="connsiteY6" fmla="*/ 177548 h 1560642"/>
                      <a:gd name="connsiteX7" fmla="*/ 513112 w 761678"/>
                      <a:gd name="connsiteY7" fmla="*/ 0 h 1560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61678" h="1560642">
                        <a:moveTo>
                          <a:pt x="513112" y="0"/>
                        </a:moveTo>
                        <a:cubicBezTo>
                          <a:pt x="617865" y="305382"/>
                          <a:pt x="589458" y="656926"/>
                          <a:pt x="589458" y="656926"/>
                        </a:cubicBezTo>
                        <a:cubicBezTo>
                          <a:pt x="589458" y="656926"/>
                          <a:pt x="662252" y="772332"/>
                          <a:pt x="690660" y="930349"/>
                        </a:cubicBezTo>
                        <a:cubicBezTo>
                          <a:pt x="719068" y="1086591"/>
                          <a:pt x="761679" y="1493175"/>
                          <a:pt x="761679" y="1493175"/>
                        </a:cubicBezTo>
                        <a:lnTo>
                          <a:pt x="511337" y="1560643"/>
                        </a:lnTo>
                        <a:cubicBezTo>
                          <a:pt x="511337" y="1560643"/>
                          <a:pt x="280525" y="1077714"/>
                          <a:pt x="177548" y="839800"/>
                        </a:cubicBezTo>
                        <a:cubicBezTo>
                          <a:pt x="58590" y="564601"/>
                          <a:pt x="0" y="177548"/>
                          <a:pt x="0" y="177548"/>
                        </a:cubicBezTo>
                        <a:cubicBezTo>
                          <a:pt x="0" y="177548"/>
                          <a:pt x="509562" y="0"/>
                          <a:pt x="513112" y="0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73" name="Graphic 43">
                    <a:extLst>
                      <a:ext uri="{FF2B5EF4-FFF2-40B4-BE49-F238E27FC236}">
                        <a16:creationId xmlns:a16="http://schemas.microsoft.com/office/drawing/2014/main" id="{20AEF2EA-2161-F0FD-F4B4-4075F7D169A7}"/>
                      </a:ext>
                    </a:extLst>
                  </p:cNvPr>
                  <p:cNvGrpSpPr/>
                  <p:nvPr/>
                </p:nvGrpSpPr>
                <p:grpSpPr>
                  <a:xfrm>
                    <a:off x="8977627" y="5461041"/>
                    <a:ext cx="692738" cy="887968"/>
                    <a:chOff x="8977627" y="5461041"/>
                    <a:chExt cx="692738" cy="887968"/>
                  </a:xfrm>
                </p:grpSpPr>
                <p:sp>
                  <p:nvSpPr>
                    <p:cNvPr id="174" name="Freeform: Shape 173">
                      <a:extLst>
                        <a:ext uri="{FF2B5EF4-FFF2-40B4-BE49-F238E27FC236}">
                          <a16:creationId xmlns:a16="http://schemas.microsoft.com/office/drawing/2014/main" id="{23C01E96-747D-D2DA-8E2C-82514FF054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77627" y="5695403"/>
                      <a:ext cx="692738" cy="653605"/>
                    </a:xfrm>
                    <a:custGeom>
                      <a:avLst/>
                      <a:gdLst>
                        <a:gd name="connsiteX0" fmla="*/ 473610 w 692738"/>
                        <a:gd name="connsiteY0" fmla="*/ 71019 h 653605"/>
                        <a:gd name="connsiteX1" fmla="*/ 276532 w 692738"/>
                        <a:gd name="connsiteY1" fmla="*/ 79896 h 653605"/>
                        <a:gd name="connsiteX2" fmla="*/ 278308 w 692738"/>
                        <a:gd name="connsiteY2" fmla="*/ 163344 h 653605"/>
                        <a:gd name="connsiteX3" fmla="*/ 75903 w 692738"/>
                        <a:gd name="connsiteY3" fmla="*/ 406584 h 653605"/>
                        <a:gd name="connsiteX4" fmla="*/ 17313 w 692738"/>
                        <a:gd name="connsiteY4" fmla="*/ 600111 h 653605"/>
                        <a:gd name="connsiteX5" fmla="*/ 340449 w 692738"/>
                        <a:gd name="connsiteY5" fmla="*/ 610764 h 653605"/>
                        <a:gd name="connsiteX6" fmla="*/ 530425 w 692738"/>
                        <a:gd name="connsiteY6" fmla="*/ 488256 h 653605"/>
                        <a:gd name="connsiteX7" fmla="*/ 686667 w 692738"/>
                        <a:gd name="connsiteY7" fmla="*/ 337340 h 653605"/>
                        <a:gd name="connsiteX8" fmla="*/ 658259 w 692738"/>
                        <a:gd name="connsiteY8" fmla="*/ 170446 h 653605"/>
                        <a:gd name="connsiteX9" fmla="*/ 604995 w 692738"/>
                        <a:gd name="connsiteY9" fmla="*/ 0 h 653605"/>
                        <a:gd name="connsiteX10" fmla="*/ 473610 w 692738"/>
                        <a:gd name="connsiteY10" fmla="*/ 71019 h 6536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92738" h="653605">
                          <a:moveTo>
                            <a:pt x="473610" y="71019"/>
                          </a:moveTo>
                          <a:cubicBezTo>
                            <a:pt x="374183" y="92325"/>
                            <a:pt x="276532" y="79896"/>
                            <a:pt x="276532" y="79896"/>
                          </a:cubicBezTo>
                          <a:cubicBezTo>
                            <a:pt x="276532" y="79896"/>
                            <a:pt x="283634" y="152691"/>
                            <a:pt x="278308" y="163344"/>
                          </a:cubicBezTo>
                          <a:cubicBezTo>
                            <a:pt x="269430" y="182874"/>
                            <a:pt x="114964" y="363973"/>
                            <a:pt x="75903" y="406584"/>
                          </a:cubicBezTo>
                          <a:cubicBezTo>
                            <a:pt x="36843" y="449196"/>
                            <a:pt x="-32401" y="532643"/>
                            <a:pt x="17313" y="600111"/>
                          </a:cubicBezTo>
                          <a:cubicBezTo>
                            <a:pt x="67026" y="665803"/>
                            <a:pt x="225043" y="672905"/>
                            <a:pt x="340449" y="610764"/>
                          </a:cubicBezTo>
                          <a:cubicBezTo>
                            <a:pt x="393714" y="580581"/>
                            <a:pt x="457630" y="523765"/>
                            <a:pt x="530425" y="488256"/>
                          </a:cubicBezTo>
                          <a:cubicBezTo>
                            <a:pt x="619199" y="443869"/>
                            <a:pt x="674239" y="372850"/>
                            <a:pt x="686667" y="337340"/>
                          </a:cubicBezTo>
                          <a:cubicBezTo>
                            <a:pt x="699095" y="305382"/>
                            <a:pt x="693769" y="260995"/>
                            <a:pt x="658259" y="170446"/>
                          </a:cubicBezTo>
                          <a:cubicBezTo>
                            <a:pt x="635178" y="113630"/>
                            <a:pt x="604995" y="0"/>
                            <a:pt x="604995" y="0"/>
                          </a:cubicBezTo>
                          <a:cubicBezTo>
                            <a:pt x="604995" y="0"/>
                            <a:pt x="574812" y="47938"/>
                            <a:pt x="473610" y="71019"/>
                          </a:cubicBezTo>
                          <a:close/>
                        </a:path>
                      </a:pathLst>
                    </a:custGeom>
                    <a:solidFill>
                      <a:srgbClr val="BE2833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75" name="Freeform: Shape 174">
                      <a:extLst>
                        <a:ext uri="{FF2B5EF4-FFF2-40B4-BE49-F238E27FC236}">
                          <a16:creationId xmlns:a16="http://schemas.microsoft.com/office/drawing/2014/main" id="{B5A9C296-5DC8-1A48-A274-A454FF7BC5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76038" y="5461041"/>
                      <a:ext cx="394155" cy="336972"/>
                    </a:xfrm>
                    <a:custGeom>
                      <a:avLst/>
                      <a:gdLst>
                        <a:gd name="connsiteX0" fmla="*/ 0 w 394155"/>
                        <a:gd name="connsiteY0" fmla="*/ 108304 h 336972"/>
                        <a:gd name="connsiteX1" fmla="*/ 97651 w 394155"/>
                        <a:gd name="connsiteY1" fmla="*/ 310708 h 336972"/>
                        <a:gd name="connsiteX2" fmla="*/ 262770 w 394155"/>
                        <a:gd name="connsiteY2" fmla="*/ 328463 h 336972"/>
                        <a:gd name="connsiteX3" fmla="*/ 394155 w 394155"/>
                        <a:gd name="connsiteY3" fmla="*/ 252117 h 336972"/>
                        <a:gd name="connsiteX4" fmla="*/ 346218 w 394155"/>
                        <a:gd name="connsiteY4" fmla="*/ 0 h 336972"/>
                        <a:gd name="connsiteX5" fmla="*/ 200629 w 394155"/>
                        <a:gd name="connsiteY5" fmla="*/ 76345 h 336972"/>
                        <a:gd name="connsiteX6" fmla="*/ 0 w 394155"/>
                        <a:gd name="connsiteY6" fmla="*/ 108304 h 336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94155" h="336972">
                          <a:moveTo>
                            <a:pt x="0" y="108304"/>
                          </a:moveTo>
                          <a:lnTo>
                            <a:pt x="97651" y="310708"/>
                          </a:lnTo>
                          <a:cubicBezTo>
                            <a:pt x="97651" y="310708"/>
                            <a:pt x="170445" y="355095"/>
                            <a:pt x="262770" y="328463"/>
                          </a:cubicBezTo>
                          <a:cubicBezTo>
                            <a:pt x="356870" y="303606"/>
                            <a:pt x="394155" y="252117"/>
                            <a:pt x="394155" y="252117"/>
                          </a:cubicBezTo>
                          <a:lnTo>
                            <a:pt x="346218" y="0"/>
                          </a:lnTo>
                          <a:cubicBezTo>
                            <a:pt x="346218" y="0"/>
                            <a:pt x="287627" y="46162"/>
                            <a:pt x="200629" y="76345"/>
                          </a:cubicBezTo>
                          <a:cubicBezTo>
                            <a:pt x="131385" y="101202"/>
                            <a:pt x="51489" y="117181"/>
                            <a:pt x="0" y="10830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76" name="Graphic 43">
                      <a:extLst>
                        <a:ext uri="{FF2B5EF4-FFF2-40B4-BE49-F238E27FC236}">
                          <a16:creationId xmlns:a16="http://schemas.microsoft.com/office/drawing/2014/main" id="{CD1E4DE9-B4A4-B4B4-7886-522BACF98F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44135" y="5892495"/>
                      <a:ext cx="222933" cy="149929"/>
                      <a:chOff x="9144135" y="5892495"/>
                      <a:chExt cx="222933" cy="149929"/>
                    </a:xfrm>
                    <a:solidFill>
                      <a:srgbClr val="EEAD7A"/>
                    </a:solidFill>
                  </p:grpSpPr>
                  <p:sp>
                    <p:nvSpPr>
                      <p:cNvPr id="177" name="Freeform: Shape 176">
                        <a:extLst>
                          <a:ext uri="{FF2B5EF4-FFF2-40B4-BE49-F238E27FC236}">
                            <a16:creationId xmlns:a16="http://schemas.microsoft.com/office/drawing/2014/main" id="{586D7AD5-7FEB-B0E2-5D13-9DC93995AA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93849" y="5892495"/>
                        <a:ext cx="173220" cy="72926"/>
                      </a:xfrm>
                      <a:custGeom>
                        <a:avLst/>
                        <a:gdLst>
                          <a:gd name="connsiteX0" fmla="*/ 166839 w 173220"/>
                          <a:gd name="connsiteY0" fmla="*/ 37271 h 72926"/>
                          <a:gd name="connsiteX1" fmla="*/ 14148 w 173220"/>
                          <a:gd name="connsiteY1" fmla="*/ 5312 h 72926"/>
                          <a:gd name="connsiteX2" fmla="*/ 19474 w 173220"/>
                          <a:gd name="connsiteY2" fmla="*/ 40821 h 72926"/>
                          <a:gd name="connsiteX3" fmla="*/ 143757 w 173220"/>
                          <a:gd name="connsiteY3" fmla="*/ 69229 h 72926"/>
                          <a:gd name="connsiteX4" fmla="*/ 166839 w 173220"/>
                          <a:gd name="connsiteY4" fmla="*/ 37271 h 729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3220" h="72926">
                            <a:moveTo>
                              <a:pt x="166839" y="37271"/>
                            </a:moveTo>
                            <a:cubicBezTo>
                              <a:pt x="126003" y="1761"/>
                              <a:pt x="65636" y="-7116"/>
                              <a:pt x="14148" y="5312"/>
                            </a:cubicBezTo>
                            <a:cubicBezTo>
                              <a:pt x="-7158" y="10639"/>
                              <a:pt x="-3607" y="40821"/>
                              <a:pt x="19474" y="40821"/>
                            </a:cubicBezTo>
                            <a:cubicBezTo>
                              <a:pt x="65636" y="39046"/>
                              <a:pt x="106473" y="35495"/>
                              <a:pt x="143757" y="69229"/>
                            </a:cubicBezTo>
                            <a:cubicBezTo>
                              <a:pt x="161512" y="83433"/>
                              <a:pt x="184594" y="53250"/>
                              <a:pt x="166839" y="37271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78" name="Freeform: Shape 177">
                        <a:extLst>
                          <a:ext uri="{FF2B5EF4-FFF2-40B4-BE49-F238E27FC236}">
                            <a16:creationId xmlns:a16="http://schemas.microsoft.com/office/drawing/2014/main" id="{3DC7B52B-EEF4-1025-28D3-EF314AD138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44135" y="5968841"/>
                        <a:ext cx="173220" cy="73584"/>
                      </a:xfrm>
                      <a:custGeom>
                        <a:avLst/>
                        <a:gdLst>
                          <a:gd name="connsiteX0" fmla="*/ 166838 w 173220"/>
                          <a:gd name="connsiteY0" fmla="*/ 37270 h 73584"/>
                          <a:gd name="connsiteX1" fmla="*/ 14148 w 173220"/>
                          <a:gd name="connsiteY1" fmla="*/ 5312 h 73584"/>
                          <a:gd name="connsiteX2" fmla="*/ 19474 w 173220"/>
                          <a:gd name="connsiteY2" fmla="*/ 40822 h 73584"/>
                          <a:gd name="connsiteX3" fmla="*/ 143757 w 173220"/>
                          <a:gd name="connsiteY3" fmla="*/ 69229 h 73584"/>
                          <a:gd name="connsiteX4" fmla="*/ 166838 w 173220"/>
                          <a:gd name="connsiteY4" fmla="*/ 37270 h 735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3220" h="73584">
                            <a:moveTo>
                              <a:pt x="166838" y="37270"/>
                            </a:moveTo>
                            <a:cubicBezTo>
                              <a:pt x="126003" y="1761"/>
                              <a:pt x="65636" y="-7116"/>
                              <a:pt x="14148" y="5312"/>
                            </a:cubicBezTo>
                            <a:cubicBezTo>
                              <a:pt x="-7158" y="10638"/>
                              <a:pt x="-3607" y="40822"/>
                              <a:pt x="19474" y="40822"/>
                            </a:cubicBezTo>
                            <a:cubicBezTo>
                              <a:pt x="65636" y="39046"/>
                              <a:pt x="106472" y="35495"/>
                              <a:pt x="143757" y="69229"/>
                            </a:cubicBezTo>
                            <a:cubicBezTo>
                              <a:pt x="161512" y="85209"/>
                              <a:pt x="184593" y="53250"/>
                              <a:pt x="166838" y="37270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79" name="Graphic 43">
                <a:extLst>
                  <a:ext uri="{FF2B5EF4-FFF2-40B4-BE49-F238E27FC236}">
                    <a16:creationId xmlns:a16="http://schemas.microsoft.com/office/drawing/2014/main" id="{34E2E48D-0111-2463-A676-8F7A811BD039}"/>
                  </a:ext>
                </a:extLst>
              </p:cNvPr>
              <p:cNvGrpSpPr/>
              <p:nvPr/>
            </p:nvGrpSpPr>
            <p:grpSpPr>
              <a:xfrm>
                <a:off x="8123181" y="2684675"/>
                <a:ext cx="1541113" cy="2287031"/>
                <a:chOff x="8123181" y="2684675"/>
                <a:chExt cx="1541113" cy="2287031"/>
              </a:xfrm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D1E368B8-0F93-44C2-8661-F783E5AAC715}"/>
                    </a:ext>
                  </a:extLst>
                </p:cNvPr>
                <p:cNvSpPr/>
                <p:nvPr/>
              </p:nvSpPr>
              <p:spPr>
                <a:xfrm>
                  <a:off x="8123181" y="3832929"/>
                  <a:ext cx="1541113" cy="1138776"/>
                </a:xfrm>
                <a:custGeom>
                  <a:avLst/>
                  <a:gdLst>
                    <a:gd name="connsiteX0" fmla="*/ 220159 w 1541113"/>
                    <a:gd name="connsiteY0" fmla="*/ 0 h 1138776"/>
                    <a:gd name="connsiteX1" fmla="*/ 136712 w 1541113"/>
                    <a:gd name="connsiteY1" fmla="*/ 330239 h 1138776"/>
                    <a:gd name="connsiteX2" fmla="*/ 0 w 1541113"/>
                    <a:gd name="connsiteY2" fmla="*/ 1074163 h 1138776"/>
                    <a:gd name="connsiteX3" fmla="*/ 408359 w 1541113"/>
                    <a:gd name="connsiteY3" fmla="*/ 1116774 h 1138776"/>
                    <a:gd name="connsiteX4" fmla="*/ 958757 w 1541113"/>
                    <a:gd name="connsiteY4" fmla="*/ 1107897 h 1138776"/>
                    <a:gd name="connsiteX5" fmla="*/ 1541113 w 1541113"/>
                    <a:gd name="connsiteY5" fmla="*/ 905493 h 1138776"/>
                    <a:gd name="connsiteX6" fmla="*/ 1377769 w 1541113"/>
                    <a:gd name="connsiteY6" fmla="*/ 358646 h 1138776"/>
                    <a:gd name="connsiteX7" fmla="*/ 1264139 w 1541113"/>
                    <a:gd name="connsiteY7" fmla="*/ 3551 h 1138776"/>
                    <a:gd name="connsiteX8" fmla="*/ 220159 w 1541113"/>
                    <a:gd name="connsiteY8" fmla="*/ 0 h 1138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41113" h="1138776">
                      <a:moveTo>
                        <a:pt x="220159" y="0"/>
                      </a:moveTo>
                      <a:cubicBezTo>
                        <a:pt x="220159" y="0"/>
                        <a:pt x="191752" y="110079"/>
                        <a:pt x="136712" y="330239"/>
                      </a:cubicBezTo>
                      <a:cubicBezTo>
                        <a:pt x="74570" y="582356"/>
                        <a:pt x="0" y="1074163"/>
                        <a:pt x="0" y="1074163"/>
                      </a:cubicBezTo>
                      <a:cubicBezTo>
                        <a:pt x="0" y="1074163"/>
                        <a:pt x="213057" y="1075938"/>
                        <a:pt x="408359" y="1116774"/>
                      </a:cubicBezTo>
                      <a:cubicBezTo>
                        <a:pt x="612539" y="1159386"/>
                        <a:pt x="774108" y="1130978"/>
                        <a:pt x="958757" y="1107897"/>
                      </a:cubicBezTo>
                      <a:cubicBezTo>
                        <a:pt x="1145182" y="1084816"/>
                        <a:pt x="1393748" y="1058184"/>
                        <a:pt x="1541113" y="905493"/>
                      </a:cubicBezTo>
                      <a:cubicBezTo>
                        <a:pt x="1541113" y="905493"/>
                        <a:pt x="1445237" y="644498"/>
                        <a:pt x="1377769" y="358646"/>
                      </a:cubicBezTo>
                      <a:cubicBezTo>
                        <a:pt x="1310301" y="72795"/>
                        <a:pt x="1264139" y="3551"/>
                        <a:pt x="1264139" y="3551"/>
                      </a:cubicBezTo>
                      <a:lnTo>
                        <a:pt x="220159" y="0"/>
                      </a:lnTo>
                      <a:close/>
                    </a:path>
                  </a:pathLst>
                </a:custGeom>
                <a:solidFill>
                  <a:srgbClr val="F50C6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81" name="Graphic 43">
                  <a:extLst>
                    <a:ext uri="{FF2B5EF4-FFF2-40B4-BE49-F238E27FC236}">
                      <a16:creationId xmlns:a16="http://schemas.microsoft.com/office/drawing/2014/main" id="{63096DED-D3FE-CB98-10C0-9111EBD79036}"/>
                    </a:ext>
                  </a:extLst>
                </p:cNvPr>
                <p:cNvGrpSpPr/>
                <p:nvPr/>
              </p:nvGrpSpPr>
              <p:grpSpPr>
                <a:xfrm>
                  <a:off x="8302504" y="2684675"/>
                  <a:ext cx="1159385" cy="1336890"/>
                  <a:chOff x="8302504" y="2684675"/>
                  <a:chExt cx="1159385" cy="1336890"/>
                </a:xfrm>
              </p:grpSpPr>
              <p:sp>
                <p:nvSpPr>
                  <p:cNvPr id="182" name="Freeform: Shape 181">
                    <a:extLst>
                      <a:ext uri="{FF2B5EF4-FFF2-40B4-BE49-F238E27FC236}">
                        <a16:creationId xmlns:a16="http://schemas.microsoft.com/office/drawing/2014/main" id="{1DF9B7BB-3B80-437E-8BC6-5DE13B1BDAFD}"/>
                      </a:ext>
                    </a:extLst>
                  </p:cNvPr>
                  <p:cNvSpPr/>
                  <p:nvPr/>
                </p:nvSpPr>
                <p:spPr>
                  <a:xfrm>
                    <a:off x="8302504" y="2684675"/>
                    <a:ext cx="1159385" cy="1336890"/>
                  </a:xfrm>
                  <a:custGeom>
                    <a:avLst/>
                    <a:gdLst>
                      <a:gd name="connsiteX0" fmla="*/ 0 w 1159385"/>
                      <a:gd name="connsiteY0" fmla="*/ 1215722 h 1336890"/>
                      <a:gd name="connsiteX1" fmla="*/ 585907 w 1159385"/>
                      <a:gd name="connsiteY1" fmla="*/ 1336455 h 1336890"/>
                      <a:gd name="connsiteX2" fmla="*/ 1159385 w 1159385"/>
                      <a:gd name="connsiteY2" fmla="*/ 1261885 h 1336890"/>
                      <a:gd name="connsiteX3" fmla="*/ 1086591 w 1159385"/>
                      <a:gd name="connsiteY3" fmla="*/ 780731 h 1336890"/>
                      <a:gd name="connsiteX4" fmla="*/ 1074163 w 1159385"/>
                      <a:gd name="connsiteY4" fmla="*/ 230333 h 1336890"/>
                      <a:gd name="connsiteX5" fmla="*/ 619641 w 1159385"/>
                      <a:gd name="connsiteY5" fmla="*/ 1297 h 1336890"/>
                      <a:gd name="connsiteX6" fmla="*/ 175772 w 1159385"/>
                      <a:gd name="connsiteY6" fmla="*/ 79418 h 1336890"/>
                      <a:gd name="connsiteX7" fmla="*/ 65693 w 1159385"/>
                      <a:gd name="connsiteY7" fmla="*/ 668876 h 1336890"/>
                      <a:gd name="connsiteX8" fmla="*/ 0 w 1159385"/>
                      <a:gd name="connsiteY8" fmla="*/ 1215722 h 1336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59385" h="1336890">
                        <a:moveTo>
                          <a:pt x="0" y="1215722"/>
                        </a:moveTo>
                        <a:cubicBezTo>
                          <a:pt x="0" y="1215722"/>
                          <a:pt x="300055" y="1345332"/>
                          <a:pt x="585907" y="1336455"/>
                        </a:cubicBezTo>
                        <a:cubicBezTo>
                          <a:pt x="873534" y="1327577"/>
                          <a:pt x="1159385" y="1261885"/>
                          <a:pt x="1159385" y="1261885"/>
                        </a:cubicBezTo>
                        <a:cubicBezTo>
                          <a:pt x="1159385" y="1261885"/>
                          <a:pt x="1091918" y="841097"/>
                          <a:pt x="1086591" y="780731"/>
                        </a:cubicBezTo>
                        <a:cubicBezTo>
                          <a:pt x="1067061" y="541042"/>
                          <a:pt x="1111448" y="409656"/>
                          <a:pt x="1074163" y="230333"/>
                        </a:cubicBezTo>
                        <a:cubicBezTo>
                          <a:pt x="1036878" y="51010"/>
                          <a:pt x="619641" y="1297"/>
                          <a:pt x="619641" y="1297"/>
                        </a:cubicBezTo>
                        <a:cubicBezTo>
                          <a:pt x="619641" y="1297"/>
                          <a:pt x="319586" y="-16458"/>
                          <a:pt x="175772" y="79418"/>
                        </a:cubicBezTo>
                        <a:cubicBezTo>
                          <a:pt x="33734" y="175293"/>
                          <a:pt x="62142" y="537491"/>
                          <a:pt x="65693" y="668876"/>
                        </a:cubicBezTo>
                        <a:cubicBezTo>
                          <a:pt x="67468" y="739895"/>
                          <a:pt x="0" y="1215722"/>
                          <a:pt x="0" y="1215722"/>
                        </a:cubicBezTo>
                        <a:close/>
                      </a:path>
                    </a:pathLst>
                  </a:custGeom>
                  <a:solidFill>
                    <a:srgbClr val="FF7E8E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3" name="Freeform: Shape 182">
                    <a:extLst>
                      <a:ext uri="{FF2B5EF4-FFF2-40B4-BE49-F238E27FC236}">
                        <a16:creationId xmlns:a16="http://schemas.microsoft.com/office/drawing/2014/main" id="{37D233DA-6287-A1CE-7A8C-C613318D684E}"/>
                      </a:ext>
                    </a:extLst>
                  </p:cNvPr>
                  <p:cNvSpPr/>
                  <p:nvPr/>
                </p:nvSpPr>
                <p:spPr>
                  <a:xfrm>
                    <a:off x="8572077" y="2685737"/>
                    <a:ext cx="460959" cy="288176"/>
                  </a:xfrm>
                  <a:custGeom>
                    <a:avLst/>
                    <a:gdLst>
                      <a:gd name="connsiteX0" fmla="*/ 128134 w 460959"/>
                      <a:gd name="connsiteY0" fmla="*/ 10888 h 288176"/>
                      <a:gd name="connsiteX1" fmla="*/ 10952 w 460959"/>
                      <a:gd name="connsiteY1" fmla="*/ 96110 h 288176"/>
                      <a:gd name="connsiteX2" fmla="*/ 67768 w 460959"/>
                      <a:gd name="connsiteY2" fmla="*/ 275434 h 288176"/>
                      <a:gd name="connsiteX3" fmla="*/ 211581 w 460959"/>
                      <a:gd name="connsiteY3" fmla="*/ 202639 h 288176"/>
                      <a:gd name="connsiteX4" fmla="*/ 355395 w 460959"/>
                      <a:gd name="connsiteY4" fmla="*/ 286086 h 288176"/>
                      <a:gd name="connsiteX5" fmla="*/ 456597 w 460959"/>
                      <a:gd name="connsiteY5" fmla="*/ 57050 h 288176"/>
                      <a:gd name="connsiteX6" fmla="*/ 355395 w 460959"/>
                      <a:gd name="connsiteY6" fmla="*/ 235 h 288176"/>
                      <a:gd name="connsiteX7" fmla="*/ 128134 w 460959"/>
                      <a:gd name="connsiteY7" fmla="*/ 10888 h 288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60959" h="288176">
                        <a:moveTo>
                          <a:pt x="128134" y="10888"/>
                        </a:moveTo>
                        <a:cubicBezTo>
                          <a:pt x="128134" y="10888"/>
                          <a:pt x="35809" y="12663"/>
                          <a:pt x="10952" y="96110"/>
                        </a:cubicBezTo>
                        <a:cubicBezTo>
                          <a:pt x="-15680" y="179558"/>
                          <a:pt x="7401" y="254128"/>
                          <a:pt x="67768" y="275434"/>
                        </a:cubicBezTo>
                        <a:cubicBezTo>
                          <a:pt x="129909" y="298515"/>
                          <a:pt x="211581" y="202639"/>
                          <a:pt x="211581" y="202639"/>
                        </a:cubicBezTo>
                        <a:cubicBezTo>
                          <a:pt x="211581" y="202639"/>
                          <a:pt x="264845" y="303841"/>
                          <a:pt x="355395" y="286086"/>
                        </a:cubicBezTo>
                        <a:cubicBezTo>
                          <a:pt x="445944" y="268332"/>
                          <a:pt x="472576" y="119192"/>
                          <a:pt x="456597" y="57050"/>
                        </a:cubicBezTo>
                        <a:cubicBezTo>
                          <a:pt x="440617" y="-6867"/>
                          <a:pt x="355395" y="235"/>
                          <a:pt x="355395" y="235"/>
                        </a:cubicBezTo>
                        <a:lnTo>
                          <a:pt x="128134" y="10888"/>
                        </a:lnTo>
                        <a:close/>
                      </a:path>
                    </a:pathLst>
                  </a:custGeom>
                  <a:solidFill>
                    <a:srgbClr val="F50C6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00AF73DA-A894-6E19-EA05-4A47BE3A5BFA}"/>
                  </a:ext>
                </a:extLst>
              </p:cNvPr>
              <p:cNvSpPr/>
              <p:nvPr/>
            </p:nvSpPr>
            <p:spPr>
              <a:xfrm>
                <a:off x="8957208" y="2751636"/>
                <a:ext cx="647647" cy="1339933"/>
              </a:xfrm>
              <a:custGeom>
                <a:avLst/>
                <a:gdLst>
                  <a:gd name="connsiteX0" fmla="*/ 282747 w 647647"/>
                  <a:gd name="connsiteY0" fmla="*/ 29 h 1339933"/>
                  <a:gd name="connsiteX1" fmla="*/ 44833 w 647647"/>
                  <a:gd name="connsiteY1" fmla="*/ 202433 h 1339933"/>
                  <a:gd name="connsiteX2" fmla="*/ 217055 w 647647"/>
                  <a:gd name="connsiteY2" fmla="*/ 1152312 h 1339933"/>
                  <a:gd name="connsiteX3" fmla="*/ 612986 w 647647"/>
                  <a:gd name="connsiteY3" fmla="*/ 1338737 h 1339933"/>
                  <a:gd name="connsiteX4" fmla="*/ 612986 w 647647"/>
                  <a:gd name="connsiteY4" fmla="*/ 1244637 h 1339933"/>
                  <a:gd name="connsiteX5" fmla="*/ 289849 w 647647"/>
                  <a:gd name="connsiteY5" fmla="*/ 978316 h 1339933"/>
                  <a:gd name="connsiteX6" fmla="*/ 185096 w 647647"/>
                  <a:gd name="connsiteY6" fmla="*/ 287656 h 1339933"/>
                  <a:gd name="connsiteX7" fmla="*/ 380398 w 647647"/>
                  <a:gd name="connsiteY7" fmla="*/ 49742 h 1339933"/>
                  <a:gd name="connsiteX8" fmla="*/ 282747 w 647647"/>
                  <a:gd name="connsiteY8" fmla="*/ 29 h 1339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647" h="1339933">
                    <a:moveTo>
                      <a:pt x="282747" y="29"/>
                    </a:moveTo>
                    <a:cubicBezTo>
                      <a:pt x="282747" y="29"/>
                      <a:pt x="117628" y="-7073"/>
                      <a:pt x="44833" y="202433"/>
                    </a:cubicBezTo>
                    <a:cubicBezTo>
                      <a:pt x="-29736" y="411939"/>
                      <a:pt x="-35063" y="987193"/>
                      <a:pt x="217055" y="1152312"/>
                    </a:cubicBezTo>
                    <a:cubicBezTo>
                      <a:pt x="428336" y="1289024"/>
                      <a:pt x="581027" y="1349390"/>
                      <a:pt x="612986" y="1338737"/>
                    </a:cubicBezTo>
                    <a:cubicBezTo>
                      <a:pt x="644945" y="1326309"/>
                      <a:pt x="671577" y="1290800"/>
                      <a:pt x="612986" y="1244637"/>
                    </a:cubicBezTo>
                    <a:cubicBezTo>
                      <a:pt x="538416" y="1186046"/>
                      <a:pt x="399929" y="1097273"/>
                      <a:pt x="289849" y="978316"/>
                    </a:cubicBezTo>
                    <a:cubicBezTo>
                      <a:pt x="179770" y="859359"/>
                      <a:pt x="131832" y="420816"/>
                      <a:pt x="185096" y="287656"/>
                    </a:cubicBezTo>
                    <a:cubicBezTo>
                      <a:pt x="240136" y="152720"/>
                      <a:pt x="398153" y="78150"/>
                      <a:pt x="380398" y="49742"/>
                    </a:cubicBezTo>
                    <a:cubicBezTo>
                      <a:pt x="362643" y="19559"/>
                      <a:pt x="337787" y="7131"/>
                      <a:pt x="282747" y="29"/>
                    </a:cubicBezTo>
                    <a:close/>
                  </a:path>
                </a:pathLst>
              </a:custGeom>
              <a:solidFill>
                <a:srgbClr val="920000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5" name="Graphic 43">
                <a:extLst>
                  <a:ext uri="{FF2B5EF4-FFF2-40B4-BE49-F238E27FC236}">
                    <a16:creationId xmlns:a16="http://schemas.microsoft.com/office/drawing/2014/main" id="{E5AF83FC-521F-0646-33BD-F5298227A14E}"/>
                  </a:ext>
                </a:extLst>
              </p:cNvPr>
              <p:cNvGrpSpPr/>
              <p:nvPr/>
            </p:nvGrpSpPr>
            <p:grpSpPr>
              <a:xfrm>
                <a:off x="7813270" y="1200331"/>
                <a:ext cx="2176002" cy="1652535"/>
                <a:chOff x="7813270" y="1200331"/>
                <a:chExt cx="2176002" cy="1652535"/>
              </a:xfrm>
            </p:grpSpPr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BD0E6263-B390-D6D8-BBA8-5984A19B14AE}"/>
                    </a:ext>
                  </a:extLst>
                </p:cNvPr>
                <p:cNvSpPr/>
                <p:nvPr/>
              </p:nvSpPr>
              <p:spPr>
                <a:xfrm>
                  <a:off x="8673578" y="2488894"/>
                  <a:ext cx="273423" cy="363972"/>
                </a:xfrm>
                <a:custGeom>
                  <a:avLst/>
                  <a:gdLst>
                    <a:gd name="connsiteX0" fmla="*/ 229036 w 273423"/>
                    <a:gd name="connsiteY0" fmla="*/ 0 h 363972"/>
                    <a:gd name="connsiteX1" fmla="*/ 23082 w 273423"/>
                    <a:gd name="connsiteY1" fmla="*/ 26632 h 363972"/>
                    <a:gd name="connsiteX2" fmla="*/ 0 w 273423"/>
                    <a:gd name="connsiteY2" fmla="*/ 260995 h 363972"/>
                    <a:gd name="connsiteX3" fmla="*/ 99427 w 273423"/>
                    <a:gd name="connsiteY3" fmla="*/ 363973 h 363972"/>
                    <a:gd name="connsiteX4" fmla="*/ 273423 w 273423"/>
                    <a:gd name="connsiteY4" fmla="*/ 262770 h 363972"/>
                    <a:gd name="connsiteX5" fmla="*/ 229036 w 273423"/>
                    <a:gd name="connsiteY5" fmla="*/ 0 h 363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3423" h="363972">
                      <a:moveTo>
                        <a:pt x="229036" y="0"/>
                      </a:moveTo>
                      <a:lnTo>
                        <a:pt x="23082" y="26632"/>
                      </a:lnTo>
                      <a:lnTo>
                        <a:pt x="0" y="260995"/>
                      </a:lnTo>
                      <a:cubicBezTo>
                        <a:pt x="0" y="260995"/>
                        <a:pt x="30183" y="363973"/>
                        <a:pt x="99427" y="363973"/>
                      </a:cubicBezTo>
                      <a:cubicBezTo>
                        <a:pt x="166895" y="363973"/>
                        <a:pt x="273423" y="262770"/>
                        <a:pt x="273423" y="262770"/>
                      </a:cubicBezTo>
                      <a:lnTo>
                        <a:pt x="229036" y="0"/>
                      </a:lnTo>
                      <a:close/>
                    </a:path>
                  </a:pathLst>
                </a:custGeom>
                <a:solidFill>
                  <a:srgbClr val="FFC4A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87" name="Graphic 43">
                  <a:extLst>
                    <a:ext uri="{FF2B5EF4-FFF2-40B4-BE49-F238E27FC236}">
                      <a16:creationId xmlns:a16="http://schemas.microsoft.com/office/drawing/2014/main" id="{4C71381A-3D70-F202-71C0-287363B929C7}"/>
                    </a:ext>
                  </a:extLst>
                </p:cNvPr>
                <p:cNvGrpSpPr/>
                <p:nvPr/>
              </p:nvGrpSpPr>
              <p:grpSpPr>
                <a:xfrm>
                  <a:off x="7813270" y="1200331"/>
                  <a:ext cx="2176002" cy="1453090"/>
                  <a:chOff x="7813270" y="1200331"/>
                  <a:chExt cx="2176002" cy="1453090"/>
                </a:xfrm>
              </p:grpSpPr>
              <p:grpSp>
                <p:nvGrpSpPr>
                  <p:cNvPr id="188" name="Graphic 43">
                    <a:extLst>
                      <a:ext uri="{FF2B5EF4-FFF2-40B4-BE49-F238E27FC236}">
                        <a16:creationId xmlns:a16="http://schemas.microsoft.com/office/drawing/2014/main" id="{59F7EFC3-C519-F229-A3AB-5571061AA778}"/>
                      </a:ext>
                    </a:extLst>
                  </p:cNvPr>
                  <p:cNvGrpSpPr/>
                  <p:nvPr/>
                </p:nvGrpSpPr>
                <p:grpSpPr>
                  <a:xfrm>
                    <a:off x="8173287" y="1502407"/>
                    <a:ext cx="1289416" cy="1140062"/>
                    <a:chOff x="8173287" y="1502407"/>
                    <a:chExt cx="1289416" cy="1140062"/>
                  </a:xfrm>
                </p:grpSpPr>
                <p:grpSp>
                  <p:nvGrpSpPr>
                    <p:cNvPr id="189" name="Graphic 43">
                      <a:extLst>
                        <a:ext uri="{FF2B5EF4-FFF2-40B4-BE49-F238E27FC236}">
                          <a16:creationId xmlns:a16="http://schemas.microsoft.com/office/drawing/2014/main" id="{E425003E-A9F5-9E72-B0B8-44C1112A44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173287" y="1502407"/>
                      <a:ext cx="1166307" cy="1140062"/>
                      <a:chOff x="8173287" y="1502407"/>
                      <a:chExt cx="1166307" cy="1140062"/>
                    </a:xfrm>
                  </p:grpSpPr>
                  <p:sp>
                    <p:nvSpPr>
                      <p:cNvPr id="190" name="Freeform: Shape 189">
                        <a:extLst>
                          <a:ext uri="{FF2B5EF4-FFF2-40B4-BE49-F238E27FC236}">
                            <a16:creationId xmlns:a16="http://schemas.microsoft.com/office/drawing/2014/main" id="{01AE6F5C-4714-7584-3405-8C5FD1780D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173287" y="1502407"/>
                        <a:ext cx="1166307" cy="1140062"/>
                      </a:xfrm>
                      <a:custGeom>
                        <a:avLst/>
                        <a:gdLst>
                          <a:gd name="connsiteX0" fmla="*/ 837631 w 1166307"/>
                          <a:gd name="connsiteY0" fmla="*/ 43710 h 1140062"/>
                          <a:gd name="connsiteX1" fmla="*/ 221541 w 1166307"/>
                          <a:gd name="connsiteY1" fmla="*/ 148463 h 1140062"/>
                          <a:gd name="connsiteX2" fmla="*/ 8484 w 1166307"/>
                          <a:gd name="connsiteY2" fmla="*/ 792961 h 1140062"/>
                          <a:gd name="connsiteX3" fmla="*/ 970792 w 1166307"/>
                          <a:gd name="connsiteY3" fmla="*/ 974059 h 1140062"/>
                          <a:gd name="connsiteX4" fmla="*/ 1157217 w 1166307"/>
                          <a:gd name="connsiteY4" fmla="*/ 574577 h 1140062"/>
                          <a:gd name="connsiteX5" fmla="*/ 837631 w 1166307"/>
                          <a:gd name="connsiteY5" fmla="*/ 43710 h 11400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66307" h="1140062">
                            <a:moveTo>
                              <a:pt x="837631" y="43710"/>
                            </a:moveTo>
                            <a:cubicBezTo>
                              <a:pt x="656533" y="-36186"/>
                              <a:pt x="358253" y="-9554"/>
                              <a:pt x="221541" y="148463"/>
                            </a:cubicBezTo>
                            <a:cubicBezTo>
                              <a:pt x="102584" y="283399"/>
                              <a:pt x="-35903" y="558598"/>
                              <a:pt x="8484" y="792961"/>
                            </a:cubicBezTo>
                            <a:cubicBezTo>
                              <a:pt x="70626" y="1124975"/>
                              <a:pt x="633451" y="1282992"/>
                              <a:pt x="970792" y="974059"/>
                            </a:cubicBezTo>
                            <a:cubicBezTo>
                              <a:pt x="1059566" y="892387"/>
                              <a:pt x="1112830" y="807165"/>
                              <a:pt x="1157217" y="574577"/>
                            </a:cubicBezTo>
                            <a:cubicBezTo>
                              <a:pt x="1203379" y="340215"/>
                              <a:pt x="1070218" y="144912"/>
                              <a:pt x="837631" y="43710"/>
                            </a:cubicBezTo>
                            <a:close/>
                          </a:path>
                        </a:pathLst>
                      </a:custGeom>
                      <a:solidFill>
                        <a:srgbClr val="FFC4A8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191" name="Graphic 43">
                        <a:extLst>
                          <a:ext uri="{FF2B5EF4-FFF2-40B4-BE49-F238E27FC236}">
                            <a16:creationId xmlns:a16="http://schemas.microsoft.com/office/drawing/2014/main" id="{6983B496-80BF-7EA3-EB21-744130D0918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208210" y="1947185"/>
                        <a:ext cx="970199" cy="551543"/>
                        <a:chOff x="8208210" y="1947185"/>
                        <a:chExt cx="970199" cy="551543"/>
                      </a:xfrm>
                    </p:grpSpPr>
                    <p:sp>
                      <p:nvSpPr>
                        <p:cNvPr id="192" name="Freeform: Shape 191">
                          <a:extLst>
                            <a:ext uri="{FF2B5EF4-FFF2-40B4-BE49-F238E27FC236}">
                              <a16:creationId xmlns:a16="http://schemas.microsoft.com/office/drawing/2014/main" id="{A5DDB694-CD1F-7CD7-3193-843BF1C2E1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480051" y="2046801"/>
                          <a:ext cx="161568" cy="268096"/>
                        </a:xfrm>
                        <a:custGeom>
                          <a:avLst/>
                          <a:gdLst>
                            <a:gd name="connsiteX0" fmla="*/ 158017 w 161568"/>
                            <a:gd name="connsiteY0" fmla="*/ 0 h 268096"/>
                            <a:gd name="connsiteX1" fmla="*/ 161568 w 161568"/>
                            <a:gd name="connsiteY1" fmla="*/ 33734 h 268096"/>
                            <a:gd name="connsiteX2" fmla="*/ 161568 w 161568"/>
                            <a:gd name="connsiteY2" fmla="*/ 65693 h 268096"/>
                            <a:gd name="connsiteX3" fmla="*/ 154467 w 161568"/>
                            <a:gd name="connsiteY3" fmla="*/ 129610 h 268096"/>
                            <a:gd name="connsiteX4" fmla="*/ 150915 w 161568"/>
                            <a:gd name="connsiteY4" fmla="*/ 149140 h 268096"/>
                            <a:gd name="connsiteX5" fmla="*/ 129610 w 161568"/>
                            <a:gd name="connsiteY5" fmla="*/ 150915 h 268096"/>
                            <a:gd name="connsiteX6" fmla="*/ 113630 w 161568"/>
                            <a:gd name="connsiteY6" fmla="*/ 150915 h 268096"/>
                            <a:gd name="connsiteX7" fmla="*/ 97651 w 161568"/>
                            <a:gd name="connsiteY7" fmla="*/ 152691 h 268096"/>
                            <a:gd name="connsiteX8" fmla="*/ 67468 w 161568"/>
                            <a:gd name="connsiteY8" fmla="*/ 156242 h 268096"/>
                            <a:gd name="connsiteX9" fmla="*/ 55040 w 161568"/>
                            <a:gd name="connsiteY9" fmla="*/ 159793 h 268096"/>
                            <a:gd name="connsiteX10" fmla="*/ 47938 w 161568"/>
                            <a:gd name="connsiteY10" fmla="*/ 163344 h 268096"/>
                            <a:gd name="connsiteX11" fmla="*/ 47938 w 161568"/>
                            <a:gd name="connsiteY11" fmla="*/ 161568 h 268096"/>
                            <a:gd name="connsiteX12" fmla="*/ 47938 w 161568"/>
                            <a:gd name="connsiteY12" fmla="*/ 161568 h 268096"/>
                            <a:gd name="connsiteX13" fmla="*/ 47938 w 161568"/>
                            <a:gd name="connsiteY13" fmla="*/ 161568 h 268096"/>
                            <a:gd name="connsiteX14" fmla="*/ 49713 w 161568"/>
                            <a:gd name="connsiteY14" fmla="*/ 170446 h 268096"/>
                            <a:gd name="connsiteX15" fmla="*/ 62142 w 161568"/>
                            <a:gd name="connsiteY15" fmla="*/ 195302 h 268096"/>
                            <a:gd name="connsiteX16" fmla="*/ 81672 w 161568"/>
                            <a:gd name="connsiteY16" fmla="*/ 220159 h 268096"/>
                            <a:gd name="connsiteX17" fmla="*/ 131385 w 161568"/>
                            <a:gd name="connsiteY17" fmla="*/ 268097 h 268096"/>
                            <a:gd name="connsiteX18" fmla="*/ 62142 w 161568"/>
                            <a:gd name="connsiteY18" fmla="*/ 243240 h 268096"/>
                            <a:gd name="connsiteX19" fmla="*/ 31958 w 161568"/>
                            <a:gd name="connsiteY19" fmla="*/ 220159 h 268096"/>
                            <a:gd name="connsiteX20" fmla="*/ 7102 w 161568"/>
                            <a:gd name="connsiteY20" fmla="*/ 186425 h 268096"/>
                            <a:gd name="connsiteX21" fmla="*/ 0 w 161568"/>
                            <a:gd name="connsiteY21" fmla="*/ 161568 h 268096"/>
                            <a:gd name="connsiteX22" fmla="*/ 0 w 161568"/>
                            <a:gd name="connsiteY22" fmla="*/ 152691 h 268096"/>
                            <a:gd name="connsiteX23" fmla="*/ 1776 w 161568"/>
                            <a:gd name="connsiteY23" fmla="*/ 143814 h 268096"/>
                            <a:gd name="connsiteX24" fmla="*/ 12429 w 161568"/>
                            <a:gd name="connsiteY24" fmla="*/ 127834 h 268096"/>
                            <a:gd name="connsiteX25" fmla="*/ 35510 w 161568"/>
                            <a:gd name="connsiteY25" fmla="*/ 113630 h 268096"/>
                            <a:gd name="connsiteX26" fmla="*/ 55040 w 161568"/>
                            <a:gd name="connsiteY26" fmla="*/ 106529 h 268096"/>
                            <a:gd name="connsiteX27" fmla="*/ 92325 w 161568"/>
                            <a:gd name="connsiteY27" fmla="*/ 101202 h 268096"/>
                            <a:gd name="connsiteX28" fmla="*/ 110080 w 161568"/>
                            <a:gd name="connsiteY28" fmla="*/ 99427 h 268096"/>
                            <a:gd name="connsiteX29" fmla="*/ 129610 w 161568"/>
                            <a:gd name="connsiteY29" fmla="*/ 99427 h 268096"/>
                            <a:gd name="connsiteX30" fmla="*/ 102977 w 161568"/>
                            <a:gd name="connsiteY30" fmla="*/ 118957 h 268096"/>
                            <a:gd name="connsiteX31" fmla="*/ 124283 w 161568"/>
                            <a:gd name="connsiteY31" fmla="*/ 58591 h 268096"/>
                            <a:gd name="connsiteX32" fmla="*/ 138487 w 161568"/>
                            <a:gd name="connsiteY32" fmla="*/ 30183 h 268096"/>
                            <a:gd name="connsiteX33" fmla="*/ 158017 w 161568"/>
                            <a:gd name="connsiteY33" fmla="*/ 0 h 2680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</a:cxnLst>
                          <a:rect l="l" t="t" r="r" b="b"/>
                          <a:pathLst>
                            <a:path w="161568" h="268096">
                              <a:moveTo>
                                <a:pt x="158017" y="0"/>
                              </a:moveTo>
                              <a:cubicBezTo>
                                <a:pt x="159793" y="10653"/>
                                <a:pt x="161568" y="23081"/>
                                <a:pt x="161568" y="33734"/>
                              </a:cubicBezTo>
                              <a:cubicBezTo>
                                <a:pt x="161568" y="44387"/>
                                <a:pt x="161568" y="55040"/>
                                <a:pt x="161568" y="65693"/>
                              </a:cubicBezTo>
                              <a:cubicBezTo>
                                <a:pt x="159793" y="86998"/>
                                <a:pt x="158017" y="108304"/>
                                <a:pt x="154467" y="129610"/>
                              </a:cubicBezTo>
                              <a:lnTo>
                                <a:pt x="150915" y="149140"/>
                              </a:lnTo>
                              <a:lnTo>
                                <a:pt x="129610" y="150915"/>
                              </a:lnTo>
                              <a:lnTo>
                                <a:pt x="113630" y="150915"/>
                              </a:lnTo>
                              <a:cubicBezTo>
                                <a:pt x="108304" y="150915"/>
                                <a:pt x="102977" y="150915"/>
                                <a:pt x="97651" y="152691"/>
                              </a:cubicBezTo>
                              <a:cubicBezTo>
                                <a:pt x="86998" y="154466"/>
                                <a:pt x="76345" y="154466"/>
                                <a:pt x="67468" y="156242"/>
                              </a:cubicBezTo>
                              <a:cubicBezTo>
                                <a:pt x="62142" y="158017"/>
                                <a:pt x="58590" y="158017"/>
                                <a:pt x="55040" y="159793"/>
                              </a:cubicBezTo>
                              <a:cubicBezTo>
                                <a:pt x="51489" y="161568"/>
                                <a:pt x="47938" y="163344"/>
                                <a:pt x="47938" y="163344"/>
                              </a:cubicBezTo>
                              <a:cubicBezTo>
                                <a:pt x="47938" y="163344"/>
                                <a:pt x="47938" y="163344"/>
                                <a:pt x="47938" y="161568"/>
                              </a:cubicBezTo>
                              <a:cubicBezTo>
                                <a:pt x="47938" y="158017"/>
                                <a:pt x="46162" y="165119"/>
                                <a:pt x="47938" y="161568"/>
                              </a:cubicBezTo>
                              <a:cubicBezTo>
                                <a:pt x="47938" y="159793"/>
                                <a:pt x="47938" y="159793"/>
                                <a:pt x="47938" y="161568"/>
                              </a:cubicBezTo>
                              <a:cubicBezTo>
                                <a:pt x="47938" y="163344"/>
                                <a:pt x="47938" y="166895"/>
                                <a:pt x="49713" y="170446"/>
                              </a:cubicBezTo>
                              <a:cubicBezTo>
                                <a:pt x="51489" y="177548"/>
                                <a:pt x="56815" y="186425"/>
                                <a:pt x="62142" y="195302"/>
                              </a:cubicBezTo>
                              <a:cubicBezTo>
                                <a:pt x="67468" y="204180"/>
                                <a:pt x="74570" y="213057"/>
                                <a:pt x="81672" y="220159"/>
                              </a:cubicBezTo>
                              <a:cubicBezTo>
                                <a:pt x="95876" y="236138"/>
                                <a:pt x="111855" y="252117"/>
                                <a:pt x="131385" y="268097"/>
                              </a:cubicBezTo>
                              <a:cubicBezTo>
                                <a:pt x="106529" y="266321"/>
                                <a:pt x="83448" y="257444"/>
                                <a:pt x="62142" y="243240"/>
                              </a:cubicBezTo>
                              <a:cubicBezTo>
                                <a:pt x="51489" y="236138"/>
                                <a:pt x="40836" y="229036"/>
                                <a:pt x="31958" y="220159"/>
                              </a:cubicBezTo>
                              <a:cubicBezTo>
                                <a:pt x="23081" y="211282"/>
                                <a:pt x="14204" y="200629"/>
                                <a:pt x="7102" y="186425"/>
                              </a:cubicBezTo>
                              <a:cubicBezTo>
                                <a:pt x="3551" y="179323"/>
                                <a:pt x="0" y="172221"/>
                                <a:pt x="0" y="161568"/>
                              </a:cubicBezTo>
                              <a:cubicBezTo>
                                <a:pt x="0" y="159793"/>
                                <a:pt x="0" y="156242"/>
                                <a:pt x="0" y="152691"/>
                              </a:cubicBezTo>
                              <a:cubicBezTo>
                                <a:pt x="1776" y="147364"/>
                                <a:pt x="0" y="150915"/>
                                <a:pt x="1776" y="143814"/>
                              </a:cubicBezTo>
                              <a:cubicBezTo>
                                <a:pt x="3551" y="136712"/>
                                <a:pt x="8877" y="131385"/>
                                <a:pt x="12429" y="127834"/>
                              </a:cubicBezTo>
                              <a:cubicBezTo>
                                <a:pt x="21306" y="118957"/>
                                <a:pt x="28408" y="115406"/>
                                <a:pt x="35510" y="113630"/>
                              </a:cubicBezTo>
                              <a:cubicBezTo>
                                <a:pt x="42611" y="110079"/>
                                <a:pt x="49713" y="108304"/>
                                <a:pt x="55040" y="106529"/>
                              </a:cubicBezTo>
                              <a:cubicBezTo>
                                <a:pt x="67468" y="102978"/>
                                <a:pt x="79896" y="101202"/>
                                <a:pt x="92325" y="101202"/>
                              </a:cubicBezTo>
                              <a:cubicBezTo>
                                <a:pt x="97651" y="101202"/>
                                <a:pt x="104753" y="101202"/>
                                <a:pt x="110080" y="99427"/>
                              </a:cubicBezTo>
                              <a:cubicBezTo>
                                <a:pt x="117182" y="99427"/>
                                <a:pt x="122508" y="99427"/>
                                <a:pt x="129610" y="99427"/>
                              </a:cubicBezTo>
                              <a:lnTo>
                                <a:pt x="102977" y="118957"/>
                              </a:lnTo>
                              <a:cubicBezTo>
                                <a:pt x="108304" y="97651"/>
                                <a:pt x="115406" y="78121"/>
                                <a:pt x="124283" y="58591"/>
                              </a:cubicBezTo>
                              <a:cubicBezTo>
                                <a:pt x="127834" y="47938"/>
                                <a:pt x="133161" y="39060"/>
                                <a:pt x="138487" y="30183"/>
                              </a:cubicBezTo>
                              <a:cubicBezTo>
                                <a:pt x="143814" y="19530"/>
                                <a:pt x="150915" y="8877"/>
                                <a:pt x="15801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A8A7A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93" name="Freeform: Shape 192">
                          <a:extLst>
                            <a:ext uri="{FF2B5EF4-FFF2-40B4-BE49-F238E27FC236}">
                              <a16:creationId xmlns:a16="http://schemas.microsoft.com/office/drawing/2014/main" id="{3616B8C7-B215-6EA4-BBC3-197520F0FB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16530" y="1947185"/>
                          <a:ext cx="167072" cy="63441"/>
                        </a:xfrm>
                        <a:custGeom>
                          <a:avLst/>
                          <a:gdLst>
                            <a:gd name="connsiteX0" fmla="*/ 28585 w 167072"/>
                            <a:gd name="connsiteY0" fmla="*/ 58780 h 63441"/>
                            <a:gd name="connsiteX1" fmla="*/ 156420 w 167072"/>
                            <a:gd name="connsiteY1" fmla="*/ 49902 h 63441"/>
                            <a:gd name="connsiteX2" fmla="*/ 167073 w 167072"/>
                            <a:gd name="connsiteY2" fmla="*/ 41025 h 63441"/>
                            <a:gd name="connsiteX3" fmla="*/ 104931 w 167072"/>
                            <a:gd name="connsiteY3" fmla="*/ 189 h 63441"/>
                            <a:gd name="connsiteX4" fmla="*/ 3729 w 167072"/>
                            <a:gd name="connsiteY4" fmla="*/ 35698 h 63441"/>
                            <a:gd name="connsiteX5" fmla="*/ 28585 w 167072"/>
                            <a:gd name="connsiteY5" fmla="*/ 58780 h 63441"/>
                            <a:gd name="connsiteX6" fmla="*/ 28585 w 167072"/>
                            <a:gd name="connsiteY6" fmla="*/ 58780 h 634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67072" h="63441">
                              <a:moveTo>
                                <a:pt x="28585" y="58780"/>
                              </a:moveTo>
                              <a:cubicBezTo>
                                <a:pt x="64095" y="30372"/>
                                <a:pt x="115583" y="35698"/>
                                <a:pt x="156420" y="49902"/>
                              </a:cubicBezTo>
                              <a:cubicBezTo>
                                <a:pt x="161746" y="51678"/>
                                <a:pt x="167073" y="46351"/>
                                <a:pt x="167073" y="41025"/>
                              </a:cubicBezTo>
                              <a:cubicBezTo>
                                <a:pt x="167073" y="9066"/>
                                <a:pt x="131563" y="189"/>
                                <a:pt x="104931" y="189"/>
                              </a:cubicBezTo>
                              <a:cubicBezTo>
                                <a:pt x="67646" y="-1587"/>
                                <a:pt x="30361" y="9066"/>
                                <a:pt x="3729" y="35698"/>
                              </a:cubicBezTo>
                              <a:cubicBezTo>
                                <a:pt x="-8700" y="51678"/>
                                <a:pt x="12606" y="72983"/>
                                <a:pt x="28585" y="58780"/>
                              </a:cubicBezTo>
                              <a:lnTo>
                                <a:pt x="28585" y="5878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B3E03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94" name="Freeform: Shape 193">
                          <a:extLst>
                            <a:ext uri="{FF2B5EF4-FFF2-40B4-BE49-F238E27FC236}">
                              <a16:creationId xmlns:a16="http://schemas.microsoft.com/office/drawing/2014/main" id="{52CA5B3F-D427-6152-8FB7-091B07C3A9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93685" y="1949791"/>
                          <a:ext cx="189298" cy="72710"/>
                        </a:xfrm>
                        <a:custGeom>
                          <a:avLst/>
                          <a:gdLst>
                            <a:gd name="connsiteX0" fmla="*/ 25482 w 189298"/>
                            <a:gd name="connsiteY0" fmla="*/ 52623 h 72710"/>
                            <a:gd name="connsiteX1" fmla="*/ 174622 w 189298"/>
                            <a:gd name="connsiteY1" fmla="*/ 70378 h 72710"/>
                            <a:gd name="connsiteX2" fmla="*/ 188825 w 189298"/>
                            <a:gd name="connsiteY2" fmla="*/ 66827 h 72710"/>
                            <a:gd name="connsiteX3" fmla="*/ 124909 w 189298"/>
                            <a:gd name="connsiteY3" fmla="*/ 6461 h 72710"/>
                            <a:gd name="connsiteX4" fmla="*/ 4176 w 189298"/>
                            <a:gd name="connsiteY4" fmla="*/ 25991 h 72710"/>
                            <a:gd name="connsiteX5" fmla="*/ 25482 w 189298"/>
                            <a:gd name="connsiteY5" fmla="*/ 52623 h 72710"/>
                            <a:gd name="connsiteX6" fmla="*/ 25482 w 189298"/>
                            <a:gd name="connsiteY6" fmla="*/ 52623 h 727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89298" h="72710">
                              <a:moveTo>
                                <a:pt x="25482" y="52623"/>
                              </a:moveTo>
                              <a:cubicBezTo>
                                <a:pt x="64542" y="24215"/>
                                <a:pt x="139112" y="40195"/>
                                <a:pt x="174622" y="70378"/>
                              </a:cubicBezTo>
                              <a:cubicBezTo>
                                <a:pt x="179948" y="73929"/>
                                <a:pt x="188825" y="73929"/>
                                <a:pt x="188825" y="66827"/>
                              </a:cubicBezTo>
                              <a:cubicBezTo>
                                <a:pt x="194152" y="31317"/>
                                <a:pt x="153316" y="13563"/>
                                <a:pt x="124909" y="6461"/>
                              </a:cubicBezTo>
                              <a:cubicBezTo>
                                <a:pt x="82297" y="-4192"/>
                                <a:pt x="37910" y="-4192"/>
                                <a:pt x="4176" y="25991"/>
                              </a:cubicBezTo>
                              <a:cubicBezTo>
                                <a:pt x="-8252" y="38419"/>
                                <a:pt x="9503" y="63276"/>
                                <a:pt x="25482" y="52623"/>
                              </a:cubicBezTo>
                              <a:lnTo>
                                <a:pt x="25482" y="5262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B3E03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195" name="Graphic 43">
                          <a:extLst>
                            <a:ext uri="{FF2B5EF4-FFF2-40B4-BE49-F238E27FC236}">
                              <a16:creationId xmlns:a16="http://schemas.microsoft.com/office/drawing/2014/main" id="{E768E307-A643-0CDA-169F-DEF51AC17C2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554796" y="2282758"/>
                          <a:ext cx="335634" cy="215971"/>
                          <a:chOff x="8554796" y="2282758"/>
                          <a:chExt cx="335634" cy="215971"/>
                        </a:xfrm>
                      </p:grpSpPr>
                      <p:sp>
                        <p:nvSpPr>
                          <p:cNvPr id="196" name="Freeform: Shape 195">
                            <a:extLst>
                              <a:ext uri="{FF2B5EF4-FFF2-40B4-BE49-F238E27FC236}">
                                <a16:creationId xmlns:a16="http://schemas.microsoft.com/office/drawing/2014/main" id="{3F3A3F1B-7601-F3E7-0E45-61AB3B6A8FC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554796" y="2283705"/>
                            <a:ext cx="335634" cy="215023"/>
                          </a:xfrm>
                          <a:custGeom>
                            <a:avLst/>
                            <a:gdLst>
                              <a:gd name="connsiteX0" fmla="*/ 5151 w 335634"/>
                              <a:gd name="connsiteY0" fmla="*/ 95109 h 215023"/>
                              <a:gd name="connsiteX1" fmla="*/ 143638 w 335634"/>
                              <a:gd name="connsiteY1" fmla="*/ 52498 h 215023"/>
                              <a:gd name="connsiteX2" fmla="*/ 312309 w 335634"/>
                              <a:gd name="connsiteY2" fmla="*/ 9887 h 215023"/>
                              <a:gd name="connsiteX3" fmla="*/ 202229 w 335634"/>
                              <a:gd name="connsiteY3" fmla="*/ 210515 h 215023"/>
                              <a:gd name="connsiteX4" fmla="*/ 5151 w 335634"/>
                              <a:gd name="connsiteY4" fmla="*/ 95109 h 2150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35634" h="215023">
                                <a:moveTo>
                                  <a:pt x="5151" y="95109"/>
                                </a:moveTo>
                                <a:cubicBezTo>
                                  <a:pt x="33559" y="38294"/>
                                  <a:pt x="88599" y="59600"/>
                                  <a:pt x="143638" y="52498"/>
                                </a:cubicBezTo>
                                <a:cubicBezTo>
                                  <a:pt x="200454" y="45396"/>
                                  <a:pt x="264371" y="-25623"/>
                                  <a:pt x="312309" y="9887"/>
                                </a:cubicBezTo>
                                <a:cubicBezTo>
                                  <a:pt x="362022" y="45396"/>
                                  <a:pt x="335390" y="187434"/>
                                  <a:pt x="202229" y="210515"/>
                                </a:cubicBezTo>
                                <a:cubicBezTo>
                                  <a:pt x="69069" y="235372"/>
                                  <a:pt x="-23256" y="151925"/>
                                  <a:pt x="5151" y="9510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7634D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defTabSz="685800">
                              <a:buClrTx/>
                              <a:defRPr/>
                            </a:pPr>
                            <a:endParaRPr lang="en-US" sz="1350" kern="1200">
                              <a:solidFill>
                                <a:prstClr val="black"/>
                              </a:solidFill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97" name="Freeform: Shape 196">
                            <a:extLst>
                              <a:ext uri="{FF2B5EF4-FFF2-40B4-BE49-F238E27FC236}">
                                <a16:creationId xmlns:a16="http://schemas.microsoft.com/office/drawing/2014/main" id="{15B96D98-EDA9-AE54-20BA-2F025656D46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570601" y="2282758"/>
                            <a:ext cx="269871" cy="110253"/>
                          </a:xfrm>
                          <a:custGeom>
                            <a:avLst/>
                            <a:gdLst>
                              <a:gd name="connsiteX0" fmla="*/ 260995 w 269871"/>
                              <a:gd name="connsiteY0" fmla="*/ 37466 h 110253"/>
                              <a:gd name="connsiteX1" fmla="*/ 269872 w 269871"/>
                              <a:gd name="connsiteY1" fmla="*/ 181 h 110253"/>
                              <a:gd name="connsiteX2" fmla="*/ 127834 w 269871"/>
                              <a:gd name="connsiteY2" fmla="*/ 51670 h 110253"/>
                              <a:gd name="connsiteX3" fmla="*/ 0 w 269871"/>
                              <a:gd name="connsiteY3" fmla="*/ 78302 h 110253"/>
                              <a:gd name="connsiteX4" fmla="*/ 17755 w 269871"/>
                              <a:gd name="connsiteY4" fmla="*/ 87180 h 110253"/>
                              <a:gd name="connsiteX5" fmla="*/ 260995 w 269871"/>
                              <a:gd name="connsiteY5" fmla="*/ 37466 h 11025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269871" h="110253">
                                <a:moveTo>
                                  <a:pt x="260995" y="37466"/>
                                </a:moveTo>
                                <a:cubicBezTo>
                                  <a:pt x="266321" y="25038"/>
                                  <a:pt x="269872" y="12610"/>
                                  <a:pt x="269872" y="181"/>
                                </a:cubicBezTo>
                                <a:cubicBezTo>
                                  <a:pt x="225485" y="-3370"/>
                                  <a:pt x="173996" y="46344"/>
                                  <a:pt x="127834" y="51670"/>
                                </a:cubicBezTo>
                                <a:cubicBezTo>
                                  <a:pt x="78121" y="58772"/>
                                  <a:pt x="28408" y="42793"/>
                                  <a:pt x="0" y="78302"/>
                                </a:cubicBezTo>
                                <a:cubicBezTo>
                                  <a:pt x="5326" y="81853"/>
                                  <a:pt x="12428" y="83629"/>
                                  <a:pt x="17755" y="87180"/>
                                </a:cubicBezTo>
                                <a:cubicBezTo>
                                  <a:pt x="118957" y="131567"/>
                                  <a:pt x="227261" y="110261"/>
                                  <a:pt x="260995" y="3746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defTabSz="685800">
                              <a:buClrTx/>
                              <a:defRPr/>
                            </a:pPr>
                            <a:endParaRPr lang="en-US" sz="1350" kern="1200">
                              <a:solidFill>
                                <a:prstClr val="black"/>
                              </a:solidFill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sp>
                      <p:nvSpPr>
                        <p:cNvPr id="198" name="Freeform: Shape 197">
                          <a:extLst>
                            <a:ext uri="{FF2B5EF4-FFF2-40B4-BE49-F238E27FC236}">
                              <a16:creationId xmlns:a16="http://schemas.microsoft.com/office/drawing/2014/main" id="{CA8E79FE-5303-BAE7-B354-844C944B38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813841" y="2059229"/>
                          <a:ext cx="127834" cy="127834"/>
                        </a:xfrm>
                        <a:custGeom>
                          <a:avLst/>
                          <a:gdLst>
                            <a:gd name="connsiteX0" fmla="*/ 127834 w 127834"/>
                            <a:gd name="connsiteY0" fmla="*/ 63917 h 127834"/>
                            <a:gd name="connsiteX1" fmla="*/ 63917 w 127834"/>
                            <a:gd name="connsiteY1" fmla="*/ 127834 h 127834"/>
                            <a:gd name="connsiteX2" fmla="*/ 0 w 127834"/>
                            <a:gd name="connsiteY2" fmla="*/ 63917 h 127834"/>
                            <a:gd name="connsiteX3" fmla="*/ 63917 w 127834"/>
                            <a:gd name="connsiteY3" fmla="*/ 0 h 127834"/>
                            <a:gd name="connsiteX4" fmla="*/ 127834 w 127834"/>
                            <a:gd name="connsiteY4" fmla="*/ 63917 h 1278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7834" h="127834">
                              <a:moveTo>
                                <a:pt x="127834" y="63917"/>
                              </a:moveTo>
                              <a:cubicBezTo>
                                <a:pt x="127834" y="99218"/>
                                <a:pt x="99217" y="127834"/>
                                <a:pt x="63917" y="127834"/>
                              </a:cubicBezTo>
                              <a:cubicBezTo>
                                <a:pt x="28617" y="127834"/>
                                <a:pt x="0" y="99217"/>
                                <a:pt x="0" y="63917"/>
                              </a:cubicBezTo>
                              <a:cubicBezTo>
                                <a:pt x="0" y="28617"/>
                                <a:pt x="28617" y="0"/>
                                <a:pt x="63917" y="0"/>
                              </a:cubicBezTo>
                              <a:cubicBezTo>
                                <a:pt x="99217" y="0"/>
                                <a:pt x="127834" y="28617"/>
                                <a:pt x="127834" y="6391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7181B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99" name="Freeform: Shape 198">
                          <a:extLst>
                            <a:ext uri="{FF2B5EF4-FFF2-40B4-BE49-F238E27FC236}">
                              <a16:creationId xmlns:a16="http://schemas.microsoft.com/office/drawing/2014/main" id="{83479EF0-2D6C-4882-D3EF-C4C76B47D3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66421" y="2053903"/>
                          <a:ext cx="127834" cy="127834"/>
                        </a:xfrm>
                        <a:custGeom>
                          <a:avLst/>
                          <a:gdLst>
                            <a:gd name="connsiteX0" fmla="*/ 127834 w 127834"/>
                            <a:gd name="connsiteY0" fmla="*/ 63917 h 127834"/>
                            <a:gd name="connsiteX1" fmla="*/ 63917 w 127834"/>
                            <a:gd name="connsiteY1" fmla="*/ 127834 h 127834"/>
                            <a:gd name="connsiteX2" fmla="*/ 0 w 127834"/>
                            <a:gd name="connsiteY2" fmla="*/ 63917 h 127834"/>
                            <a:gd name="connsiteX3" fmla="*/ 63917 w 127834"/>
                            <a:gd name="connsiteY3" fmla="*/ 0 h 127834"/>
                            <a:gd name="connsiteX4" fmla="*/ 127834 w 127834"/>
                            <a:gd name="connsiteY4" fmla="*/ 63917 h 1278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7834" h="127834">
                              <a:moveTo>
                                <a:pt x="127834" y="63917"/>
                              </a:moveTo>
                              <a:cubicBezTo>
                                <a:pt x="127834" y="99218"/>
                                <a:pt x="99217" y="127834"/>
                                <a:pt x="63917" y="127834"/>
                              </a:cubicBezTo>
                              <a:cubicBezTo>
                                <a:pt x="28616" y="127834"/>
                                <a:pt x="0" y="99218"/>
                                <a:pt x="0" y="63917"/>
                              </a:cubicBezTo>
                              <a:cubicBezTo>
                                <a:pt x="0" y="28617"/>
                                <a:pt x="28616" y="0"/>
                                <a:pt x="63917" y="0"/>
                              </a:cubicBezTo>
                              <a:cubicBezTo>
                                <a:pt x="99217" y="0"/>
                                <a:pt x="127834" y="28617"/>
                                <a:pt x="127834" y="6391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7181B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00" name="Freeform: Shape 199">
                          <a:extLst>
                            <a:ext uri="{FF2B5EF4-FFF2-40B4-BE49-F238E27FC236}">
                              <a16:creationId xmlns:a16="http://schemas.microsoft.com/office/drawing/2014/main" id="{E631184F-AB9F-8031-1F28-2FAE5CFA45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266052">
                          <a:off x="8966450" y="2156813"/>
                          <a:ext cx="205953" cy="163342"/>
                        </a:xfrm>
                        <a:custGeom>
                          <a:avLst/>
                          <a:gdLst>
                            <a:gd name="connsiteX0" fmla="*/ 205954 w 205953"/>
                            <a:gd name="connsiteY0" fmla="*/ 81671 h 163342"/>
                            <a:gd name="connsiteX1" fmla="*/ 102977 w 205953"/>
                            <a:gd name="connsiteY1" fmla="*/ 163343 h 163342"/>
                            <a:gd name="connsiteX2" fmla="*/ 0 w 205953"/>
                            <a:gd name="connsiteY2" fmla="*/ 81671 h 163342"/>
                            <a:gd name="connsiteX3" fmla="*/ 102977 w 205953"/>
                            <a:gd name="connsiteY3" fmla="*/ 0 h 163342"/>
                            <a:gd name="connsiteX4" fmla="*/ 205954 w 205953"/>
                            <a:gd name="connsiteY4" fmla="*/ 81671 h 1633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05953" h="163342">
                              <a:moveTo>
                                <a:pt x="205954" y="81671"/>
                              </a:moveTo>
                              <a:cubicBezTo>
                                <a:pt x="205954" y="126777"/>
                                <a:pt x="159850" y="163343"/>
                                <a:pt x="102977" y="163343"/>
                              </a:cubicBezTo>
                              <a:cubicBezTo>
                                <a:pt x="46105" y="163343"/>
                                <a:pt x="0" y="126777"/>
                                <a:pt x="0" y="81671"/>
                              </a:cubicBezTo>
                              <a:cubicBezTo>
                                <a:pt x="0" y="36565"/>
                                <a:pt x="46105" y="0"/>
                                <a:pt x="102977" y="0"/>
                              </a:cubicBezTo>
                              <a:cubicBezTo>
                                <a:pt x="159850" y="0"/>
                                <a:pt x="205954" y="36565"/>
                                <a:pt x="205954" y="8167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78272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01" name="Freeform: Shape 200">
                          <a:extLst>
                            <a:ext uri="{FF2B5EF4-FFF2-40B4-BE49-F238E27FC236}">
                              <a16:creationId xmlns:a16="http://schemas.microsoft.com/office/drawing/2014/main" id="{CA1BE472-CB04-91AB-A29B-BC4578D801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84287">
                          <a:off x="8210181" y="2183508"/>
                          <a:ext cx="205955" cy="163343"/>
                        </a:xfrm>
                        <a:custGeom>
                          <a:avLst/>
                          <a:gdLst>
                            <a:gd name="connsiteX0" fmla="*/ 205955 w 205955"/>
                            <a:gd name="connsiteY0" fmla="*/ 81672 h 163343"/>
                            <a:gd name="connsiteX1" fmla="*/ 102978 w 205955"/>
                            <a:gd name="connsiteY1" fmla="*/ 163344 h 163343"/>
                            <a:gd name="connsiteX2" fmla="*/ 0 w 205955"/>
                            <a:gd name="connsiteY2" fmla="*/ 81672 h 163343"/>
                            <a:gd name="connsiteX3" fmla="*/ 102978 w 205955"/>
                            <a:gd name="connsiteY3" fmla="*/ 0 h 163343"/>
                            <a:gd name="connsiteX4" fmla="*/ 205955 w 205955"/>
                            <a:gd name="connsiteY4" fmla="*/ 81672 h 1633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05955" h="163343">
                              <a:moveTo>
                                <a:pt x="205955" y="81672"/>
                              </a:moveTo>
                              <a:cubicBezTo>
                                <a:pt x="205955" y="126778"/>
                                <a:pt x="159851" y="163344"/>
                                <a:pt x="102978" y="163344"/>
                              </a:cubicBezTo>
                              <a:cubicBezTo>
                                <a:pt x="46105" y="163344"/>
                                <a:pt x="0" y="126778"/>
                                <a:pt x="0" y="81672"/>
                              </a:cubicBezTo>
                              <a:cubicBezTo>
                                <a:pt x="0" y="36566"/>
                                <a:pt x="46105" y="0"/>
                                <a:pt x="102978" y="0"/>
                              </a:cubicBezTo>
                              <a:cubicBezTo>
                                <a:pt x="159851" y="0"/>
                                <a:pt x="205955" y="36566"/>
                                <a:pt x="205955" y="8167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78272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02" name="Graphic 43">
                      <a:extLst>
                        <a:ext uri="{FF2B5EF4-FFF2-40B4-BE49-F238E27FC236}">
                          <a16:creationId xmlns:a16="http://schemas.microsoft.com/office/drawing/2014/main" id="{295F4247-018F-B933-6534-733545D4DE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9133" y="2011849"/>
                      <a:ext cx="293570" cy="356991"/>
                      <a:chOff x="9169133" y="2011849"/>
                      <a:chExt cx="293570" cy="356991"/>
                    </a:xfrm>
                  </p:grpSpPr>
                  <p:sp>
                    <p:nvSpPr>
                      <p:cNvPr id="203" name="Freeform: Shape 202">
                        <a:extLst>
                          <a:ext uri="{FF2B5EF4-FFF2-40B4-BE49-F238E27FC236}">
                            <a16:creationId xmlns:a16="http://schemas.microsoft.com/office/drawing/2014/main" id="{761CB902-EB7B-7089-1C66-1453512C0B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69133" y="2011849"/>
                        <a:ext cx="293570" cy="356991"/>
                      </a:xfrm>
                      <a:custGeom>
                        <a:avLst/>
                        <a:gdLst>
                          <a:gd name="connsiteX0" fmla="*/ 239492 w 293570"/>
                          <a:gd name="connsiteY0" fmla="*/ 20748 h 356991"/>
                          <a:gd name="connsiteX1" fmla="*/ 42414 w 293570"/>
                          <a:gd name="connsiteY1" fmla="*/ 93542 h 356991"/>
                          <a:gd name="connsiteX2" fmla="*/ 38863 w 293570"/>
                          <a:gd name="connsiteY2" fmla="*/ 333231 h 356991"/>
                          <a:gd name="connsiteX3" fmla="*/ 262573 w 293570"/>
                          <a:gd name="connsiteY3" fmla="*/ 271090 h 356991"/>
                          <a:gd name="connsiteX4" fmla="*/ 239492 w 293570"/>
                          <a:gd name="connsiteY4" fmla="*/ 20748 h 3569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3570" h="356991">
                            <a:moveTo>
                              <a:pt x="239492" y="20748"/>
                            </a:moveTo>
                            <a:cubicBezTo>
                              <a:pt x="186227" y="-25415"/>
                              <a:pt x="97454" y="8319"/>
                              <a:pt x="42414" y="93542"/>
                            </a:cubicBezTo>
                            <a:cubicBezTo>
                              <a:pt x="-12626" y="180540"/>
                              <a:pt x="-14401" y="287069"/>
                              <a:pt x="38863" y="333231"/>
                            </a:cubicBezTo>
                            <a:cubicBezTo>
                              <a:pt x="92127" y="379394"/>
                              <a:pt x="207533" y="358088"/>
                              <a:pt x="262573" y="271090"/>
                            </a:cubicBezTo>
                            <a:cubicBezTo>
                              <a:pt x="317613" y="184091"/>
                              <a:pt x="292756" y="65134"/>
                              <a:pt x="239492" y="20748"/>
                            </a:cubicBezTo>
                            <a:close/>
                          </a:path>
                        </a:pathLst>
                      </a:custGeom>
                      <a:solidFill>
                        <a:srgbClr val="FFC4A8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4" name="Freeform: Shape 203">
                        <a:extLst>
                          <a:ext uri="{FF2B5EF4-FFF2-40B4-BE49-F238E27FC236}">
                            <a16:creationId xmlns:a16="http://schemas.microsoft.com/office/drawing/2014/main" id="{CF5CEC7A-FFA2-B651-DCBC-AA0DDE8995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68362" y="2148003"/>
                        <a:ext cx="131385" cy="131385"/>
                      </a:xfrm>
                      <a:custGeom>
                        <a:avLst/>
                        <a:gdLst>
                          <a:gd name="connsiteX0" fmla="*/ 131385 w 131385"/>
                          <a:gd name="connsiteY0" fmla="*/ 5326 h 131385"/>
                          <a:gd name="connsiteX1" fmla="*/ 120733 w 131385"/>
                          <a:gd name="connsiteY1" fmla="*/ 8877 h 131385"/>
                          <a:gd name="connsiteX2" fmla="*/ 111855 w 131385"/>
                          <a:gd name="connsiteY2" fmla="*/ 12428 h 131385"/>
                          <a:gd name="connsiteX3" fmla="*/ 104753 w 131385"/>
                          <a:gd name="connsiteY3" fmla="*/ 15979 h 131385"/>
                          <a:gd name="connsiteX4" fmla="*/ 97651 w 131385"/>
                          <a:gd name="connsiteY4" fmla="*/ 21306 h 131385"/>
                          <a:gd name="connsiteX5" fmla="*/ 85223 w 131385"/>
                          <a:gd name="connsiteY5" fmla="*/ 31959 h 131385"/>
                          <a:gd name="connsiteX6" fmla="*/ 79896 w 131385"/>
                          <a:gd name="connsiteY6" fmla="*/ 39061 h 131385"/>
                          <a:gd name="connsiteX7" fmla="*/ 74570 w 131385"/>
                          <a:gd name="connsiteY7" fmla="*/ 46162 h 131385"/>
                          <a:gd name="connsiteX8" fmla="*/ 63917 w 131385"/>
                          <a:gd name="connsiteY8" fmla="*/ 60366 h 131385"/>
                          <a:gd name="connsiteX9" fmla="*/ 55040 w 131385"/>
                          <a:gd name="connsiteY9" fmla="*/ 76346 h 131385"/>
                          <a:gd name="connsiteX10" fmla="*/ 47938 w 131385"/>
                          <a:gd name="connsiteY10" fmla="*/ 92325 h 131385"/>
                          <a:gd name="connsiteX11" fmla="*/ 40836 w 131385"/>
                          <a:gd name="connsiteY11" fmla="*/ 108304 h 131385"/>
                          <a:gd name="connsiteX12" fmla="*/ 19530 w 131385"/>
                          <a:gd name="connsiteY12" fmla="*/ 88774 h 131385"/>
                          <a:gd name="connsiteX13" fmla="*/ 31959 w 131385"/>
                          <a:gd name="connsiteY13" fmla="*/ 85223 h 131385"/>
                          <a:gd name="connsiteX14" fmla="*/ 44387 w 131385"/>
                          <a:gd name="connsiteY14" fmla="*/ 83447 h 131385"/>
                          <a:gd name="connsiteX15" fmla="*/ 69243 w 131385"/>
                          <a:gd name="connsiteY15" fmla="*/ 85223 h 131385"/>
                          <a:gd name="connsiteX16" fmla="*/ 81672 w 131385"/>
                          <a:gd name="connsiteY16" fmla="*/ 88774 h 131385"/>
                          <a:gd name="connsiteX17" fmla="*/ 86998 w 131385"/>
                          <a:gd name="connsiteY17" fmla="*/ 92325 h 131385"/>
                          <a:gd name="connsiteX18" fmla="*/ 92325 w 131385"/>
                          <a:gd name="connsiteY18" fmla="*/ 97651 h 131385"/>
                          <a:gd name="connsiteX19" fmla="*/ 95876 w 131385"/>
                          <a:gd name="connsiteY19" fmla="*/ 102978 h 131385"/>
                          <a:gd name="connsiteX20" fmla="*/ 97651 w 131385"/>
                          <a:gd name="connsiteY20" fmla="*/ 110080 h 131385"/>
                          <a:gd name="connsiteX21" fmla="*/ 95876 w 131385"/>
                          <a:gd name="connsiteY21" fmla="*/ 122508 h 131385"/>
                          <a:gd name="connsiteX22" fmla="*/ 90549 w 131385"/>
                          <a:gd name="connsiteY22" fmla="*/ 113630 h 131385"/>
                          <a:gd name="connsiteX23" fmla="*/ 86998 w 131385"/>
                          <a:gd name="connsiteY23" fmla="*/ 110080 h 131385"/>
                          <a:gd name="connsiteX24" fmla="*/ 83448 w 131385"/>
                          <a:gd name="connsiteY24" fmla="*/ 108304 h 131385"/>
                          <a:gd name="connsiteX25" fmla="*/ 79896 w 131385"/>
                          <a:gd name="connsiteY25" fmla="*/ 106529 h 131385"/>
                          <a:gd name="connsiteX26" fmla="*/ 76346 w 131385"/>
                          <a:gd name="connsiteY26" fmla="*/ 106529 h 131385"/>
                          <a:gd name="connsiteX27" fmla="*/ 67468 w 131385"/>
                          <a:gd name="connsiteY27" fmla="*/ 106529 h 131385"/>
                          <a:gd name="connsiteX28" fmla="*/ 47938 w 131385"/>
                          <a:gd name="connsiteY28" fmla="*/ 111855 h 131385"/>
                          <a:gd name="connsiteX29" fmla="*/ 37285 w 131385"/>
                          <a:gd name="connsiteY29" fmla="*/ 113630 h 131385"/>
                          <a:gd name="connsiteX30" fmla="*/ 28408 w 131385"/>
                          <a:gd name="connsiteY30" fmla="*/ 117181 h 131385"/>
                          <a:gd name="connsiteX31" fmla="*/ 0 w 131385"/>
                          <a:gd name="connsiteY31" fmla="*/ 131385 h 131385"/>
                          <a:gd name="connsiteX32" fmla="*/ 7102 w 131385"/>
                          <a:gd name="connsiteY32" fmla="*/ 97651 h 131385"/>
                          <a:gd name="connsiteX33" fmla="*/ 14204 w 131385"/>
                          <a:gd name="connsiteY33" fmla="*/ 76346 h 131385"/>
                          <a:gd name="connsiteX34" fmla="*/ 23082 w 131385"/>
                          <a:gd name="connsiteY34" fmla="*/ 56815 h 131385"/>
                          <a:gd name="connsiteX35" fmla="*/ 49714 w 131385"/>
                          <a:gd name="connsiteY35" fmla="*/ 23081 h 131385"/>
                          <a:gd name="connsiteX36" fmla="*/ 58591 w 131385"/>
                          <a:gd name="connsiteY36" fmla="*/ 15979 h 131385"/>
                          <a:gd name="connsiteX37" fmla="*/ 67468 w 131385"/>
                          <a:gd name="connsiteY37" fmla="*/ 10653 h 131385"/>
                          <a:gd name="connsiteX38" fmla="*/ 88774 w 131385"/>
                          <a:gd name="connsiteY38" fmla="*/ 1775 h 131385"/>
                          <a:gd name="connsiteX39" fmla="*/ 99427 w 131385"/>
                          <a:gd name="connsiteY39" fmla="*/ 0 h 131385"/>
                          <a:gd name="connsiteX40" fmla="*/ 110080 w 131385"/>
                          <a:gd name="connsiteY40" fmla="*/ 0 h 131385"/>
                          <a:gd name="connsiteX41" fmla="*/ 131385 w 131385"/>
                          <a:gd name="connsiteY41" fmla="*/ 5326 h 1313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</a:cxnLst>
                        <a:rect l="l" t="t" r="r" b="b"/>
                        <a:pathLst>
                          <a:path w="131385" h="131385">
                            <a:moveTo>
                              <a:pt x="131385" y="5326"/>
                            </a:moveTo>
                            <a:cubicBezTo>
                              <a:pt x="127834" y="7102"/>
                              <a:pt x="124283" y="7102"/>
                              <a:pt x="120733" y="8877"/>
                            </a:cubicBezTo>
                            <a:cubicBezTo>
                              <a:pt x="117182" y="8877"/>
                              <a:pt x="113630" y="10653"/>
                              <a:pt x="111855" y="12428"/>
                            </a:cubicBezTo>
                            <a:cubicBezTo>
                              <a:pt x="108304" y="14204"/>
                              <a:pt x="106529" y="14204"/>
                              <a:pt x="104753" y="15979"/>
                            </a:cubicBezTo>
                            <a:cubicBezTo>
                              <a:pt x="102978" y="17755"/>
                              <a:pt x="99427" y="19530"/>
                              <a:pt x="97651" y="21306"/>
                            </a:cubicBezTo>
                            <a:cubicBezTo>
                              <a:pt x="92325" y="24857"/>
                              <a:pt x="88774" y="28408"/>
                              <a:pt x="85223" y="31959"/>
                            </a:cubicBezTo>
                            <a:cubicBezTo>
                              <a:pt x="83448" y="33734"/>
                              <a:pt x="81672" y="35510"/>
                              <a:pt x="79896" y="39061"/>
                            </a:cubicBezTo>
                            <a:cubicBezTo>
                              <a:pt x="78121" y="40836"/>
                              <a:pt x="76346" y="42611"/>
                              <a:pt x="74570" y="46162"/>
                            </a:cubicBezTo>
                            <a:cubicBezTo>
                              <a:pt x="71019" y="51489"/>
                              <a:pt x="67468" y="55040"/>
                              <a:pt x="63917" y="60366"/>
                            </a:cubicBezTo>
                            <a:cubicBezTo>
                              <a:pt x="60366" y="65693"/>
                              <a:pt x="58591" y="71019"/>
                              <a:pt x="55040" y="76346"/>
                            </a:cubicBezTo>
                            <a:cubicBezTo>
                              <a:pt x="51489" y="81672"/>
                              <a:pt x="49714" y="86998"/>
                              <a:pt x="47938" y="92325"/>
                            </a:cubicBezTo>
                            <a:cubicBezTo>
                              <a:pt x="46162" y="97651"/>
                              <a:pt x="42611" y="102978"/>
                              <a:pt x="40836" y="108304"/>
                            </a:cubicBezTo>
                            <a:lnTo>
                              <a:pt x="19530" y="88774"/>
                            </a:lnTo>
                            <a:cubicBezTo>
                              <a:pt x="24857" y="86998"/>
                              <a:pt x="28408" y="86998"/>
                              <a:pt x="31959" y="85223"/>
                            </a:cubicBezTo>
                            <a:cubicBezTo>
                              <a:pt x="35510" y="85223"/>
                              <a:pt x="40836" y="83447"/>
                              <a:pt x="44387" y="83447"/>
                            </a:cubicBezTo>
                            <a:cubicBezTo>
                              <a:pt x="53264" y="83447"/>
                              <a:pt x="60366" y="83447"/>
                              <a:pt x="69243" y="85223"/>
                            </a:cubicBezTo>
                            <a:cubicBezTo>
                              <a:pt x="72795" y="86998"/>
                              <a:pt x="78121" y="86998"/>
                              <a:pt x="81672" y="88774"/>
                            </a:cubicBezTo>
                            <a:cubicBezTo>
                              <a:pt x="83448" y="88774"/>
                              <a:pt x="85223" y="90549"/>
                              <a:pt x="86998" y="92325"/>
                            </a:cubicBezTo>
                            <a:cubicBezTo>
                              <a:pt x="88774" y="94100"/>
                              <a:pt x="90549" y="95876"/>
                              <a:pt x="92325" y="97651"/>
                            </a:cubicBezTo>
                            <a:cubicBezTo>
                              <a:pt x="94101" y="99427"/>
                              <a:pt x="94101" y="101202"/>
                              <a:pt x="95876" y="102978"/>
                            </a:cubicBezTo>
                            <a:cubicBezTo>
                              <a:pt x="97651" y="104753"/>
                              <a:pt x="97651" y="106529"/>
                              <a:pt x="97651" y="110080"/>
                            </a:cubicBezTo>
                            <a:cubicBezTo>
                              <a:pt x="99427" y="113630"/>
                              <a:pt x="97651" y="118957"/>
                              <a:pt x="95876" y="122508"/>
                            </a:cubicBezTo>
                            <a:cubicBezTo>
                              <a:pt x="94101" y="118957"/>
                              <a:pt x="92325" y="115406"/>
                              <a:pt x="90549" y="113630"/>
                            </a:cubicBezTo>
                            <a:cubicBezTo>
                              <a:pt x="88774" y="111855"/>
                              <a:pt x="88774" y="111855"/>
                              <a:pt x="86998" y="110080"/>
                            </a:cubicBezTo>
                            <a:cubicBezTo>
                              <a:pt x="85223" y="110080"/>
                              <a:pt x="85223" y="108304"/>
                              <a:pt x="83448" y="108304"/>
                            </a:cubicBezTo>
                            <a:cubicBezTo>
                              <a:pt x="81672" y="108304"/>
                              <a:pt x="81672" y="106529"/>
                              <a:pt x="79896" y="106529"/>
                            </a:cubicBezTo>
                            <a:cubicBezTo>
                              <a:pt x="78121" y="106529"/>
                              <a:pt x="76346" y="106529"/>
                              <a:pt x="76346" y="106529"/>
                            </a:cubicBezTo>
                            <a:cubicBezTo>
                              <a:pt x="72795" y="106529"/>
                              <a:pt x="71019" y="106529"/>
                              <a:pt x="67468" y="106529"/>
                            </a:cubicBezTo>
                            <a:cubicBezTo>
                              <a:pt x="62142" y="108304"/>
                              <a:pt x="55040" y="110080"/>
                              <a:pt x="47938" y="111855"/>
                            </a:cubicBezTo>
                            <a:lnTo>
                              <a:pt x="37285" y="113630"/>
                            </a:lnTo>
                            <a:cubicBezTo>
                              <a:pt x="33734" y="115406"/>
                              <a:pt x="30183" y="115406"/>
                              <a:pt x="28408" y="117181"/>
                            </a:cubicBezTo>
                            <a:lnTo>
                              <a:pt x="0" y="131385"/>
                            </a:lnTo>
                            <a:lnTo>
                              <a:pt x="7102" y="97651"/>
                            </a:lnTo>
                            <a:cubicBezTo>
                              <a:pt x="8877" y="90549"/>
                              <a:pt x="10653" y="83447"/>
                              <a:pt x="14204" y="76346"/>
                            </a:cubicBezTo>
                            <a:cubicBezTo>
                              <a:pt x="17755" y="69244"/>
                              <a:pt x="19530" y="63917"/>
                              <a:pt x="23082" y="56815"/>
                            </a:cubicBezTo>
                            <a:cubicBezTo>
                              <a:pt x="30183" y="44387"/>
                              <a:pt x="39061" y="31959"/>
                              <a:pt x="49714" y="23081"/>
                            </a:cubicBezTo>
                            <a:cubicBezTo>
                              <a:pt x="51489" y="21306"/>
                              <a:pt x="55040" y="17755"/>
                              <a:pt x="58591" y="15979"/>
                            </a:cubicBezTo>
                            <a:cubicBezTo>
                              <a:pt x="62142" y="14204"/>
                              <a:pt x="63917" y="12428"/>
                              <a:pt x="67468" y="10653"/>
                            </a:cubicBezTo>
                            <a:cubicBezTo>
                              <a:pt x="74570" y="7102"/>
                              <a:pt x="81672" y="3551"/>
                              <a:pt x="88774" y="1775"/>
                            </a:cubicBezTo>
                            <a:cubicBezTo>
                              <a:pt x="92325" y="1775"/>
                              <a:pt x="95876" y="0"/>
                              <a:pt x="99427" y="0"/>
                            </a:cubicBezTo>
                            <a:cubicBezTo>
                              <a:pt x="102978" y="0"/>
                              <a:pt x="106529" y="0"/>
                              <a:pt x="110080" y="0"/>
                            </a:cubicBezTo>
                            <a:cubicBezTo>
                              <a:pt x="118957" y="0"/>
                              <a:pt x="124283" y="3551"/>
                              <a:pt x="131385" y="5326"/>
                            </a:cubicBezTo>
                            <a:close/>
                          </a:path>
                        </a:pathLst>
                      </a:custGeom>
                      <a:solidFill>
                        <a:srgbClr val="D37C5F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05" name="Graphic 43">
                    <a:extLst>
                      <a:ext uri="{FF2B5EF4-FFF2-40B4-BE49-F238E27FC236}">
                        <a16:creationId xmlns:a16="http://schemas.microsoft.com/office/drawing/2014/main" id="{D9CE4B7C-8CC4-9F0B-4EED-AC06E46B0FAB}"/>
                      </a:ext>
                    </a:extLst>
                  </p:cNvPr>
                  <p:cNvGrpSpPr/>
                  <p:nvPr/>
                </p:nvGrpSpPr>
                <p:grpSpPr>
                  <a:xfrm>
                    <a:off x="7813270" y="1200331"/>
                    <a:ext cx="2176002" cy="951697"/>
                    <a:chOff x="7813270" y="1200331"/>
                    <a:chExt cx="2176002" cy="951697"/>
                  </a:xfrm>
                </p:grpSpPr>
                <p:grpSp>
                  <p:nvGrpSpPr>
                    <p:cNvPr id="206" name="Graphic 43">
                      <a:extLst>
                        <a:ext uri="{FF2B5EF4-FFF2-40B4-BE49-F238E27FC236}">
                          <a16:creationId xmlns:a16="http://schemas.microsoft.com/office/drawing/2014/main" id="{3146E5AB-4886-9EC8-50EC-98637130D3A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303872" y="1336552"/>
                      <a:ext cx="685400" cy="646560"/>
                      <a:chOff x="9303872" y="1336552"/>
                      <a:chExt cx="685400" cy="646560"/>
                    </a:xfrm>
                  </p:grpSpPr>
                  <p:grpSp>
                    <p:nvGrpSpPr>
                      <p:cNvPr id="207" name="Graphic 43">
                        <a:extLst>
                          <a:ext uri="{FF2B5EF4-FFF2-40B4-BE49-F238E27FC236}">
                            <a16:creationId xmlns:a16="http://schemas.microsoft.com/office/drawing/2014/main" id="{C2345714-DD23-6151-A4B4-4B7D76E9AE7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410400" y="1336552"/>
                        <a:ext cx="578871" cy="646560"/>
                        <a:chOff x="9410400" y="1336552"/>
                        <a:chExt cx="578871" cy="646560"/>
                      </a:xfrm>
                    </p:grpSpPr>
                    <p:sp>
                      <p:nvSpPr>
                        <p:cNvPr id="208" name="Freeform: Shape 207">
                          <a:extLst>
                            <a:ext uri="{FF2B5EF4-FFF2-40B4-BE49-F238E27FC236}">
                              <a16:creationId xmlns:a16="http://schemas.microsoft.com/office/drawing/2014/main" id="{21211B90-809C-83A3-3ACB-BA00291E1EB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10400" y="1336552"/>
                          <a:ext cx="578871" cy="646560"/>
                        </a:xfrm>
                        <a:custGeom>
                          <a:avLst/>
                          <a:gdLst>
                            <a:gd name="connsiteX0" fmla="*/ 578805 w 578871"/>
                            <a:gd name="connsiteY0" fmla="*/ 395990 h 646560"/>
                            <a:gd name="connsiteX1" fmla="*/ 436767 w 578871"/>
                            <a:gd name="connsiteY1" fmla="*/ 308991 h 646560"/>
                            <a:gd name="connsiteX2" fmla="*/ 520215 w 578871"/>
                            <a:gd name="connsiteY2" fmla="*/ 127893 h 646560"/>
                            <a:gd name="connsiteX3" fmla="*/ 250342 w 578871"/>
                            <a:gd name="connsiteY3" fmla="*/ 186484 h 646560"/>
                            <a:gd name="connsiteX4" fmla="*/ 220159 w 578871"/>
                            <a:gd name="connsiteY4" fmla="*/ 59 h 646560"/>
                            <a:gd name="connsiteX5" fmla="*/ 0 w 578871"/>
                            <a:gd name="connsiteY5" fmla="*/ 353378 h 646560"/>
                            <a:gd name="connsiteX6" fmla="*/ 42611 w 578871"/>
                            <a:gd name="connsiteY6" fmla="*/ 498967 h 646560"/>
                            <a:gd name="connsiteX7" fmla="*/ 479378 w 578871"/>
                            <a:gd name="connsiteY7" fmla="*/ 632128 h 646560"/>
                            <a:gd name="connsiteX8" fmla="*/ 442093 w 578871"/>
                            <a:gd name="connsiteY8" fmla="*/ 482988 h 646560"/>
                            <a:gd name="connsiteX9" fmla="*/ 578805 w 578871"/>
                            <a:gd name="connsiteY9" fmla="*/ 395990 h 6465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578871" h="646560">
                              <a:moveTo>
                                <a:pt x="578805" y="395990"/>
                              </a:moveTo>
                              <a:cubicBezTo>
                                <a:pt x="575254" y="328522"/>
                                <a:pt x="436767" y="308991"/>
                                <a:pt x="436767" y="308991"/>
                              </a:cubicBezTo>
                              <a:cubicBezTo>
                                <a:pt x="436767" y="308991"/>
                                <a:pt x="594784" y="202463"/>
                                <a:pt x="520215" y="127893"/>
                              </a:cubicBezTo>
                              <a:cubicBezTo>
                                <a:pt x="447420" y="53323"/>
                                <a:pt x="250342" y="186484"/>
                                <a:pt x="250342" y="186484"/>
                              </a:cubicBezTo>
                              <a:cubicBezTo>
                                <a:pt x="250342" y="186484"/>
                                <a:pt x="330239" y="3610"/>
                                <a:pt x="220159" y="59"/>
                              </a:cubicBezTo>
                              <a:cubicBezTo>
                                <a:pt x="111855" y="-5268"/>
                                <a:pt x="0" y="353378"/>
                                <a:pt x="0" y="353378"/>
                              </a:cubicBezTo>
                              <a:lnTo>
                                <a:pt x="42611" y="498967"/>
                              </a:lnTo>
                              <a:cubicBezTo>
                                <a:pt x="42611" y="498967"/>
                                <a:pt x="383503" y="701372"/>
                                <a:pt x="479378" y="632128"/>
                              </a:cubicBezTo>
                              <a:cubicBezTo>
                                <a:pt x="575254" y="562884"/>
                                <a:pt x="442093" y="482988"/>
                                <a:pt x="442093" y="482988"/>
                              </a:cubicBezTo>
                              <a:cubicBezTo>
                                <a:pt x="442093" y="482988"/>
                                <a:pt x="582356" y="461682"/>
                                <a:pt x="578805" y="39599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B3E03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209" name="Graphic 43">
                          <a:extLst>
                            <a:ext uri="{FF2B5EF4-FFF2-40B4-BE49-F238E27FC236}">
                              <a16:creationId xmlns:a16="http://schemas.microsoft.com/office/drawing/2014/main" id="{D56048E5-9A58-4917-CD07-20A24693388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89701" y="1430367"/>
                          <a:ext cx="304429" cy="229184"/>
                          <a:chOff x="9489701" y="1430367"/>
                          <a:chExt cx="304429" cy="229184"/>
                        </a:xfrm>
                        <a:solidFill>
                          <a:srgbClr val="A3460D"/>
                        </a:solidFill>
                      </p:grpSpPr>
                      <p:sp>
                        <p:nvSpPr>
                          <p:cNvPr id="210" name="Freeform: Shape 209">
                            <a:extLst>
                              <a:ext uri="{FF2B5EF4-FFF2-40B4-BE49-F238E27FC236}">
                                <a16:creationId xmlns:a16="http://schemas.microsoft.com/office/drawing/2014/main" id="{4627A22D-A937-083B-C8E5-F42BB0E89F9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89701" y="1430367"/>
                            <a:ext cx="94974" cy="137364"/>
                          </a:xfrm>
                          <a:custGeom>
                            <a:avLst/>
                            <a:gdLst>
                              <a:gd name="connsiteX0" fmla="*/ 84043 w 94974"/>
                              <a:gd name="connsiteY0" fmla="*/ 344 h 137364"/>
                              <a:gd name="connsiteX1" fmla="*/ 36105 w 94974"/>
                              <a:gd name="connsiteY1" fmla="*/ 41180 h 137364"/>
                              <a:gd name="connsiteX2" fmla="*/ 596 w 94974"/>
                              <a:gd name="connsiteY2" fmla="*/ 115750 h 137364"/>
                              <a:gd name="connsiteX3" fmla="*/ 34330 w 94974"/>
                              <a:gd name="connsiteY3" fmla="*/ 124627 h 137364"/>
                              <a:gd name="connsiteX4" fmla="*/ 71615 w 94974"/>
                              <a:gd name="connsiteY4" fmla="*/ 60710 h 137364"/>
                              <a:gd name="connsiteX5" fmla="*/ 94696 w 94974"/>
                              <a:gd name="connsiteY5" fmla="*/ 10997 h 137364"/>
                              <a:gd name="connsiteX6" fmla="*/ 84043 w 94974"/>
                              <a:gd name="connsiteY6" fmla="*/ 344 h 1373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94974" h="137364">
                                <a:moveTo>
                                  <a:pt x="84043" y="344"/>
                                </a:moveTo>
                                <a:cubicBezTo>
                                  <a:pt x="64513" y="7446"/>
                                  <a:pt x="48534" y="25201"/>
                                  <a:pt x="36105" y="41180"/>
                                </a:cubicBezTo>
                                <a:cubicBezTo>
                                  <a:pt x="21902" y="62486"/>
                                  <a:pt x="7697" y="90893"/>
                                  <a:pt x="596" y="115750"/>
                                </a:cubicBezTo>
                                <a:cubicBezTo>
                                  <a:pt x="-4731" y="138831"/>
                                  <a:pt x="27228" y="145933"/>
                                  <a:pt x="34330" y="124627"/>
                                </a:cubicBezTo>
                                <a:cubicBezTo>
                                  <a:pt x="41432" y="103322"/>
                                  <a:pt x="57411" y="78465"/>
                                  <a:pt x="71615" y="60710"/>
                                </a:cubicBezTo>
                                <a:cubicBezTo>
                                  <a:pt x="84043" y="46506"/>
                                  <a:pt x="94696" y="28752"/>
                                  <a:pt x="94696" y="10997"/>
                                </a:cubicBezTo>
                                <a:cubicBezTo>
                                  <a:pt x="96471" y="3895"/>
                                  <a:pt x="89369" y="-1431"/>
                                  <a:pt x="84043" y="34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A3460D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defTabSz="685800">
                              <a:buClrTx/>
                              <a:defRPr/>
                            </a:pPr>
                            <a:endParaRPr lang="en-US" sz="1350" kern="1200">
                              <a:solidFill>
                                <a:prstClr val="black"/>
                              </a:solidFill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211" name="Freeform: Shape 210">
                            <a:extLst>
                              <a:ext uri="{FF2B5EF4-FFF2-40B4-BE49-F238E27FC236}">
                                <a16:creationId xmlns:a16="http://schemas.microsoft.com/office/drawing/2014/main" id="{DE5B6B43-3193-6EC6-ED0A-E360059C958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571440" y="1521260"/>
                            <a:ext cx="222690" cy="138290"/>
                          </a:xfrm>
                          <a:custGeom>
                            <a:avLst/>
                            <a:gdLst>
                              <a:gd name="connsiteX0" fmla="*/ 213586 w 222690"/>
                              <a:gd name="connsiteY0" fmla="*/ 0 h 138290"/>
                              <a:gd name="connsiteX1" fmla="*/ 5855 w 222690"/>
                              <a:gd name="connsiteY1" fmla="*/ 106529 h 138290"/>
                              <a:gd name="connsiteX2" fmla="*/ 32487 w 222690"/>
                              <a:gd name="connsiteY2" fmla="*/ 133161 h 138290"/>
                              <a:gd name="connsiteX3" fmla="*/ 218912 w 222690"/>
                              <a:gd name="connsiteY3" fmla="*/ 15979 h 138290"/>
                              <a:gd name="connsiteX4" fmla="*/ 213586 w 222690"/>
                              <a:gd name="connsiteY4" fmla="*/ 0 h 138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22690" h="138290">
                                <a:moveTo>
                                  <a:pt x="213586" y="0"/>
                                </a:moveTo>
                                <a:cubicBezTo>
                                  <a:pt x="133690" y="8877"/>
                                  <a:pt x="62671" y="49713"/>
                                  <a:pt x="5855" y="106529"/>
                                </a:cubicBezTo>
                                <a:cubicBezTo>
                                  <a:pt x="-11900" y="124283"/>
                                  <a:pt x="14733" y="149140"/>
                                  <a:pt x="32487" y="133161"/>
                                </a:cubicBezTo>
                                <a:cubicBezTo>
                                  <a:pt x="89303" y="81672"/>
                                  <a:pt x="162097" y="63917"/>
                                  <a:pt x="218912" y="15979"/>
                                </a:cubicBezTo>
                                <a:cubicBezTo>
                                  <a:pt x="226015" y="10653"/>
                                  <a:pt x="222463" y="0"/>
                                  <a:pt x="2135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A3460D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defTabSz="685800">
                              <a:buClrTx/>
                              <a:defRPr/>
                            </a:pPr>
                            <a:endParaRPr lang="en-US" sz="1350" kern="1200">
                              <a:solidFill>
                                <a:prstClr val="black"/>
                              </a:solidFill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212" name="Freeform: Shape 211">
                        <a:extLst>
                          <a:ext uri="{FF2B5EF4-FFF2-40B4-BE49-F238E27FC236}">
                            <a16:creationId xmlns:a16="http://schemas.microsoft.com/office/drawing/2014/main" id="{8499D14E-7159-4DDF-3DA6-6A3D4943B5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03872" y="1551140"/>
                        <a:ext cx="224846" cy="399187"/>
                      </a:xfrm>
                      <a:custGeom>
                        <a:avLst/>
                        <a:gdLst>
                          <a:gd name="connsiteX0" fmla="*/ 221934 w 224846"/>
                          <a:gd name="connsiteY0" fmla="*/ 295032 h 399187"/>
                          <a:gd name="connsiteX1" fmla="*/ 133161 w 224846"/>
                          <a:gd name="connsiteY1" fmla="*/ 21609 h 399187"/>
                          <a:gd name="connsiteX2" fmla="*/ 0 w 224846"/>
                          <a:gd name="connsiteY2" fmla="*/ 34038 h 399187"/>
                          <a:gd name="connsiteX3" fmla="*/ 62142 w 224846"/>
                          <a:gd name="connsiteY3" fmla="*/ 398010 h 399187"/>
                          <a:gd name="connsiteX4" fmla="*/ 221934 w 224846"/>
                          <a:gd name="connsiteY4" fmla="*/ 295032 h 3991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4846" h="399187">
                            <a:moveTo>
                              <a:pt x="221934" y="295032"/>
                            </a:moveTo>
                            <a:cubicBezTo>
                              <a:pt x="236139" y="167198"/>
                              <a:pt x="197078" y="76649"/>
                              <a:pt x="133161" y="21609"/>
                            </a:cubicBezTo>
                            <a:cubicBezTo>
                              <a:pt x="69243" y="-33431"/>
                              <a:pt x="0" y="34038"/>
                              <a:pt x="0" y="34038"/>
                            </a:cubicBezTo>
                            <a:lnTo>
                              <a:pt x="62142" y="398010"/>
                            </a:lnTo>
                            <a:cubicBezTo>
                              <a:pt x="62142" y="396235"/>
                              <a:pt x="209506" y="422867"/>
                              <a:pt x="221934" y="295032"/>
                            </a:cubicBezTo>
                            <a:close/>
                          </a:path>
                        </a:pathLst>
                      </a:custGeom>
                      <a:solidFill>
                        <a:srgbClr val="FF64B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3" name="Graphic 43">
                      <a:extLst>
                        <a:ext uri="{FF2B5EF4-FFF2-40B4-BE49-F238E27FC236}">
                          <a16:creationId xmlns:a16="http://schemas.microsoft.com/office/drawing/2014/main" id="{349FEB3F-EC16-6709-CE3F-95C1467ADA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13270" y="1200331"/>
                      <a:ext cx="702290" cy="668921"/>
                      <a:chOff x="7813270" y="1200331"/>
                      <a:chExt cx="702290" cy="668921"/>
                    </a:xfrm>
                  </p:grpSpPr>
                  <p:sp>
                    <p:nvSpPr>
                      <p:cNvPr id="214" name="Freeform: Shape 213">
                        <a:extLst>
                          <a:ext uri="{FF2B5EF4-FFF2-40B4-BE49-F238E27FC236}">
                            <a16:creationId xmlns:a16="http://schemas.microsoft.com/office/drawing/2014/main" id="{BD9551A4-A81C-C065-FC57-B754925A3B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3270" y="1200331"/>
                        <a:ext cx="567356" cy="570921"/>
                      </a:xfrm>
                      <a:custGeom>
                        <a:avLst/>
                        <a:gdLst>
                          <a:gd name="connsiteX0" fmla="*/ 2754 w 567356"/>
                          <a:gd name="connsiteY0" fmla="*/ 274766 h 570921"/>
                          <a:gd name="connsiteX1" fmla="*/ 164322 w 567356"/>
                          <a:gd name="connsiteY1" fmla="*/ 233930 h 570921"/>
                          <a:gd name="connsiteX2" fmla="*/ 139465 w 567356"/>
                          <a:gd name="connsiteY2" fmla="*/ 35077 h 570921"/>
                          <a:gd name="connsiteX3" fmla="*/ 379154 w 567356"/>
                          <a:gd name="connsiteY3" fmla="*/ 171789 h 570921"/>
                          <a:gd name="connsiteX4" fmla="*/ 464377 w 567356"/>
                          <a:gd name="connsiteY4" fmla="*/ 3119 h 570921"/>
                          <a:gd name="connsiteX5" fmla="*/ 567355 w 567356"/>
                          <a:gd name="connsiteY5" fmla="*/ 406152 h 570921"/>
                          <a:gd name="connsiteX6" fmla="*/ 483908 w 567356"/>
                          <a:gd name="connsiteY6" fmla="*/ 532210 h 570921"/>
                          <a:gd name="connsiteX7" fmla="*/ 27610 w 567356"/>
                          <a:gd name="connsiteY7" fmla="*/ 526884 h 570921"/>
                          <a:gd name="connsiteX8" fmla="*/ 109282 w 567356"/>
                          <a:gd name="connsiteY8" fmla="*/ 395499 h 570921"/>
                          <a:gd name="connsiteX9" fmla="*/ 2754 w 567356"/>
                          <a:gd name="connsiteY9" fmla="*/ 274766 h 5709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567356" h="570921">
                            <a:moveTo>
                              <a:pt x="2754" y="274766"/>
                            </a:moveTo>
                            <a:cubicBezTo>
                              <a:pt x="25835" y="212625"/>
                              <a:pt x="164322" y="233930"/>
                              <a:pt x="164322" y="233930"/>
                            </a:cubicBezTo>
                            <a:cubicBezTo>
                              <a:pt x="164322" y="233930"/>
                              <a:pt x="45365" y="84790"/>
                              <a:pt x="139465" y="35077"/>
                            </a:cubicBezTo>
                            <a:cubicBezTo>
                              <a:pt x="231790" y="-12861"/>
                              <a:pt x="379154" y="171789"/>
                              <a:pt x="379154" y="171789"/>
                            </a:cubicBezTo>
                            <a:cubicBezTo>
                              <a:pt x="379154" y="171789"/>
                              <a:pt x="359624" y="-27065"/>
                              <a:pt x="464377" y="3119"/>
                            </a:cubicBezTo>
                            <a:cubicBezTo>
                              <a:pt x="569130" y="31526"/>
                              <a:pt x="567355" y="406152"/>
                              <a:pt x="567355" y="406152"/>
                            </a:cubicBezTo>
                            <a:lnTo>
                              <a:pt x="483908" y="532210"/>
                            </a:lnTo>
                            <a:cubicBezTo>
                              <a:pt x="483908" y="532210"/>
                              <a:pt x="98629" y="622760"/>
                              <a:pt x="27610" y="526884"/>
                            </a:cubicBezTo>
                            <a:cubicBezTo>
                              <a:pt x="-43409" y="431008"/>
                              <a:pt x="109282" y="395499"/>
                              <a:pt x="109282" y="395499"/>
                            </a:cubicBezTo>
                            <a:cubicBezTo>
                              <a:pt x="109282" y="395499"/>
                              <a:pt x="-20328" y="336908"/>
                              <a:pt x="2754" y="274766"/>
                            </a:cubicBezTo>
                            <a:close/>
                          </a:path>
                        </a:pathLst>
                      </a:custGeom>
                      <a:solidFill>
                        <a:srgbClr val="8B3E03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215" name="Graphic 43">
                        <a:extLst>
                          <a:ext uri="{FF2B5EF4-FFF2-40B4-BE49-F238E27FC236}">
                            <a16:creationId xmlns:a16="http://schemas.microsoft.com/office/drawing/2014/main" id="{7374ECEE-0B75-F7EB-971C-92A2CBE3009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022383" y="1259016"/>
                        <a:ext cx="307099" cy="223653"/>
                        <a:chOff x="8022383" y="1259016"/>
                        <a:chExt cx="307099" cy="223653"/>
                      </a:xfrm>
                      <a:solidFill>
                        <a:srgbClr val="A3460D"/>
                      </a:solidFill>
                    </p:grpSpPr>
                    <p:sp>
                      <p:nvSpPr>
                        <p:cNvPr id="216" name="Freeform: Shape 215">
                          <a:extLst>
                            <a:ext uri="{FF2B5EF4-FFF2-40B4-BE49-F238E27FC236}">
                              <a16:creationId xmlns:a16="http://schemas.microsoft.com/office/drawing/2014/main" id="{82853408-13D0-423F-F154-557DFB20F6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247937" y="1259016"/>
                          <a:ext cx="81546" cy="194571"/>
                        </a:xfrm>
                        <a:custGeom>
                          <a:avLst/>
                          <a:gdLst>
                            <a:gd name="connsiteX0" fmla="*/ 31486 w 81546"/>
                            <a:gd name="connsiteY0" fmla="*/ 6575 h 194571"/>
                            <a:gd name="connsiteX1" fmla="*/ 3078 w 81546"/>
                            <a:gd name="connsiteY1" fmla="*/ 24330 h 194571"/>
                            <a:gd name="connsiteX2" fmla="*/ 38588 w 81546"/>
                            <a:gd name="connsiteY2" fmla="*/ 106002 h 194571"/>
                            <a:gd name="connsiteX3" fmla="*/ 59893 w 81546"/>
                            <a:gd name="connsiteY3" fmla="*/ 189449 h 194571"/>
                            <a:gd name="connsiteX4" fmla="*/ 79423 w 81546"/>
                            <a:gd name="connsiteY4" fmla="*/ 187673 h 194571"/>
                            <a:gd name="connsiteX5" fmla="*/ 31486 w 81546"/>
                            <a:gd name="connsiteY5" fmla="*/ 6575 h 1945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81546" h="194571">
                              <a:moveTo>
                                <a:pt x="31486" y="6575"/>
                              </a:moveTo>
                              <a:cubicBezTo>
                                <a:pt x="19057" y="-9404"/>
                                <a:pt x="-9351" y="6575"/>
                                <a:pt x="3078" y="24330"/>
                              </a:cubicBezTo>
                              <a:cubicBezTo>
                                <a:pt x="20833" y="49186"/>
                                <a:pt x="29710" y="77594"/>
                                <a:pt x="38588" y="106002"/>
                              </a:cubicBezTo>
                              <a:cubicBezTo>
                                <a:pt x="47465" y="136185"/>
                                <a:pt x="45689" y="161041"/>
                                <a:pt x="59893" y="189449"/>
                              </a:cubicBezTo>
                              <a:cubicBezTo>
                                <a:pt x="63444" y="196551"/>
                                <a:pt x="77648" y="196551"/>
                                <a:pt x="79423" y="187673"/>
                              </a:cubicBezTo>
                              <a:cubicBezTo>
                                <a:pt x="88301" y="123756"/>
                                <a:pt x="68770" y="56288"/>
                                <a:pt x="31486" y="657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A3460D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17" name="Freeform: Shape 216">
                          <a:extLst>
                            <a:ext uri="{FF2B5EF4-FFF2-40B4-BE49-F238E27FC236}">
                              <a16:creationId xmlns:a16="http://schemas.microsoft.com/office/drawing/2014/main" id="{A0F7D253-44F0-261B-6EDC-86F9709469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022383" y="1307635"/>
                          <a:ext cx="190192" cy="175034"/>
                        </a:xfrm>
                        <a:custGeom>
                          <a:avLst/>
                          <a:gdLst>
                            <a:gd name="connsiteX0" fmla="*/ 189571 w 190192"/>
                            <a:gd name="connsiteY0" fmla="*/ 162137 h 175034"/>
                            <a:gd name="connsiteX1" fmla="*/ 26227 w 190192"/>
                            <a:gd name="connsiteY1" fmla="*/ 2344 h 175034"/>
                            <a:gd name="connsiteX2" fmla="*/ 8473 w 190192"/>
                            <a:gd name="connsiteY2" fmla="*/ 32527 h 175034"/>
                            <a:gd name="connsiteX3" fmla="*/ 171816 w 190192"/>
                            <a:gd name="connsiteY3" fmla="*/ 171014 h 175034"/>
                            <a:gd name="connsiteX4" fmla="*/ 189571 w 190192"/>
                            <a:gd name="connsiteY4" fmla="*/ 162137 h 1750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90192" h="175034">
                              <a:moveTo>
                                <a:pt x="189571" y="162137"/>
                              </a:moveTo>
                              <a:cubicBezTo>
                                <a:pt x="173592" y="82240"/>
                                <a:pt x="93695" y="37853"/>
                                <a:pt x="26227" y="2344"/>
                              </a:cubicBezTo>
                              <a:cubicBezTo>
                                <a:pt x="6697" y="-8309"/>
                                <a:pt x="-11058" y="20098"/>
                                <a:pt x="8473" y="32527"/>
                              </a:cubicBezTo>
                              <a:cubicBezTo>
                                <a:pt x="68839" y="73363"/>
                                <a:pt x="116776" y="126627"/>
                                <a:pt x="171816" y="171014"/>
                              </a:cubicBezTo>
                              <a:cubicBezTo>
                                <a:pt x="180693" y="179891"/>
                                <a:pt x="193122" y="172789"/>
                                <a:pt x="189571" y="1621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A3460D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685800">
                            <a:buClrTx/>
                            <a:defRPr/>
                          </a:pPr>
                          <a:endParaRPr lang="en-US" sz="1350" kern="1200">
                            <a:solidFill>
                              <a:prstClr val="black"/>
                            </a:solidFill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218" name="Freeform: Shape 217">
                        <a:extLst>
                          <a:ext uri="{FF2B5EF4-FFF2-40B4-BE49-F238E27FC236}">
                            <a16:creationId xmlns:a16="http://schemas.microsoft.com/office/drawing/2014/main" id="{FFCE6F50-8CBF-B7B2-7963-2FCED8908C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19783" y="1481402"/>
                        <a:ext cx="295777" cy="387851"/>
                      </a:xfrm>
                      <a:custGeom>
                        <a:avLst/>
                        <a:gdLst>
                          <a:gd name="connsiteX0" fmla="*/ 2824 w 295777"/>
                          <a:gd name="connsiteY0" fmla="*/ 242263 h 387851"/>
                          <a:gd name="connsiteX1" fmla="*/ 171494 w 295777"/>
                          <a:gd name="connsiteY1" fmla="*/ 7900 h 387851"/>
                          <a:gd name="connsiteX2" fmla="*/ 295777 w 295777"/>
                          <a:gd name="connsiteY2" fmla="*/ 59389 h 387851"/>
                          <a:gd name="connsiteX3" fmla="*/ 127107 w 295777"/>
                          <a:gd name="connsiteY3" fmla="*/ 387852 h 387851"/>
                          <a:gd name="connsiteX4" fmla="*/ 2824 w 295777"/>
                          <a:gd name="connsiteY4" fmla="*/ 242263 h 3878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5777" h="387851">
                            <a:moveTo>
                              <a:pt x="2824" y="242263"/>
                            </a:moveTo>
                            <a:cubicBezTo>
                              <a:pt x="27680" y="116204"/>
                              <a:pt x="93373" y="41634"/>
                              <a:pt x="171494" y="7900"/>
                            </a:cubicBezTo>
                            <a:cubicBezTo>
                              <a:pt x="249615" y="-25834"/>
                              <a:pt x="295777" y="59389"/>
                              <a:pt x="295777" y="59389"/>
                            </a:cubicBezTo>
                            <a:lnTo>
                              <a:pt x="127107" y="387852"/>
                            </a:lnTo>
                            <a:cubicBezTo>
                              <a:pt x="125332" y="387852"/>
                              <a:pt x="-22033" y="368321"/>
                              <a:pt x="2824" y="242263"/>
                            </a:cubicBezTo>
                            <a:close/>
                          </a:path>
                        </a:pathLst>
                      </a:custGeom>
                      <a:solidFill>
                        <a:srgbClr val="FF64B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219" name="Freeform: Shape 218">
                      <a:extLst>
                        <a:ext uri="{FF2B5EF4-FFF2-40B4-BE49-F238E27FC236}">
                          <a16:creationId xmlns:a16="http://schemas.microsoft.com/office/drawing/2014/main" id="{D03B308B-3B6F-6BD1-6C4B-AFB93FB30D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2599" y="1346272"/>
                      <a:ext cx="1242410" cy="805756"/>
                    </a:xfrm>
                    <a:custGeom>
                      <a:avLst/>
                      <a:gdLst>
                        <a:gd name="connsiteX0" fmla="*/ 1215557 w 1242410"/>
                        <a:gd name="connsiteY0" fmla="*/ 372066 h 805756"/>
                        <a:gd name="connsiteX1" fmla="*/ 531999 w 1242410"/>
                        <a:gd name="connsiteY1" fmla="*/ 8094 h 805756"/>
                        <a:gd name="connsiteX2" fmla="*/ 4683 w 1242410"/>
                        <a:gd name="connsiteY2" fmla="*/ 423555 h 805756"/>
                        <a:gd name="connsiteX3" fmla="*/ 239045 w 1242410"/>
                        <a:gd name="connsiteY3" fmla="*/ 469717 h 805756"/>
                        <a:gd name="connsiteX4" fmla="*/ 324268 w 1242410"/>
                        <a:gd name="connsiteY4" fmla="*/ 395147 h 805756"/>
                        <a:gd name="connsiteX5" fmla="*/ 382859 w 1242410"/>
                        <a:gd name="connsiteY5" fmla="*/ 562042 h 805756"/>
                        <a:gd name="connsiteX6" fmla="*/ 592365 w 1242410"/>
                        <a:gd name="connsiteY6" fmla="*/ 457289 h 805756"/>
                        <a:gd name="connsiteX7" fmla="*/ 661609 w 1242410"/>
                        <a:gd name="connsiteY7" fmla="*/ 592225 h 805756"/>
                        <a:gd name="connsiteX8" fmla="*/ 856911 w 1242410"/>
                        <a:gd name="connsiteY8" fmla="*/ 501676 h 805756"/>
                        <a:gd name="connsiteX9" fmla="*/ 929705 w 1242410"/>
                        <a:gd name="connsiteY9" fmla="*/ 739590 h 805756"/>
                        <a:gd name="connsiteX10" fmla="*/ 1057539 w 1242410"/>
                        <a:gd name="connsiteY10" fmla="*/ 757344 h 805756"/>
                        <a:gd name="connsiteX11" fmla="*/ 1176497 w 1242410"/>
                        <a:gd name="connsiteY11" fmla="*/ 677448 h 805756"/>
                        <a:gd name="connsiteX12" fmla="*/ 1215557 w 1242410"/>
                        <a:gd name="connsiteY12" fmla="*/ 372066 h 8057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242410" h="805756">
                          <a:moveTo>
                            <a:pt x="1215557" y="372066"/>
                          </a:moveTo>
                          <a:cubicBezTo>
                            <a:pt x="1139211" y="144805"/>
                            <a:pt x="906624" y="-41620"/>
                            <a:pt x="531999" y="8094"/>
                          </a:cubicBezTo>
                          <a:cubicBezTo>
                            <a:pt x="223066" y="50705"/>
                            <a:pt x="41967" y="276190"/>
                            <a:pt x="4683" y="423555"/>
                          </a:cubicBezTo>
                          <a:cubicBezTo>
                            <a:pt x="-32603" y="570919"/>
                            <a:pt x="162700" y="515880"/>
                            <a:pt x="239045" y="469717"/>
                          </a:cubicBezTo>
                          <a:cubicBezTo>
                            <a:pt x="272779" y="450187"/>
                            <a:pt x="299411" y="423555"/>
                            <a:pt x="324268" y="395147"/>
                          </a:cubicBezTo>
                          <a:cubicBezTo>
                            <a:pt x="320717" y="446636"/>
                            <a:pt x="301187" y="560267"/>
                            <a:pt x="382859" y="562042"/>
                          </a:cubicBezTo>
                          <a:cubicBezTo>
                            <a:pt x="464531" y="563817"/>
                            <a:pt x="592365" y="457289"/>
                            <a:pt x="592365" y="457289"/>
                          </a:cubicBezTo>
                          <a:cubicBezTo>
                            <a:pt x="592365" y="457289"/>
                            <a:pt x="595916" y="581572"/>
                            <a:pt x="661609" y="592225"/>
                          </a:cubicBezTo>
                          <a:cubicBezTo>
                            <a:pt x="725525" y="602878"/>
                            <a:pt x="856911" y="501676"/>
                            <a:pt x="856911" y="501676"/>
                          </a:cubicBezTo>
                          <a:cubicBezTo>
                            <a:pt x="856911" y="501676"/>
                            <a:pt x="887094" y="624184"/>
                            <a:pt x="929705" y="739590"/>
                          </a:cubicBezTo>
                          <a:cubicBezTo>
                            <a:pt x="965214" y="837241"/>
                            <a:pt x="1013153" y="812384"/>
                            <a:pt x="1057539" y="757344"/>
                          </a:cubicBezTo>
                          <a:cubicBezTo>
                            <a:pt x="1119681" y="684550"/>
                            <a:pt x="1176497" y="677448"/>
                            <a:pt x="1176497" y="677448"/>
                          </a:cubicBezTo>
                          <a:cubicBezTo>
                            <a:pt x="1176497" y="677448"/>
                            <a:pt x="1293678" y="599327"/>
                            <a:pt x="1215557" y="372066"/>
                          </a:cubicBezTo>
                          <a:close/>
                        </a:path>
                      </a:pathLst>
                    </a:custGeom>
                    <a:solidFill>
                      <a:srgbClr val="8B3E03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buClrTx/>
                        <a:defRPr/>
                      </a:pPr>
                      <a:endParaRPr lang="en-US" sz="1350" kern="1200">
                        <a:solidFill>
                          <a:prstClr val="black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220" name="Graphic 43">
                      <a:extLst>
                        <a:ext uri="{FF2B5EF4-FFF2-40B4-BE49-F238E27FC236}">
                          <a16:creationId xmlns:a16="http://schemas.microsoft.com/office/drawing/2014/main" id="{A5041EE5-B7FF-6D1F-E0A0-F3F7812935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83582" y="1428935"/>
                      <a:ext cx="751145" cy="317911"/>
                      <a:chOff x="8283582" y="1428935"/>
                      <a:chExt cx="751145" cy="317911"/>
                    </a:xfrm>
                    <a:solidFill>
                      <a:srgbClr val="A3460D"/>
                    </a:solidFill>
                  </p:grpSpPr>
                  <p:sp>
                    <p:nvSpPr>
                      <p:cNvPr id="221" name="Freeform: Shape 220">
                        <a:extLst>
                          <a:ext uri="{FF2B5EF4-FFF2-40B4-BE49-F238E27FC236}">
                            <a16:creationId xmlns:a16="http://schemas.microsoft.com/office/drawing/2014/main" id="{064853ED-7C0A-9441-83CF-6F43159805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83582" y="1428935"/>
                        <a:ext cx="480545" cy="305967"/>
                      </a:xfrm>
                      <a:custGeom>
                        <a:avLst/>
                        <a:gdLst>
                          <a:gd name="connsiteX0" fmla="*/ 475220 w 480545"/>
                          <a:gd name="connsiteY0" fmla="*/ 0 h 305967"/>
                          <a:gd name="connsiteX1" fmla="*/ 2943 w 480545"/>
                          <a:gd name="connsiteY1" fmla="*/ 280525 h 305967"/>
                          <a:gd name="connsiteX2" fmla="*/ 33126 w 480545"/>
                          <a:gd name="connsiteY2" fmla="*/ 298280 h 305967"/>
                          <a:gd name="connsiteX3" fmla="*/ 475220 w 480545"/>
                          <a:gd name="connsiteY3" fmla="*/ 12428 h 305967"/>
                          <a:gd name="connsiteX4" fmla="*/ 475220 w 480545"/>
                          <a:gd name="connsiteY4" fmla="*/ 0 h 3059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0545" h="305967">
                            <a:moveTo>
                              <a:pt x="475220" y="0"/>
                            </a:moveTo>
                            <a:cubicBezTo>
                              <a:pt x="279917" y="14204"/>
                              <a:pt x="113022" y="118957"/>
                              <a:pt x="2943" y="280525"/>
                            </a:cubicBezTo>
                            <a:cubicBezTo>
                              <a:pt x="-9486" y="300055"/>
                              <a:pt x="20698" y="316035"/>
                              <a:pt x="33126" y="298280"/>
                            </a:cubicBezTo>
                            <a:cubicBezTo>
                              <a:pt x="144981" y="143814"/>
                              <a:pt x="306549" y="79896"/>
                              <a:pt x="475220" y="12428"/>
                            </a:cubicBezTo>
                            <a:cubicBezTo>
                              <a:pt x="482321" y="10653"/>
                              <a:pt x="482321" y="0"/>
                              <a:pt x="475220" y="0"/>
                            </a:cubicBezTo>
                            <a:close/>
                          </a:path>
                        </a:pathLst>
                      </a:custGeom>
                      <a:solidFill>
                        <a:srgbClr val="A3460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22" name="Freeform: Shape 221">
                        <a:extLst>
                          <a:ext uri="{FF2B5EF4-FFF2-40B4-BE49-F238E27FC236}">
                            <a16:creationId xmlns:a16="http://schemas.microsoft.com/office/drawing/2014/main" id="{25374E4A-0AEE-C0F2-1591-4A90E0B93C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0324" y="1487526"/>
                        <a:ext cx="308308" cy="255997"/>
                      </a:xfrm>
                      <a:custGeom>
                        <a:avLst/>
                        <a:gdLst>
                          <a:gd name="connsiteX0" fmla="*/ 297434 w 308308"/>
                          <a:gd name="connsiteY0" fmla="*/ 0 h 255997"/>
                          <a:gd name="connsiteX1" fmla="*/ 2705 w 308308"/>
                          <a:gd name="connsiteY1" fmla="*/ 227261 h 255997"/>
                          <a:gd name="connsiteX2" fmla="*/ 36439 w 308308"/>
                          <a:gd name="connsiteY2" fmla="*/ 246791 h 255997"/>
                          <a:gd name="connsiteX3" fmla="*/ 151845 w 308308"/>
                          <a:gd name="connsiteY3" fmla="*/ 110079 h 255997"/>
                          <a:gd name="connsiteX4" fmla="*/ 302760 w 308308"/>
                          <a:gd name="connsiteY4" fmla="*/ 21306 h 255997"/>
                          <a:gd name="connsiteX5" fmla="*/ 297434 w 308308"/>
                          <a:gd name="connsiteY5" fmla="*/ 0 h 255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8308" h="255997">
                            <a:moveTo>
                              <a:pt x="297434" y="0"/>
                            </a:moveTo>
                            <a:cubicBezTo>
                              <a:pt x="160722" y="15979"/>
                              <a:pt x="68397" y="113630"/>
                              <a:pt x="2705" y="227261"/>
                            </a:cubicBezTo>
                            <a:cubicBezTo>
                              <a:pt x="-9723" y="248567"/>
                              <a:pt x="24010" y="268097"/>
                              <a:pt x="36439" y="246791"/>
                            </a:cubicBezTo>
                            <a:cubicBezTo>
                              <a:pt x="68397" y="195302"/>
                              <a:pt x="102131" y="145589"/>
                              <a:pt x="151845" y="110079"/>
                            </a:cubicBezTo>
                            <a:cubicBezTo>
                              <a:pt x="198007" y="76345"/>
                              <a:pt x="254822" y="55040"/>
                              <a:pt x="302760" y="21306"/>
                            </a:cubicBezTo>
                            <a:cubicBezTo>
                              <a:pt x="311638" y="15979"/>
                              <a:pt x="309862" y="0"/>
                              <a:pt x="297434" y="0"/>
                            </a:cubicBezTo>
                            <a:close/>
                          </a:path>
                        </a:pathLst>
                      </a:custGeom>
                      <a:solidFill>
                        <a:srgbClr val="A3460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23" name="Freeform: Shape 222">
                        <a:extLst>
                          <a:ext uri="{FF2B5EF4-FFF2-40B4-BE49-F238E27FC236}">
                            <a16:creationId xmlns:a16="http://schemas.microsoft.com/office/drawing/2014/main" id="{5FDE3FCE-D368-49A7-BA9E-DE296C994F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50331" y="1551443"/>
                        <a:ext cx="184395" cy="195403"/>
                      </a:xfrm>
                      <a:custGeom>
                        <a:avLst/>
                        <a:gdLst>
                          <a:gd name="connsiteX0" fmla="*/ 174791 w 184395"/>
                          <a:gd name="connsiteY0" fmla="*/ 0 h 195403"/>
                          <a:gd name="connsiteX1" fmla="*/ 794 w 184395"/>
                          <a:gd name="connsiteY1" fmla="*/ 166895 h 195403"/>
                          <a:gd name="connsiteX2" fmla="*/ 45181 w 184395"/>
                          <a:gd name="connsiteY2" fmla="*/ 179323 h 195403"/>
                          <a:gd name="connsiteX3" fmla="*/ 181893 w 184395"/>
                          <a:gd name="connsiteY3" fmla="*/ 17755 h 195403"/>
                          <a:gd name="connsiteX4" fmla="*/ 174791 w 184395"/>
                          <a:gd name="connsiteY4" fmla="*/ 0 h 1954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4395" h="195403">
                            <a:moveTo>
                              <a:pt x="174791" y="0"/>
                            </a:moveTo>
                            <a:cubicBezTo>
                              <a:pt x="91344" y="1775"/>
                              <a:pt x="18549" y="90549"/>
                              <a:pt x="794" y="166895"/>
                            </a:cubicBezTo>
                            <a:cubicBezTo>
                              <a:pt x="-6307" y="195302"/>
                              <a:pt x="36304" y="207731"/>
                              <a:pt x="45181" y="179323"/>
                            </a:cubicBezTo>
                            <a:cubicBezTo>
                              <a:pt x="66487" y="102978"/>
                              <a:pt x="137506" y="74570"/>
                              <a:pt x="181893" y="17755"/>
                            </a:cubicBezTo>
                            <a:cubicBezTo>
                              <a:pt x="187219" y="10653"/>
                              <a:pt x="183669" y="0"/>
                              <a:pt x="174791" y="0"/>
                            </a:cubicBezTo>
                            <a:close/>
                          </a:path>
                        </a:pathLst>
                      </a:custGeom>
                      <a:solidFill>
                        <a:srgbClr val="A3460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buClrTx/>
                          <a:defRPr/>
                        </a:pPr>
                        <a:endParaRPr lang="en-US" sz="1350" kern="1200">
                          <a:solidFill>
                            <a:prstClr val="black"/>
                          </a:solidFill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3CA8AAA8-E85F-745C-3F70-2891D6A8189D}"/>
                      </a:ext>
                    </a:extLst>
                  </p:cNvPr>
                  <p:cNvSpPr/>
                  <p:nvPr/>
                </p:nvSpPr>
                <p:spPr>
                  <a:xfrm>
                    <a:off x="8689557" y="2620279"/>
                    <a:ext cx="214832" cy="33142"/>
                  </a:xfrm>
                  <a:custGeom>
                    <a:avLst/>
                    <a:gdLst>
                      <a:gd name="connsiteX0" fmla="*/ 0 w 214832"/>
                      <a:gd name="connsiteY0" fmla="*/ 31959 h 33142"/>
                      <a:gd name="connsiteX1" fmla="*/ 214833 w 214832"/>
                      <a:gd name="connsiteY1" fmla="*/ 0 h 33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4832" h="33142">
                        <a:moveTo>
                          <a:pt x="0" y="31959"/>
                        </a:moveTo>
                        <a:cubicBezTo>
                          <a:pt x="0" y="31959"/>
                          <a:pt x="136712" y="42611"/>
                          <a:pt x="214833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3D9691C6-6BE5-9C31-46B6-5E6B23C9208C}"/>
                </a:ext>
              </a:extLst>
            </p:cNvPr>
            <p:cNvSpPr/>
            <p:nvPr/>
          </p:nvSpPr>
          <p:spPr>
            <a:xfrm>
              <a:off x="3796346" y="2546678"/>
              <a:ext cx="4699683" cy="3045747"/>
            </a:xfrm>
            <a:custGeom>
              <a:avLst/>
              <a:gdLst>
                <a:gd name="connsiteX0" fmla="*/ 4545218 w 4699683"/>
                <a:gd name="connsiteY0" fmla="*/ 1447820 h 3045747"/>
                <a:gd name="connsiteX1" fmla="*/ 4699684 w 4699683"/>
                <a:gd name="connsiteY1" fmla="*/ 110887 h 3045747"/>
                <a:gd name="connsiteX2" fmla="*/ 3382281 w 4699683"/>
                <a:gd name="connsiteY2" fmla="*/ 2583 h 3045747"/>
                <a:gd name="connsiteX3" fmla="*/ 2242426 w 4699683"/>
                <a:gd name="connsiteY3" fmla="*/ 64724 h 3045747"/>
                <a:gd name="connsiteX4" fmla="*/ 0 w 4699683"/>
                <a:gd name="connsiteY4" fmla="*/ 149947 h 3045747"/>
                <a:gd name="connsiteX5" fmla="*/ 189976 w 4699683"/>
                <a:gd name="connsiteY5" fmla="*/ 1483329 h 3045747"/>
                <a:gd name="connsiteX6" fmla="*/ 225485 w 4699683"/>
                <a:gd name="connsiteY6" fmla="*/ 3045748 h 3045747"/>
                <a:gd name="connsiteX7" fmla="*/ 1390198 w 4699683"/>
                <a:gd name="connsiteY7" fmla="*/ 2917914 h 3045747"/>
                <a:gd name="connsiteX8" fmla="*/ 3373404 w 4699683"/>
                <a:gd name="connsiteY8" fmla="*/ 2996034 h 3045747"/>
                <a:gd name="connsiteX9" fmla="*/ 4167041 w 4699683"/>
                <a:gd name="connsiteY9" fmla="*/ 2869976 h 3045747"/>
                <a:gd name="connsiteX10" fmla="*/ 4655297 w 4699683"/>
                <a:gd name="connsiteY10" fmla="*/ 2814936 h 3045747"/>
                <a:gd name="connsiteX11" fmla="*/ 4545218 w 4699683"/>
                <a:gd name="connsiteY11" fmla="*/ 1447820 h 304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99683" h="3045747">
                  <a:moveTo>
                    <a:pt x="4545218" y="1447820"/>
                  </a:moveTo>
                  <a:cubicBezTo>
                    <a:pt x="4552320" y="952462"/>
                    <a:pt x="4699684" y="110887"/>
                    <a:pt x="4699684" y="110887"/>
                  </a:cubicBezTo>
                  <a:cubicBezTo>
                    <a:pt x="4699684" y="110887"/>
                    <a:pt x="4092472" y="18562"/>
                    <a:pt x="3382281" y="2583"/>
                  </a:cubicBezTo>
                  <a:cubicBezTo>
                    <a:pt x="3005880" y="-6295"/>
                    <a:pt x="2601072" y="6134"/>
                    <a:pt x="2242426" y="64724"/>
                  </a:cubicBezTo>
                  <a:cubicBezTo>
                    <a:pt x="1722211" y="149947"/>
                    <a:pt x="305382" y="-6295"/>
                    <a:pt x="0" y="149947"/>
                  </a:cubicBezTo>
                  <a:cubicBezTo>
                    <a:pt x="0" y="149947"/>
                    <a:pt x="172221" y="947136"/>
                    <a:pt x="189976" y="1483329"/>
                  </a:cubicBezTo>
                  <a:cubicBezTo>
                    <a:pt x="209506" y="2019523"/>
                    <a:pt x="149140" y="2816712"/>
                    <a:pt x="225485" y="3045748"/>
                  </a:cubicBezTo>
                  <a:cubicBezTo>
                    <a:pt x="225485" y="3045748"/>
                    <a:pt x="811392" y="2838017"/>
                    <a:pt x="1390198" y="2917914"/>
                  </a:cubicBezTo>
                  <a:cubicBezTo>
                    <a:pt x="1969003" y="2997810"/>
                    <a:pt x="2915331" y="2992484"/>
                    <a:pt x="3373404" y="2996034"/>
                  </a:cubicBezTo>
                  <a:cubicBezTo>
                    <a:pt x="3570481" y="2997810"/>
                    <a:pt x="4007249" y="2905486"/>
                    <a:pt x="4167041" y="2869976"/>
                  </a:cubicBezTo>
                  <a:cubicBezTo>
                    <a:pt x="4378323" y="2822038"/>
                    <a:pt x="4655297" y="2814936"/>
                    <a:pt x="4655297" y="2814936"/>
                  </a:cubicBezTo>
                  <a:cubicBezTo>
                    <a:pt x="4655297" y="2814936"/>
                    <a:pt x="4538116" y="1893464"/>
                    <a:pt x="4545218" y="1447820"/>
                  </a:cubicBezTo>
                  <a:close/>
                </a:path>
              </a:pathLst>
            </a:custGeom>
            <a:solidFill>
              <a:srgbClr val="FFFBD1"/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6" name="Graphic 43">
              <a:extLst>
                <a:ext uri="{FF2B5EF4-FFF2-40B4-BE49-F238E27FC236}">
                  <a16:creationId xmlns:a16="http://schemas.microsoft.com/office/drawing/2014/main" id="{0D3571C6-B00D-2B9E-1A23-A02C6EEDE302}"/>
                </a:ext>
              </a:extLst>
            </p:cNvPr>
            <p:cNvGrpSpPr/>
            <p:nvPr/>
          </p:nvGrpSpPr>
          <p:grpSpPr>
            <a:xfrm>
              <a:off x="7995795" y="2795014"/>
              <a:ext cx="1476089" cy="1602490"/>
              <a:chOff x="7995795" y="2795014"/>
              <a:chExt cx="1476089" cy="1602490"/>
            </a:xfrm>
          </p:grpSpPr>
          <p:grpSp>
            <p:nvGrpSpPr>
              <p:cNvPr id="227" name="Graphic 43">
                <a:extLst>
                  <a:ext uri="{FF2B5EF4-FFF2-40B4-BE49-F238E27FC236}">
                    <a16:creationId xmlns:a16="http://schemas.microsoft.com/office/drawing/2014/main" id="{B2F1AFAD-03FC-DF9A-014D-026C36B5AB7D}"/>
                  </a:ext>
                </a:extLst>
              </p:cNvPr>
              <p:cNvGrpSpPr/>
              <p:nvPr/>
            </p:nvGrpSpPr>
            <p:grpSpPr>
              <a:xfrm>
                <a:off x="7995795" y="3165350"/>
                <a:ext cx="1356015" cy="1232153"/>
                <a:chOff x="7995795" y="3165350"/>
                <a:chExt cx="1356015" cy="1232153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12031152-0CB4-7886-2F8E-DFE8B98432BB}"/>
                    </a:ext>
                  </a:extLst>
                </p:cNvPr>
                <p:cNvSpPr/>
                <p:nvPr/>
              </p:nvSpPr>
              <p:spPr>
                <a:xfrm>
                  <a:off x="8353992" y="3165350"/>
                  <a:ext cx="997817" cy="1042490"/>
                </a:xfrm>
                <a:custGeom>
                  <a:avLst/>
                  <a:gdLst>
                    <a:gd name="connsiteX0" fmla="*/ 997818 w 997817"/>
                    <a:gd name="connsiteY0" fmla="*/ 182874 h 1042490"/>
                    <a:gd name="connsiteX1" fmla="*/ 687109 w 997817"/>
                    <a:gd name="connsiteY1" fmla="*/ 749251 h 1042490"/>
                    <a:gd name="connsiteX2" fmla="*/ 172221 w 997817"/>
                    <a:gd name="connsiteY2" fmla="*/ 1042204 h 1042490"/>
                    <a:gd name="connsiteX3" fmla="*/ 0 w 997817"/>
                    <a:gd name="connsiteY3" fmla="*/ 850453 h 1042490"/>
                    <a:gd name="connsiteX4" fmla="*/ 406584 w 997817"/>
                    <a:gd name="connsiteY4" fmla="*/ 488256 h 1042490"/>
                    <a:gd name="connsiteX5" fmla="*/ 662253 w 997817"/>
                    <a:gd name="connsiteY5" fmla="*/ 0 h 1042490"/>
                    <a:gd name="connsiteX6" fmla="*/ 997818 w 997817"/>
                    <a:gd name="connsiteY6" fmla="*/ 182874 h 1042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97817" h="1042490">
                      <a:moveTo>
                        <a:pt x="997818" y="182874"/>
                      </a:moveTo>
                      <a:cubicBezTo>
                        <a:pt x="997818" y="182874"/>
                        <a:pt x="820270" y="585907"/>
                        <a:pt x="687109" y="749251"/>
                      </a:cubicBezTo>
                      <a:cubicBezTo>
                        <a:pt x="553949" y="912595"/>
                        <a:pt x="229036" y="1029776"/>
                        <a:pt x="172221" y="1042204"/>
                      </a:cubicBezTo>
                      <a:cubicBezTo>
                        <a:pt x="131385" y="1051082"/>
                        <a:pt x="0" y="850453"/>
                        <a:pt x="0" y="850453"/>
                      </a:cubicBezTo>
                      <a:cubicBezTo>
                        <a:pt x="0" y="850453"/>
                        <a:pt x="271648" y="683558"/>
                        <a:pt x="406584" y="488256"/>
                      </a:cubicBezTo>
                      <a:cubicBezTo>
                        <a:pt x="461624" y="408359"/>
                        <a:pt x="662253" y="0"/>
                        <a:pt x="662253" y="0"/>
                      </a:cubicBezTo>
                      <a:lnTo>
                        <a:pt x="997818" y="182874"/>
                      </a:lnTo>
                      <a:close/>
                    </a:path>
                  </a:pathLst>
                </a:custGeom>
                <a:solidFill>
                  <a:srgbClr val="FFC4A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29" name="Graphic 43">
                  <a:extLst>
                    <a:ext uri="{FF2B5EF4-FFF2-40B4-BE49-F238E27FC236}">
                      <a16:creationId xmlns:a16="http://schemas.microsoft.com/office/drawing/2014/main" id="{F5786C03-80D2-AA49-DC36-E3FB2A29D2D2}"/>
                    </a:ext>
                  </a:extLst>
                </p:cNvPr>
                <p:cNvGrpSpPr/>
                <p:nvPr/>
              </p:nvGrpSpPr>
              <p:grpSpPr>
                <a:xfrm>
                  <a:off x="7995795" y="3911050"/>
                  <a:ext cx="551340" cy="486454"/>
                  <a:chOff x="7995795" y="3911050"/>
                  <a:chExt cx="551340" cy="486454"/>
                </a:xfrm>
              </p:grpSpPr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CD64FFEC-8376-5A5D-3414-1B8B1ADA86B0}"/>
                      </a:ext>
                    </a:extLst>
                  </p:cNvPr>
                  <p:cNvSpPr/>
                  <p:nvPr/>
                </p:nvSpPr>
                <p:spPr>
                  <a:xfrm>
                    <a:off x="7995795" y="3911050"/>
                    <a:ext cx="551340" cy="486454"/>
                  </a:xfrm>
                  <a:custGeom>
                    <a:avLst/>
                    <a:gdLst>
                      <a:gd name="connsiteX0" fmla="*/ 473604 w 551340"/>
                      <a:gd name="connsiteY0" fmla="*/ 31959 h 486454"/>
                      <a:gd name="connsiteX1" fmla="*/ 345770 w 551340"/>
                      <a:gd name="connsiteY1" fmla="*/ 0 h 486454"/>
                      <a:gd name="connsiteX2" fmla="*/ 306709 w 551340"/>
                      <a:gd name="connsiteY2" fmla="*/ 99427 h 486454"/>
                      <a:gd name="connsiteX3" fmla="*/ 161120 w 551340"/>
                      <a:gd name="connsiteY3" fmla="*/ 163344 h 486454"/>
                      <a:gd name="connsiteX4" fmla="*/ 72346 w 551340"/>
                      <a:gd name="connsiteY4" fmla="*/ 175772 h 486454"/>
                      <a:gd name="connsiteX5" fmla="*/ 15531 w 551340"/>
                      <a:gd name="connsiteY5" fmla="*/ 175772 h 486454"/>
                      <a:gd name="connsiteX6" fmla="*/ 10204 w 551340"/>
                      <a:gd name="connsiteY6" fmla="*/ 239689 h 486454"/>
                      <a:gd name="connsiteX7" fmla="*/ 33286 w 551340"/>
                      <a:gd name="connsiteY7" fmla="*/ 259220 h 486454"/>
                      <a:gd name="connsiteX8" fmla="*/ 27959 w 551340"/>
                      <a:gd name="connsiteY8" fmla="*/ 262770 h 486454"/>
                      <a:gd name="connsiteX9" fmla="*/ 38612 w 551340"/>
                      <a:gd name="connsiteY9" fmla="*/ 347993 h 486454"/>
                      <a:gd name="connsiteX10" fmla="*/ 72346 w 551340"/>
                      <a:gd name="connsiteY10" fmla="*/ 371075 h 486454"/>
                      <a:gd name="connsiteX11" fmla="*/ 72346 w 551340"/>
                      <a:gd name="connsiteY11" fmla="*/ 371075 h 486454"/>
                      <a:gd name="connsiteX12" fmla="*/ 70571 w 551340"/>
                      <a:gd name="connsiteY12" fmla="*/ 422563 h 486454"/>
                      <a:gd name="connsiteX13" fmla="*/ 129161 w 551340"/>
                      <a:gd name="connsiteY13" fmla="*/ 465175 h 486454"/>
                      <a:gd name="connsiteX14" fmla="*/ 132713 w 551340"/>
                      <a:gd name="connsiteY14" fmla="*/ 470501 h 486454"/>
                      <a:gd name="connsiteX15" fmla="*/ 328015 w 551340"/>
                      <a:gd name="connsiteY15" fmla="*/ 474052 h 486454"/>
                      <a:gd name="connsiteX16" fmla="*/ 548174 w 551340"/>
                      <a:gd name="connsiteY16" fmla="*/ 284076 h 486454"/>
                      <a:gd name="connsiteX17" fmla="*/ 473604 w 551340"/>
                      <a:gd name="connsiteY17" fmla="*/ 31959 h 486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51340" h="486454">
                        <a:moveTo>
                          <a:pt x="473604" y="31959"/>
                        </a:moveTo>
                        <a:cubicBezTo>
                          <a:pt x="438094" y="7102"/>
                          <a:pt x="345770" y="0"/>
                          <a:pt x="345770" y="0"/>
                        </a:cubicBezTo>
                        <a:cubicBezTo>
                          <a:pt x="345770" y="0"/>
                          <a:pt x="335117" y="69244"/>
                          <a:pt x="306709" y="99427"/>
                        </a:cubicBezTo>
                        <a:cubicBezTo>
                          <a:pt x="278301" y="129610"/>
                          <a:pt x="225037" y="142038"/>
                          <a:pt x="161120" y="163344"/>
                        </a:cubicBezTo>
                        <a:cubicBezTo>
                          <a:pt x="132713" y="172221"/>
                          <a:pt x="88326" y="186425"/>
                          <a:pt x="72346" y="175772"/>
                        </a:cubicBezTo>
                        <a:cubicBezTo>
                          <a:pt x="56367" y="165119"/>
                          <a:pt x="31510" y="161568"/>
                          <a:pt x="15531" y="175772"/>
                        </a:cubicBezTo>
                        <a:cubicBezTo>
                          <a:pt x="-2224" y="191751"/>
                          <a:pt x="-5775" y="220159"/>
                          <a:pt x="10204" y="239689"/>
                        </a:cubicBezTo>
                        <a:cubicBezTo>
                          <a:pt x="17307" y="246791"/>
                          <a:pt x="24409" y="253893"/>
                          <a:pt x="33286" y="259220"/>
                        </a:cubicBezTo>
                        <a:cubicBezTo>
                          <a:pt x="31510" y="260995"/>
                          <a:pt x="29735" y="260995"/>
                          <a:pt x="27959" y="262770"/>
                        </a:cubicBezTo>
                        <a:cubicBezTo>
                          <a:pt x="8429" y="287627"/>
                          <a:pt x="19082" y="324912"/>
                          <a:pt x="38612" y="347993"/>
                        </a:cubicBezTo>
                        <a:cubicBezTo>
                          <a:pt x="47489" y="358646"/>
                          <a:pt x="58142" y="365748"/>
                          <a:pt x="72346" y="371075"/>
                        </a:cubicBezTo>
                        <a:cubicBezTo>
                          <a:pt x="72346" y="371075"/>
                          <a:pt x="72346" y="371075"/>
                          <a:pt x="72346" y="371075"/>
                        </a:cubicBezTo>
                        <a:cubicBezTo>
                          <a:pt x="63469" y="387054"/>
                          <a:pt x="63469" y="406584"/>
                          <a:pt x="70571" y="422563"/>
                        </a:cubicBezTo>
                        <a:cubicBezTo>
                          <a:pt x="79448" y="445645"/>
                          <a:pt x="104305" y="459848"/>
                          <a:pt x="129161" y="465175"/>
                        </a:cubicBezTo>
                        <a:cubicBezTo>
                          <a:pt x="130937" y="466950"/>
                          <a:pt x="130937" y="468726"/>
                          <a:pt x="132713" y="470501"/>
                        </a:cubicBezTo>
                        <a:cubicBezTo>
                          <a:pt x="145141" y="488256"/>
                          <a:pt x="244567" y="493582"/>
                          <a:pt x="328015" y="474052"/>
                        </a:cubicBezTo>
                        <a:cubicBezTo>
                          <a:pt x="438094" y="447420"/>
                          <a:pt x="548174" y="284076"/>
                          <a:pt x="548174" y="284076"/>
                        </a:cubicBezTo>
                        <a:cubicBezTo>
                          <a:pt x="548174" y="284076"/>
                          <a:pt x="574806" y="104753"/>
                          <a:pt x="473604" y="31959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8A19F7C5-9D08-38C5-ADEC-5E567F228DE6}"/>
                      </a:ext>
                    </a:extLst>
                  </p:cNvPr>
                  <p:cNvSpPr/>
                  <p:nvPr/>
                </p:nvSpPr>
                <p:spPr>
                  <a:xfrm>
                    <a:off x="8041509" y="4120556"/>
                    <a:ext cx="223710" cy="60412"/>
                  </a:xfrm>
                  <a:custGeom>
                    <a:avLst/>
                    <a:gdLst>
                      <a:gd name="connsiteX0" fmla="*/ 0 w 223710"/>
                      <a:gd name="connsiteY0" fmla="*/ 46162 h 60412"/>
                      <a:gd name="connsiteX1" fmla="*/ 223710 w 223710"/>
                      <a:gd name="connsiteY1" fmla="*/ 0 h 60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3710" h="60412">
                        <a:moveTo>
                          <a:pt x="0" y="46162"/>
                        </a:moveTo>
                        <a:cubicBezTo>
                          <a:pt x="0" y="46162"/>
                          <a:pt x="99427" y="99427"/>
                          <a:pt x="22371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3A73F95C-0F01-7614-29A6-79BB54B65EB4}"/>
                      </a:ext>
                    </a:extLst>
                  </p:cNvPr>
                  <p:cNvSpPr/>
                  <p:nvPr/>
                </p:nvSpPr>
                <p:spPr>
                  <a:xfrm>
                    <a:off x="8068141" y="4205779"/>
                    <a:ext cx="234363" cy="76369"/>
                  </a:xfrm>
                  <a:custGeom>
                    <a:avLst/>
                    <a:gdLst>
                      <a:gd name="connsiteX0" fmla="*/ 0 w 234363"/>
                      <a:gd name="connsiteY0" fmla="*/ 76346 h 76369"/>
                      <a:gd name="connsiteX1" fmla="*/ 234363 w 234363"/>
                      <a:gd name="connsiteY1" fmla="*/ 0 h 76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34363" h="76369">
                        <a:moveTo>
                          <a:pt x="0" y="76346"/>
                        </a:moveTo>
                        <a:cubicBezTo>
                          <a:pt x="0" y="76346"/>
                          <a:pt x="138487" y="79896"/>
                          <a:pt x="234363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44D481F6-1186-4D80-B4C6-B33ED2A2DA48}"/>
                      </a:ext>
                    </a:extLst>
                  </p:cNvPr>
                  <p:cNvSpPr/>
                  <p:nvPr/>
                </p:nvSpPr>
                <p:spPr>
                  <a:xfrm>
                    <a:off x="8123181" y="4282125"/>
                    <a:ext cx="223710" cy="95875"/>
                  </a:xfrm>
                  <a:custGeom>
                    <a:avLst/>
                    <a:gdLst>
                      <a:gd name="connsiteX0" fmla="*/ 0 w 223710"/>
                      <a:gd name="connsiteY0" fmla="*/ 95876 h 95875"/>
                      <a:gd name="connsiteX1" fmla="*/ 223710 w 223710"/>
                      <a:gd name="connsiteY1" fmla="*/ 0 h 9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3710" h="95875">
                        <a:moveTo>
                          <a:pt x="0" y="95876"/>
                        </a:moveTo>
                        <a:cubicBezTo>
                          <a:pt x="0" y="95876"/>
                          <a:pt x="140262" y="95876"/>
                          <a:pt x="22371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4E3DF36E-732B-0555-DFF7-98B91350B39C}"/>
                  </a:ext>
                </a:extLst>
              </p:cNvPr>
              <p:cNvSpPr/>
              <p:nvPr/>
            </p:nvSpPr>
            <p:spPr>
              <a:xfrm>
                <a:off x="8938124" y="2795014"/>
                <a:ext cx="533760" cy="659842"/>
              </a:xfrm>
              <a:custGeom>
                <a:avLst/>
                <a:gdLst>
                  <a:gd name="connsiteX0" fmla="*/ 436767 w 533760"/>
                  <a:gd name="connsiteY0" fmla="*/ 34772 h 659842"/>
                  <a:gd name="connsiteX1" fmla="*/ 520215 w 533760"/>
                  <a:gd name="connsiteY1" fmla="*/ 389867 h 659842"/>
                  <a:gd name="connsiteX2" fmla="*/ 475828 w 533760"/>
                  <a:gd name="connsiteY2" fmla="*/ 659739 h 659842"/>
                  <a:gd name="connsiteX3" fmla="*/ 202405 w 533760"/>
                  <a:gd name="connsiteY3" fmla="*/ 599373 h 659842"/>
                  <a:gd name="connsiteX4" fmla="*/ 0 w 533760"/>
                  <a:gd name="connsiteY4" fmla="*/ 496395 h 659842"/>
                  <a:gd name="connsiteX5" fmla="*/ 184650 w 533760"/>
                  <a:gd name="connsiteY5" fmla="*/ 82709 h 659842"/>
                  <a:gd name="connsiteX6" fmla="*/ 436767 w 533760"/>
                  <a:gd name="connsiteY6" fmla="*/ 34772 h 659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3760" h="659842">
                    <a:moveTo>
                      <a:pt x="436767" y="34772"/>
                    </a:moveTo>
                    <a:cubicBezTo>
                      <a:pt x="541520" y="91587"/>
                      <a:pt x="546847" y="222972"/>
                      <a:pt x="520215" y="389867"/>
                    </a:cubicBezTo>
                    <a:cubicBezTo>
                      <a:pt x="495358" y="544333"/>
                      <a:pt x="475828" y="659739"/>
                      <a:pt x="475828" y="659739"/>
                    </a:cubicBezTo>
                    <a:cubicBezTo>
                      <a:pt x="475828" y="659739"/>
                      <a:pt x="388830" y="665066"/>
                      <a:pt x="202405" y="599373"/>
                    </a:cubicBezTo>
                    <a:cubicBezTo>
                      <a:pt x="58591" y="547884"/>
                      <a:pt x="0" y="496395"/>
                      <a:pt x="0" y="496395"/>
                    </a:cubicBezTo>
                    <a:cubicBezTo>
                      <a:pt x="0" y="496395"/>
                      <a:pt x="79896" y="176810"/>
                      <a:pt x="184650" y="82709"/>
                    </a:cubicBezTo>
                    <a:cubicBezTo>
                      <a:pt x="289403" y="-11391"/>
                      <a:pt x="332014" y="-22043"/>
                      <a:pt x="436767" y="34772"/>
                    </a:cubicBezTo>
                    <a:close/>
                  </a:path>
                </a:pathLst>
              </a:custGeom>
              <a:solidFill>
                <a:srgbClr val="F50C68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5" name="Graphic 43">
              <a:extLst>
                <a:ext uri="{FF2B5EF4-FFF2-40B4-BE49-F238E27FC236}">
                  <a16:creationId xmlns:a16="http://schemas.microsoft.com/office/drawing/2014/main" id="{FFF013AC-B62D-DF4C-ED9B-556FF317BE1A}"/>
                </a:ext>
              </a:extLst>
            </p:cNvPr>
            <p:cNvGrpSpPr/>
            <p:nvPr/>
          </p:nvGrpSpPr>
          <p:grpSpPr>
            <a:xfrm>
              <a:off x="6497222" y="2398112"/>
              <a:ext cx="482758" cy="373408"/>
              <a:chOff x="6497222" y="2398112"/>
              <a:chExt cx="482758" cy="373408"/>
            </a:xfrm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EFBD6FE9-29AB-8161-F74C-D0EEF11E61DC}"/>
                  </a:ext>
                </a:extLst>
              </p:cNvPr>
              <p:cNvSpPr/>
              <p:nvPr/>
            </p:nvSpPr>
            <p:spPr>
              <a:xfrm>
                <a:off x="6497222" y="2398112"/>
                <a:ext cx="482758" cy="373408"/>
              </a:xfrm>
              <a:custGeom>
                <a:avLst/>
                <a:gdLst>
                  <a:gd name="connsiteX0" fmla="*/ 482553 w 482758"/>
                  <a:gd name="connsiteY0" fmla="*/ 193760 h 373408"/>
                  <a:gd name="connsiteX1" fmla="*/ 420411 w 482758"/>
                  <a:gd name="connsiteY1" fmla="*/ 33967 h 373408"/>
                  <a:gd name="connsiteX2" fmla="*/ 262394 w 482758"/>
                  <a:gd name="connsiteY2" fmla="*/ 3784 h 373408"/>
                  <a:gd name="connsiteX3" fmla="*/ 104376 w 482758"/>
                  <a:gd name="connsiteY3" fmla="*/ 16212 h 373408"/>
                  <a:gd name="connsiteX4" fmla="*/ 8501 w 482758"/>
                  <a:gd name="connsiteY4" fmla="*/ 243473 h 373408"/>
                  <a:gd name="connsiteX5" fmla="*/ 54663 w 482758"/>
                  <a:gd name="connsiteY5" fmla="*/ 325145 h 373408"/>
                  <a:gd name="connsiteX6" fmla="*/ 131008 w 482758"/>
                  <a:gd name="connsiteY6" fmla="*/ 334022 h 373408"/>
                  <a:gd name="connsiteX7" fmla="*/ 184273 w 482758"/>
                  <a:gd name="connsiteY7" fmla="*/ 360654 h 373408"/>
                  <a:gd name="connsiteX8" fmla="*/ 253516 w 482758"/>
                  <a:gd name="connsiteY8" fmla="*/ 350002 h 373408"/>
                  <a:gd name="connsiteX9" fmla="*/ 312107 w 482758"/>
                  <a:gd name="connsiteY9" fmla="*/ 373083 h 373408"/>
                  <a:gd name="connsiteX10" fmla="*/ 365371 w 482758"/>
                  <a:gd name="connsiteY10" fmla="*/ 350002 h 373408"/>
                  <a:gd name="connsiteX11" fmla="*/ 434615 w 482758"/>
                  <a:gd name="connsiteY11" fmla="*/ 335798 h 373408"/>
                  <a:gd name="connsiteX12" fmla="*/ 482553 w 482758"/>
                  <a:gd name="connsiteY12" fmla="*/ 193760 h 373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2758" h="373408">
                    <a:moveTo>
                      <a:pt x="482553" y="193760"/>
                    </a:moveTo>
                    <a:cubicBezTo>
                      <a:pt x="482553" y="103210"/>
                      <a:pt x="489654" y="74803"/>
                      <a:pt x="420411" y="33967"/>
                    </a:cubicBezTo>
                    <a:cubicBezTo>
                      <a:pt x="386677" y="14437"/>
                      <a:pt x="312107" y="3784"/>
                      <a:pt x="262394" y="3784"/>
                    </a:cubicBezTo>
                    <a:cubicBezTo>
                      <a:pt x="210905" y="3784"/>
                      <a:pt x="168293" y="-10420"/>
                      <a:pt x="104376" y="16212"/>
                    </a:cubicBezTo>
                    <a:cubicBezTo>
                      <a:pt x="40459" y="41069"/>
                      <a:pt x="-23458" y="156475"/>
                      <a:pt x="8501" y="243473"/>
                    </a:cubicBezTo>
                    <a:cubicBezTo>
                      <a:pt x="19153" y="273656"/>
                      <a:pt x="26255" y="310941"/>
                      <a:pt x="54663" y="325145"/>
                    </a:cubicBezTo>
                    <a:cubicBezTo>
                      <a:pt x="74193" y="334022"/>
                      <a:pt x="131008" y="334022"/>
                      <a:pt x="131008" y="334022"/>
                    </a:cubicBezTo>
                    <a:cubicBezTo>
                      <a:pt x="131008" y="334022"/>
                      <a:pt x="141661" y="351777"/>
                      <a:pt x="184273" y="360654"/>
                    </a:cubicBezTo>
                    <a:cubicBezTo>
                      <a:pt x="225109" y="371307"/>
                      <a:pt x="253516" y="350002"/>
                      <a:pt x="253516" y="350002"/>
                    </a:cubicBezTo>
                    <a:cubicBezTo>
                      <a:pt x="253516" y="350002"/>
                      <a:pt x="273046" y="376634"/>
                      <a:pt x="312107" y="373083"/>
                    </a:cubicBezTo>
                    <a:cubicBezTo>
                      <a:pt x="349392" y="369532"/>
                      <a:pt x="365371" y="350002"/>
                      <a:pt x="365371" y="350002"/>
                    </a:cubicBezTo>
                    <a:cubicBezTo>
                      <a:pt x="365371" y="350002"/>
                      <a:pt x="418635" y="362430"/>
                      <a:pt x="434615" y="335798"/>
                    </a:cubicBezTo>
                    <a:cubicBezTo>
                      <a:pt x="454145" y="310941"/>
                      <a:pt x="482553" y="255901"/>
                      <a:pt x="482553" y="193760"/>
                    </a:cubicBezTo>
                    <a:close/>
                  </a:path>
                </a:pathLst>
              </a:custGeom>
              <a:solidFill>
                <a:srgbClr val="FFD5CC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37" name="Graphic 43">
                <a:extLst>
                  <a:ext uri="{FF2B5EF4-FFF2-40B4-BE49-F238E27FC236}">
                    <a16:creationId xmlns:a16="http://schemas.microsoft.com/office/drawing/2014/main" id="{438BE556-4DCD-A167-E7B8-E132EBA086B9}"/>
                  </a:ext>
                </a:extLst>
              </p:cNvPr>
              <p:cNvGrpSpPr/>
              <p:nvPr/>
            </p:nvGrpSpPr>
            <p:grpSpPr>
              <a:xfrm>
                <a:off x="6586651" y="2513751"/>
                <a:ext cx="277717" cy="237913"/>
                <a:chOff x="6586651" y="2513751"/>
                <a:chExt cx="277717" cy="237913"/>
              </a:xfrm>
              <a:noFill/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9FDAC4CB-230E-7CCA-DF16-371E4FC88C79}"/>
                    </a:ext>
                  </a:extLst>
                </p:cNvPr>
                <p:cNvSpPr/>
                <p:nvPr/>
              </p:nvSpPr>
              <p:spPr>
                <a:xfrm>
                  <a:off x="6586651" y="2513751"/>
                  <a:ext cx="39803" cy="214832"/>
                </a:xfrm>
                <a:custGeom>
                  <a:avLst/>
                  <a:gdLst>
                    <a:gd name="connsiteX0" fmla="*/ 39803 w 39803"/>
                    <a:gd name="connsiteY0" fmla="*/ 0 h 214832"/>
                    <a:gd name="connsiteX1" fmla="*/ 743 w 39803"/>
                    <a:gd name="connsiteY1" fmla="*/ 140263 h 214832"/>
                    <a:gd name="connsiteX2" fmla="*/ 39803 w 39803"/>
                    <a:gd name="connsiteY2" fmla="*/ 214833 h 214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03" h="214832">
                      <a:moveTo>
                        <a:pt x="39803" y="0"/>
                      </a:moveTo>
                      <a:cubicBezTo>
                        <a:pt x="39803" y="0"/>
                        <a:pt x="-6359" y="76346"/>
                        <a:pt x="743" y="140263"/>
                      </a:cubicBezTo>
                      <a:cubicBezTo>
                        <a:pt x="4294" y="168670"/>
                        <a:pt x="20273" y="189976"/>
                        <a:pt x="39803" y="214833"/>
                      </a:cubicBezTo>
                    </a:path>
                  </a:pathLst>
                </a:custGeom>
                <a:noFill/>
                <a:ln w="17734" cap="flat">
                  <a:solidFill>
                    <a:srgbClr val="F38C7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65C91DD0-26BC-5532-958C-353EE35C1B12}"/>
                    </a:ext>
                  </a:extLst>
                </p:cNvPr>
                <p:cNvSpPr/>
                <p:nvPr/>
              </p:nvSpPr>
              <p:spPr>
                <a:xfrm>
                  <a:off x="6707422" y="2533281"/>
                  <a:ext cx="43315" cy="214832"/>
                </a:xfrm>
                <a:custGeom>
                  <a:avLst/>
                  <a:gdLst>
                    <a:gd name="connsiteX0" fmla="*/ 22010 w 43315"/>
                    <a:gd name="connsiteY0" fmla="*/ 0 h 214832"/>
                    <a:gd name="connsiteX1" fmla="*/ 704 w 43315"/>
                    <a:gd name="connsiteY1" fmla="*/ 143814 h 214832"/>
                    <a:gd name="connsiteX2" fmla="*/ 43316 w 43315"/>
                    <a:gd name="connsiteY2" fmla="*/ 214833 h 214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3315" h="214832">
                      <a:moveTo>
                        <a:pt x="22010" y="0"/>
                      </a:moveTo>
                      <a:cubicBezTo>
                        <a:pt x="22010" y="0"/>
                        <a:pt x="-4622" y="78121"/>
                        <a:pt x="704" y="143814"/>
                      </a:cubicBezTo>
                      <a:cubicBezTo>
                        <a:pt x="2480" y="173997"/>
                        <a:pt x="43316" y="214833"/>
                        <a:pt x="43316" y="214833"/>
                      </a:cubicBezTo>
                    </a:path>
                  </a:pathLst>
                </a:custGeom>
                <a:noFill/>
                <a:ln w="17734" cap="flat">
                  <a:solidFill>
                    <a:srgbClr val="F38C7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F5C29EBB-38F2-79FB-9042-D5DC93485F52}"/>
                    </a:ext>
                  </a:extLst>
                </p:cNvPr>
                <p:cNvSpPr/>
                <p:nvPr/>
              </p:nvSpPr>
              <p:spPr>
                <a:xfrm>
                  <a:off x="6835961" y="2545709"/>
                  <a:ext cx="28407" cy="205955"/>
                </a:xfrm>
                <a:custGeom>
                  <a:avLst/>
                  <a:gdLst>
                    <a:gd name="connsiteX0" fmla="*/ 28408 w 28407"/>
                    <a:gd name="connsiteY0" fmla="*/ 205955 h 205955"/>
                    <a:gd name="connsiteX1" fmla="*/ 28408 w 28407"/>
                    <a:gd name="connsiteY1" fmla="*/ 0 h 20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407" h="205955">
                      <a:moveTo>
                        <a:pt x="28408" y="205955"/>
                      </a:moveTo>
                      <a:cubicBezTo>
                        <a:pt x="-35510" y="161568"/>
                        <a:pt x="28408" y="0"/>
                        <a:pt x="28408" y="0"/>
                      </a:cubicBezTo>
                    </a:path>
                  </a:pathLst>
                </a:custGeom>
                <a:noFill/>
                <a:ln w="17734" cap="flat">
                  <a:solidFill>
                    <a:srgbClr val="F38C7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41" name="Graphic 43">
              <a:extLst>
                <a:ext uri="{FF2B5EF4-FFF2-40B4-BE49-F238E27FC236}">
                  <a16:creationId xmlns:a16="http://schemas.microsoft.com/office/drawing/2014/main" id="{1785583B-B310-41F1-7C1D-F65A2326E6EB}"/>
                </a:ext>
              </a:extLst>
            </p:cNvPr>
            <p:cNvGrpSpPr/>
            <p:nvPr/>
          </p:nvGrpSpPr>
          <p:grpSpPr>
            <a:xfrm>
              <a:off x="4462136" y="2454600"/>
              <a:ext cx="534917" cy="329057"/>
              <a:chOff x="4462136" y="2454600"/>
              <a:chExt cx="534917" cy="329057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669C86F1-1167-556D-C6AA-473BD7FF6E2B}"/>
                  </a:ext>
                </a:extLst>
              </p:cNvPr>
              <p:cNvSpPr/>
              <p:nvPr/>
            </p:nvSpPr>
            <p:spPr>
              <a:xfrm>
                <a:off x="4462136" y="2454600"/>
                <a:ext cx="534917" cy="329057"/>
              </a:xfrm>
              <a:custGeom>
                <a:avLst/>
                <a:gdLst>
                  <a:gd name="connsiteX0" fmla="*/ 495371 w 534917"/>
                  <a:gd name="connsiteY0" fmla="*/ 85783 h 329057"/>
                  <a:gd name="connsiteX1" fmla="*/ 399495 w 534917"/>
                  <a:gd name="connsiteY1" fmla="*/ 18315 h 329057"/>
                  <a:gd name="connsiteX2" fmla="*/ 310722 w 534917"/>
                  <a:gd name="connsiteY2" fmla="*/ 561 h 329057"/>
                  <a:gd name="connsiteX3" fmla="*/ 237927 w 534917"/>
                  <a:gd name="connsiteY3" fmla="*/ 12989 h 329057"/>
                  <a:gd name="connsiteX4" fmla="*/ 150929 w 534917"/>
                  <a:gd name="connsiteY4" fmla="*/ 21866 h 329057"/>
                  <a:gd name="connsiteX5" fmla="*/ 35523 w 534917"/>
                  <a:gd name="connsiteY5" fmla="*/ 66253 h 329057"/>
                  <a:gd name="connsiteX6" fmla="*/ 13 w 534917"/>
                  <a:gd name="connsiteY6" fmla="*/ 163904 h 329057"/>
                  <a:gd name="connsiteX7" fmla="*/ 55053 w 534917"/>
                  <a:gd name="connsiteY7" fmla="*/ 220720 h 329057"/>
                  <a:gd name="connsiteX8" fmla="*/ 156255 w 534917"/>
                  <a:gd name="connsiteY8" fmla="*/ 265106 h 329057"/>
                  <a:gd name="connsiteX9" fmla="*/ 149153 w 534917"/>
                  <a:gd name="connsiteY9" fmla="*/ 171006 h 329057"/>
                  <a:gd name="connsiteX10" fmla="*/ 232601 w 534917"/>
                  <a:gd name="connsiteY10" fmla="*/ 266882 h 329057"/>
                  <a:gd name="connsiteX11" fmla="*/ 284090 w 534917"/>
                  <a:gd name="connsiteY11" fmla="*/ 329024 h 329057"/>
                  <a:gd name="connsiteX12" fmla="*/ 328476 w 534917"/>
                  <a:gd name="connsiteY12" fmla="*/ 261555 h 329057"/>
                  <a:gd name="connsiteX13" fmla="*/ 379965 w 534917"/>
                  <a:gd name="connsiteY13" fmla="*/ 297065 h 329057"/>
                  <a:gd name="connsiteX14" fmla="*/ 422577 w 534917"/>
                  <a:gd name="connsiteY14" fmla="*/ 238474 h 329057"/>
                  <a:gd name="connsiteX15" fmla="*/ 477617 w 534917"/>
                  <a:gd name="connsiteY15" fmla="*/ 275759 h 329057"/>
                  <a:gd name="connsiteX16" fmla="*/ 511350 w 534917"/>
                  <a:gd name="connsiteY16" fmla="*/ 206516 h 329057"/>
                  <a:gd name="connsiteX17" fmla="*/ 532656 w 534917"/>
                  <a:gd name="connsiteY17" fmla="*/ 172782 h 329057"/>
                  <a:gd name="connsiteX18" fmla="*/ 495371 w 534917"/>
                  <a:gd name="connsiteY18" fmla="*/ 85783 h 329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34917" h="329057">
                    <a:moveTo>
                      <a:pt x="495371" y="85783"/>
                    </a:moveTo>
                    <a:cubicBezTo>
                      <a:pt x="459862" y="46723"/>
                      <a:pt x="435005" y="34295"/>
                      <a:pt x="399495" y="18315"/>
                    </a:cubicBezTo>
                    <a:cubicBezTo>
                      <a:pt x="381741" y="11213"/>
                      <a:pt x="346231" y="-2990"/>
                      <a:pt x="310722" y="561"/>
                    </a:cubicBezTo>
                    <a:cubicBezTo>
                      <a:pt x="275212" y="4111"/>
                      <a:pt x="261008" y="9438"/>
                      <a:pt x="237927" y="12989"/>
                    </a:cubicBezTo>
                    <a:cubicBezTo>
                      <a:pt x="205969" y="16540"/>
                      <a:pt x="188214" y="14764"/>
                      <a:pt x="150929" y="21866"/>
                    </a:cubicBezTo>
                    <a:cubicBezTo>
                      <a:pt x="113644" y="28968"/>
                      <a:pt x="72808" y="43172"/>
                      <a:pt x="35523" y="66253"/>
                    </a:cubicBezTo>
                    <a:cubicBezTo>
                      <a:pt x="-1762" y="89334"/>
                      <a:pt x="13" y="163904"/>
                      <a:pt x="13" y="163904"/>
                    </a:cubicBezTo>
                    <a:cubicBezTo>
                      <a:pt x="13" y="163904"/>
                      <a:pt x="21319" y="174557"/>
                      <a:pt x="55053" y="220720"/>
                    </a:cubicBezTo>
                    <a:cubicBezTo>
                      <a:pt x="88787" y="266882"/>
                      <a:pt x="111868" y="281086"/>
                      <a:pt x="156255" y="265106"/>
                    </a:cubicBezTo>
                    <a:cubicBezTo>
                      <a:pt x="200642" y="249127"/>
                      <a:pt x="149153" y="171006"/>
                      <a:pt x="149153" y="171006"/>
                    </a:cubicBezTo>
                    <a:cubicBezTo>
                      <a:pt x="191765" y="174557"/>
                      <a:pt x="225499" y="238474"/>
                      <a:pt x="232601" y="266882"/>
                    </a:cubicBezTo>
                    <a:cubicBezTo>
                      <a:pt x="239703" y="295290"/>
                      <a:pt x="241478" y="327248"/>
                      <a:pt x="284090" y="329024"/>
                    </a:cubicBezTo>
                    <a:cubicBezTo>
                      <a:pt x="326701" y="330799"/>
                      <a:pt x="328476" y="261555"/>
                      <a:pt x="328476" y="261555"/>
                    </a:cubicBezTo>
                    <a:cubicBezTo>
                      <a:pt x="328476" y="261555"/>
                      <a:pt x="333803" y="298840"/>
                      <a:pt x="379965" y="297065"/>
                    </a:cubicBezTo>
                    <a:cubicBezTo>
                      <a:pt x="427903" y="295290"/>
                      <a:pt x="422577" y="238474"/>
                      <a:pt x="422577" y="238474"/>
                    </a:cubicBezTo>
                    <a:cubicBezTo>
                      <a:pt x="422577" y="238474"/>
                      <a:pt x="433230" y="297065"/>
                      <a:pt x="477617" y="275759"/>
                    </a:cubicBezTo>
                    <a:cubicBezTo>
                      <a:pt x="522003" y="254454"/>
                      <a:pt x="511350" y="206516"/>
                      <a:pt x="511350" y="206516"/>
                    </a:cubicBezTo>
                    <a:cubicBezTo>
                      <a:pt x="511350" y="206516"/>
                      <a:pt x="525554" y="204740"/>
                      <a:pt x="532656" y="172782"/>
                    </a:cubicBezTo>
                    <a:cubicBezTo>
                      <a:pt x="539758" y="142599"/>
                      <a:pt x="530881" y="124844"/>
                      <a:pt x="495371" y="85783"/>
                    </a:cubicBezTo>
                    <a:close/>
                  </a:path>
                </a:pathLst>
              </a:custGeom>
              <a:solidFill>
                <a:srgbClr val="DE8939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43" name="Graphic 43">
                <a:extLst>
                  <a:ext uri="{FF2B5EF4-FFF2-40B4-BE49-F238E27FC236}">
                    <a16:creationId xmlns:a16="http://schemas.microsoft.com/office/drawing/2014/main" id="{DCF64FF5-0440-829A-2EA6-8D423B3B68AE}"/>
                  </a:ext>
                </a:extLst>
              </p:cNvPr>
              <p:cNvGrpSpPr/>
              <p:nvPr/>
            </p:nvGrpSpPr>
            <p:grpSpPr>
              <a:xfrm>
                <a:off x="4657452" y="2506649"/>
                <a:ext cx="227260" cy="211281"/>
                <a:chOff x="4657452" y="2506649"/>
                <a:chExt cx="227260" cy="211281"/>
              </a:xfrm>
              <a:noFill/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21E5C261-09CE-E7FD-3866-D7E50877B7F0}"/>
                    </a:ext>
                  </a:extLst>
                </p:cNvPr>
                <p:cNvSpPr/>
                <p:nvPr/>
              </p:nvSpPr>
              <p:spPr>
                <a:xfrm>
                  <a:off x="4657452" y="2533281"/>
                  <a:ext cx="133160" cy="184649"/>
                </a:xfrm>
                <a:custGeom>
                  <a:avLst/>
                  <a:gdLst>
                    <a:gd name="connsiteX0" fmla="*/ 0 w 133160"/>
                    <a:gd name="connsiteY0" fmla="*/ 0 h 184649"/>
                    <a:gd name="connsiteX1" fmla="*/ 95876 w 133160"/>
                    <a:gd name="connsiteY1" fmla="*/ 83447 h 184649"/>
                    <a:gd name="connsiteX2" fmla="*/ 133161 w 133160"/>
                    <a:gd name="connsiteY2" fmla="*/ 184649 h 184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3160" h="184649">
                      <a:moveTo>
                        <a:pt x="0" y="0"/>
                      </a:moveTo>
                      <a:cubicBezTo>
                        <a:pt x="0" y="0"/>
                        <a:pt x="72795" y="46162"/>
                        <a:pt x="95876" y="83447"/>
                      </a:cubicBezTo>
                      <a:cubicBezTo>
                        <a:pt x="118957" y="122508"/>
                        <a:pt x="133161" y="184649"/>
                        <a:pt x="133161" y="184649"/>
                      </a:cubicBezTo>
                    </a:path>
                  </a:pathLst>
                </a:custGeom>
                <a:noFill/>
                <a:ln w="17734" cap="flat">
                  <a:solidFill>
                    <a:srgbClr val="A65E3D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B4EDD15E-2C42-3225-D4EB-B01CF8EF8BF0}"/>
                    </a:ext>
                  </a:extLst>
                </p:cNvPr>
                <p:cNvSpPr/>
                <p:nvPr/>
              </p:nvSpPr>
              <p:spPr>
                <a:xfrm>
                  <a:off x="4769307" y="2506649"/>
                  <a:ext cx="115405" cy="189975"/>
                </a:xfrm>
                <a:custGeom>
                  <a:avLst/>
                  <a:gdLst>
                    <a:gd name="connsiteX0" fmla="*/ 0 w 115405"/>
                    <a:gd name="connsiteY0" fmla="*/ 0 h 189975"/>
                    <a:gd name="connsiteX1" fmla="*/ 78121 w 115405"/>
                    <a:gd name="connsiteY1" fmla="*/ 88774 h 189975"/>
                    <a:gd name="connsiteX2" fmla="*/ 115406 w 115405"/>
                    <a:gd name="connsiteY2" fmla="*/ 189976 h 189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5405" h="189975">
                      <a:moveTo>
                        <a:pt x="0" y="0"/>
                      </a:moveTo>
                      <a:cubicBezTo>
                        <a:pt x="0" y="0"/>
                        <a:pt x="55040" y="49713"/>
                        <a:pt x="78121" y="88774"/>
                      </a:cubicBezTo>
                      <a:cubicBezTo>
                        <a:pt x="101202" y="127834"/>
                        <a:pt x="115406" y="189976"/>
                        <a:pt x="115406" y="189976"/>
                      </a:cubicBezTo>
                    </a:path>
                  </a:pathLst>
                </a:custGeom>
                <a:noFill/>
                <a:ln w="17734" cap="flat">
                  <a:solidFill>
                    <a:srgbClr val="A65E3D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21815F19-6B2B-561D-5521-39E6393C74DD}"/>
                  </a:ext>
                </a:extLst>
              </p:cNvPr>
              <p:cNvSpPr/>
              <p:nvPr/>
            </p:nvSpPr>
            <p:spPr>
              <a:xfrm>
                <a:off x="4866958" y="2506649"/>
                <a:ext cx="95875" cy="140262"/>
              </a:xfrm>
              <a:custGeom>
                <a:avLst/>
                <a:gdLst>
                  <a:gd name="connsiteX0" fmla="*/ 95876 w 95875"/>
                  <a:gd name="connsiteY0" fmla="*/ 140262 h 140262"/>
                  <a:gd name="connsiteX1" fmla="*/ 0 w 95875"/>
                  <a:gd name="connsiteY1" fmla="*/ 0 h 140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875" h="140262">
                    <a:moveTo>
                      <a:pt x="95876" y="140262"/>
                    </a:moveTo>
                    <a:cubicBezTo>
                      <a:pt x="95876" y="140262"/>
                      <a:pt x="72795" y="44387"/>
                      <a:pt x="0" y="0"/>
                    </a:cubicBezTo>
                  </a:path>
                </a:pathLst>
              </a:custGeom>
              <a:noFill/>
              <a:ln w="17734" cap="flat">
                <a:solidFill>
                  <a:srgbClr val="A65E3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7" name="Graphic 43">
              <a:extLst>
                <a:ext uri="{FF2B5EF4-FFF2-40B4-BE49-F238E27FC236}">
                  <a16:creationId xmlns:a16="http://schemas.microsoft.com/office/drawing/2014/main" id="{B0F8758E-6633-EE4F-DA07-53FA1776D6FF}"/>
                </a:ext>
              </a:extLst>
            </p:cNvPr>
            <p:cNvGrpSpPr/>
            <p:nvPr/>
          </p:nvGrpSpPr>
          <p:grpSpPr>
            <a:xfrm>
              <a:off x="2990091" y="2791596"/>
              <a:ext cx="1305953" cy="1693522"/>
              <a:chOff x="2990091" y="2791596"/>
              <a:chExt cx="1305953" cy="1693522"/>
            </a:xfrm>
          </p:grpSpPr>
          <p:grpSp>
            <p:nvGrpSpPr>
              <p:cNvPr id="248" name="Graphic 43">
                <a:extLst>
                  <a:ext uri="{FF2B5EF4-FFF2-40B4-BE49-F238E27FC236}">
                    <a16:creationId xmlns:a16="http://schemas.microsoft.com/office/drawing/2014/main" id="{709CF2D3-A692-81A5-E1D1-A5D55154E750}"/>
                  </a:ext>
                </a:extLst>
              </p:cNvPr>
              <p:cNvGrpSpPr/>
              <p:nvPr/>
            </p:nvGrpSpPr>
            <p:grpSpPr>
              <a:xfrm>
                <a:off x="3063075" y="3138718"/>
                <a:ext cx="1232969" cy="1346400"/>
                <a:chOff x="3063075" y="3138718"/>
                <a:chExt cx="1232969" cy="1346400"/>
              </a:xfrm>
            </p:grpSpPr>
            <p:grpSp>
              <p:nvGrpSpPr>
                <p:cNvPr id="249" name="Graphic 43">
                  <a:extLst>
                    <a:ext uri="{FF2B5EF4-FFF2-40B4-BE49-F238E27FC236}">
                      <a16:creationId xmlns:a16="http://schemas.microsoft.com/office/drawing/2014/main" id="{FB19BDE1-5580-1A65-EA8E-BAD069273B45}"/>
                    </a:ext>
                  </a:extLst>
                </p:cNvPr>
                <p:cNvGrpSpPr/>
                <p:nvPr/>
              </p:nvGrpSpPr>
              <p:grpSpPr>
                <a:xfrm>
                  <a:off x="3805807" y="4014028"/>
                  <a:ext cx="490237" cy="471091"/>
                  <a:chOff x="3805807" y="4014028"/>
                  <a:chExt cx="490237" cy="471091"/>
                </a:xfrm>
              </p:grpSpPr>
              <p:sp>
                <p:nvSpPr>
                  <p:cNvPr id="250" name="Freeform: Shape 249">
                    <a:extLst>
                      <a:ext uri="{FF2B5EF4-FFF2-40B4-BE49-F238E27FC236}">
                        <a16:creationId xmlns:a16="http://schemas.microsoft.com/office/drawing/2014/main" id="{A87C5FA7-14FF-15F2-C58C-E9B43A038B3F}"/>
                      </a:ext>
                    </a:extLst>
                  </p:cNvPr>
                  <p:cNvSpPr/>
                  <p:nvPr/>
                </p:nvSpPr>
                <p:spPr>
                  <a:xfrm>
                    <a:off x="3805807" y="4014028"/>
                    <a:ext cx="490237" cy="471091"/>
                  </a:xfrm>
                  <a:custGeom>
                    <a:avLst/>
                    <a:gdLst>
                      <a:gd name="connsiteX0" fmla="*/ 49130 w 490237"/>
                      <a:gd name="connsiteY0" fmla="*/ 53264 h 471091"/>
                      <a:gd name="connsiteX1" fmla="*/ 169863 w 490237"/>
                      <a:gd name="connsiteY1" fmla="*/ 0 h 471091"/>
                      <a:gd name="connsiteX2" fmla="*/ 224902 w 490237"/>
                      <a:gd name="connsiteY2" fmla="*/ 92325 h 471091"/>
                      <a:gd name="connsiteX3" fmla="*/ 340308 w 490237"/>
                      <a:gd name="connsiteY3" fmla="*/ 133161 h 471091"/>
                      <a:gd name="connsiteX4" fmla="*/ 411327 w 490237"/>
                      <a:gd name="connsiteY4" fmla="*/ 122508 h 471091"/>
                      <a:gd name="connsiteX5" fmla="*/ 468143 w 490237"/>
                      <a:gd name="connsiteY5" fmla="*/ 113631 h 471091"/>
                      <a:gd name="connsiteX6" fmla="*/ 484122 w 490237"/>
                      <a:gd name="connsiteY6" fmla="*/ 175772 h 471091"/>
                      <a:gd name="connsiteX7" fmla="*/ 464592 w 490237"/>
                      <a:gd name="connsiteY7" fmla="*/ 198853 h 471091"/>
                      <a:gd name="connsiteX8" fmla="*/ 469918 w 490237"/>
                      <a:gd name="connsiteY8" fmla="*/ 202404 h 471091"/>
                      <a:gd name="connsiteX9" fmla="*/ 473469 w 490237"/>
                      <a:gd name="connsiteY9" fmla="*/ 287627 h 471091"/>
                      <a:gd name="connsiteX10" fmla="*/ 445061 w 490237"/>
                      <a:gd name="connsiteY10" fmla="*/ 316035 h 471091"/>
                      <a:gd name="connsiteX11" fmla="*/ 445061 w 490237"/>
                      <a:gd name="connsiteY11" fmla="*/ 316035 h 471091"/>
                      <a:gd name="connsiteX12" fmla="*/ 455714 w 490237"/>
                      <a:gd name="connsiteY12" fmla="*/ 367523 h 471091"/>
                      <a:gd name="connsiteX13" fmla="*/ 406001 w 490237"/>
                      <a:gd name="connsiteY13" fmla="*/ 419012 h 471091"/>
                      <a:gd name="connsiteX14" fmla="*/ 404225 w 490237"/>
                      <a:gd name="connsiteY14" fmla="*/ 424339 h 471091"/>
                      <a:gd name="connsiteX15" fmla="*/ 230229 w 490237"/>
                      <a:gd name="connsiteY15" fmla="*/ 470501 h 471091"/>
                      <a:gd name="connsiteX16" fmla="*/ 17172 w 490237"/>
                      <a:gd name="connsiteY16" fmla="*/ 317810 h 471091"/>
                      <a:gd name="connsiteX17" fmla="*/ 49130 w 490237"/>
                      <a:gd name="connsiteY17" fmla="*/ 53264 h 471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490237" h="471091">
                        <a:moveTo>
                          <a:pt x="49130" y="53264"/>
                        </a:moveTo>
                        <a:cubicBezTo>
                          <a:pt x="79313" y="23081"/>
                          <a:pt x="169863" y="0"/>
                          <a:pt x="169863" y="0"/>
                        </a:cubicBezTo>
                        <a:cubicBezTo>
                          <a:pt x="169863" y="0"/>
                          <a:pt x="191168" y="65693"/>
                          <a:pt x="224902" y="92325"/>
                        </a:cubicBezTo>
                        <a:cubicBezTo>
                          <a:pt x="258637" y="117182"/>
                          <a:pt x="274616" y="122508"/>
                          <a:pt x="340308" y="133161"/>
                        </a:cubicBezTo>
                        <a:cubicBezTo>
                          <a:pt x="370491" y="138487"/>
                          <a:pt x="398899" y="134936"/>
                          <a:pt x="411327" y="122508"/>
                        </a:cubicBezTo>
                        <a:cubicBezTo>
                          <a:pt x="425531" y="108304"/>
                          <a:pt x="448612" y="101202"/>
                          <a:pt x="468143" y="113631"/>
                        </a:cubicBezTo>
                        <a:cubicBezTo>
                          <a:pt x="489448" y="126059"/>
                          <a:pt x="496550" y="154466"/>
                          <a:pt x="484122" y="175772"/>
                        </a:cubicBezTo>
                        <a:cubicBezTo>
                          <a:pt x="478795" y="184650"/>
                          <a:pt x="471694" y="191751"/>
                          <a:pt x="464592" y="198853"/>
                        </a:cubicBezTo>
                        <a:cubicBezTo>
                          <a:pt x="466367" y="200629"/>
                          <a:pt x="468143" y="200629"/>
                          <a:pt x="469918" y="202404"/>
                        </a:cubicBezTo>
                        <a:cubicBezTo>
                          <a:pt x="492999" y="223710"/>
                          <a:pt x="487673" y="262770"/>
                          <a:pt x="473469" y="287627"/>
                        </a:cubicBezTo>
                        <a:cubicBezTo>
                          <a:pt x="466367" y="300056"/>
                          <a:pt x="457490" y="308933"/>
                          <a:pt x="445061" y="316035"/>
                        </a:cubicBezTo>
                        <a:cubicBezTo>
                          <a:pt x="445061" y="316035"/>
                          <a:pt x="445061" y="316035"/>
                          <a:pt x="445061" y="316035"/>
                        </a:cubicBezTo>
                        <a:cubicBezTo>
                          <a:pt x="455714" y="330239"/>
                          <a:pt x="459265" y="347993"/>
                          <a:pt x="455714" y="367523"/>
                        </a:cubicBezTo>
                        <a:cubicBezTo>
                          <a:pt x="452163" y="390605"/>
                          <a:pt x="429082" y="410135"/>
                          <a:pt x="406001" y="419012"/>
                        </a:cubicBezTo>
                        <a:cubicBezTo>
                          <a:pt x="406001" y="420788"/>
                          <a:pt x="404225" y="422563"/>
                          <a:pt x="404225" y="424339"/>
                        </a:cubicBezTo>
                        <a:cubicBezTo>
                          <a:pt x="393573" y="443869"/>
                          <a:pt x="315452" y="475828"/>
                          <a:pt x="230229" y="470501"/>
                        </a:cubicBezTo>
                        <a:cubicBezTo>
                          <a:pt x="118374" y="463399"/>
                          <a:pt x="17172" y="317810"/>
                          <a:pt x="17172" y="317810"/>
                        </a:cubicBezTo>
                        <a:cubicBezTo>
                          <a:pt x="17172" y="317810"/>
                          <a:pt x="-37868" y="140263"/>
                          <a:pt x="49130" y="53264"/>
                        </a:cubicBezTo>
                        <a:close/>
                      </a:path>
                    </a:pathLst>
                  </a:custGeom>
                  <a:solidFill>
                    <a:srgbClr val="DE8939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1" name="Freeform: Shape 250">
                    <a:extLst>
                      <a:ext uri="{FF2B5EF4-FFF2-40B4-BE49-F238E27FC236}">
                        <a16:creationId xmlns:a16="http://schemas.microsoft.com/office/drawing/2014/main" id="{A40083D3-C757-C516-B738-7815A5C7F7BC}"/>
                      </a:ext>
                    </a:extLst>
                  </p:cNvPr>
                  <p:cNvSpPr/>
                  <p:nvPr/>
                </p:nvSpPr>
                <p:spPr>
                  <a:xfrm>
                    <a:off x="4089300" y="4207555"/>
                    <a:ext cx="172221" cy="35186"/>
                  </a:xfrm>
                  <a:custGeom>
                    <a:avLst/>
                    <a:gdLst>
                      <a:gd name="connsiteX0" fmla="*/ 172221 w 172221"/>
                      <a:gd name="connsiteY0" fmla="*/ 1775 h 35186"/>
                      <a:gd name="connsiteX1" fmla="*/ 0 w 172221"/>
                      <a:gd name="connsiteY1" fmla="*/ 0 h 351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2221" h="35186">
                        <a:moveTo>
                          <a:pt x="172221" y="1775"/>
                        </a:moveTo>
                        <a:cubicBezTo>
                          <a:pt x="172221" y="1775"/>
                          <a:pt x="138487" y="78121"/>
                          <a:pt x="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A65E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2" name="Freeform: Shape 251">
                    <a:extLst>
                      <a:ext uri="{FF2B5EF4-FFF2-40B4-BE49-F238E27FC236}">
                        <a16:creationId xmlns:a16="http://schemas.microsoft.com/office/drawing/2014/main" id="{3DC9D78D-B027-8E4D-51F6-65F3D41513EE}"/>
                      </a:ext>
                    </a:extLst>
                  </p:cNvPr>
                  <p:cNvSpPr/>
                  <p:nvPr/>
                </p:nvSpPr>
                <p:spPr>
                  <a:xfrm>
                    <a:off x="4066219" y="4296328"/>
                    <a:ext cx="188200" cy="38399"/>
                  </a:xfrm>
                  <a:custGeom>
                    <a:avLst/>
                    <a:gdLst>
                      <a:gd name="connsiteX0" fmla="*/ 188200 w 188200"/>
                      <a:gd name="connsiteY0" fmla="*/ 30183 h 38399"/>
                      <a:gd name="connsiteX1" fmla="*/ 0 w 188200"/>
                      <a:gd name="connsiteY1" fmla="*/ 0 h 3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8200" h="38399">
                        <a:moveTo>
                          <a:pt x="188200" y="30183"/>
                        </a:moveTo>
                        <a:cubicBezTo>
                          <a:pt x="188200" y="30183"/>
                          <a:pt x="106529" y="62142"/>
                          <a:pt x="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A65E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3" name="Freeform: Shape 252">
                    <a:extLst>
                      <a:ext uri="{FF2B5EF4-FFF2-40B4-BE49-F238E27FC236}">
                        <a16:creationId xmlns:a16="http://schemas.microsoft.com/office/drawing/2014/main" id="{BA08FEC6-1BD6-EECC-61DC-7E0C2092A3F8}"/>
                      </a:ext>
                    </a:extLst>
                  </p:cNvPr>
                  <p:cNvSpPr/>
                  <p:nvPr/>
                </p:nvSpPr>
                <p:spPr>
                  <a:xfrm>
                    <a:off x="4034260" y="4379776"/>
                    <a:ext cx="181098" cy="55304"/>
                  </a:xfrm>
                  <a:custGeom>
                    <a:avLst/>
                    <a:gdLst>
                      <a:gd name="connsiteX0" fmla="*/ 181099 w 181098"/>
                      <a:gd name="connsiteY0" fmla="*/ 49713 h 55304"/>
                      <a:gd name="connsiteX1" fmla="*/ 0 w 181098"/>
                      <a:gd name="connsiteY1" fmla="*/ 0 h 55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1098" h="55304">
                        <a:moveTo>
                          <a:pt x="181099" y="49713"/>
                        </a:moveTo>
                        <a:cubicBezTo>
                          <a:pt x="181099" y="49713"/>
                          <a:pt x="97651" y="79896"/>
                          <a:pt x="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A65E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buClrTx/>
                      <a:defRPr/>
                    </a:pPr>
                    <a:endParaRPr lang="en-US" sz="1350" kern="120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08236FEF-E69C-55A2-5E94-DC03989D1ADD}"/>
                    </a:ext>
                  </a:extLst>
                </p:cNvPr>
                <p:cNvSpPr/>
                <p:nvPr/>
              </p:nvSpPr>
              <p:spPr>
                <a:xfrm>
                  <a:off x="3063075" y="3138718"/>
                  <a:ext cx="866432" cy="1186017"/>
                </a:xfrm>
                <a:custGeom>
                  <a:avLst/>
                  <a:gdLst>
                    <a:gd name="connsiteX0" fmla="*/ 0 w 866432"/>
                    <a:gd name="connsiteY0" fmla="*/ 154467 h 1186017"/>
                    <a:gd name="connsiteX1" fmla="*/ 158017 w 866432"/>
                    <a:gd name="connsiteY1" fmla="*/ 711966 h 1186017"/>
                    <a:gd name="connsiteX2" fmla="*/ 481154 w 866432"/>
                    <a:gd name="connsiteY2" fmla="*/ 1065285 h 1186017"/>
                    <a:gd name="connsiteX3" fmla="*/ 820270 w 866432"/>
                    <a:gd name="connsiteY3" fmla="*/ 1186018 h 1186017"/>
                    <a:gd name="connsiteX4" fmla="*/ 866432 w 866432"/>
                    <a:gd name="connsiteY4" fmla="*/ 916146 h 1186017"/>
                    <a:gd name="connsiteX5" fmla="*/ 658702 w 866432"/>
                    <a:gd name="connsiteY5" fmla="*/ 680007 h 1186017"/>
                    <a:gd name="connsiteX6" fmla="*/ 506011 w 866432"/>
                    <a:gd name="connsiteY6" fmla="*/ 500684 h 1186017"/>
                    <a:gd name="connsiteX7" fmla="*/ 360422 w 866432"/>
                    <a:gd name="connsiteY7" fmla="*/ 0 h 1186017"/>
                    <a:gd name="connsiteX8" fmla="*/ 0 w 866432"/>
                    <a:gd name="connsiteY8" fmla="*/ 154467 h 1186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2" h="1186017">
                      <a:moveTo>
                        <a:pt x="0" y="154467"/>
                      </a:moveTo>
                      <a:cubicBezTo>
                        <a:pt x="0" y="154467"/>
                        <a:pt x="83447" y="546847"/>
                        <a:pt x="158017" y="711966"/>
                      </a:cubicBezTo>
                      <a:cubicBezTo>
                        <a:pt x="230812" y="877085"/>
                        <a:pt x="324912" y="988940"/>
                        <a:pt x="481154" y="1065285"/>
                      </a:cubicBezTo>
                      <a:cubicBezTo>
                        <a:pt x="637396" y="1141631"/>
                        <a:pt x="820270" y="1186018"/>
                        <a:pt x="820270" y="1186018"/>
                      </a:cubicBezTo>
                      <a:lnTo>
                        <a:pt x="866432" y="916146"/>
                      </a:lnTo>
                      <a:cubicBezTo>
                        <a:pt x="866432" y="916146"/>
                        <a:pt x="735047" y="756353"/>
                        <a:pt x="658702" y="680007"/>
                      </a:cubicBezTo>
                      <a:cubicBezTo>
                        <a:pt x="582356" y="603662"/>
                        <a:pt x="506011" y="500684"/>
                        <a:pt x="506011" y="500684"/>
                      </a:cubicBezTo>
                      <a:lnTo>
                        <a:pt x="360422" y="0"/>
                      </a:lnTo>
                      <a:lnTo>
                        <a:pt x="0" y="154467"/>
                      </a:lnTo>
                      <a:close/>
                    </a:path>
                  </a:pathLst>
                </a:custGeom>
                <a:solidFill>
                  <a:srgbClr val="DE893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buClrTx/>
                    <a:defRPr/>
                  </a:pPr>
                  <a:endParaRPr lang="en-US" sz="1350" kern="120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A45132F5-C988-61BD-F2C5-6F28E2DEA517}"/>
                  </a:ext>
                </a:extLst>
              </p:cNvPr>
              <p:cNvSpPr/>
              <p:nvPr/>
            </p:nvSpPr>
            <p:spPr>
              <a:xfrm>
                <a:off x="2990091" y="2791596"/>
                <a:ext cx="557689" cy="699231"/>
              </a:xfrm>
              <a:custGeom>
                <a:avLst/>
                <a:gdLst>
                  <a:gd name="connsiteX0" fmla="*/ 527506 w 557689"/>
                  <a:gd name="connsiteY0" fmla="*/ 300960 h 699231"/>
                  <a:gd name="connsiteX1" fmla="*/ 316224 w 557689"/>
                  <a:gd name="connsiteY1" fmla="*/ 8006 h 699231"/>
                  <a:gd name="connsiteX2" fmla="*/ 7292 w 557689"/>
                  <a:gd name="connsiteY2" fmla="*/ 222839 h 699231"/>
                  <a:gd name="connsiteX3" fmla="*/ 58780 w 557689"/>
                  <a:gd name="connsiteY3" fmla="*/ 677361 h 699231"/>
                  <a:gd name="connsiteX4" fmla="*/ 326877 w 557689"/>
                  <a:gd name="connsiteY4" fmla="*/ 686238 h 699231"/>
                  <a:gd name="connsiteX5" fmla="*/ 557689 w 557689"/>
                  <a:gd name="connsiteY5" fmla="*/ 583260 h 699231"/>
                  <a:gd name="connsiteX6" fmla="*/ 527506 w 557689"/>
                  <a:gd name="connsiteY6" fmla="*/ 300960 h 69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7689" h="699231">
                    <a:moveTo>
                      <a:pt x="527506" y="300960"/>
                    </a:moveTo>
                    <a:cubicBezTo>
                      <a:pt x="522180" y="208635"/>
                      <a:pt x="474242" y="45291"/>
                      <a:pt x="316224" y="8006"/>
                    </a:cubicBezTo>
                    <a:cubicBezTo>
                      <a:pt x="177737" y="-23952"/>
                      <a:pt x="53454" y="38189"/>
                      <a:pt x="7292" y="222839"/>
                    </a:cubicBezTo>
                    <a:cubicBezTo>
                      <a:pt x="-24667" y="347122"/>
                      <a:pt x="58780" y="677361"/>
                      <a:pt x="58780" y="677361"/>
                    </a:cubicBezTo>
                    <a:cubicBezTo>
                      <a:pt x="58780" y="677361"/>
                      <a:pt x="144003" y="719972"/>
                      <a:pt x="326877" y="686238"/>
                    </a:cubicBezTo>
                    <a:cubicBezTo>
                      <a:pt x="511527" y="652504"/>
                      <a:pt x="557689" y="583260"/>
                      <a:pt x="557689" y="583260"/>
                    </a:cubicBezTo>
                    <a:cubicBezTo>
                      <a:pt x="557689" y="583260"/>
                      <a:pt x="531057" y="364877"/>
                      <a:pt x="527506" y="300960"/>
                    </a:cubicBezTo>
                    <a:close/>
                  </a:path>
                </a:pathLst>
              </a:custGeom>
              <a:solidFill>
                <a:srgbClr val="B61300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buClrTx/>
                  <a:defRPr/>
                </a:pPr>
                <a:endParaRPr lang="en-US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8" name="TextBox 257">
            <a:extLst>
              <a:ext uri="{FF2B5EF4-FFF2-40B4-BE49-F238E27FC236}">
                <a16:creationId xmlns:a16="http://schemas.microsoft.com/office/drawing/2014/main" id="{4BBBB2DE-8EB5-BFA7-9ACF-703E4FB33AAE}"/>
              </a:ext>
            </a:extLst>
          </p:cNvPr>
          <p:cNvSpPr txBox="1"/>
          <p:nvPr/>
        </p:nvSpPr>
        <p:spPr>
          <a:xfrm>
            <a:off x="3035916" y="2103733"/>
            <a:ext cx="3193802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20000"/>
              </a:lnSpc>
              <a:buClrTx/>
              <a:defRPr/>
            </a:pPr>
            <a:r>
              <a:rPr lang="en-US" sz="5400" b="1" kern="120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99FF9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K</a:t>
            </a:r>
            <a:r>
              <a:rPr lang="en-US" sz="5400" b="1" kern="120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</a:t>
            </a:r>
            <a:r>
              <a:rPr lang="en-US" sz="5400" b="1" kern="120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FF999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Ở</a:t>
            </a:r>
            <a:r>
              <a:rPr lang="en-US" sz="5400" b="1" kern="120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CC99FF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kern="120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FF999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685800">
              <a:lnSpc>
                <a:spcPct val="120000"/>
              </a:lnSpc>
              <a:buClrTx/>
              <a:defRPr/>
            </a:pPr>
            <a:r>
              <a:rPr lang="en-US" sz="5400" b="1" kern="120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66FFFF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</a:t>
            </a:r>
            <a:r>
              <a:rPr lang="en-US" sz="5400" b="1" kern="120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FFCC66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Ộ</a:t>
            </a:r>
            <a:r>
              <a:rPr lang="en-US" sz="5400" b="1" kern="120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CC99FF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  <a:r>
              <a:rPr lang="en-US" sz="5400" b="1" kern="120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29989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/>
      <p:bldP spid="25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78FA21-EA7A-2BD6-C12E-CF6C967D1D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0101" r="20074" b="50000"/>
          <a:stretch>
            <a:fillRect/>
          </a:stretch>
        </p:blipFill>
        <p:spPr bwMode="auto">
          <a:xfrm>
            <a:off x="2412207" y="519112"/>
            <a:ext cx="4212431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ơi Đại Dương - Bài hát về Động Vật - Pinkfong! Những bài hát cho trẻ e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1667" y="4561417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8">
            <a:hlinkClick r:id="rId3" action="ppaction://hlinksldjump"/>
            <a:extLst>
              <a:ext uri="{FF2B5EF4-FFF2-40B4-BE49-F238E27FC236}">
                <a16:creationId xmlns:a16="http://schemas.microsoft.com/office/drawing/2014/main" id="{122B5BC0-F8FF-9FE7-9AAC-925E752FF7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673" y="2909831"/>
            <a:ext cx="1061441" cy="179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0">
            <a:hlinkClick r:id="rId5" action="ppaction://hlinksldjump"/>
            <a:extLst>
              <a:ext uri="{FF2B5EF4-FFF2-40B4-BE49-F238E27FC236}">
                <a16:creationId xmlns:a16="http://schemas.microsoft.com/office/drawing/2014/main" id="{81A05DA5-DD31-BE2E-E56E-62EC9B3AEC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581" y="200949"/>
            <a:ext cx="1874476" cy="270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otched Right Arrow 1">
            <a:hlinkClick r:id="" action="ppaction://noaction"/>
            <a:extLst>
              <a:ext uri="{FF2B5EF4-FFF2-40B4-BE49-F238E27FC236}">
                <a16:creationId xmlns:a16="http://schemas.microsoft.com/office/drawing/2014/main" id="{2D8B7D94-F2AD-31B5-CC6E-2491D0221AA0}"/>
              </a:ext>
            </a:extLst>
          </p:cNvPr>
          <p:cNvSpPr/>
          <p:nvPr/>
        </p:nvSpPr>
        <p:spPr>
          <a:xfrm>
            <a:off x="7545530" y="4463210"/>
            <a:ext cx="1280545" cy="680290"/>
          </a:xfrm>
          <a:prstGeom prst="notchedRightArrow">
            <a:avLst/>
          </a:prstGeom>
          <a:solidFill>
            <a:srgbClr val="7FC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hlinkClick r:id="rId7" action="ppaction://hlinksldjump"/>
              </a:rPr>
              <a:t>VỀ NHÀ THÔI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" name="Picture 16">
            <a:hlinkClick r:id="rId8" action="ppaction://hlinksldjump"/>
            <a:extLst>
              <a:ext uri="{FF2B5EF4-FFF2-40B4-BE49-F238E27FC236}">
                <a16:creationId xmlns:a16="http://schemas.microsoft.com/office/drawing/2014/main" id="{2F66031B-EBC8-B70F-E87E-0E80BB6A5A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975" y="2909831"/>
            <a:ext cx="1817687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>
            <a:extLst>
              <a:ext uri="{FF2B5EF4-FFF2-40B4-BE49-F238E27FC236}">
                <a16:creationId xmlns:a16="http://schemas.microsoft.com/office/drawing/2014/main" id="{116A34CC-5255-F9D9-3704-266A6FC7A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132" y="685801"/>
            <a:ext cx="4075510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sz="2700" kern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7171" name="AutoShape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2AB7AD2-50BC-3163-DB8D-EEDE778D2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194" y="4767713"/>
            <a:ext cx="342900" cy="40005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sz="1350" kern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8CF49CB-847E-41E3-A201-23C8EE181E6E}"/>
              </a:ext>
            </a:extLst>
          </p:cNvPr>
          <p:cNvSpPr/>
          <p:nvPr/>
        </p:nvSpPr>
        <p:spPr>
          <a:xfrm>
            <a:off x="6513910" y="346473"/>
            <a:ext cx="864394" cy="864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195B5AB-0181-4110-B657-B21ECC88F0E6}"/>
              </a:ext>
            </a:extLst>
          </p:cNvPr>
          <p:cNvSpPr/>
          <p:nvPr/>
        </p:nvSpPr>
        <p:spPr>
          <a:xfrm>
            <a:off x="6461522" y="1372791"/>
            <a:ext cx="589359" cy="5417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7174" name="Picture 10">
            <a:extLst>
              <a:ext uri="{FF2B5EF4-FFF2-40B4-BE49-F238E27FC236}">
                <a16:creationId xmlns:a16="http://schemas.microsoft.com/office/drawing/2014/main" id="{F85C3962-C2EC-92DC-F2E5-EDBF8467F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00" y="2594742"/>
            <a:ext cx="2245729" cy="324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EBEB8EB9-488D-437D-905F-5C2FBA14AEDD}"/>
              </a:ext>
            </a:extLst>
          </p:cNvPr>
          <p:cNvSpPr/>
          <p:nvPr/>
        </p:nvSpPr>
        <p:spPr>
          <a:xfrm>
            <a:off x="-400842" y="59950"/>
            <a:ext cx="7255100" cy="1759531"/>
          </a:xfrm>
          <a:prstGeom prst="wedgeEllipseCallout">
            <a:avLst>
              <a:gd name="adj1" fmla="val -28704"/>
              <a:gd name="adj2" fmla="val 75494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200" dirty="0"/>
              <a:t>					</a:t>
            </a:r>
            <a:endParaRPr lang="en-US" sz="32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125C8F7A-ED96-4BA9-94A7-A0622600DF1E}"/>
              </a:ext>
            </a:extLst>
          </p:cNvPr>
          <p:cNvSpPr/>
          <p:nvPr/>
        </p:nvSpPr>
        <p:spPr>
          <a:xfrm>
            <a:off x="2546562" y="1799733"/>
            <a:ext cx="6287773" cy="3524105"/>
          </a:xfrm>
          <a:prstGeom prst="wedgeEllipseCallout">
            <a:avLst>
              <a:gd name="adj1" fmla="val -77633"/>
              <a:gd name="adj2" fmla="val -20705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/>
            <a:endParaRPr lang="en-US" sz="4400" dirty="0">
              <a:solidFill>
                <a:schemeClr val="accent4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219170"/>
            <a:endParaRPr lang="en-US" sz="4400" dirty="0">
              <a:solidFill>
                <a:schemeClr val="accent4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219170"/>
            <a:r>
              <a:rPr lang="en-US" sz="44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 &gt;</a:t>
            </a:r>
          </a:p>
          <a:p>
            <a:pPr algn="ctr" defTabSz="1219170"/>
            <a:r>
              <a:rPr lang="vi-VN" sz="44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44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&lt;</a:t>
            </a:r>
          </a:p>
          <a:p>
            <a:pPr algn="ctr" defTabSz="1219170"/>
            <a:r>
              <a:rPr lang="en-US" sz="44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 =</a:t>
            </a:r>
          </a:p>
          <a:p>
            <a:pPr algn="ctr" defTabSz="1219170"/>
            <a:endParaRPr lang="en-US" sz="4400" dirty="0">
              <a:solidFill>
                <a:schemeClr val="accent4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219170"/>
            <a:endParaRPr lang="en-US" sz="4400" dirty="0">
              <a:solidFill>
                <a:schemeClr val="accent4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1833" y="520316"/>
            <a:ext cx="56250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&lt; =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25….52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2FE26BB-BD95-9697-ED33-222D15356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100" y="4743450"/>
            <a:ext cx="342900" cy="40005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sz="1350" kern="1200">
              <a:solidFill>
                <a:srgbClr val="000000"/>
              </a:solidFill>
              <a:ea typeface="+mn-ea"/>
            </a:endParaRPr>
          </a:p>
        </p:txBody>
      </p:sp>
      <p:pic>
        <p:nvPicPr>
          <p:cNvPr id="10243" name="Picture 16">
            <a:extLst>
              <a:ext uri="{FF2B5EF4-FFF2-40B4-BE49-F238E27FC236}">
                <a16:creationId xmlns:a16="http://schemas.microsoft.com/office/drawing/2014/main" id="{C86752FD-BD41-797F-A6A7-4CD1D1290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0763" y="2939684"/>
            <a:ext cx="3355468" cy="208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>
            <a:extLst>
              <a:ext uri="{FF2B5EF4-FFF2-40B4-BE49-F238E27FC236}">
                <a16:creationId xmlns:a16="http://schemas.microsoft.com/office/drawing/2014/main" id="{5DC70EEB-55C7-48AD-B5C8-8C42BFEEA6BE}"/>
              </a:ext>
            </a:extLst>
          </p:cNvPr>
          <p:cNvSpPr/>
          <p:nvPr/>
        </p:nvSpPr>
        <p:spPr>
          <a:xfrm>
            <a:off x="0" y="-1"/>
            <a:ext cx="4537099" cy="2608895"/>
          </a:xfrm>
          <a:prstGeom prst="wedgeEllipseCallout">
            <a:avLst>
              <a:gd name="adj1" fmla="val -30083"/>
              <a:gd name="adj2" fmla="val 62529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/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53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….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BD0C35FF-4484-4CCC-AE46-ABDE1B350612}"/>
              </a:ext>
            </a:extLst>
          </p:cNvPr>
          <p:cNvSpPr/>
          <p:nvPr/>
        </p:nvSpPr>
        <p:spPr>
          <a:xfrm>
            <a:off x="3476231" y="1047074"/>
            <a:ext cx="5787923" cy="4194149"/>
          </a:xfrm>
          <a:prstGeom prst="wedgeEllipseCallout">
            <a:avLst>
              <a:gd name="adj1" fmla="val -64731"/>
              <a:gd name="adj2" fmla="val -6451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44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53 </a:t>
            </a:r>
            <a:r>
              <a:rPr lang="vi-VN" sz="44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4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44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r>
              <a:rPr lang="en-US" sz="4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44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4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8">
            <a:extLst>
              <a:ext uri="{FF2B5EF4-FFF2-40B4-BE49-F238E27FC236}">
                <a16:creationId xmlns:a16="http://schemas.microsoft.com/office/drawing/2014/main" id="{4BC0AFB6-0975-F56B-CDE6-DEC5994D2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20" y="2740222"/>
            <a:ext cx="1388870" cy="234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662BA505-4C25-440C-A63C-CDD6647BE1B1}"/>
              </a:ext>
            </a:extLst>
          </p:cNvPr>
          <p:cNvSpPr/>
          <p:nvPr/>
        </p:nvSpPr>
        <p:spPr>
          <a:xfrm>
            <a:off x="1233116" y="57924"/>
            <a:ext cx="7405884" cy="2896537"/>
          </a:xfrm>
          <a:prstGeom prst="wedgeEllipseCallout">
            <a:avLst>
              <a:gd name="adj1" fmla="val -39521"/>
              <a:gd name="adj2" fmla="val 63921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/>
            <a:endParaRPr lang="en-US" sz="28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47863" y="352030"/>
            <a:ext cx="51763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35,53,25.</a:t>
            </a:r>
          </a:p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</a:p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 algn="ctr" defTabSz="1219170"/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B8A84C1-1F1C-2339-1F6D-0B44803A5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134" y="4656535"/>
            <a:ext cx="342900" cy="40005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sz="1350" kern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B8B8EB4B-78F7-C9DF-9416-3B3E4854F530}"/>
              </a:ext>
            </a:extLst>
          </p:cNvPr>
          <p:cNvSpPr/>
          <p:nvPr/>
        </p:nvSpPr>
        <p:spPr>
          <a:xfrm>
            <a:off x="2467778" y="3065681"/>
            <a:ext cx="6274602" cy="2077819"/>
          </a:xfrm>
          <a:prstGeom prst="wedgeEllipseCallout">
            <a:avLst>
              <a:gd name="adj1" fmla="val -60149"/>
              <a:gd name="adj2" fmla="val -2743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</a:t>
            </a:r>
          </a:p>
          <a:p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53</a:t>
            </a:r>
          </a:p>
          <a:p>
            <a:pPr algn="ctr"/>
            <a:endParaRPr lang="en-US" sz="4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AC572B-3A97-A3A6-ADBF-64BF71D9DACC}"/>
              </a:ext>
            </a:extLst>
          </p:cNvPr>
          <p:cNvSpPr txBox="1"/>
          <p:nvPr/>
        </p:nvSpPr>
        <p:spPr>
          <a:xfrm>
            <a:off x="955873" y="69781"/>
            <a:ext cx="1350168" cy="49244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A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0579CA-D12F-6C4B-3895-EFEFC4D7806D}"/>
              </a:ext>
            </a:extLst>
          </p:cNvPr>
          <p:cNvSpPr txBox="1"/>
          <p:nvPr/>
        </p:nvSpPr>
        <p:spPr>
          <a:xfrm>
            <a:off x="7059814" y="53289"/>
            <a:ext cx="1350168" cy="49244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B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CF6C73-7A24-5632-D35C-5E1F60C46941}"/>
              </a:ext>
            </a:extLst>
          </p:cNvPr>
          <p:cNvSpPr txBox="1"/>
          <p:nvPr/>
        </p:nvSpPr>
        <p:spPr>
          <a:xfrm>
            <a:off x="4016018" y="2824240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4F52A0-EB22-D13F-42CF-6D981DB6CA89}"/>
              </a:ext>
            </a:extLst>
          </p:cNvPr>
          <p:cNvSpPr txBox="1"/>
          <p:nvPr/>
        </p:nvSpPr>
        <p:spPr>
          <a:xfrm>
            <a:off x="1220181" y="2157192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237C0A8-7E72-F9BF-EAE1-96B405FA2280}"/>
              </a:ext>
            </a:extLst>
          </p:cNvPr>
          <p:cNvSpPr txBox="1"/>
          <p:nvPr/>
        </p:nvSpPr>
        <p:spPr>
          <a:xfrm>
            <a:off x="1220181" y="2557302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4BD9D6-C752-7DA5-8D25-87FD1D190607}"/>
              </a:ext>
            </a:extLst>
          </p:cNvPr>
          <p:cNvSpPr txBox="1"/>
          <p:nvPr/>
        </p:nvSpPr>
        <p:spPr>
          <a:xfrm>
            <a:off x="1220181" y="3073938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190D131-84C5-ACF4-7E58-7D1377568C62}"/>
              </a:ext>
            </a:extLst>
          </p:cNvPr>
          <p:cNvSpPr txBox="1"/>
          <p:nvPr/>
        </p:nvSpPr>
        <p:spPr>
          <a:xfrm>
            <a:off x="1220181" y="3564350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43E9BA9-5361-A3CE-8F57-11F42EE0C2D4}"/>
              </a:ext>
            </a:extLst>
          </p:cNvPr>
          <p:cNvSpPr txBox="1"/>
          <p:nvPr/>
        </p:nvSpPr>
        <p:spPr>
          <a:xfrm>
            <a:off x="1220181" y="4019143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8FC9D95-1539-06B7-CE59-424A8FF5652A}"/>
              </a:ext>
            </a:extLst>
          </p:cNvPr>
          <p:cNvSpPr txBox="1"/>
          <p:nvPr/>
        </p:nvSpPr>
        <p:spPr>
          <a:xfrm>
            <a:off x="1220181" y="4504817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04F36B5-F069-FFB5-A27A-DF194F412259}"/>
              </a:ext>
            </a:extLst>
          </p:cNvPr>
          <p:cNvSpPr txBox="1"/>
          <p:nvPr/>
        </p:nvSpPr>
        <p:spPr>
          <a:xfrm>
            <a:off x="7480721" y="807327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8A0611-414B-27F9-0EB3-D699B136478E}"/>
              </a:ext>
            </a:extLst>
          </p:cNvPr>
          <p:cNvSpPr txBox="1"/>
          <p:nvPr/>
        </p:nvSpPr>
        <p:spPr>
          <a:xfrm>
            <a:off x="7480721" y="1278815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89B55E-C76B-13F3-4F65-F05648BEE98F}"/>
              </a:ext>
            </a:extLst>
          </p:cNvPr>
          <p:cNvSpPr txBox="1"/>
          <p:nvPr/>
        </p:nvSpPr>
        <p:spPr>
          <a:xfrm>
            <a:off x="7480721" y="1764489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DBDE6C-E194-A89A-EED7-05996A6EF036}"/>
              </a:ext>
            </a:extLst>
          </p:cNvPr>
          <p:cNvSpPr txBox="1"/>
          <p:nvPr/>
        </p:nvSpPr>
        <p:spPr>
          <a:xfrm>
            <a:off x="7480721" y="2203935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6F88CD8-2406-598F-320A-6437EBD026C0}"/>
              </a:ext>
            </a:extLst>
          </p:cNvPr>
          <p:cNvSpPr txBox="1"/>
          <p:nvPr/>
        </p:nvSpPr>
        <p:spPr>
          <a:xfrm>
            <a:off x="7480721" y="2604045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E9532EF-09E2-4F76-4F36-EE1373CCD59A}"/>
              </a:ext>
            </a:extLst>
          </p:cNvPr>
          <p:cNvSpPr txBox="1"/>
          <p:nvPr/>
        </p:nvSpPr>
        <p:spPr>
          <a:xfrm>
            <a:off x="7480721" y="3120681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24D8B86-DFCF-F46B-A0FA-7948E2E39F18}"/>
              </a:ext>
            </a:extLst>
          </p:cNvPr>
          <p:cNvSpPr txBox="1"/>
          <p:nvPr/>
        </p:nvSpPr>
        <p:spPr>
          <a:xfrm>
            <a:off x="7480721" y="3611093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719A5D3-DF5F-36F7-70D2-7DFFEE1C650F}"/>
              </a:ext>
            </a:extLst>
          </p:cNvPr>
          <p:cNvSpPr txBox="1"/>
          <p:nvPr/>
        </p:nvSpPr>
        <p:spPr>
          <a:xfrm>
            <a:off x="7480721" y="4065886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D453F1C-114A-69AE-14B6-6528688D1131}"/>
              </a:ext>
            </a:extLst>
          </p:cNvPr>
          <p:cNvSpPr txBox="1"/>
          <p:nvPr/>
        </p:nvSpPr>
        <p:spPr>
          <a:xfrm>
            <a:off x="7480721" y="4551560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53AEEB8-4A89-1237-5847-1754C4F54DCA}"/>
              </a:ext>
            </a:extLst>
          </p:cNvPr>
          <p:cNvSpPr txBox="1"/>
          <p:nvPr/>
        </p:nvSpPr>
        <p:spPr>
          <a:xfrm>
            <a:off x="717142" y="4630612"/>
            <a:ext cx="1756170" cy="49244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90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94D110-8F2D-57D9-D990-3609098A2B15}"/>
              </a:ext>
            </a:extLst>
          </p:cNvPr>
          <p:cNvSpPr txBox="1"/>
          <p:nvPr/>
        </p:nvSpPr>
        <p:spPr>
          <a:xfrm>
            <a:off x="717142" y="630935"/>
            <a:ext cx="1756170" cy="492443"/>
          </a:xfrm>
          <a:prstGeom prst="rect">
            <a:avLst/>
          </a:prstGeom>
          <a:solidFill>
            <a:srgbClr val="A89DEA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10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61AB7C1-D299-E3C6-1AAD-831CEBADE38E}"/>
              </a:ext>
            </a:extLst>
          </p:cNvPr>
          <p:cNvSpPr txBox="1"/>
          <p:nvPr/>
        </p:nvSpPr>
        <p:spPr>
          <a:xfrm>
            <a:off x="717142" y="1117345"/>
            <a:ext cx="1756170" cy="492443"/>
          </a:xfrm>
          <a:prstGeom prst="rect">
            <a:avLst/>
          </a:prstGeom>
          <a:solidFill>
            <a:srgbClr val="7BA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20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991DCB7-A12B-00DF-ABB3-EF5536C9042C}"/>
              </a:ext>
            </a:extLst>
          </p:cNvPr>
          <p:cNvSpPr txBox="1"/>
          <p:nvPr/>
        </p:nvSpPr>
        <p:spPr>
          <a:xfrm>
            <a:off x="717142" y="1599016"/>
            <a:ext cx="1756170" cy="492443"/>
          </a:xfrm>
          <a:prstGeom prst="rect">
            <a:avLst/>
          </a:prstGeom>
          <a:solidFill>
            <a:srgbClr val="FD7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30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3CA8EEE-5AE9-9FF9-A1E9-3666C5AE70F1}"/>
              </a:ext>
            </a:extLst>
          </p:cNvPr>
          <p:cNvSpPr txBox="1"/>
          <p:nvPr/>
        </p:nvSpPr>
        <p:spPr>
          <a:xfrm>
            <a:off x="717142" y="2087401"/>
            <a:ext cx="1756170" cy="49244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40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92AC77A-B72E-814C-8555-841EC20246E0}"/>
              </a:ext>
            </a:extLst>
          </p:cNvPr>
          <p:cNvSpPr txBox="1"/>
          <p:nvPr/>
        </p:nvSpPr>
        <p:spPr>
          <a:xfrm>
            <a:off x="717142" y="2592484"/>
            <a:ext cx="1756170" cy="49244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50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3C14073-6B75-31D5-6105-F65784AA07E8}"/>
              </a:ext>
            </a:extLst>
          </p:cNvPr>
          <p:cNvSpPr txBox="1"/>
          <p:nvPr/>
        </p:nvSpPr>
        <p:spPr>
          <a:xfrm>
            <a:off x="717142" y="3089064"/>
            <a:ext cx="1756170" cy="49244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60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00BB9-22EE-57F6-0514-FEFB17D8F838}"/>
              </a:ext>
            </a:extLst>
          </p:cNvPr>
          <p:cNvSpPr txBox="1"/>
          <p:nvPr/>
        </p:nvSpPr>
        <p:spPr>
          <a:xfrm>
            <a:off x="717142" y="3603574"/>
            <a:ext cx="1756170" cy="492443"/>
          </a:xfrm>
          <a:prstGeom prst="rect">
            <a:avLst/>
          </a:prstGeom>
          <a:solidFill>
            <a:srgbClr val="FFDCE9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70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973EAF4-6B4C-5A8F-81A3-06BF07FC869D}"/>
              </a:ext>
            </a:extLst>
          </p:cNvPr>
          <p:cNvSpPr txBox="1"/>
          <p:nvPr/>
        </p:nvSpPr>
        <p:spPr>
          <a:xfrm>
            <a:off x="717142" y="4108778"/>
            <a:ext cx="1756170" cy="4924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80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6D8A639-8E04-489B-E272-37FC9E53AB59}"/>
              </a:ext>
            </a:extLst>
          </p:cNvPr>
          <p:cNvSpPr txBox="1"/>
          <p:nvPr/>
        </p:nvSpPr>
        <p:spPr>
          <a:xfrm>
            <a:off x="6977682" y="4630612"/>
            <a:ext cx="1756170" cy="492443"/>
          </a:xfrm>
          <a:prstGeom prst="rect">
            <a:avLst/>
          </a:prstGeom>
          <a:solidFill>
            <a:srgbClr val="5188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9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50FEDCB-93A1-3624-C6AF-8400C1689768}"/>
              </a:ext>
            </a:extLst>
          </p:cNvPr>
          <p:cNvSpPr txBox="1"/>
          <p:nvPr/>
        </p:nvSpPr>
        <p:spPr>
          <a:xfrm>
            <a:off x="6977682" y="663038"/>
            <a:ext cx="1756170" cy="49244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1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49B9975-F2F7-927E-AAB5-85EC81B0705A}"/>
              </a:ext>
            </a:extLst>
          </p:cNvPr>
          <p:cNvSpPr txBox="1"/>
          <p:nvPr/>
        </p:nvSpPr>
        <p:spPr>
          <a:xfrm>
            <a:off x="6977682" y="1144155"/>
            <a:ext cx="1756170" cy="4924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2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A453248-61D2-71C1-AE54-F64272837C3E}"/>
              </a:ext>
            </a:extLst>
          </p:cNvPr>
          <p:cNvSpPr txBox="1"/>
          <p:nvPr/>
        </p:nvSpPr>
        <p:spPr>
          <a:xfrm>
            <a:off x="6977682" y="1627204"/>
            <a:ext cx="1756170" cy="49244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3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014137B-4AE8-0E8C-C796-5F14FBC8D0D1}"/>
              </a:ext>
            </a:extLst>
          </p:cNvPr>
          <p:cNvSpPr txBox="1"/>
          <p:nvPr/>
        </p:nvSpPr>
        <p:spPr>
          <a:xfrm>
            <a:off x="6977682" y="2117552"/>
            <a:ext cx="1756170" cy="49244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4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6F9C7FF-B924-0C79-4C0E-AB2AB12E6323}"/>
              </a:ext>
            </a:extLst>
          </p:cNvPr>
          <p:cNvSpPr txBox="1"/>
          <p:nvPr/>
        </p:nvSpPr>
        <p:spPr>
          <a:xfrm>
            <a:off x="6977682" y="2604044"/>
            <a:ext cx="1756170" cy="492443"/>
          </a:xfrm>
          <a:prstGeom prst="rect">
            <a:avLst/>
          </a:prstGeom>
          <a:solidFill>
            <a:srgbClr val="FD7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5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EAE87D7-7910-94DB-E6F3-0A24674A6204}"/>
              </a:ext>
            </a:extLst>
          </p:cNvPr>
          <p:cNvSpPr txBox="1"/>
          <p:nvPr/>
        </p:nvSpPr>
        <p:spPr>
          <a:xfrm>
            <a:off x="6977682" y="3128438"/>
            <a:ext cx="1756170" cy="492443"/>
          </a:xfrm>
          <a:prstGeom prst="rect">
            <a:avLst/>
          </a:prstGeom>
          <a:solidFill>
            <a:srgbClr val="FFDCE9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6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EADAA86-47A9-5FF3-3B57-6CEB45B5424E}"/>
              </a:ext>
            </a:extLst>
          </p:cNvPr>
          <p:cNvSpPr txBox="1"/>
          <p:nvPr/>
        </p:nvSpPr>
        <p:spPr>
          <a:xfrm>
            <a:off x="6977682" y="3631762"/>
            <a:ext cx="1756170" cy="492443"/>
          </a:xfrm>
          <a:prstGeom prst="rect">
            <a:avLst/>
          </a:prstGeom>
          <a:solidFill>
            <a:srgbClr val="7DA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7</a:t>
            </a:r>
            <a:endParaRPr lang="en-US" sz="2600" b="1" dirty="0">
              <a:latin typeface="Times  New Roman\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C93CFDB-F41A-4C68-5083-C4A2E3F194CE}"/>
              </a:ext>
            </a:extLst>
          </p:cNvPr>
          <p:cNvSpPr txBox="1"/>
          <p:nvPr/>
        </p:nvSpPr>
        <p:spPr>
          <a:xfrm>
            <a:off x="6977682" y="4128860"/>
            <a:ext cx="1756170" cy="492443"/>
          </a:xfrm>
          <a:prstGeom prst="rect">
            <a:avLst/>
          </a:prstGeom>
          <a:solidFill>
            <a:srgbClr val="675893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>
                <a:latin typeface="Times  New Roman\"/>
              </a:rPr>
              <a:t>8</a:t>
            </a:r>
            <a:endParaRPr lang="en-US" sz="2600" b="1" dirty="0">
              <a:latin typeface="Times  New Roman\"/>
            </a:endParaRPr>
          </a:p>
        </p:txBody>
      </p:sp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12000177-5E57-6B30-22DC-615A2855E7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244711"/>
              </p:ext>
            </p:extLst>
          </p:nvPr>
        </p:nvGraphicFramePr>
        <p:xfrm>
          <a:off x="3496265" y="2020801"/>
          <a:ext cx="2625732" cy="1447801"/>
        </p:xfrm>
        <a:graphic>
          <a:graphicData uri="http://schemas.openxmlformats.org/drawingml/2006/table">
            <a:tbl>
              <a:tblPr firstRow="1" bandRow="1">
                <a:tableStyleId>{31713E40-3CA6-45B9-892C-0913DECC1EA1}</a:tableStyleId>
              </a:tblPr>
              <a:tblGrid>
                <a:gridCol w="1312866">
                  <a:extLst>
                    <a:ext uri="{9D8B030D-6E8A-4147-A177-3AD203B41FA5}">
                      <a16:colId xmlns:a16="http://schemas.microsoft.com/office/drawing/2014/main" val="2323676912"/>
                    </a:ext>
                  </a:extLst>
                </a:gridCol>
                <a:gridCol w="1312866">
                  <a:extLst>
                    <a:ext uri="{9D8B030D-6E8A-4147-A177-3AD203B41FA5}">
                      <a16:colId xmlns:a16="http://schemas.microsoft.com/office/drawing/2014/main" val="364448281"/>
                    </a:ext>
                  </a:extLst>
                </a:gridCol>
              </a:tblGrid>
              <a:tr h="620406">
                <a:tc>
                  <a:txBody>
                    <a:bodyPr/>
                    <a:lstStyle/>
                    <a:p>
                      <a:pPr algn="ctr"/>
                      <a:r>
                        <a:rPr lang="vi-VN" sz="2400" b="1" dirty="0">
                          <a:latin typeface="Times  New Roman"/>
                        </a:rPr>
                        <a:t>Chục</a:t>
                      </a:r>
                      <a:endParaRPr lang="en-US" sz="2400" b="1" dirty="0">
                        <a:latin typeface="Times  New Roman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b="1" dirty="0">
                          <a:latin typeface="Times  New Roman"/>
                        </a:rPr>
                        <a:t>Đơn vị</a:t>
                      </a:r>
                      <a:endParaRPr lang="en-US" sz="2400" b="1" dirty="0">
                        <a:latin typeface="Times  New Roman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57640"/>
                  </a:ext>
                </a:extLst>
              </a:tr>
              <a:tr h="82739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82636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7C271C7E-A374-C880-373C-8644DDEBFC71}"/>
              </a:ext>
            </a:extLst>
          </p:cNvPr>
          <p:cNvSpPr txBox="1"/>
          <p:nvPr/>
        </p:nvSpPr>
        <p:spPr>
          <a:xfrm>
            <a:off x="4016014" y="2831058"/>
            <a:ext cx="453636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1</a:t>
            </a:r>
          </a:p>
        </p:txBody>
      </p:sp>
      <p:sp>
        <p:nvSpPr>
          <p:cNvPr id="73" name="Smiley Face 72">
            <a:extLst>
              <a:ext uri="{FF2B5EF4-FFF2-40B4-BE49-F238E27FC236}">
                <a16:creationId xmlns:a16="http://schemas.microsoft.com/office/drawing/2014/main" id="{391A0A2F-A5A9-1C9E-82B5-E2B34DDC2C06}"/>
              </a:ext>
            </a:extLst>
          </p:cNvPr>
          <p:cNvSpPr/>
          <p:nvPr/>
        </p:nvSpPr>
        <p:spPr>
          <a:xfrm>
            <a:off x="4290869" y="4322431"/>
            <a:ext cx="820132" cy="674829"/>
          </a:xfrm>
          <a:prstGeom prst="smileyFac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FC4E069-8DB7-C71B-5A48-FF7B14244F6B}"/>
              </a:ext>
            </a:extLst>
          </p:cNvPr>
          <p:cNvSpPr txBox="1"/>
          <p:nvPr/>
        </p:nvSpPr>
        <p:spPr>
          <a:xfrm>
            <a:off x="5318761" y="2822017"/>
            <a:ext cx="6557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1</a:t>
            </a:r>
            <a:endParaRPr lang="en-US" sz="2600" b="1" dirty="0">
              <a:latin typeface="Times 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67E885F-68C3-2763-4AA6-568A86CC7E8E}"/>
              </a:ext>
            </a:extLst>
          </p:cNvPr>
          <p:cNvSpPr txBox="1"/>
          <p:nvPr/>
        </p:nvSpPr>
        <p:spPr>
          <a:xfrm>
            <a:off x="5338563" y="2827716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2CF01B9-B16A-1D7D-A825-B8B966BCB1B0}"/>
              </a:ext>
            </a:extLst>
          </p:cNvPr>
          <p:cNvSpPr txBox="1"/>
          <p:nvPr/>
        </p:nvSpPr>
        <p:spPr>
          <a:xfrm>
            <a:off x="4007088" y="2841615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90D78DA-0D3B-4BC2-577B-691FD0C44FE2}"/>
              </a:ext>
            </a:extLst>
          </p:cNvPr>
          <p:cNvSpPr txBox="1"/>
          <p:nvPr/>
        </p:nvSpPr>
        <p:spPr>
          <a:xfrm>
            <a:off x="5347493" y="2827716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 New Roman"/>
              </a:rPr>
              <a:t>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1D3A27A-E064-C33E-2937-509FFADFDDDC}"/>
              </a:ext>
            </a:extLst>
          </p:cNvPr>
          <p:cNvSpPr txBox="1"/>
          <p:nvPr/>
        </p:nvSpPr>
        <p:spPr>
          <a:xfrm>
            <a:off x="3998158" y="2817422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4</a:t>
            </a:r>
            <a:endParaRPr lang="en-US" sz="2600" b="1" dirty="0">
              <a:latin typeface="Times  New Roman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5E71A11-1591-18E8-5506-FB982759A316}"/>
              </a:ext>
            </a:extLst>
          </p:cNvPr>
          <p:cNvSpPr txBox="1"/>
          <p:nvPr/>
        </p:nvSpPr>
        <p:spPr>
          <a:xfrm>
            <a:off x="5338562" y="2817422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4</a:t>
            </a:r>
            <a:endParaRPr lang="en-US" sz="2600" b="1" dirty="0">
              <a:latin typeface="Times  New Roman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DF30FFE-BDDB-719C-6667-729F395CCB4E}"/>
              </a:ext>
            </a:extLst>
          </p:cNvPr>
          <p:cNvSpPr txBox="1"/>
          <p:nvPr/>
        </p:nvSpPr>
        <p:spPr>
          <a:xfrm>
            <a:off x="4033878" y="2817422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5</a:t>
            </a:r>
            <a:endParaRPr lang="en-US" sz="2600" b="1" dirty="0">
              <a:latin typeface="Times  New Roman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857C1A4-8930-430C-BD98-BB22C20A4E83}"/>
              </a:ext>
            </a:extLst>
          </p:cNvPr>
          <p:cNvSpPr txBox="1"/>
          <p:nvPr/>
        </p:nvSpPr>
        <p:spPr>
          <a:xfrm>
            <a:off x="5347492" y="2817422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5</a:t>
            </a:r>
            <a:endParaRPr lang="en-US" sz="2600" b="1" dirty="0">
              <a:latin typeface="Times  New Roman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86CE7DE-2016-2E1D-494F-271489E1E9B0}"/>
              </a:ext>
            </a:extLst>
          </p:cNvPr>
          <p:cNvSpPr txBox="1"/>
          <p:nvPr/>
        </p:nvSpPr>
        <p:spPr>
          <a:xfrm>
            <a:off x="4016017" y="2841614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6</a:t>
            </a:r>
            <a:endParaRPr lang="en-US" sz="2600" b="1" dirty="0">
              <a:latin typeface="Times  New Roman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DE771F3-4352-C013-7A26-B809EAA0C6D8}"/>
              </a:ext>
            </a:extLst>
          </p:cNvPr>
          <p:cNvSpPr txBox="1"/>
          <p:nvPr/>
        </p:nvSpPr>
        <p:spPr>
          <a:xfrm>
            <a:off x="5338561" y="2859621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6</a:t>
            </a:r>
            <a:endParaRPr lang="en-US" sz="2600" b="1" dirty="0">
              <a:latin typeface="Times  New Roman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07DC749-7034-E328-B2D5-40DAC4B1FD43}"/>
              </a:ext>
            </a:extLst>
          </p:cNvPr>
          <p:cNvSpPr txBox="1"/>
          <p:nvPr/>
        </p:nvSpPr>
        <p:spPr>
          <a:xfrm>
            <a:off x="4022567" y="2845261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7</a:t>
            </a:r>
            <a:endParaRPr lang="en-US" sz="2600" b="1" dirty="0">
              <a:latin typeface="Times  New Roman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8C11515-7FBE-14BE-8977-28D5364F65E4}"/>
              </a:ext>
            </a:extLst>
          </p:cNvPr>
          <p:cNvSpPr txBox="1"/>
          <p:nvPr/>
        </p:nvSpPr>
        <p:spPr>
          <a:xfrm>
            <a:off x="5322295" y="2859621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7</a:t>
            </a:r>
            <a:endParaRPr lang="en-US" sz="2600" b="1" dirty="0">
              <a:latin typeface="Times  New Roman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721B52A-BDD7-F691-2419-C076BA4C59E2}"/>
              </a:ext>
            </a:extLst>
          </p:cNvPr>
          <p:cNvSpPr txBox="1"/>
          <p:nvPr/>
        </p:nvSpPr>
        <p:spPr>
          <a:xfrm>
            <a:off x="4033876" y="2810603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8</a:t>
            </a:r>
            <a:endParaRPr lang="en-US" sz="2600" b="1" dirty="0">
              <a:latin typeface="Times  New Roman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0EB2E44-87CB-A25D-EC17-AAC853A3D210}"/>
              </a:ext>
            </a:extLst>
          </p:cNvPr>
          <p:cNvSpPr txBox="1"/>
          <p:nvPr/>
        </p:nvSpPr>
        <p:spPr>
          <a:xfrm>
            <a:off x="4006843" y="2841613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9</a:t>
            </a:r>
            <a:endParaRPr lang="en-US" sz="2600" b="1" dirty="0">
              <a:latin typeface="Times  New Roman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6C15641-3B62-E8E7-1110-00E4792721F8}"/>
              </a:ext>
            </a:extLst>
          </p:cNvPr>
          <p:cNvSpPr txBox="1"/>
          <p:nvPr/>
        </p:nvSpPr>
        <p:spPr>
          <a:xfrm>
            <a:off x="5347490" y="2866904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9</a:t>
            </a:r>
            <a:endParaRPr lang="en-US" sz="2600" b="1" dirty="0">
              <a:latin typeface="Times  New Roman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010FA95-52FF-096D-725C-C766E801938A}"/>
              </a:ext>
            </a:extLst>
          </p:cNvPr>
          <p:cNvSpPr txBox="1"/>
          <p:nvPr/>
        </p:nvSpPr>
        <p:spPr>
          <a:xfrm>
            <a:off x="5338253" y="2824240"/>
            <a:ext cx="75009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Times  New Roman"/>
              </a:rPr>
              <a:t>8</a:t>
            </a:r>
            <a:endParaRPr lang="en-US" sz="2600" b="1" dirty="0">
              <a:latin typeface="Times  New Roman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B18060-7D47-8ECC-2579-73BFFF0FE63A}"/>
              </a:ext>
            </a:extLst>
          </p:cNvPr>
          <p:cNvSpPr txBox="1"/>
          <p:nvPr/>
        </p:nvSpPr>
        <p:spPr>
          <a:xfrm>
            <a:off x="717142" y="4613982"/>
            <a:ext cx="1756170" cy="49244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7141590-CD51-3F5C-7EB2-669611D15DFC}"/>
              </a:ext>
            </a:extLst>
          </p:cNvPr>
          <p:cNvSpPr txBox="1"/>
          <p:nvPr/>
        </p:nvSpPr>
        <p:spPr>
          <a:xfrm>
            <a:off x="717142" y="624902"/>
            <a:ext cx="1756170" cy="492443"/>
          </a:xfrm>
          <a:prstGeom prst="rect">
            <a:avLst/>
          </a:prstGeom>
          <a:solidFill>
            <a:srgbClr val="A89DEA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B1D409B-B8F7-E0F2-5030-373A0C5FD95A}"/>
              </a:ext>
            </a:extLst>
          </p:cNvPr>
          <p:cNvSpPr txBox="1"/>
          <p:nvPr/>
        </p:nvSpPr>
        <p:spPr>
          <a:xfrm>
            <a:off x="717142" y="1111312"/>
            <a:ext cx="1756170" cy="492443"/>
          </a:xfrm>
          <a:prstGeom prst="rect">
            <a:avLst/>
          </a:prstGeom>
          <a:solidFill>
            <a:srgbClr val="7BA7FF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6FBE52D-2619-E1B2-F745-CD89F3E66BE5}"/>
              </a:ext>
            </a:extLst>
          </p:cNvPr>
          <p:cNvSpPr txBox="1"/>
          <p:nvPr/>
        </p:nvSpPr>
        <p:spPr>
          <a:xfrm>
            <a:off x="717142" y="1615821"/>
            <a:ext cx="1756170" cy="492443"/>
          </a:xfrm>
          <a:prstGeom prst="rect">
            <a:avLst/>
          </a:prstGeom>
          <a:solidFill>
            <a:srgbClr val="FD7B9A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8B5617-81FD-700B-6DF0-26CEB076B62A}"/>
              </a:ext>
            </a:extLst>
          </p:cNvPr>
          <p:cNvSpPr txBox="1"/>
          <p:nvPr/>
        </p:nvSpPr>
        <p:spPr>
          <a:xfrm>
            <a:off x="717142" y="2103939"/>
            <a:ext cx="1756170" cy="49244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84AF422-8F36-A1E7-0B2C-AB63D734FE75}"/>
              </a:ext>
            </a:extLst>
          </p:cNvPr>
          <p:cNvSpPr txBox="1"/>
          <p:nvPr/>
        </p:nvSpPr>
        <p:spPr>
          <a:xfrm>
            <a:off x="717142" y="2587853"/>
            <a:ext cx="1756170" cy="49244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5E84CAC-25FA-920B-C86E-F6FC7EBF3135}"/>
              </a:ext>
            </a:extLst>
          </p:cNvPr>
          <p:cNvSpPr txBox="1"/>
          <p:nvPr/>
        </p:nvSpPr>
        <p:spPr>
          <a:xfrm>
            <a:off x="717142" y="3072402"/>
            <a:ext cx="1756170" cy="49244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3E6DE3F-A391-E17D-AF4D-8043246F2F24}"/>
              </a:ext>
            </a:extLst>
          </p:cNvPr>
          <p:cNvSpPr txBox="1"/>
          <p:nvPr/>
        </p:nvSpPr>
        <p:spPr>
          <a:xfrm>
            <a:off x="717142" y="3595062"/>
            <a:ext cx="1756170" cy="492443"/>
          </a:xfrm>
          <a:prstGeom prst="rect">
            <a:avLst/>
          </a:prstGeom>
          <a:solidFill>
            <a:srgbClr val="FFDCE9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2244253-1E2A-E40A-0E8D-19E6088A78DA}"/>
              </a:ext>
            </a:extLst>
          </p:cNvPr>
          <p:cNvSpPr txBox="1"/>
          <p:nvPr/>
        </p:nvSpPr>
        <p:spPr>
          <a:xfrm>
            <a:off x="717142" y="4108777"/>
            <a:ext cx="1756170" cy="4924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9AE1555-E302-88EA-FA03-F1139A10F373}"/>
              </a:ext>
            </a:extLst>
          </p:cNvPr>
          <p:cNvSpPr txBox="1"/>
          <p:nvPr/>
        </p:nvSpPr>
        <p:spPr>
          <a:xfrm>
            <a:off x="6977682" y="4630612"/>
            <a:ext cx="1756170" cy="492443"/>
          </a:xfrm>
          <a:prstGeom prst="rect">
            <a:avLst/>
          </a:prstGeom>
          <a:solidFill>
            <a:srgbClr val="518896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EDF0A05-70AA-31AB-91B5-27768C911032}"/>
              </a:ext>
            </a:extLst>
          </p:cNvPr>
          <p:cNvSpPr txBox="1"/>
          <p:nvPr/>
        </p:nvSpPr>
        <p:spPr>
          <a:xfrm>
            <a:off x="6977682" y="663038"/>
            <a:ext cx="1756170" cy="49244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38AF919-743D-B0EB-E8FB-CC091445CD07}"/>
              </a:ext>
            </a:extLst>
          </p:cNvPr>
          <p:cNvSpPr txBox="1"/>
          <p:nvPr/>
        </p:nvSpPr>
        <p:spPr>
          <a:xfrm>
            <a:off x="6977682" y="1144155"/>
            <a:ext cx="1756170" cy="4924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304EB6B-7DE7-5A79-9053-98BBF87B38C1}"/>
              </a:ext>
            </a:extLst>
          </p:cNvPr>
          <p:cNvSpPr txBox="1"/>
          <p:nvPr/>
        </p:nvSpPr>
        <p:spPr>
          <a:xfrm>
            <a:off x="6977682" y="1627204"/>
            <a:ext cx="1756170" cy="49244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C32390E-08DA-C7CB-D96D-C9679EA9C11F}"/>
              </a:ext>
            </a:extLst>
          </p:cNvPr>
          <p:cNvSpPr txBox="1"/>
          <p:nvPr/>
        </p:nvSpPr>
        <p:spPr>
          <a:xfrm>
            <a:off x="6977682" y="2117552"/>
            <a:ext cx="1756170" cy="49244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D6CF7E-4F2A-55CF-ABE6-DB8AA7AFF1F3}"/>
              </a:ext>
            </a:extLst>
          </p:cNvPr>
          <p:cNvSpPr txBox="1"/>
          <p:nvPr/>
        </p:nvSpPr>
        <p:spPr>
          <a:xfrm>
            <a:off x="6977682" y="2613471"/>
            <a:ext cx="1756170" cy="492443"/>
          </a:xfrm>
          <a:prstGeom prst="rect">
            <a:avLst/>
          </a:prstGeom>
          <a:solidFill>
            <a:srgbClr val="FD7B9A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CC7EAFC-6144-8DA0-80E6-FE7DF2162B9C}"/>
              </a:ext>
            </a:extLst>
          </p:cNvPr>
          <p:cNvSpPr txBox="1"/>
          <p:nvPr/>
        </p:nvSpPr>
        <p:spPr>
          <a:xfrm>
            <a:off x="6977682" y="3128438"/>
            <a:ext cx="1756170" cy="492443"/>
          </a:xfrm>
          <a:prstGeom prst="rect">
            <a:avLst/>
          </a:prstGeom>
          <a:solidFill>
            <a:srgbClr val="FFDCE9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EDA35FD-6408-D160-1489-961C6F5CCF06}"/>
              </a:ext>
            </a:extLst>
          </p:cNvPr>
          <p:cNvSpPr txBox="1"/>
          <p:nvPr/>
        </p:nvSpPr>
        <p:spPr>
          <a:xfrm>
            <a:off x="6977682" y="3631762"/>
            <a:ext cx="1756170" cy="492443"/>
          </a:xfrm>
          <a:prstGeom prst="rect">
            <a:avLst/>
          </a:prstGeom>
          <a:solidFill>
            <a:srgbClr val="7DA6FF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F454689E-1C5D-30DF-6238-652B47FFB3B5}"/>
              </a:ext>
            </a:extLst>
          </p:cNvPr>
          <p:cNvSpPr txBox="1"/>
          <p:nvPr/>
        </p:nvSpPr>
        <p:spPr>
          <a:xfrm>
            <a:off x="6977682" y="4128860"/>
            <a:ext cx="1756170" cy="492443"/>
          </a:xfrm>
          <a:prstGeom prst="rect">
            <a:avLst/>
          </a:prstGeom>
          <a:solidFill>
            <a:srgbClr val="675893"/>
          </a:solidFill>
        </p:spPr>
        <p:txBody>
          <a:bodyPr wrap="square" rtlCol="0">
            <a:spAutoFit/>
          </a:bodyPr>
          <a:lstStyle/>
          <a:p>
            <a:pPr algn="ctr"/>
            <a:endParaRPr lang="en-US" sz="2600" b="1" dirty="0">
              <a:latin typeface="Times  New Roman\"/>
            </a:endParaRPr>
          </a:p>
        </p:txBody>
      </p:sp>
    </p:spTree>
    <p:extLst>
      <p:ext uri="{BB962C8B-B14F-4D97-AF65-F5344CB8AC3E}">
        <p14:creationId xmlns:p14="http://schemas.microsoft.com/office/powerpoint/2010/main" val="50005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>
                      <p:stCondLst>
                        <p:cond delay="0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72" grpId="0"/>
      <p:bldP spid="72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  <p:bldP spid="87" grpId="0"/>
      <p:bldP spid="87" grpId="1"/>
      <p:bldP spid="88" grpId="0"/>
      <p:bldP spid="88" grpId="1"/>
      <p:bldP spid="89" grpId="0"/>
      <p:bldP spid="89" grpId="1"/>
      <p:bldP spid="91" grpId="0"/>
      <p:bldP spid="91" grpId="1"/>
      <p:bldP spid="93" grpId="0"/>
      <p:bldP spid="93" grpId="1"/>
      <p:bldP spid="94" grpId="0"/>
      <p:bldP spid="94" grpId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E145997-47F5-1CC0-3DDA-E96D8BC86F5A}"/>
              </a:ext>
            </a:extLst>
          </p:cNvPr>
          <p:cNvSpPr/>
          <p:nvPr/>
        </p:nvSpPr>
        <p:spPr>
          <a:xfrm>
            <a:off x="696515" y="1725783"/>
            <a:ext cx="7750969" cy="2500313"/>
          </a:xfrm>
          <a:custGeom>
            <a:avLst/>
            <a:gdLst>
              <a:gd name="connsiteX0" fmla="*/ 0 w 7750969"/>
              <a:gd name="connsiteY0" fmla="*/ 292661 h 2500313"/>
              <a:gd name="connsiteX1" fmla="*/ 433033 w 7750969"/>
              <a:gd name="connsiteY1" fmla="*/ 0 h 2500313"/>
              <a:gd name="connsiteX2" fmla="*/ 7317934 w 7750969"/>
              <a:gd name="connsiteY2" fmla="*/ 0 h 2500313"/>
              <a:gd name="connsiteX3" fmla="*/ 7750968 w 7750969"/>
              <a:gd name="connsiteY3" fmla="*/ 292661 h 2500313"/>
              <a:gd name="connsiteX4" fmla="*/ 7750968 w 7750969"/>
              <a:gd name="connsiteY4" fmla="*/ 2207650 h 2500313"/>
              <a:gd name="connsiteX5" fmla="*/ 7317934 w 7750969"/>
              <a:gd name="connsiteY5" fmla="*/ 2500313 h 2500313"/>
              <a:gd name="connsiteX6" fmla="*/ 433033 w 7750969"/>
              <a:gd name="connsiteY6" fmla="*/ 2500313 h 2500313"/>
              <a:gd name="connsiteX7" fmla="*/ 0 w 7750969"/>
              <a:gd name="connsiteY7" fmla="*/ 2207650 h 2500313"/>
              <a:gd name="connsiteX8" fmla="*/ 0 w 7750969"/>
              <a:gd name="connsiteY8" fmla="*/ 292661 h 2500313"/>
              <a:gd name="connsiteX0" fmla="*/ 0 w 7750969"/>
              <a:gd name="connsiteY0" fmla="*/ 292661 h 2500313"/>
              <a:gd name="connsiteX1" fmla="*/ 433033 w 7750969"/>
              <a:gd name="connsiteY1" fmla="*/ 0 h 2500313"/>
              <a:gd name="connsiteX2" fmla="*/ 7317934 w 7750969"/>
              <a:gd name="connsiteY2" fmla="*/ 0 h 2500313"/>
              <a:gd name="connsiteX3" fmla="*/ 7750968 w 7750969"/>
              <a:gd name="connsiteY3" fmla="*/ 292661 h 2500313"/>
              <a:gd name="connsiteX4" fmla="*/ 7750968 w 7750969"/>
              <a:gd name="connsiteY4" fmla="*/ 2207650 h 2500313"/>
              <a:gd name="connsiteX5" fmla="*/ 7317934 w 7750969"/>
              <a:gd name="connsiteY5" fmla="*/ 2500313 h 2500313"/>
              <a:gd name="connsiteX6" fmla="*/ 433033 w 7750969"/>
              <a:gd name="connsiteY6" fmla="*/ 2500313 h 2500313"/>
              <a:gd name="connsiteX7" fmla="*/ 0 w 7750969"/>
              <a:gd name="connsiteY7" fmla="*/ 2207650 h 2500313"/>
              <a:gd name="connsiteX8" fmla="*/ 0 w 7750969"/>
              <a:gd name="connsiteY8" fmla="*/ 292661 h 2500313"/>
              <a:gd name="connsiteX0" fmla="*/ 0 w 7750969"/>
              <a:gd name="connsiteY0" fmla="*/ 292661 h 2500313"/>
              <a:gd name="connsiteX1" fmla="*/ 433033 w 7750969"/>
              <a:gd name="connsiteY1" fmla="*/ 0 h 2500313"/>
              <a:gd name="connsiteX2" fmla="*/ 7317934 w 7750969"/>
              <a:gd name="connsiteY2" fmla="*/ 0 h 2500313"/>
              <a:gd name="connsiteX3" fmla="*/ 7750968 w 7750969"/>
              <a:gd name="connsiteY3" fmla="*/ 292661 h 2500313"/>
              <a:gd name="connsiteX4" fmla="*/ 7750968 w 7750969"/>
              <a:gd name="connsiteY4" fmla="*/ 2207650 h 2500313"/>
              <a:gd name="connsiteX5" fmla="*/ 7317934 w 7750969"/>
              <a:gd name="connsiteY5" fmla="*/ 2500313 h 2500313"/>
              <a:gd name="connsiteX6" fmla="*/ 433033 w 7750969"/>
              <a:gd name="connsiteY6" fmla="*/ 2500313 h 2500313"/>
              <a:gd name="connsiteX7" fmla="*/ 0 w 7750969"/>
              <a:gd name="connsiteY7" fmla="*/ 2207650 h 2500313"/>
              <a:gd name="connsiteX8" fmla="*/ 0 w 7750969"/>
              <a:gd name="connsiteY8" fmla="*/ 292661 h 250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50969" h="2500313" fill="none" extrusionOk="0">
                <a:moveTo>
                  <a:pt x="0" y="292661"/>
                </a:moveTo>
                <a:cubicBezTo>
                  <a:pt x="4106" y="219574"/>
                  <a:pt x="228327" y="47184"/>
                  <a:pt x="433033" y="0"/>
                </a:cubicBezTo>
                <a:cubicBezTo>
                  <a:pt x="1147230" y="88408"/>
                  <a:pt x="5562917" y="553669"/>
                  <a:pt x="7317934" y="0"/>
                </a:cubicBezTo>
                <a:cubicBezTo>
                  <a:pt x="7546425" y="-50185"/>
                  <a:pt x="7665103" y="110861"/>
                  <a:pt x="7750968" y="292661"/>
                </a:cubicBezTo>
                <a:cubicBezTo>
                  <a:pt x="8007649" y="1068491"/>
                  <a:pt x="7542814" y="1595192"/>
                  <a:pt x="7750968" y="2207650"/>
                </a:cubicBezTo>
                <a:cubicBezTo>
                  <a:pt x="7766093" y="2312181"/>
                  <a:pt x="7494530" y="2446245"/>
                  <a:pt x="7317934" y="2500313"/>
                </a:cubicBezTo>
                <a:cubicBezTo>
                  <a:pt x="5997328" y="2672291"/>
                  <a:pt x="2204300" y="2799989"/>
                  <a:pt x="433033" y="2500313"/>
                </a:cubicBezTo>
                <a:cubicBezTo>
                  <a:pt x="262479" y="2493907"/>
                  <a:pt x="-33758" y="2374571"/>
                  <a:pt x="0" y="2207650"/>
                </a:cubicBezTo>
                <a:cubicBezTo>
                  <a:pt x="121843" y="1532317"/>
                  <a:pt x="-23544" y="673621"/>
                  <a:pt x="0" y="292661"/>
                </a:cubicBezTo>
                <a:close/>
              </a:path>
              <a:path w="7750969" h="2500313" stroke="0" extrusionOk="0">
                <a:moveTo>
                  <a:pt x="0" y="292661"/>
                </a:moveTo>
                <a:cubicBezTo>
                  <a:pt x="-21590" y="182399"/>
                  <a:pt x="206026" y="-24172"/>
                  <a:pt x="433033" y="0"/>
                </a:cubicBezTo>
                <a:cubicBezTo>
                  <a:pt x="3383331" y="-14104"/>
                  <a:pt x="5768858" y="211999"/>
                  <a:pt x="7317934" y="0"/>
                </a:cubicBezTo>
                <a:cubicBezTo>
                  <a:pt x="7467806" y="-5386"/>
                  <a:pt x="7794032" y="134887"/>
                  <a:pt x="7750968" y="292661"/>
                </a:cubicBezTo>
                <a:cubicBezTo>
                  <a:pt x="7877989" y="797090"/>
                  <a:pt x="7985006" y="1807136"/>
                  <a:pt x="7750968" y="2207650"/>
                </a:cubicBezTo>
                <a:cubicBezTo>
                  <a:pt x="7736826" y="2360105"/>
                  <a:pt x="7494372" y="2482846"/>
                  <a:pt x="7317934" y="2500313"/>
                </a:cubicBezTo>
                <a:cubicBezTo>
                  <a:pt x="6344157" y="2320597"/>
                  <a:pt x="1934419" y="2840551"/>
                  <a:pt x="433033" y="2500313"/>
                </a:cubicBezTo>
                <a:cubicBezTo>
                  <a:pt x="163957" y="2521668"/>
                  <a:pt x="-50217" y="2330096"/>
                  <a:pt x="0" y="2207650"/>
                </a:cubicBezTo>
                <a:cubicBezTo>
                  <a:pt x="45953" y="1252925"/>
                  <a:pt x="77349" y="923159"/>
                  <a:pt x="0" y="292661"/>
                </a:cubicBezTo>
                <a:close/>
              </a:path>
              <a:path w="7750969" h="2500313" fill="none" stroke="0" extrusionOk="0">
                <a:moveTo>
                  <a:pt x="0" y="292661"/>
                </a:moveTo>
                <a:cubicBezTo>
                  <a:pt x="52421" y="143448"/>
                  <a:pt x="235485" y="29092"/>
                  <a:pt x="433033" y="0"/>
                </a:cubicBezTo>
                <a:cubicBezTo>
                  <a:pt x="2058623" y="269605"/>
                  <a:pt x="5017984" y="257968"/>
                  <a:pt x="7317934" y="0"/>
                </a:cubicBezTo>
                <a:cubicBezTo>
                  <a:pt x="7537152" y="-33382"/>
                  <a:pt x="7748996" y="74321"/>
                  <a:pt x="7750968" y="292661"/>
                </a:cubicBezTo>
                <a:cubicBezTo>
                  <a:pt x="7844584" y="1058719"/>
                  <a:pt x="7726935" y="1472878"/>
                  <a:pt x="7750968" y="2207650"/>
                </a:cubicBezTo>
                <a:cubicBezTo>
                  <a:pt x="7741645" y="2347405"/>
                  <a:pt x="7501940" y="2460041"/>
                  <a:pt x="7317934" y="2500313"/>
                </a:cubicBezTo>
                <a:cubicBezTo>
                  <a:pt x="5572208" y="2351199"/>
                  <a:pt x="1762350" y="2423953"/>
                  <a:pt x="433033" y="2500313"/>
                </a:cubicBezTo>
                <a:cubicBezTo>
                  <a:pt x="178367" y="2480513"/>
                  <a:pt x="-35582" y="2346009"/>
                  <a:pt x="0" y="2207650"/>
                </a:cubicBezTo>
                <a:cubicBezTo>
                  <a:pt x="-34767" y="1719048"/>
                  <a:pt x="-77239" y="712775"/>
                  <a:pt x="0" y="292661"/>
                </a:cubicBezTo>
                <a:close/>
              </a:path>
              <a:path w="7750969" h="2500313" fill="none" stroke="0" extrusionOk="0">
                <a:moveTo>
                  <a:pt x="0" y="292661"/>
                </a:moveTo>
                <a:cubicBezTo>
                  <a:pt x="37322" y="187148"/>
                  <a:pt x="221835" y="39709"/>
                  <a:pt x="433033" y="0"/>
                </a:cubicBezTo>
                <a:cubicBezTo>
                  <a:pt x="1655418" y="267392"/>
                  <a:pt x="5195468" y="547704"/>
                  <a:pt x="7317934" y="0"/>
                </a:cubicBezTo>
                <a:cubicBezTo>
                  <a:pt x="7529768" y="-60761"/>
                  <a:pt x="7703413" y="96880"/>
                  <a:pt x="7750968" y="292661"/>
                </a:cubicBezTo>
                <a:cubicBezTo>
                  <a:pt x="8090822" y="978378"/>
                  <a:pt x="7661209" y="1473445"/>
                  <a:pt x="7750968" y="2207650"/>
                </a:cubicBezTo>
                <a:cubicBezTo>
                  <a:pt x="7732161" y="2339671"/>
                  <a:pt x="7496657" y="2464645"/>
                  <a:pt x="7317934" y="2500313"/>
                </a:cubicBezTo>
                <a:cubicBezTo>
                  <a:pt x="5701981" y="2288538"/>
                  <a:pt x="2037524" y="2625653"/>
                  <a:pt x="433033" y="2500313"/>
                </a:cubicBezTo>
                <a:cubicBezTo>
                  <a:pt x="207410" y="2492913"/>
                  <a:pt x="-36982" y="2365091"/>
                  <a:pt x="0" y="2207650"/>
                </a:cubicBezTo>
                <a:cubicBezTo>
                  <a:pt x="74034" y="1644917"/>
                  <a:pt x="-40041" y="737853"/>
                  <a:pt x="0" y="292661"/>
                </a:cubicBezTo>
                <a:close/>
              </a:path>
            </a:pathLst>
          </a:custGeom>
          <a:solidFill>
            <a:schemeClr val="bg1">
              <a:alpha val="83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custGeom>
                    <a:avLst/>
                    <a:gdLst>
                      <a:gd name="connsiteX0" fmla="*/ 0 w 7438150"/>
                      <a:gd name="connsiteY0" fmla="*/ 419002 h 3579685"/>
                      <a:gd name="connsiteX1" fmla="*/ 415557 w 7438150"/>
                      <a:gd name="connsiteY1" fmla="*/ 0 h 3579685"/>
                      <a:gd name="connsiteX2" fmla="*/ 7022592 w 7438150"/>
                      <a:gd name="connsiteY2" fmla="*/ 0 h 3579685"/>
                      <a:gd name="connsiteX3" fmla="*/ 7438150 w 7438150"/>
                      <a:gd name="connsiteY3" fmla="*/ 419002 h 3579685"/>
                      <a:gd name="connsiteX4" fmla="*/ 7438150 w 7438150"/>
                      <a:gd name="connsiteY4" fmla="*/ 3160682 h 3579685"/>
                      <a:gd name="connsiteX5" fmla="*/ 7022592 w 7438150"/>
                      <a:gd name="connsiteY5" fmla="*/ 3579685 h 3579685"/>
                      <a:gd name="connsiteX6" fmla="*/ 415557 w 7438150"/>
                      <a:gd name="connsiteY6" fmla="*/ 3579685 h 3579685"/>
                      <a:gd name="connsiteX7" fmla="*/ 0 w 7438150"/>
                      <a:gd name="connsiteY7" fmla="*/ 3160682 h 3579685"/>
                      <a:gd name="connsiteX8" fmla="*/ 0 w 7438150"/>
                      <a:gd name="connsiteY8" fmla="*/ 419002 h 3579685"/>
                      <a:gd name="connsiteX0" fmla="*/ 0 w 7438150"/>
                      <a:gd name="connsiteY0" fmla="*/ 419002 h 3579685"/>
                      <a:gd name="connsiteX1" fmla="*/ 415557 w 7438150"/>
                      <a:gd name="connsiteY1" fmla="*/ 0 h 3579685"/>
                      <a:gd name="connsiteX2" fmla="*/ 7022592 w 7438150"/>
                      <a:gd name="connsiteY2" fmla="*/ 0 h 3579685"/>
                      <a:gd name="connsiteX3" fmla="*/ 7438150 w 7438150"/>
                      <a:gd name="connsiteY3" fmla="*/ 419002 h 3579685"/>
                      <a:gd name="connsiteX4" fmla="*/ 7438150 w 7438150"/>
                      <a:gd name="connsiteY4" fmla="*/ 3160682 h 3579685"/>
                      <a:gd name="connsiteX5" fmla="*/ 7022592 w 7438150"/>
                      <a:gd name="connsiteY5" fmla="*/ 3579685 h 3579685"/>
                      <a:gd name="connsiteX6" fmla="*/ 415557 w 7438150"/>
                      <a:gd name="connsiteY6" fmla="*/ 3579685 h 3579685"/>
                      <a:gd name="connsiteX7" fmla="*/ 0 w 7438150"/>
                      <a:gd name="connsiteY7" fmla="*/ 3160682 h 3579685"/>
                      <a:gd name="connsiteX8" fmla="*/ 0 w 7438150"/>
                      <a:gd name="connsiteY8" fmla="*/ 419002 h 3579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438150" h="3579685" fill="none" extrusionOk="0">
                        <a:moveTo>
                          <a:pt x="0" y="419002"/>
                        </a:moveTo>
                        <a:cubicBezTo>
                          <a:pt x="2455" y="254373"/>
                          <a:pt x="204778" y="31662"/>
                          <a:pt x="415557" y="0"/>
                        </a:cubicBezTo>
                        <a:cubicBezTo>
                          <a:pt x="1314069" y="107702"/>
                          <a:pt x="5214901" y="382078"/>
                          <a:pt x="7022592" y="0"/>
                        </a:cubicBezTo>
                        <a:cubicBezTo>
                          <a:pt x="7242194" y="-68438"/>
                          <a:pt x="7381931" y="170534"/>
                          <a:pt x="7438150" y="419002"/>
                        </a:cubicBezTo>
                        <a:cubicBezTo>
                          <a:pt x="7672219" y="1517524"/>
                          <a:pt x="7266326" y="2201619"/>
                          <a:pt x="7438150" y="3160682"/>
                        </a:cubicBezTo>
                        <a:cubicBezTo>
                          <a:pt x="7449569" y="3333769"/>
                          <a:pt x="7210156" y="3532540"/>
                          <a:pt x="7022592" y="3579685"/>
                        </a:cubicBezTo>
                        <a:cubicBezTo>
                          <a:pt x="5543979" y="3713415"/>
                          <a:pt x="2096257" y="3650070"/>
                          <a:pt x="415557" y="3579685"/>
                        </a:cubicBezTo>
                        <a:cubicBezTo>
                          <a:pt x="221033" y="3575719"/>
                          <a:pt x="-20570" y="3396173"/>
                          <a:pt x="0" y="3160682"/>
                        </a:cubicBezTo>
                        <a:cubicBezTo>
                          <a:pt x="83987" y="2285296"/>
                          <a:pt x="-3693" y="1037159"/>
                          <a:pt x="0" y="419002"/>
                        </a:cubicBezTo>
                        <a:close/>
                      </a:path>
                      <a:path w="7438150" h="3579685" stroke="0" extrusionOk="0">
                        <a:moveTo>
                          <a:pt x="0" y="419002"/>
                        </a:moveTo>
                        <a:cubicBezTo>
                          <a:pt x="-10838" y="225836"/>
                          <a:pt x="200604" y="8945"/>
                          <a:pt x="415557" y="0"/>
                        </a:cubicBezTo>
                        <a:cubicBezTo>
                          <a:pt x="3240133" y="90249"/>
                          <a:pt x="5420666" y="68887"/>
                          <a:pt x="7022592" y="0"/>
                        </a:cubicBezTo>
                        <a:cubicBezTo>
                          <a:pt x="7190194" y="-11288"/>
                          <a:pt x="7453279" y="184681"/>
                          <a:pt x="7438150" y="419002"/>
                        </a:cubicBezTo>
                        <a:cubicBezTo>
                          <a:pt x="7480865" y="1155413"/>
                          <a:pt x="7599598" y="2567308"/>
                          <a:pt x="7438150" y="3160682"/>
                        </a:cubicBezTo>
                        <a:cubicBezTo>
                          <a:pt x="7421637" y="3394527"/>
                          <a:pt x="7203147" y="3563963"/>
                          <a:pt x="7022592" y="3579685"/>
                        </a:cubicBezTo>
                        <a:cubicBezTo>
                          <a:pt x="6086090" y="3353694"/>
                          <a:pt x="1871789" y="3908372"/>
                          <a:pt x="415557" y="3579685"/>
                        </a:cubicBezTo>
                        <a:cubicBezTo>
                          <a:pt x="154954" y="3600006"/>
                          <a:pt x="-46933" y="3345037"/>
                          <a:pt x="0" y="3160682"/>
                        </a:cubicBezTo>
                        <a:cubicBezTo>
                          <a:pt x="42297" y="1831261"/>
                          <a:pt x="72056" y="1372922"/>
                          <a:pt x="0" y="419002"/>
                        </a:cubicBezTo>
                        <a:close/>
                      </a:path>
                      <a:path w="7438150" h="3579685" fill="none" stroke="0" extrusionOk="0">
                        <a:moveTo>
                          <a:pt x="0" y="419002"/>
                        </a:moveTo>
                        <a:cubicBezTo>
                          <a:pt x="16660" y="231766"/>
                          <a:pt x="215565" y="54936"/>
                          <a:pt x="415557" y="0"/>
                        </a:cubicBezTo>
                        <a:cubicBezTo>
                          <a:pt x="1881527" y="214554"/>
                          <a:pt x="4879042" y="304070"/>
                          <a:pt x="7022592" y="0"/>
                        </a:cubicBezTo>
                        <a:cubicBezTo>
                          <a:pt x="7232097" y="-42982"/>
                          <a:pt x="7429704" y="154304"/>
                          <a:pt x="7438150" y="419002"/>
                        </a:cubicBezTo>
                        <a:cubicBezTo>
                          <a:pt x="7579243" y="1420247"/>
                          <a:pt x="7373454" y="2066474"/>
                          <a:pt x="7438150" y="3160682"/>
                        </a:cubicBezTo>
                        <a:cubicBezTo>
                          <a:pt x="7418880" y="3358250"/>
                          <a:pt x="7219335" y="3561196"/>
                          <a:pt x="7022592" y="3579685"/>
                        </a:cubicBezTo>
                        <a:cubicBezTo>
                          <a:pt x="5239725" y="3500843"/>
                          <a:pt x="1859266" y="3602293"/>
                          <a:pt x="415557" y="3579685"/>
                        </a:cubicBezTo>
                        <a:cubicBezTo>
                          <a:pt x="194186" y="3577776"/>
                          <a:pt x="-30283" y="3384327"/>
                          <a:pt x="0" y="3160682"/>
                        </a:cubicBezTo>
                        <a:cubicBezTo>
                          <a:pt x="33516" y="2423036"/>
                          <a:pt x="-63297" y="1072820"/>
                          <a:pt x="0" y="419002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6EB283-B80E-4902-90B0-B74ADE980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139303"/>
            <a:ext cx="4264819" cy="8806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489C5F-BFB6-4068-9EC0-06FA6BEC637C}"/>
              </a:ext>
            </a:extLst>
          </p:cNvPr>
          <p:cNvSpPr txBox="1"/>
          <p:nvPr/>
        </p:nvSpPr>
        <p:spPr>
          <a:xfrm>
            <a:off x="2083524" y="2025917"/>
            <a:ext cx="5366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08 tháng 03 năm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0085F6-CCCE-3B73-F33D-FF89BE513B9C}"/>
              </a:ext>
            </a:extLst>
          </p:cNvPr>
          <p:cNvSpPr txBox="1"/>
          <p:nvPr/>
        </p:nvSpPr>
        <p:spPr>
          <a:xfrm>
            <a:off x="3719225" y="2496956"/>
            <a:ext cx="1762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E56282-1550-4E0D-E488-A2F167AF2E95}"/>
              </a:ext>
            </a:extLst>
          </p:cNvPr>
          <p:cNvSpPr txBox="1"/>
          <p:nvPr/>
        </p:nvSpPr>
        <p:spPr>
          <a:xfrm>
            <a:off x="1782280" y="3272564"/>
            <a:ext cx="7182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 55: EM VUI HỌC TOÁN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3265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reeform: Shape 7">
            <a:extLst>
              <a:ext uri="{FF2B5EF4-FFF2-40B4-BE49-F238E27FC236}">
                <a16:creationId xmlns:a16="http://schemas.microsoft.com/office/drawing/2014/main" id="{D28F121C-F66C-6E65-EFF9-11D1204822FD}"/>
              </a:ext>
            </a:extLst>
          </p:cNvPr>
          <p:cNvSpPr/>
          <p:nvPr/>
        </p:nvSpPr>
        <p:spPr>
          <a:xfrm>
            <a:off x="-30724" y="0"/>
            <a:ext cx="9399927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DEFF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sp>
        <p:nvSpPr>
          <p:cNvPr id="6" name="Freeform: Shape 8">
            <a:extLst>
              <a:ext uri="{FF2B5EF4-FFF2-40B4-BE49-F238E27FC236}">
                <a16:creationId xmlns:a16="http://schemas.microsoft.com/office/drawing/2014/main" id="{15FE2C41-D7BE-14BF-41A1-D523BE75EB62}"/>
              </a:ext>
            </a:extLst>
          </p:cNvPr>
          <p:cNvSpPr/>
          <p:nvPr/>
        </p:nvSpPr>
        <p:spPr>
          <a:xfrm>
            <a:off x="1" y="4741621"/>
            <a:ext cx="9216000" cy="2116378"/>
          </a:xfrm>
          <a:custGeom>
            <a:avLst/>
            <a:gdLst>
              <a:gd name="connsiteX0" fmla="*/ 12192000 w 12192000"/>
              <a:gd name="connsiteY0" fmla="*/ 2116379 h 2116378"/>
              <a:gd name="connsiteX1" fmla="*/ 12192000 w 12192000"/>
              <a:gd name="connsiteY1" fmla="*/ 440283 h 2116378"/>
              <a:gd name="connsiteX2" fmla="*/ 6096000 w 12192000"/>
              <a:gd name="connsiteY2" fmla="*/ 0 h 2116378"/>
              <a:gd name="connsiteX3" fmla="*/ 0 w 12192000"/>
              <a:gd name="connsiteY3" fmla="*/ 440283 h 2116378"/>
              <a:gd name="connsiteX4" fmla="*/ 0 w 12192000"/>
              <a:gd name="connsiteY4" fmla="*/ 2116379 h 2116378"/>
              <a:gd name="connsiteX5" fmla="*/ 12192000 w 12192000"/>
              <a:gd name="connsiteY5" fmla="*/ 2116379 h 211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16378">
                <a:moveTo>
                  <a:pt x="12192000" y="2116379"/>
                </a:moveTo>
                <a:lnTo>
                  <a:pt x="12192000" y="440283"/>
                </a:lnTo>
                <a:cubicBezTo>
                  <a:pt x="10521696" y="164592"/>
                  <a:pt x="8402727" y="0"/>
                  <a:pt x="6096000" y="0"/>
                </a:cubicBezTo>
                <a:cubicBezTo>
                  <a:pt x="3789274" y="0"/>
                  <a:pt x="1670304" y="164592"/>
                  <a:pt x="0" y="440283"/>
                </a:cubicBezTo>
                <a:lnTo>
                  <a:pt x="0" y="2116379"/>
                </a:lnTo>
                <a:lnTo>
                  <a:pt x="12192000" y="2116379"/>
                </a:lnTo>
                <a:close/>
              </a:path>
            </a:pathLst>
          </a:custGeom>
          <a:solidFill>
            <a:srgbClr val="99FF99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5000AD7F-B89E-AC32-C190-F0A64EDB0B78}"/>
              </a:ext>
            </a:extLst>
          </p:cNvPr>
          <p:cNvGrpSpPr/>
          <p:nvPr/>
        </p:nvGrpSpPr>
        <p:grpSpPr>
          <a:xfrm>
            <a:off x="187665" y="194046"/>
            <a:ext cx="11930385" cy="2596508"/>
            <a:chOff x="383638" y="416667"/>
            <a:chExt cx="10910347" cy="1251018"/>
          </a:xfrm>
          <a:solidFill>
            <a:srgbClr val="FFFFFF"/>
          </a:solidFill>
        </p:grpSpPr>
        <p:sp>
          <p:nvSpPr>
            <p:cNvPr id="8" name="Freeform: Shape 10">
              <a:extLst>
                <a:ext uri="{FF2B5EF4-FFF2-40B4-BE49-F238E27FC236}">
                  <a16:creationId xmlns:a16="http://schemas.microsoft.com/office/drawing/2014/main" id="{4C1887DC-9E4B-029D-F831-DFAAEE3D05E2}"/>
                </a:ext>
              </a:extLst>
            </p:cNvPr>
            <p:cNvSpPr/>
            <p:nvPr/>
          </p:nvSpPr>
          <p:spPr>
            <a:xfrm>
              <a:off x="10008386" y="703151"/>
              <a:ext cx="1285599" cy="451637"/>
            </a:xfrm>
            <a:custGeom>
              <a:avLst/>
              <a:gdLst>
                <a:gd name="connsiteX0" fmla="*/ 261472 w 1285599"/>
                <a:gd name="connsiteY0" fmla="*/ 126626 h 451637"/>
                <a:gd name="connsiteX1" fmla="*/ 468736 w 1285599"/>
                <a:gd name="connsiteY1" fmla="*/ 3182 h 451637"/>
                <a:gd name="connsiteX2" fmla="*/ 702822 w 1285599"/>
                <a:gd name="connsiteY2" fmla="*/ 92336 h 451637"/>
                <a:gd name="connsiteX3" fmla="*/ 1017376 w 1285599"/>
                <a:gd name="connsiteY3" fmla="*/ 69019 h 451637"/>
                <a:gd name="connsiteX4" fmla="*/ 1134419 w 1285599"/>
                <a:gd name="connsiteY4" fmla="*/ 199321 h 451637"/>
                <a:gd name="connsiteX5" fmla="*/ 1285600 w 1285599"/>
                <a:gd name="connsiteY5" fmla="*/ 288475 h 451637"/>
                <a:gd name="connsiteX6" fmla="*/ 1051513 w 1285599"/>
                <a:gd name="connsiteY6" fmla="*/ 365285 h 451637"/>
                <a:gd name="connsiteX7" fmla="*/ 900332 w 1285599"/>
                <a:gd name="connsiteY7" fmla="*/ 448952 h 451637"/>
                <a:gd name="connsiteX8" fmla="*/ 644300 w 1285599"/>
                <a:gd name="connsiteY8" fmla="*/ 389973 h 451637"/>
                <a:gd name="connsiteX9" fmla="*/ 422406 w 1285599"/>
                <a:gd name="connsiteY9" fmla="*/ 448952 h 451637"/>
                <a:gd name="connsiteX10" fmla="*/ 259033 w 1285599"/>
                <a:gd name="connsiteY10" fmla="*/ 354312 h 451637"/>
                <a:gd name="connsiteX11" fmla="*/ 563 w 1285599"/>
                <a:gd name="connsiteY11" fmla="*/ 239097 h 451637"/>
                <a:gd name="connsiteX12" fmla="*/ 261472 w 1285599"/>
                <a:gd name="connsiteY12" fmla="*/ 126626 h 45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5599" h="451637">
                  <a:moveTo>
                    <a:pt x="261472" y="126626"/>
                  </a:moveTo>
                  <a:cubicBezTo>
                    <a:pt x="261472" y="126626"/>
                    <a:pt x="327308" y="22385"/>
                    <a:pt x="468736" y="3182"/>
                  </a:cubicBezTo>
                  <a:cubicBezTo>
                    <a:pt x="651616" y="-20135"/>
                    <a:pt x="702822" y="92336"/>
                    <a:pt x="702822" y="92336"/>
                  </a:cubicBezTo>
                  <a:cubicBezTo>
                    <a:pt x="702822" y="92336"/>
                    <a:pt x="878387" y="21013"/>
                    <a:pt x="1017376" y="69019"/>
                  </a:cubicBezTo>
                  <a:cubicBezTo>
                    <a:pt x="1156364" y="117025"/>
                    <a:pt x="1134419" y="199321"/>
                    <a:pt x="1134419" y="199321"/>
                  </a:cubicBezTo>
                  <a:cubicBezTo>
                    <a:pt x="1134419" y="199321"/>
                    <a:pt x="1285600" y="204807"/>
                    <a:pt x="1285600" y="288475"/>
                  </a:cubicBezTo>
                  <a:cubicBezTo>
                    <a:pt x="1285600" y="372143"/>
                    <a:pt x="1051513" y="365285"/>
                    <a:pt x="1051513" y="365285"/>
                  </a:cubicBezTo>
                  <a:cubicBezTo>
                    <a:pt x="1051513" y="365285"/>
                    <a:pt x="1039321" y="442094"/>
                    <a:pt x="900332" y="448952"/>
                  </a:cubicBezTo>
                  <a:cubicBezTo>
                    <a:pt x="761344" y="454439"/>
                    <a:pt x="644300" y="389973"/>
                    <a:pt x="644300" y="389973"/>
                  </a:cubicBezTo>
                  <a:cubicBezTo>
                    <a:pt x="644300" y="389973"/>
                    <a:pt x="573587" y="466783"/>
                    <a:pt x="422406" y="448952"/>
                  </a:cubicBezTo>
                  <a:cubicBezTo>
                    <a:pt x="307801" y="435236"/>
                    <a:pt x="259033" y="354312"/>
                    <a:pt x="259033" y="354312"/>
                  </a:cubicBezTo>
                  <a:cubicBezTo>
                    <a:pt x="259033" y="354312"/>
                    <a:pt x="17632" y="339224"/>
                    <a:pt x="563" y="239097"/>
                  </a:cubicBezTo>
                  <a:cubicBezTo>
                    <a:pt x="-14068" y="138971"/>
                    <a:pt x="261472" y="126626"/>
                    <a:pt x="261472" y="12662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EBE1453B-C525-E059-7B87-545BD5C9EC97}"/>
                </a:ext>
              </a:extLst>
            </p:cNvPr>
            <p:cNvSpPr/>
            <p:nvPr/>
          </p:nvSpPr>
          <p:spPr>
            <a:xfrm>
              <a:off x="7409448" y="416667"/>
              <a:ext cx="688478" cy="244443"/>
            </a:xfrm>
            <a:custGeom>
              <a:avLst/>
              <a:gdLst>
                <a:gd name="connsiteX0" fmla="*/ 144715 w 688478"/>
                <a:gd name="connsiteY0" fmla="*/ 64764 h 244443"/>
                <a:gd name="connsiteX1" fmla="*/ 225182 w 688478"/>
                <a:gd name="connsiteY1" fmla="*/ 5785 h 244443"/>
                <a:gd name="connsiteX2" fmla="*/ 361733 w 688478"/>
                <a:gd name="connsiteY2" fmla="*/ 34589 h 244443"/>
                <a:gd name="connsiteX3" fmla="*/ 532421 w 688478"/>
                <a:gd name="connsiteY3" fmla="*/ 7157 h 244443"/>
                <a:gd name="connsiteX4" fmla="*/ 590942 w 688478"/>
                <a:gd name="connsiteY4" fmla="*/ 81223 h 244443"/>
                <a:gd name="connsiteX5" fmla="*/ 688478 w 688478"/>
                <a:gd name="connsiteY5" fmla="*/ 137459 h 244443"/>
                <a:gd name="connsiteX6" fmla="*/ 564120 w 688478"/>
                <a:gd name="connsiteY6" fmla="*/ 185465 h 244443"/>
                <a:gd name="connsiteX7" fmla="*/ 454392 w 688478"/>
                <a:gd name="connsiteY7" fmla="*/ 244444 h 244443"/>
                <a:gd name="connsiteX8" fmla="*/ 330033 w 688478"/>
                <a:gd name="connsiteY8" fmla="*/ 201924 h 244443"/>
                <a:gd name="connsiteX9" fmla="*/ 127646 w 688478"/>
                <a:gd name="connsiteY9" fmla="*/ 225241 h 244443"/>
                <a:gd name="connsiteX10" fmla="*/ 76440 w 688478"/>
                <a:gd name="connsiteY10" fmla="*/ 156661 h 244443"/>
                <a:gd name="connsiteX11" fmla="*/ 3288 w 688478"/>
                <a:gd name="connsiteY11" fmla="*/ 89453 h 244443"/>
                <a:gd name="connsiteX12" fmla="*/ 144715 w 688478"/>
                <a:gd name="connsiteY12" fmla="*/ 64764 h 24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8478" h="244443">
                  <a:moveTo>
                    <a:pt x="144715" y="64764"/>
                  </a:moveTo>
                  <a:cubicBezTo>
                    <a:pt x="144715" y="64764"/>
                    <a:pt x="152030" y="24988"/>
                    <a:pt x="225182" y="5785"/>
                  </a:cubicBezTo>
                  <a:cubicBezTo>
                    <a:pt x="298334" y="-12045"/>
                    <a:pt x="361733" y="34589"/>
                    <a:pt x="361733" y="34589"/>
                  </a:cubicBezTo>
                  <a:cubicBezTo>
                    <a:pt x="361733" y="34589"/>
                    <a:pt x="447077" y="-18903"/>
                    <a:pt x="532421" y="7157"/>
                  </a:cubicBezTo>
                  <a:cubicBezTo>
                    <a:pt x="617765" y="33217"/>
                    <a:pt x="590942" y="81223"/>
                    <a:pt x="590942" y="81223"/>
                  </a:cubicBezTo>
                  <a:cubicBezTo>
                    <a:pt x="590942" y="81223"/>
                    <a:pt x="688478" y="88081"/>
                    <a:pt x="688478" y="137459"/>
                  </a:cubicBezTo>
                  <a:cubicBezTo>
                    <a:pt x="688478" y="186837"/>
                    <a:pt x="564120" y="185465"/>
                    <a:pt x="564120" y="185465"/>
                  </a:cubicBezTo>
                  <a:cubicBezTo>
                    <a:pt x="564120" y="185465"/>
                    <a:pt x="537297" y="244444"/>
                    <a:pt x="454392" y="244444"/>
                  </a:cubicBezTo>
                  <a:cubicBezTo>
                    <a:pt x="371486" y="244444"/>
                    <a:pt x="330033" y="201924"/>
                    <a:pt x="330033" y="201924"/>
                  </a:cubicBezTo>
                  <a:cubicBezTo>
                    <a:pt x="330033" y="201924"/>
                    <a:pt x="210552" y="252673"/>
                    <a:pt x="127646" y="225241"/>
                  </a:cubicBezTo>
                  <a:cubicBezTo>
                    <a:pt x="44741" y="197809"/>
                    <a:pt x="76440" y="156661"/>
                    <a:pt x="76440" y="156661"/>
                  </a:cubicBezTo>
                  <a:cubicBezTo>
                    <a:pt x="76440" y="156661"/>
                    <a:pt x="-18658" y="130601"/>
                    <a:pt x="3288" y="89453"/>
                  </a:cubicBezTo>
                  <a:cubicBezTo>
                    <a:pt x="27672" y="51048"/>
                    <a:pt x="144715" y="64764"/>
                    <a:pt x="144715" y="6476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0" name="Freeform: Shape 12">
              <a:extLst>
                <a:ext uri="{FF2B5EF4-FFF2-40B4-BE49-F238E27FC236}">
                  <a16:creationId xmlns:a16="http://schemas.microsoft.com/office/drawing/2014/main" id="{645D59B1-79EA-A9A4-6803-3F99630C2DCD}"/>
                </a:ext>
              </a:extLst>
            </p:cNvPr>
            <p:cNvSpPr/>
            <p:nvPr/>
          </p:nvSpPr>
          <p:spPr>
            <a:xfrm>
              <a:off x="383638" y="1217178"/>
              <a:ext cx="1308735" cy="430348"/>
            </a:xfrm>
            <a:custGeom>
              <a:avLst/>
              <a:gdLst>
                <a:gd name="connsiteX0" fmla="*/ 1115618 w 1308735"/>
                <a:gd name="connsiteY0" fmla="*/ 144286 h 430348"/>
                <a:gd name="connsiteX1" fmla="*/ 1091234 w 1308735"/>
                <a:gd name="connsiteY1" fmla="*/ 52388 h 430348"/>
                <a:gd name="connsiteX2" fmla="*/ 830325 w 1308735"/>
                <a:gd name="connsiteY2" fmla="*/ 7126 h 430348"/>
                <a:gd name="connsiteX3" fmla="*/ 603554 w 1308735"/>
                <a:gd name="connsiteY3" fmla="*/ 57875 h 430348"/>
                <a:gd name="connsiteX4" fmla="*/ 479196 w 1308735"/>
                <a:gd name="connsiteY4" fmla="*/ 3011 h 430348"/>
                <a:gd name="connsiteX5" fmla="*/ 271932 w 1308735"/>
                <a:gd name="connsiteY5" fmla="*/ 83935 h 430348"/>
                <a:gd name="connsiteX6" fmla="*/ 271932 w 1308735"/>
                <a:gd name="connsiteY6" fmla="*/ 133313 h 430348"/>
                <a:gd name="connsiteX7" fmla="*/ 6146 w 1308735"/>
                <a:gd name="connsiteY7" fmla="*/ 280074 h 430348"/>
                <a:gd name="connsiteX8" fmla="*/ 249986 w 1308735"/>
                <a:gd name="connsiteY8" fmla="*/ 360998 h 430348"/>
                <a:gd name="connsiteX9" fmla="*/ 388975 w 1308735"/>
                <a:gd name="connsiteY9" fmla="*/ 341796 h 430348"/>
                <a:gd name="connsiteX10" fmla="*/ 413359 w 1308735"/>
                <a:gd name="connsiteY10" fmla="*/ 376086 h 430348"/>
                <a:gd name="connsiteX11" fmla="*/ 649884 w 1308735"/>
                <a:gd name="connsiteY11" fmla="*/ 428207 h 430348"/>
                <a:gd name="connsiteX12" fmla="*/ 832764 w 1308735"/>
                <a:gd name="connsiteY12" fmla="*/ 339053 h 430348"/>
                <a:gd name="connsiteX13" fmla="*/ 1227785 w 1308735"/>
                <a:gd name="connsiteY13" fmla="*/ 323965 h 430348"/>
                <a:gd name="connsiteX14" fmla="*/ 1115618 w 1308735"/>
                <a:gd name="connsiteY14" fmla="*/ 144286 h 4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8735" h="430348">
                  <a:moveTo>
                    <a:pt x="1115618" y="144286"/>
                  </a:moveTo>
                  <a:cubicBezTo>
                    <a:pt x="1132687" y="112739"/>
                    <a:pt x="1127810" y="79820"/>
                    <a:pt x="1091234" y="52388"/>
                  </a:cubicBezTo>
                  <a:cubicBezTo>
                    <a:pt x="1032713" y="12612"/>
                    <a:pt x="922985" y="-1104"/>
                    <a:pt x="830325" y="7126"/>
                  </a:cubicBezTo>
                  <a:cubicBezTo>
                    <a:pt x="759612" y="12612"/>
                    <a:pt x="676706" y="31814"/>
                    <a:pt x="603554" y="57875"/>
                  </a:cubicBezTo>
                  <a:cubicBezTo>
                    <a:pt x="566978" y="30443"/>
                    <a:pt x="523087" y="8497"/>
                    <a:pt x="479196" y="3011"/>
                  </a:cubicBezTo>
                  <a:cubicBezTo>
                    <a:pt x="367029" y="-12077"/>
                    <a:pt x="293877" y="31814"/>
                    <a:pt x="271932" y="83935"/>
                  </a:cubicBezTo>
                  <a:cubicBezTo>
                    <a:pt x="264617" y="101766"/>
                    <a:pt x="264617" y="119597"/>
                    <a:pt x="271932" y="133313"/>
                  </a:cubicBezTo>
                  <a:cubicBezTo>
                    <a:pt x="120751" y="137428"/>
                    <a:pt x="-32868" y="199150"/>
                    <a:pt x="6146" y="280074"/>
                  </a:cubicBezTo>
                  <a:cubicBezTo>
                    <a:pt x="30530" y="332195"/>
                    <a:pt x="154889" y="358255"/>
                    <a:pt x="249986" y="360998"/>
                  </a:cubicBezTo>
                  <a:cubicBezTo>
                    <a:pt x="301193" y="362370"/>
                    <a:pt x="345084" y="351397"/>
                    <a:pt x="388975" y="341796"/>
                  </a:cubicBezTo>
                  <a:cubicBezTo>
                    <a:pt x="393852" y="352769"/>
                    <a:pt x="401167" y="365113"/>
                    <a:pt x="413359" y="376086"/>
                  </a:cubicBezTo>
                  <a:cubicBezTo>
                    <a:pt x="457250" y="421349"/>
                    <a:pt x="559663" y="436436"/>
                    <a:pt x="649884" y="428207"/>
                  </a:cubicBezTo>
                  <a:cubicBezTo>
                    <a:pt x="720597" y="421349"/>
                    <a:pt x="796188" y="382944"/>
                    <a:pt x="832764" y="339053"/>
                  </a:cubicBezTo>
                  <a:cubicBezTo>
                    <a:pt x="964437" y="367856"/>
                    <a:pt x="1105865" y="367856"/>
                    <a:pt x="1227785" y="323965"/>
                  </a:cubicBezTo>
                  <a:cubicBezTo>
                    <a:pt x="1396034" y="262243"/>
                    <a:pt x="1274114" y="174461"/>
                    <a:pt x="1115618" y="14428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1" name="Freeform: Shape 13">
              <a:extLst>
                <a:ext uri="{FF2B5EF4-FFF2-40B4-BE49-F238E27FC236}">
                  <a16:creationId xmlns:a16="http://schemas.microsoft.com/office/drawing/2014/main" id="{D6563BFF-3952-F7ED-C3D1-C7BDCF0B0932}"/>
                </a:ext>
              </a:extLst>
            </p:cNvPr>
            <p:cNvSpPr/>
            <p:nvPr/>
          </p:nvSpPr>
          <p:spPr>
            <a:xfrm>
              <a:off x="3351622" y="498902"/>
              <a:ext cx="900972" cy="302602"/>
            </a:xfrm>
            <a:custGeom>
              <a:avLst/>
              <a:gdLst>
                <a:gd name="connsiteX0" fmla="*/ 776511 w 900972"/>
                <a:gd name="connsiteY0" fmla="*/ 84746 h 302602"/>
                <a:gd name="connsiteX1" fmla="*/ 764319 w 900972"/>
                <a:gd name="connsiteY1" fmla="*/ 83374 h 302602"/>
                <a:gd name="connsiteX2" fmla="*/ 637522 w 900972"/>
                <a:gd name="connsiteY2" fmla="*/ 3821 h 302602"/>
                <a:gd name="connsiteX3" fmla="*/ 486341 w 900972"/>
                <a:gd name="connsiteY3" fmla="*/ 20280 h 302602"/>
                <a:gd name="connsiteX4" fmla="*/ 447326 w 900972"/>
                <a:gd name="connsiteY4" fmla="*/ 40854 h 302602"/>
                <a:gd name="connsiteX5" fmla="*/ 418066 w 900972"/>
                <a:gd name="connsiteY5" fmla="*/ 29882 h 302602"/>
                <a:gd name="connsiteX6" fmla="*/ 252254 w 900972"/>
                <a:gd name="connsiteY6" fmla="*/ 32625 h 302602"/>
                <a:gd name="connsiteX7" fmla="*/ 186418 w 900972"/>
                <a:gd name="connsiteY7" fmla="*/ 108063 h 302602"/>
                <a:gd name="connsiteX8" fmla="*/ 188856 w 900972"/>
                <a:gd name="connsiteY8" fmla="*/ 112178 h 302602"/>
                <a:gd name="connsiteX9" fmla="*/ 49867 w 900972"/>
                <a:gd name="connsiteY9" fmla="*/ 256196 h 302602"/>
                <a:gd name="connsiteX10" fmla="*/ 330283 w 900972"/>
                <a:gd name="connsiteY10" fmla="*/ 298715 h 302602"/>
                <a:gd name="connsiteX11" fmla="*/ 396120 w 900972"/>
                <a:gd name="connsiteY11" fmla="*/ 279513 h 302602"/>
                <a:gd name="connsiteX12" fmla="*/ 554616 w 900972"/>
                <a:gd name="connsiteY12" fmla="*/ 282256 h 302602"/>
                <a:gd name="connsiteX13" fmla="*/ 615576 w 900972"/>
                <a:gd name="connsiteY13" fmla="*/ 247966 h 302602"/>
                <a:gd name="connsiteX14" fmla="*/ 900869 w 900972"/>
                <a:gd name="connsiteY14" fmla="*/ 165670 h 302602"/>
                <a:gd name="connsiteX15" fmla="*/ 776511 w 900972"/>
                <a:gd name="connsiteY15" fmla="*/ 84746 h 30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972" h="302602">
                  <a:moveTo>
                    <a:pt x="776511" y="84746"/>
                  </a:moveTo>
                  <a:cubicBezTo>
                    <a:pt x="771634" y="83374"/>
                    <a:pt x="766757" y="83374"/>
                    <a:pt x="764319" y="83374"/>
                  </a:cubicBezTo>
                  <a:cubicBezTo>
                    <a:pt x="761880" y="46341"/>
                    <a:pt x="705797" y="14794"/>
                    <a:pt x="637522" y="3821"/>
                  </a:cubicBezTo>
                  <a:cubicBezTo>
                    <a:pt x="586315" y="-5780"/>
                    <a:pt x="527794" y="3821"/>
                    <a:pt x="486341" y="20280"/>
                  </a:cubicBezTo>
                  <a:cubicBezTo>
                    <a:pt x="471710" y="25767"/>
                    <a:pt x="459518" y="32625"/>
                    <a:pt x="447326" y="40854"/>
                  </a:cubicBezTo>
                  <a:cubicBezTo>
                    <a:pt x="440011" y="36740"/>
                    <a:pt x="430258" y="33996"/>
                    <a:pt x="418066" y="29882"/>
                  </a:cubicBezTo>
                  <a:cubicBezTo>
                    <a:pt x="361982" y="13422"/>
                    <a:pt x="308338" y="13422"/>
                    <a:pt x="252254" y="32625"/>
                  </a:cubicBezTo>
                  <a:cubicBezTo>
                    <a:pt x="213240" y="47712"/>
                    <a:pt x="169349" y="80631"/>
                    <a:pt x="186418" y="108063"/>
                  </a:cubicBezTo>
                  <a:cubicBezTo>
                    <a:pt x="186418" y="109434"/>
                    <a:pt x="188856" y="110806"/>
                    <a:pt x="188856" y="112178"/>
                  </a:cubicBezTo>
                  <a:cubicBezTo>
                    <a:pt x="57182" y="125894"/>
                    <a:pt x="-74491" y="194474"/>
                    <a:pt x="49867" y="256196"/>
                  </a:cubicBezTo>
                  <a:cubicBezTo>
                    <a:pt x="123019" y="293229"/>
                    <a:pt x="232747" y="311060"/>
                    <a:pt x="330283" y="298715"/>
                  </a:cubicBezTo>
                  <a:cubicBezTo>
                    <a:pt x="354667" y="295972"/>
                    <a:pt x="379051" y="289114"/>
                    <a:pt x="396120" y="279513"/>
                  </a:cubicBezTo>
                  <a:cubicBezTo>
                    <a:pt x="442450" y="294600"/>
                    <a:pt x="503410" y="295972"/>
                    <a:pt x="554616" y="282256"/>
                  </a:cubicBezTo>
                  <a:cubicBezTo>
                    <a:pt x="581439" y="275398"/>
                    <a:pt x="603384" y="263054"/>
                    <a:pt x="615576" y="247966"/>
                  </a:cubicBezTo>
                  <a:cubicBezTo>
                    <a:pt x="737496" y="254824"/>
                    <a:pt x="905746" y="242480"/>
                    <a:pt x="900869" y="165670"/>
                  </a:cubicBezTo>
                  <a:cubicBezTo>
                    <a:pt x="900869" y="130008"/>
                    <a:pt x="837471" y="95718"/>
                    <a:pt x="776511" y="8474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2" name="Freeform: Shape 14">
              <a:extLst>
                <a:ext uri="{FF2B5EF4-FFF2-40B4-BE49-F238E27FC236}">
                  <a16:creationId xmlns:a16="http://schemas.microsoft.com/office/drawing/2014/main" id="{E61D0CAC-1275-1856-0E84-90D812703431}"/>
                </a:ext>
              </a:extLst>
            </p:cNvPr>
            <p:cNvSpPr/>
            <p:nvPr/>
          </p:nvSpPr>
          <p:spPr>
            <a:xfrm>
              <a:off x="7668018" y="1384635"/>
              <a:ext cx="885121" cy="283050"/>
            </a:xfrm>
            <a:custGeom>
              <a:avLst/>
              <a:gdLst>
                <a:gd name="connsiteX0" fmla="*/ 827367 w 885121"/>
                <a:gd name="connsiteY0" fmla="*/ 140584 h 283050"/>
                <a:gd name="connsiteX1" fmla="*/ 751777 w 885121"/>
                <a:gd name="connsiteY1" fmla="*/ 125496 h 283050"/>
                <a:gd name="connsiteX2" fmla="*/ 729831 w 885121"/>
                <a:gd name="connsiteY2" fmla="*/ 78862 h 283050"/>
                <a:gd name="connsiteX3" fmla="*/ 593281 w 885121"/>
                <a:gd name="connsiteY3" fmla="*/ 40457 h 283050"/>
                <a:gd name="connsiteX4" fmla="*/ 505499 w 885121"/>
                <a:gd name="connsiteY4" fmla="*/ 45943 h 283050"/>
                <a:gd name="connsiteX5" fmla="*/ 495745 w 885121"/>
                <a:gd name="connsiteY5" fmla="*/ 32227 h 283050"/>
                <a:gd name="connsiteX6" fmla="*/ 356756 w 885121"/>
                <a:gd name="connsiteY6" fmla="*/ 3424 h 283050"/>
                <a:gd name="connsiteX7" fmla="*/ 239713 w 885121"/>
                <a:gd name="connsiteY7" fmla="*/ 67889 h 283050"/>
                <a:gd name="connsiteX8" fmla="*/ 234836 w 885121"/>
                <a:gd name="connsiteY8" fmla="*/ 74747 h 283050"/>
                <a:gd name="connsiteX9" fmla="*/ 750 w 885121"/>
                <a:gd name="connsiteY9" fmla="*/ 140584 h 283050"/>
                <a:gd name="connsiteX10" fmla="*/ 147054 w 885121"/>
                <a:gd name="connsiteY10" fmla="*/ 202306 h 283050"/>
                <a:gd name="connsiteX11" fmla="*/ 166561 w 885121"/>
                <a:gd name="connsiteY11" fmla="*/ 202306 h 283050"/>
                <a:gd name="connsiteX12" fmla="*/ 244590 w 885121"/>
                <a:gd name="connsiteY12" fmla="*/ 269514 h 283050"/>
                <a:gd name="connsiteX13" fmla="*/ 410401 w 885121"/>
                <a:gd name="connsiteY13" fmla="*/ 235224 h 283050"/>
                <a:gd name="connsiteX14" fmla="*/ 415278 w 885121"/>
                <a:gd name="connsiteY14" fmla="*/ 236596 h 283050"/>
                <a:gd name="connsiteX15" fmla="*/ 624980 w 885121"/>
                <a:gd name="connsiteY15" fmla="*/ 280487 h 283050"/>
                <a:gd name="connsiteX16" fmla="*/ 722516 w 885121"/>
                <a:gd name="connsiteY16" fmla="*/ 244825 h 283050"/>
                <a:gd name="connsiteX17" fmla="*/ 841998 w 885121"/>
                <a:gd name="connsiteY17" fmla="*/ 233852 h 283050"/>
                <a:gd name="connsiteX18" fmla="*/ 827367 w 885121"/>
                <a:gd name="connsiteY18" fmla="*/ 140584 h 28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5121" h="283050">
                  <a:moveTo>
                    <a:pt x="827367" y="140584"/>
                  </a:moveTo>
                  <a:cubicBezTo>
                    <a:pt x="802983" y="133726"/>
                    <a:pt x="776161" y="129611"/>
                    <a:pt x="751777" y="125496"/>
                  </a:cubicBezTo>
                  <a:cubicBezTo>
                    <a:pt x="754215" y="109037"/>
                    <a:pt x="746900" y="93949"/>
                    <a:pt x="729831" y="78862"/>
                  </a:cubicBezTo>
                  <a:cubicBezTo>
                    <a:pt x="695694" y="50058"/>
                    <a:pt x="644487" y="40457"/>
                    <a:pt x="593281" y="40457"/>
                  </a:cubicBezTo>
                  <a:cubicBezTo>
                    <a:pt x="566459" y="40457"/>
                    <a:pt x="534759" y="40457"/>
                    <a:pt x="505499" y="45943"/>
                  </a:cubicBezTo>
                  <a:cubicBezTo>
                    <a:pt x="503060" y="41828"/>
                    <a:pt x="498183" y="37714"/>
                    <a:pt x="495745" y="32227"/>
                  </a:cubicBezTo>
                  <a:cubicBezTo>
                    <a:pt x="466484" y="680"/>
                    <a:pt x="405524" y="-4806"/>
                    <a:pt x="356756" y="3424"/>
                  </a:cubicBezTo>
                  <a:cubicBezTo>
                    <a:pt x="307988" y="11653"/>
                    <a:pt x="261659" y="37714"/>
                    <a:pt x="239713" y="67889"/>
                  </a:cubicBezTo>
                  <a:cubicBezTo>
                    <a:pt x="237275" y="70632"/>
                    <a:pt x="237275" y="72004"/>
                    <a:pt x="234836" y="74747"/>
                  </a:cubicBezTo>
                  <a:cubicBezTo>
                    <a:pt x="127547" y="65146"/>
                    <a:pt x="-11442" y="72004"/>
                    <a:pt x="750" y="140584"/>
                  </a:cubicBezTo>
                  <a:cubicBezTo>
                    <a:pt x="10503" y="188590"/>
                    <a:pt x="86094" y="200934"/>
                    <a:pt x="147054" y="202306"/>
                  </a:cubicBezTo>
                  <a:cubicBezTo>
                    <a:pt x="154369" y="202306"/>
                    <a:pt x="159246" y="202306"/>
                    <a:pt x="166561" y="202306"/>
                  </a:cubicBezTo>
                  <a:cubicBezTo>
                    <a:pt x="161684" y="233852"/>
                    <a:pt x="200699" y="259913"/>
                    <a:pt x="244590" y="269514"/>
                  </a:cubicBezTo>
                  <a:cubicBezTo>
                    <a:pt x="300673" y="281858"/>
                    <a:pt x="368948" y="258541"/>
                    <a:pt x="410401" y="235224"/>
                  </a:cubicBezTo>
                  <a:cubicBezTo>
                    <a:pt x="412839" y="236596"/>
                    <a:pt x="412839" y="236596"/>
                    <a:pt x="415278" y="236596"/>
                  </a:cubicBezTo>
                  <a:cubicBezTo>
                    <a:pt x="478676" y="265399"/>
                    <a:pt x="542075" y="291460"/>
                    <a:pt x="624980" y="280487"/>
                  </a:cubicBezTo>
                  <a:cubicBezTo>
                    <a:pt x="663995" y="275000"/>
                    <a:pt x="698132" y="262656"/>
                    <a:pt x="722516" y="244825"/>
                  </a:cubicBezTo>
                  <a:cubicBezTo>
                    <a:pt x="763969" y="247568"/>
                    <a:pt x="805422" y="244825"/>
                    <a:pt x="841998" y="233852"/>
                  </a:cubicBezTo>
                  <a:cubicBezTo>
                    <a:pt x="912711" y="214650"/>
                    <a:pt x="888327" y="157043"/>
                    <a:pt x="827367" y="14058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</p:grpSp>
      <p:grpSp>
        <p:nvGrpSpPr>
          <p:cNvPr id="13" name="Graphic 4">
            <a:extLst>
              <a:ext uri="{FF2B5EF4-FFF2-40B4-BE49-F238E27FC236}">
                <a16:creationId xmlns:a16="http://schemas.microsoft.com/office/drawing/2014/main" id="{4F3815A0-073E-A67C-3BC9-BB554B108902}"/>
              </a:ext>
            </a:extLst>
          </p:cNvPr>
          <p:cNvGrpSpPr/>
          <p:nvPr/>
        </p:nvGrpSpPr>
        <p:grpSpPr>
          <a:xfrm>
            <a:off x="336499" y="253746"/>
            <a:ext cx="11589715" cy="6135166"/>
            <a:chOff x="336499" y="253746"/>
            <a:chExt cx="11589715" cy="6135166"/>
          </a:xfrm>
        </p:grpSpPr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541D5581-D802-CBCB-A4C9-6461548EAC1B}"/>
                </a:ext>
              </a:extLst>
            </p:cNvPr>
            <p:cNvSpPr/>
            <p:nvPr/>
          </p:nvSpPr>
          <p:spPr>
            <a:xfrm>
              <a:off x="519379" y="2301846"/>
              <a:ext cx="358444" cy="193093"/>
            </a:xfrm>
            <a:custGeom>
              <a:avLst/>
              <a:gdLst>
                <a:gd name="connsiteX0" fmla="*/ 0 w 358444"/>
                <a:gd name="connsiteY0" fmla="*/ 97082 h 193093"/>
                <a:gd name="connsiteX1" fmla="*/ 65837 w 358444"/>
                <a:gd name="connsiteY1" fmla="*/ 193094 h 193093"/>
                <a:gd name="connsiteX2" fmla="*/ 87782 w 358444"/>
                <a:gd name="connsiteY2" fmla="*/ 184864 h 193093"/>
                <a:gd name="connsiteX3" fmla="*/ 302362 w 358444"/>
                <a:gd name="connsiteY3" fmla="*/ 79251 h 193093"/>
                <a:gd name="connsiteX4" fmla="*/ 358445 w 358444"/>
                <a:gd name="connsiteY4" fmla="*/ 23015 h 193093"/>
                <a:gd name="connsiteX5" fmla="*/ 275539 w 358444"/>
                <a:gd name="connsiteY5" fmla="*/ 1070 h 193093"/>
                <a:gd name="connsiteX6" fmla="*/ 114605 w 358444"/>
                <a:gd name="connsiteY6" fmla="*/ 31245 h 193093"/>
                <a:gd name="connsiteX7" fmla="*/ 0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0" y="97082"/>
                  </a:moveTo>
                  <a:cubicBezTo>
                    <a:pt x="7315" y="130000"/>
                    <a:pt x="34138" y="162918"/>
                    <a:pt x="65837" y="193094"/>
                  </a:cubicBezTo>
                  <a:cubicBezTo>
                    <a:pt x="73152" y="190350"/>
                    <a:pt x="80467" y="187607"/>
                    <a:pt x="87782" y="184864"/>
                  </a:cubicBezTo>
                  <a:cubicBezTo>
                    <a:pt x="165811" y="154689"/>
                    <a:pt x="204826" y="81994"/>
                    <a:pt x="302362" y="79251"/>
                  </a:cubicBezTo>
                  <a:cubicBezTo>
                    <a:pt x="316992" y="60048"/>
                    <a:pt x="334061" y="40846"/>
                    <a:pt x="358445" y="23015"/>
                  </a:cubicBezTo>
                  <a:cubicBezTo>
                    <a:pt x="334061" y="12042"/>
                    <a:pt x="309677" y="3813"/>
                    <a:pt x="275539" y="1070"/>
                  </a:cubicBezTo>
                  <a:cubicBezTo>
                    <a:pt x="219456" y="-4417"/>
                    <a:pt x="158496" y="12042"/>
                    <a:pt x="114605" y="31245"/>
                  </a:cubicBezTo>
                  <a:cubicBezTo>
                    <a:pt x="70714" y="50447"/>
                    <a:pt x="41453" y="77879"/>
                    <a:pt x="0" y="97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5" name="Freeform: Shape 17">
              <a:extLst>
                <a:ext uri="{FF2B5EF4-FFF2-40B4-BE49-F238E27FC236}">
                  <a16:creationId xmlns:a16="http://schemas.microsoft.com/office/drawing/2014/main" id="{44089E78-221E-0BC9-F35F-C99F299BD7AD}"/>
                </a:ext>
              </a:extLst>
            </p:cNvPr>
            <p:cNvSpPr/>
            <p:nvPr/>
          </p:nvSpPr>
          <p:spPr>
            <a:xfrm>
              <a:off x="1238707" y="5398617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8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90" y="134417"/>
                    <a:pt x="51206" y="117958"/>
                    <a:pt x="0" y="97384"/>
                  </a:cubicBezTo>
                  <a:cubicBezTo>
                    <a:pt x="9754" y="82296"/>
                    <a:pt x="19507" y="68580"/>
                    <a:pt x="34138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6" name="Freeform: Shape 18">
              <a:extLst>
                <a:ext uri="{FF2B5EF4-FFF2-40B4-BE49-F238E27FC236}">
                  <a16:creationId xmlns:a16="http://schemas.microsoft.com/office/drawing/2014/main" id="{D1271B58-49D6-1776-89FC-5EAF50808E1A}"/>
                </a:ext>
              </a:extLst>
            </p:cNvPr>
            <p:cNvSpPr/>
            <p:nvPr/>
          </p:nvSpPr>
          <p:spPr>
            <a:xfrm>
              <a:off x="612987" y="409766"/>
              <a:ext cx="238014" cy="206082"/>
            </a:xfrm>
            <a:custGeom>
              <a:avLst/>
              <a:gdLst>
                <a:gd name="connsiteX0" fmla="*/ 113656 w 238014"/>
                <a:gd name="connsiteY0" fmla="*/ 206082 h 206082"/>
                <a:gd name="connsiteX1" fmla="*/ 238014 w 238014"/>
                <a:gd name="connsiteY1" fmla="*/ 116928 h 206082"/>
                <a:gd name="connsiteX2" fmla="*/ 211192 w 238014"/>
                <a:gd name="connsiteY2" fmla="*/ 100469 h 206082"/>
                <a:gd name="connsiteX3" fmla="*/ 184369 w 238014"/>
                <a:gd name="connsiteY3" fmla="*/ 5829 h 206082"/>
                <a:gd name="connsiteX4" fmla="*/ 30750 w 238014"/>
                <a:gd name="connsiteY4" fmla="*/ 1714 h 206082"/>
                <a:gd name="connsiteX5" fmla="*/ 77080 w 238014"/>
                <a:gd name="connsiteY5" fmla="*/ 185508 h 206082"/>
                <a:gd name="connsiteX6" fmla="*/ 113656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13656" y="206082"/>
                  </a:moveTo>
                  <a:cubicBezTo>
                    <a:pt x="150232" y="174535"/>
                    <a:pt x="194123" y="144360"/>
                    <a:pt x="238014" y="116928"/>
                  </a:cubicBezTo>
                  <a:cubicBezTo>
                    <a:pt x="228261" y="112813"/>
                    <a:pt x="218507" y="107327"/>
                    <a:pt x="211192" y="100469"/>
                  </a:cubicBezTo>
                  <a:cubicBezTo>
                    <a:pt x="179493" y="73037"/>
                    <a:pt x="179493" y="38747"/>
                    <a:pt x="184369" y="5829"/>
                  </a:cubicBezTo>
                  <a:cubicBezTo>
                    <a:pt x="135601" y="-1029"/>
                    <a:pt x="81957" y="-1029"/>
                    <a:pt x="30750" y="1714"/>
                  </a:cubicBezTo>
                  <a:cubicBezTo>
                    <a:pt x="-18018" y="63436"/>
                    <a:pt x="-13141" y="129273"/>
                    <a:pt x="77080" y="185508"/>
                  </a:cubicBezTo>
                  <a:cubicBezTo>
                    <a:pt x="84395" y="192366"/>
                    <a:pt x="99025" y="199224"/>
                    <a:pt x="113656" y="206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7" name="Freeform: Shape 19">
              <a:extLst>
                <a:ext uri="{FF2B5EF4-FFF2-40B4-BE49-F238E27FC236}">
                  <a16:creationId xmlns:a16="http://schemas.microsoft.com/office/drawing/2014/main" id="{5EB2DDAF-BD74-4D7A-8160-5AA6D1F58B1F}"/>
                </a:ext>
              </a:extLst>
            </p:cNvPr>
            <p:cNvSpPr/>
            <p:nvPr/>
          </p:nvSpPr>
          <p:spPr>
            <a:xfrm>
              <a:off x="11694126" y="3150565"/>
              <a:ext cx="232087" cy="160477"/>
            </a:xfrm>
            <a:custGeom>
              <a:avLst/>
              <a:gdLst>
                <a:gd name="connsiteX0" fmla="*/ 166251 w 232087"/>
                <a:gd name="connsiteY0" fmla="*/ 0 h 160477"/>
                <a:gd name="connsiteX1" fmla="*/ 440 w 232087"/>
                <a:gd name="connsiteY1" fmla="*/ 16459 h 160477"/>
                <a:gd name="connsiteX2" fmla="*/ 66276 w 232087"/>
                <a:gd name="connsiteY2" fmla="*/ 145390 h 160477"/>
                <a:gd name="connsiteX3" fmla="*/ 83345 w 232087"/>
                <a:gd name="connsiteY3" fmla="*/ 160477 h 160477"/>
                <a:gd name="connsiteX4" fmla="*/ 232088 w 232087"/>
                <a:gd name="connsiteY4" fmla="*/ 137160 h 160477"/>
                <a:gd name="connsiteX5" fmla="*/ 166251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166251" y="0"/>
                  </a:moveTo>
                  <a:cubicBezTo>
                    <a:pt x="110168" y="5487"/>
                    <a:pt x="56523" y="12345"/>
                    <a:pt x="440" y="16459"/>
                  </a:cubicBezTo>
                  <a:cubicBezTo>
                    <a:pt x="-4437" y="58979"/>
                    <a:pt x="32139" y="109728"/>
                    <a:pt x="66276" y="145390"/>
                  </a:cubicBezTo>
                  <a:cubicBezTo>
                    <a:pt x="71153" y="150876"/>
                    <a:pt x="76030" y="156363"/>
                    <a:pt x="83345" y="160477"/>
                  </a:cubicBezTo>
                  <a:cubicBezTo>
                    <a:pt x="129675" y="149505"/>
                    <a:pt x="180881" y="142647"/>
                    <a:pt x="232088" y="137160"/>
                  </a:cubicBezTo>
                  <a:cubicBezTo>
                    <a:pt x="202827" y="93269"/>
                    <a:pt x="180881" y="48006"/>
                    <a:pt x="166251" y="0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8" name="Freeform: Shape 20">
              <a:extLst>
                <a:ext uri="{FF2B5EF4-FFF2-40B4-BE49-F238E27FC236}">
                  <a16:creationId xmlns:a16="http://schemas.microsoft.com/office/drawing/2014/main" id="{BEB21A97-CCD9-829E-0B17-93DCAF0140C5}"/>
                </a:ext>
              </a:extLst>
            </p:cNvPr>
            <p:cNvSpPr/>
            <p:nvPr/>
          </p:nvSpPr>
          <p:spPr>
            <a:xfrm>
              <a:off x="11113889" y="1533448"/>
              <a:ext cx="373412" cy="141274"/>
            </a:xfrm>
            <a:custGeom>
              <a:avLst/>
              <a:gdLst>
                <a:gd name="connsiteX0" fmla="*/ 273438 w 373412"/>
                <a:gd name="connsiteY0" fmla="*/ 141275 h 141274"/>
                <a:gd name="connsiteX1" fmla="*/ 373413 w 373412"/>
                <a:gd name="connsiteY1" fmla="*/ 56236 h 141274"/>
                <a:gd name="connsiteX2" fmla="*/ 117381 w 373412"/>
                <a:gd name="connsiteY2" fmla="*/ 1372 h 141274"/>
                <a:gd name="connsiteX3" fmla="*/ 5214 w 373412"/>
                <a:gd name="connsiteY3" fmla="*/ 0 h 141274"/>
                <a:gd name="connsiteX4" fmla="*/ 7653 w 373412"/>
                <a:gd name="connsiteY4" fmla="*/ 50749 h 141274"/>
                <a:gd name="connsiteX5" fmla="*/ 129573 w 373412"/>
                <a:gd name="connsiteY5" fmla="*/ 116586 h 141274"/>
                <a:gd name="connsiteX6" fmla="*/ 273438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273438" y="141275"/>
                  </a:moveTo>
                  <a:cubicBezTo>
                    <a:pt x="305137" y="111100"/>
                    <a:pt x="341713" y="80924"/>
                    <a:pt x="373413" y="56236"/>
                  </a:cubicBezTo>
                  <a:cubicBezTo>
                    <a:pt x="290507" y="35662"/>
                    <a:pt x="163710" y="46634"/>
                    <a:pt x="117381" y="1372"/>
                  </a:cubicBezTo>
                  <a:cubicBezTo>
                    <a:pt x="78366" y="2743"/>
                    <a:pt x="41790" y="2743"/>
                    <a:pt x="5214" y="0"/>
                  </a:cubicBezTo>
                  <a:cubicBezTo>
                    <a:pt x="-2101" y="16459"/>
                    <a:pt x="-2101" y="32918"/>
                    <a:pt x="7653" y="50749"/>
                  </a:cubicBezTo>
                  <a:cubicBezTo>
                    <a:pt x="24721" y="82296"/>
                    <a:pt x="78366" y="102870"/>
                    <a:pt x="129573" y="116586"/>
                  </a:cubicBezTo>
                  <a:cubicBezTo>
                    <a:pt x="173464" y="128930"/>
                    <a:pt x="227109" y="131674"/>
                    <a:pt x="273438" y="141275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9" name="Freeform: Shape 21">
              <a:extLst>
                <a:ext uri="{FF2B5EF4-FFF2-40B4-BE49-F238E27FC236}">
                  <a16:creationId xmlns:a16="http://schemas.microsoft.com/office/drawing/2014/main" id="{CBF4843D-CC5D-3FD8-1C4C-F91D330815DF}"/>
                </a:ext>
              </a:extLst>
            </p:cNvPr>
            <p:cNvSpPr/>
            <p:nvPr/>
          </p:nvSpPr>
          <p:spPr>
            <a:xfrm>
              <a:off x="4245254" y="253746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7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89" y="134417"/>
                    <a:pt x="51206" y="117958"/>
                    <a:pt x="0" y="97384"/>
                  </a:cubicBezTo>
                  <a:cubicBezTo>
                    <a:pt x="9753" y="82296"/>
                    <a:pt x="19507" y="68580"/>
                    <a:pt x="34137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0" name="Freeform: Shape 22">
              <a:extLst>
                <a:ext uri="{FF2B5EF4-FFF2-40B4-BE49-F238E27FC236}">
                  <a16:creationId xmlns:a16="http://schemas.microsoft.com/office/drawing/2014/main" id="{A5FC1B87-F266-3D82-40A6-5A2460861531}"/>
                </a:ext>
              </a:extLst>
            </p:cNvPr>
            <p:cNvSpPr/>
            <p:nvPr/>
          </p:nvSpPr>
          <p:spPr>
            <a:xfrm>
              <a:off x="5065184" y="1445666"/>
              <a:ext cx="245651" cy="196138"/>
            </a:xfrm>
            <a:custGeom>
              <a:avLst/>
              <a:gdLst>
                <a:gd name="connsiteX0" fmla="*/ 128608 w 245651"/>
                <a:gd name="connsiteY0" fmla="*/ 196139 h 196138"/>
                <a:gd name="connsiteX1" fmla="*/ 245651 w 245651"/>
                <a:gd name="connsiteY1" fmla="*/ 124816 h 196138"/>
                <a:gd name="connsiteX2" fmla="*/ 128608 w 245651"/>
                <a:gd name="connsiteY2" fmla="*/ 28804 h 196138"/>
                <a:gd name="connsiteX3" fmla="*/ 21318 w 245651"/>
                <a:gd name="connsiteY3" fmla="*/ 0 h 196138"/>
                <a:gd name="connsiteX4" fmla="*/ 77401 w 245651"/>
                <a:gd name="connsiteY4" fmla="*/ 168707 h 196138"/>
                <a:gd name="connsiteX5" fmla="*/ 128608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28608" y="196139"/>
                  </a:moveTo>
                  <a:cubicBezTo>
                    <a:pt x="162745" y="170078"/>
                    <a:pt x="201760" y="146761"/>
                    <a:pt x="245651" y="124816"/>
                  </a:cubicBezTo>
                  <a:cubicBezTo>
                    <a:pt x="192006" y="101498"/>
                    <a:pt x="152992" y="68580"/>
                    <a:pt x="128608" y="28804"/>
                  </a:cubicBezTo>
                  <a:cubicBezTo>
                    <a:pt x="89593" y="21946"/>
                    <a:pt x="55456" y="12344"/>
                    <a:pt x="21318" y="0"/>
                  </a:cubicBezTo>
                  <a:cubicBezTo>
                    <a:pt x="-17696" y="57607"/>
                    <a:pt x="-5504" y="116586"/>
                    <a:pt x="77401" y="168707"/>
                  </a:cubicBezTo>
                  <a:cubicBezTo>
                    <a:pt x="92032" y="178308"/>
                    <a:pt x="109101" y="187909"/>
                    <a:pt x="128608" y="196139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1" name="Freeform: Shape 23">
              <a:extLst>
                <a:ext uri="{FF2B5EF4-FFF2-40B4-BE49-F238E27FC236}">
                  <a16:creationId xmlns:a16="http://schemas.microsoft.com/office/drawing/2014/main" id="{899BE3DF-B99F-3C8A-05BE-48E229EDE9E1}"/>
                </a:ext>
              </a:extLst>
            </p:cNvPr>
            <p:cNvSpPr/>
            <p:nvPr/>
          </p:nvSpPr>
          <p:spPr>
            <a:xfrm>
              <a:off x="8689959" y="681685"/>
              <a:ext cx="176063" cy="135788"/>
            </a:xfrm>
            <a:custGeom>
              <a:avLst/>
              <a:gdLst>
                <a:gd name="connsiteX0" fmla="*/ 176063 w 176063"/>
                <a:gd name="connsiteY0" fmla="*/ 120701 h 135788"/>
                <a:gd name="connsiteX1" fmla="*/ 127295 w 176063"/>
                <a:gd name="connsiteY1" fmla="*/ 0 h 135788"/>
                <a:gd name="connsiteX2" fmla="*/ 498 w 176063"/>
                <a:gd name="connsiteY2" fmla="*/ 10973 h 135788"/>
                <a:gd name="connsiteX3" fmla="*/ 61458 w 176063"/>
                <a:gd name="connsiteY3" fmla="*/ 135788 h 135788"/>
                <a:gd name="connsiteX4" fmla="*/ 176063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176063" y="120701"/>
                  </a:moveTo>
                  <a:cubicBezTo>
                    <a:pt x="149241" y="82296"/>
                    <a:pt x="132172" y="41148"/>
                    <a:pt x="127295" y="0"/>
                  </a:cubicBezTo>
                  <a:cubicBezTo>
                    <a:pt x="85842" y="4115"/>
                    <a:pt x="44390" y="8230"/>
                    <a:pt x="498" y="10973"/>
                  </a:cubicBezTo>
                  <a:cubicBezTo>
                    <a:pt x="-4378" y="52121"/>
                    <a:pt x="27321" y="100127"/>
                    <a:pt x="61458" y="135788"/>
                  </a:cubicBezTo>
                  <a:cubicBezTo>
                    <a:pt x="100473" y="130302"/>
                    <a:pt x="139487" y="124816"/>
                    <a:pt x="176063" y="12070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2" name="Freeform: Shape 24">
              <a:extLst>
                <a:ext uri="{FF2B5EF4-FFF2-40B4-BE49-F238E27FC236}">
                  <a16:creationId xmlns:a16="http://schemas.microsoft.com/office/drawing/2014/main" id="{6F8DCB91-34CF-BBCC-627D-85F5DEAF25FD}"/>
                </a:ext>
              </a:extLst>
            </p:cNvPr>
            <p:cNvSpPr/>
            <p:nvPr/>
          </p:nvSpPr>
          <p:spPr>
            <a:xfrm>
              <a:off x="6986016" y="1299207"/>
              <a:ext cx="358445" cy="193093"/>
            </a:xfrm>
            <a:custGeom>
              <a:avLst/>
              <a:gdLst>
                <a:gd name="connsiteX0" fmla="*/ 358445 w 358445"/>
                <a:gd name="connsiteY0" fmla="*/ 97082 h 193093"/>
                <a:gd name="connsiteX1" fmla="*/ 292608 w 358445"/>
                <a:gd name="connsiteY1" fmla="*/ 193094 h 193093"/>
                <a:gd name="connsiteX2" fmla="*/ 270663 w 358445"/>
                <a:gd name="connsiteY2" fmla="*/ 184864 h 193093"/>
                <a:gd name="connsiteX3" fmla="*/ 56083 w 358445"/>
                <a:gd name="connsiteY3" fmla="*/ 79251 h 193093"/>
                <a:gd name="connsiteX4" fmla="*/ 0 w 358445"/>
                <a:gd name="connsiteY4" fmla="*/ 23015 h 193093"/>
                <a:gd name="connsiteX5" fmla="*/ 82905 w 358445"/>
                <a:gd name="connsiteY5" fmla="*/ 1070 h 193093"/>
                <a:gd name="connsiteX6" fmla="*/ 243840 w 358445"/>
                <a:gd name="connsiteY6" fmla="*/ 31245 h 193093"/>
                <a:gd name="connsiteX7" fmla="*/ 358445 w 358445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5" h="193093">
                  <a:moveTo>
                    <a:pt x="358445" y="97082"/>
                  </a:moveTo>
                  <a:cubicBezTo>
                    <a:pt x="351129" y="130000"/>
                    <a:pt x="324307" y="162918"/>
                    <a:pt x="292608" y="193094"/>
                  </a:cubicBezTo>
                  <a:cubicBezTo>
                    <a:pt x="285293" y="190350"/>
                    <a:pt x="277977" y="187607"/>
                    <a:pt x="270663" y="184864"/>
                  </a:cubicBezTo>
                  <a:cubicBezTo>
                    <a:pt x="192633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5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5293" y="49076"/>
                    <a:pt x="316992" y="76508"/>
                    <a:pt x="358445" y="97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3" name="Freeform: Shape 25">
              <a:extLst>
                <a:ext uri="{FF2B5EF4-FFF2-40B4-BE49-F238E27FC236}">
                  <a16:creationId xmlns:a16="http://schemas.microsoft.com/office/drawing/2014/main" id="{F5AFC5D9-B80B-ADD3-4CDF-73D2776D468E}"/>
                </a:ext>
              </a:extLst>
            </p:cNvPr>
            <p:cNvSpPr/>
            <p:nvPr/>
          </p:nvSpPr>
          <p:spPr>
            <a:xfrm>
              <a:off x="10331501" y="1995678"/>
              <a:ext cx="246277" cy="154990"/>
            </a:xfrm>
            <a:custGeom>
              <a:avLst/>
              <a:gdLst>
                <a:gd name="connsiteX0" fmla="*/ 87782 w 246277"/>
                <a:gd name="connsiteY0" fmla="*/ 154991 h 154990"/>
                <a:gd name="connsiteX1" fmla="*/ 246278 w 246277"/>
                <a:gd name="connsiteY1" fmla="*/ 97384 h 154990"/>
                <a:gd name="connsiteX2" fmla="*/ 212140 w 246277"/>
                <a:gd name="connsiteY2" fmla="*/ 53492 h 154990"/>
                <a:gd name="connsiteX3" fmla="*/ 112166 w 246277"/>
                <a:gd name="connsiteY3" fmla="*/ 0 h 154990"/>
                <a:gd name="connsiteX4" fmla="*/ 0 w 246277"/>
                <a:gd name="connsiteY4" fmla="*/ 64465 h 154990"/>
                <a:gd name="connsiteX5" fmla="*/ 70713 w 246277"/>
                <a:gd name="connsiteY5" fmla="*/ 120701 h 154990"/>
                <a:gd name="connsiteX6" fmla="*/ 87782 w 246277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7" h="154990">
                  <a:moveTo>
                    <a:pt x="87782" y="154991"/>
                  </a:moveTo>
                  <a:cubicBezTo>
                    <a:pt x="138988" y="134417"/>
                    <a:pt x="195072" y="117958"/>
                    <a:pt x="246278" y="97384"/>
                  </a:cubicBezTo>
                  <a:cubicBezTo>
                    <a:pt x="236524" y="82296"/>
                    <a:pt x="226771" y="68580"/>
                    <a:pt x="212140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8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4" name="Freeform: Shape 26">
              <a:extLst>
                <a:ext uri="{FF2B5EF4-FFF2-40B4-BE49-F238E27FC236}">
                  <a16:creationId xmlns:a16="http://schemas.microsoft.com/office/drawing/2014/main" id="{ADCC55FA-0544-A08D-F316-243D41301351}"/>
                </a:ext>
              </a:extLst>
            </p:cNvPr>
            <p:cNvSpPr/>
            <p:nvPr/>
          </p:nvSpPr>
          <p:spPr>
            <a:xfrm>
              <a:off x="9419538" y="588074"/>
              <a:ext cx="238014" cy="206082"/>
            </a:xfrm>
            <a:custGeom>
              <a:avLst/>
              <a:gdLst>
                <a:gd name="connsiteX0" fmla="*/ 124359 w 238014"/>
                <a:gd name="connsiteY0" fmla="*/ 206082 h 206082"/>
                <a:gd name="connsiteX1" fmla="*/ 0 w 238014"/>
                <a:gd name="connsiteY1" fmla="*/ 116928 h 206082"/>
                <a:gd name="connsiteX2" fmla="*/ 26823 w 238014"/>
                <a:gd name="connsiteY2" fmla="*/ 100469 h 206082"/>
                <a:gd name="connsiteX3" fmla="*/ 53645 w 238014"/>
                <a:gd name="connsiteY3" fmla="*/ 5829 h 206082"/>
                <a:gd name="connsiteX4" fmla="*/ 207264 w 238014"/>
                <a:gd name="connsiteY4" fmla="*/ 1714 h 206082"/>
                <a:gd name="connsiteX5" fmla="*/ 160935 w 238014"/>
                <a:gd name="connsiteY5" fmla="*/ 185508 h 206082"/>
                <a:gd name="connsiteX6" fmla="*/ 124359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24359" y="206082"/>
                  </a:moveTo>
                  <a:cubicBezTo>
                    <a:pt x="87783" y="174535"/>
                    <a:pt x="43892" y="144360"/>
                    <a:pt x="0" y="116928"/>
                  </a:cubicBezTo>
                  <a:cubicBezTo>
                    <a:pt x="9754" y="112813"/>
                    <a:pt x="19508" y="107327"/>
                    <a:pt x="26823" y="100469"/>
                  </a:cubicBezTo>
                  <a:cubicBezTo>
                    <a:pt x="58522" y="73037"/>
                    <a:pt x="58522" y="38747"/>
                    <a:pt x="53645" y="5829"/>
                  </a:cubicBezTo>
                  <a:cubicBezTo>
                    <a:pt x="102413" y="-1029"/>
                    <a:pt x="156058" y="-1029"/>
                    <a:pt x="207264" y="1714"/>
                  </a:cubicBezTo>
                  <a:cubicBezTo>
                    <a:pt x="256032" y="63436"/>
                    <a:pt x="251156" y="129273"/>
                    <a:pt x="160935" y="185508"/>
                  </a:cubicBezTo>
                  <a:cubicBezTo>
                    <a:pt x="151181" y="192366"/>
                    <a:pt x="138989" y="199224"/>
                    <a:pt x="124359" y="206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5" name="Freeform: Shape 27">
              <a:extLst>
                <a:ext uri="{FF2B5EF4-FFF2-40B4-BE49-F238E27FC236}">
                  <a16:creationId xmlns:a16="http://schemas.microsoft.com/office/drawing/2014/main" id="{C8F6D46E-4693-16D9-9248-A03894B1540F}"/>
                </a:ext>
              </a:extLst>
            </p:cNvPr>
            <p:cNvSpPr/>
            <p:nvPr/>
          </p:nvSpPr>
          <p:spPr>
            <a:xfrm>
              <a:off x="1033881" y="1903780"/>
              <a:ext cx="232087" cy="160477"/>
            </a:xfrm>
            <a:custGeom>
              <a:avLst/>
              <a:gdLst>
                <a:gd name="connsiteX0" fmla="*/ 65837 w 232087"/>
                <a:gd name="connsiteY0" fmla="*/ 0 h 160477"/>
                <a:gd name="connsiteX1" fmla="*/ 231648 w 232087"/>
                <a:gd name="connsiteY1" fmla="*/ 16459 h 160477"/>
                <a:gd name="connsiteX2" fmla="*/ 165811 w 232087"/>
                <a:gd name="connsiteY2" fmla="*/ 145389 h 160477"/>
                <a:gd name="connsiteX3" fmla="*/ 148742 w 232087"/>
                <a:gd name="connsiteY3" fmla="*/ 160477 h 160477"/>
                <a:gd name="connsiteX4" fmla="*/ 0 w 232087"/>
                <a:gd name="connsiteY4" fmla="*/ 137160 h 160477"/>
                <a:gd name="connsiteX5" fmla="*/ 65837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89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29261" y="93269"/>
                    <a:pt x="51206" y="46634"/>
                    <a:pt x="65837" y="0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6" name="Freeform: Shape 28">
              <a:extLst>
                <a:ext uri="{FF2B5EF4-FFF2-40B4-BE49-F238E27FC236}">
                  <a16:creationId xmlns:a16="http://schemas.microsoft.com/office/drawing/2014/main" id="{B8979F74-58C5-FFE4-BF69-955A9D338F91}"/>
                </a:ext>
              </a:extLst>
            </p:cNvPr>
            <p:cNvSpPr/>
            <p:nvPr/>
          </p:nvSpPr>
          <p:spPr>
            <a:xfrm>
              <a:off x="5003596" y="560984"/>
              <a:ext cx="373412" cy="141274"/>
            </a:xfrm>
            <a:custGeom>
              <a:avLst/>
              <a:gdLst>
                <a:gd name="connsiteX0" fmla="*/ 99975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9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5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5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6" y="35662"/>
                    <a:pt x="209703" y="46634"/>
                    <a:pt x="256032" y="1372"/>
                  </a:cubicBezTo>
                  <a:cubicBezTo>
                    <a:pt x="295047" y="2743"/>
                    <a:pt x="331623" y="2743"/>
                    <a:pt x="368199" y="0"/>
                  </a:cubicBezTo>
                  <a:cubicBezTo>
                    <a:pt x="375514" y="16459"/>
                    <a:pt x="375514" y="32918"/>
                    <a:pt x="365760" y="50749"/>
                  </a:cubicBezTo>
                  <a:cubicBezTo>
                    <a:pt x="348691" y="82296"/>
                    <a:pt x="295047" y="102870"/>
                    <a:pt x="243840" y="116586"/>
                  </a:cubicBezTo>
                  <a:cubicBezTo>
                    <a:pt x="197511" y="128930"/>
                    <a:pt x="146304" y="131674"/>
                    <a:pt x="99975" y="141275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7" name="Freeform: Shape 29">
              <a:extLst>
                <a:ext uri="{FF2B5EF4-FFF2-40B4-BE49-F238E27FC236}">
                  <a16:creationId xmlns:a16="http://schemas.microsoft.com/office/drawing/2014/main" id="{A90B1EBC-4FA3-F719-3AE9-1176F08E2C3B}"/>
                </a:ext>
              </a:extLst>
            </p:cNvPr>
            <p:cNvSpPr/>
            <p:nvPr/>
          </p:nvSpPr>
          <p:spPr>
            <a:xfrm>
              <a:off x="7837017" y="6188659"/>
              <a:ext cx="246278" cy="154990"/>
            </a:xfrm>
            <a:custGeom>
              <a:avLst/>
              <a:gdLst>
                <a:gd name="connsiteX0" fmla="*/ 87783 w 246278"/>
                <a:gd name="connsiteY0" fmla="*/ 154991 h 154990"/>
                <a:gd name="connsiteX1" fmla="*/ 246279 w 246278"/>
                <a:gd name="connsiteY1" fmla="*/ 97383 h 154990"/>
                <a:gd name="connsiteX2" fmla="*/ 212141 w 246278"/>
                <a:gd name="connsiteY2" fmla="*/ 53492 h 154990"/>
                <a:gd name="connsiteX3" fmla="*/ 112167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3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3" y="154991"/>
                  </a:moveTo>
                  <a:cubicBezTo>
                    <a:pt x="138989" y="134417"/>
                    <a:pt x="195072" y="117957"/>
                    <a:pt x="246279" y="97383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1"/>
                    <a:pt x="153620" y="13716"/>
                    <a:pt x="112167" y="0"/>
                  </a:cubicBezTo>
                  <a:cubicBezTo>
                    <a:pt x="70713" y="20574"/>
                    <a:pt x="36576" y="42519"/>
                    <a:pt x="0" y="64465"/>
                  </a:cubicBezTo>
                  <a:cubicBezTo>
                    <a:pt x="24384" y="82296"/>
                    <a:pt x="56084" y="98755"/>
                    <a:pt x="70713" y="120701"/>
                  </a:cubicBezTo>
                  <a:cubicBezTo>
                    <a:pt x="75591" y="133045"/>
                    <a:pt x="80468" y="144018"/>
                    <a:pt x="87783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8" name="Freeform: Shape 30">
              <a:extLst>
                <a:ext uri="{FF2B5EF4-FFF2-40B4-BE49-F238E27FC236}">
                  <a16:creationId xmlns:a16="http://schemas.microsoft.com/office/drawing/2014/main" id="{CAC9012C-937D-1F1C-7228-2EC11420282F}"/>
                </a:ext>
              </a:extLst>
            </p:cNvPr>
            <p:cNvSpPr/>
            <p:nvPr/>
          </p:nvSpPr>
          <p:spPr>
            <a:xfrm>
              <a:off x="524256" y="5205222"/>
              <a:ext cx="245651" cy="196138"/>
            </a:xfrm>
            <a:custGeom>
              <a:avLst/>
              <a:gdLst>
                <a:gd name="connsiteX0" fmla="*/ 117043 w 245651"/>
                <a:gd name="connsiteY0" fmla="*/ 196139 h 196138"/>
                <a:gd name="connsiteX1" fmla="*/ 0 w 245651"/>
                <a:gd name="connsiteY1" fmla="*/ 124816 h 196138"/>
                <a:gd name="connsiteX2" fmla="*/ 117043 w 245651"/>
                <a:gd name="connsiteY2" fmla="*/ 28804 h 196138"/>
                <a:gd name="connsiteX3" fmla="*/ 224333 w 245651"/>
                <a:gd name="connsiteY3" fmla="*/ 0 h 196138"/>
                <a:gd name="connsiteX4" fmla="*/ 168250 w 245651"/>
                <a:gd name="connsiteY4" fmla="*/ 168707 h 196138"/>
                <a:gd name="connsiteX5" fmla="*/ 117043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17043" y="196139"/>
                  </a:moveTo>
                  <a:cubicBezTo>
                    <a:pt x="82906" y="170078"/>
                    <a:pt x="43891" y="146761"/>
                    <a:pt x="0" y="124816"/>
                  </a:cubicBezTo>
                  <a:cubicBezTo>
                    <a:pt x="53645" y="101498"/>
                    <a:pt x="92659" y="68580"/>
                    <a:pt x="117043" y="28804"/>
                  </a:cubicBezTo>
                  <a:cubicBezTo>
                    <a:pt x="156058" y="21946"/>
                    <a:pt x="190195" y="12344"/>
                    <a:pt x="224333" y="0"/>
                  </a:cubicBezTo>
                  <a:cubicBezTo>
                    <a:pt x="263347" y="57607"/>
                    <a:pt x="251155" y="116586"/>
                    <a:pt x="168250" y="168707"/>
                  </a:cubicBezTo>
                  <a:cubicBezTo>
                    <a:pt x="153619" y="179680"/>
                    <a:pt x="136550" y="187909"/>
                    <a:pt x="117043" y="196139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9" name="Freeform: Shape 31">
              <a:extLst>
                <a:ext uri="{FF2B5EF4-FFF2-40B4-BE49-F238E27FC236}">
                  <a16:creationId xmlns:a16="http://schemas.microsoft.com/office/drawing/2014/main" id="{4F3802EE-BD28-0B12-F23B-8FDF25147271}"/>
                </a:ext>
              </a:extLst>
            </p:cNvPr>
            <p:cNvSpPr/>
            <p:nvPr/>
          </p:nvSpPr>
          <p:spPr>
            <a:xfrm>
              <a:off x="3577132" y="1671980"/>
              <a:ext cx="176063" cy="135788"/>
            </a:xfrm>
            <a:custGeom>
              <a:avLst/>
              <a:gdLst>
                <a:gd name="connsiteX0" fmla="*/ 0 w 176063"/>
                <a:gd name="connsiteY0" fmla="*/ 120701 h 135788"/>
                <a:gd name="connsiteX1" fmla="*/ 48768 w 176063"/>
                <a:gd name="connsiteY1" fmla="*/ 0 h 135788"/>
                <a:gd name="connsiteX2" fmla="*/ 175565 w 176063"/>
                <a:gd name="connsiteY2" fmla="*/ 10973 h 135788"/>
                <a:gd name="connsiteX3" fmla="*/ 114605 w 176063"/>
                <a:gd name="connsiteY3" fmla="*/ 135788 h 135788"/>
                <a:gd name="connsiteX4" fmla="*/ 0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0" y="120701"/>
                  </a:moveTo>
                  <a:cubicBezTo>
                    <a:pt x="26823" y="82296"/>
                    <a:pt x="43891" y="41148"/>
                    <a:pt x="48768" y="0"/>
                  </a:cubicBezTo>
                  <a:cubicBezTo>
                    <a:pt x="90221" y="4115"/>
                    <a:pt x="131674" y="8230"/>
                    <a:pt x="175565" y="10973"/>
                  </a:cubicBezTo>
                  <a:cubicBezTo>
                    <a:pt x="180442" y="52121"/>
                    <a:pt x="148743" y="100127"/>
                    <a:pt x="114605" y="135788"/>
                  </a:cubicBezTo>
                  <a:cubicBezTo>
                    <a:pt x="75591" y="130302"/>
                    <a:pt x="39015" y="124816"/>
                    <a:pt x="0" y="12070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0" name="Freeform: Shape 32">
              <a:extLst>
                <a:ext uri="{FF2B5EF4-FFF2-40B4-BE49-F238E27FC236}">
                  <a16:creationId xmlns:a16="http://schemas.microsoft.com/office/drawing/2014/main" id="{41751BF6-F903-86B1-5D15-99DE083A6203}"/>
                </a:ext>
              </a:extLst>
            </p:cNvPr>
            <p:cNvSpPr/>
            <p:nvPr/>
          </p:nvSpPr>
          <p:spPr>
            <a:xfrm>
              <a:off x="336499" y="3731054"/>
              <a:ext cx="358444" cy="193093"/>
            </a:xfrm>
            <a:custGeom>
              <a:avLst/>
              <a:gdLst>
                <a:gd name="connsiteX0" fmla="*/ 358445 w 358444"/>
                <a:gd name="connsiteY0" fmla="*/ 97082 h 193093"/>
                <a:gd name="connsiteX1" fmla="*/ 292608 w 358444"/>
                <a:gd name="connsiteY1" fmla="*/ 193094 h 193093"/>
                <a:gd name="connsiteX2" fmla="*/ 270662 w 358444"/>
                <a:gd name="connsiteY2" fmla="*/ 184864 h 193093"/>
                <a:gd name="connsiteX3" fmla="*/ 56083 w 358444"/>
                <a:gd name="connsiteY3" fmla="*/ 79251 h 193093"/>
                <a:gd name="connsiteX4" fmla="*/ 0 w 358444"/>
                <a:gd name="connsiteY4" fmla="*/ 23015 h 193093"/>
                <a:gd name="connsiteX5" fmla="*/ 82906 w 358444"/>
                <a:gd name="connsiteY5" fmla="*/ 1070 h 193093"/>
                <a:gd name="connsiteX6" fmla="*/ 243840 w 358444"/>
                <a:gd name="connsiteY6" fmla="*/ 31245 h 193093"/>
                <a:gd name="connsiteX7" fmla="*/ 358445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358445" y="97082"/>
                  </a:moveTo>
                  <a:cubicBezTo>
                    <a:pt x="351130" y="130000"/>
                    <a:pt x="324307" y="162918"/>
                    <a:pt x="292608" y="193094"/>
                  </a:cubicBezTo>
                  <a:cubicBezTo>
                    <a:pt x="285293" y="190350"/>
                    <a:pt x="277978" y="187607"/>
                    <a:pt x="270662" y="184864"/>
                  </a:cubicBezTo>
                  <a:cubicBezTo>
                    <a:pt x="192634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6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7731" y="50447"/>
                    <a:pt x="316992" y="77879"/>
                    <a:pt x="358445" y="97082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1" name="Freeform: Shape 33">
              <a:extLst>
                <a:ext uri="{FF2B5EF4-FFF2-40B4-BE49-F238E27FC236}">
                  <a16:creationId xmlns:a16="http://schemas.microsoft.com/office/drawing/2014/main" id="{FBD4E5DB-4B8D-9C20-3F5D-092009BAA3A9}"/>
                </a:ext>
              </a:extLst>
            </p:cNvPr>
            <p:cNvSpPr/>
            <p:nvPr/>
          </p:nvSpPr>
          <p:spPr>
            <a:xfrm>
              <a:off x="11516562" y="5683910"/>
              <a:ext cx="246278" cy="154991"/>
            </a:xfrm>
            <a:custGeom>
              <a:avLst/>
              <a:gdLst>
                <a:gd name="connsiteX0" fmla="*/ 87783 w 246278"/>
                <a:gd name="connsiteY0" fmla="*/ 154991 h 154991"/>
                <a:gd name="connsiteX1" fmla="*/ 246279 w 246278"/>
                <a:gd name="connsiteY1" fmla="*/ 97384 h 154991"/>
                <a:gd name="connsiteX2" fmla="*/ 212141 w 246278"/>
                <a:gd name="connsiteY2" fmla="*/ 53492 h 154991"/>
                <a:gd name="connsiteX3" fmla="*/ 112167 w 246278"/>
                <a:gd name="connsiteY3" fmla="*/ 0 h 154991"/>
                <a:gd name="connsiteX4" fmla="*/ 0 w 246278"/>
                <a:gd name="connsiteY4" fmla="*/ 64465 h 154991"/>
                <a:gd name="connsiteX5" fmla="*/ 70714 w 246278"/>
                <a:gd name="connsiteY5" fmla="*/ 120701 h 154991"/>
                <a:gd name="connsiteX6" fmla="*/ 87783 w 246278"/>
                <a:gd name="connsiteY6" fmla="*/ 154991 h 15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1">
                  <a:moveTo>
                    <a:pt x="87783" y="154991"/>
                  </a:moveTo>
                  <a:cubicBezTo>
                    <a:pt x="138989" y="134417"/>
                    <a:pt x="195072" y="117958"/>
                    <a:pt x="246279" y="97384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2"/>
                    <a:pt x="153620" y="13716"/>
                    <a:pt x="112167" y="0"/>
                  </a:cubicBezTo>
                  <a:cubicBezTo>
                    <a:pt x="70714" y="20574"/>
                    <a:pt x="36576" y="42520"/>
                    <a:pt x="0" y="64465"/>
                  </a:cubicBezTo>
                  <a:cubicBezTo>
                    <a:pt x="24384" y="82296"/>
                    <a:pt x="56084" y="98755"/>
                    <a:pt x="70714" y="120701"/>
                  </a:cubicBezTo>
                  <a:cubicBezTo>
                    <a:pt x="78029" y="133045"/>
                    <a:pt x="82906" y="144018"/>
                    <a:pt x="87783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2" name="Freeform: Shape 34">
              <a:extLst>
                <a:ext uri="{FF2B5EF4-FFF2-40B4-BE49-F238E27FC236}">
                  <a16:creationId xmlns:a16="http://schemas.microsoft.com/office/drawing/2014/main" id="{BDC58718-1B63-F858-291A-7EE834506228}"/>
                </a:ext>
              </a:extLst>
            </p:cNvPr>
            <p:cNvSpPr/>
            <p:nvPr/>
          </p:nvSpPr>
          <p:spPr>
            <a:xfrm>
              <a:off x="1741017" y="503377"/>
              <a:ext cx="331622" cy="161982"/>
            </a:xfrm>
            <a:custGeom>
              <a:avLst/>
              <a:gdLst>
                <a:gd name="connsiteX0" fmla="*/ 0 w 331622"/>
                <a:gd name="connsiteY0" fmla="*/ 159106 h 161982"/>
                <a:gd name="connsiteX1" fmla="*/ 41453 w 331622"/>
                <a:gd name="connsiteY1" fmla="*/ 48006 h 161982"/>
                <a:gd name="connsiteX2" fmla="*/ 80467 w 331622"/>
                <a:gd name="connsiteY2" fmla="*/ 49378 h 161982"/>
                <a:gd name="connsiteX3" fmla="*/ 226771 w 331622"/>
                <a:gd name="connsiteY3" fmla="*/ 0 h 161982"/>
                <a:gd name="connsiteX4" fmla="*/ 331622 w 331622"/>
                <a:gd name="connsiteY4" fmla="*/ 63094 h 161982"/>
                <a:gd name="connsiteX5" fmla="*/ 51206 w 331622"/>
                <a:gd name="connsiteY5" fmla="*/ 161849 h 161982"/>
                <a:gd name="connsiteX6" fmla="*/ 0 w 331622"/>
                <a:gd name="connsiteY6" fmla="*/ 159106 h 16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622" h="161982">
                  <a:moveTo>
                    <a:pt x="0" y="159106"/>
                  </a:moveTo>
                  <a:cubicBezTo>
                    <a:pt x="19507" y="123444"/>
                    <a:pt x="31699" y="85039"/>
                    <a:pt x="41453" y="48006"/>
                  </a:cubicBezTo>
                  <a:cubicBezTo>
                    <a:pt x="53645" y="49378"/>
                    <a:pt x="68275" y="50749"/>
                    <a:pt x="80467" y="49378"/>
                  </a:cubicBezTo>
                  <a:cubicBezTo>
                    <a:pt x="138989" y="45263"/>
                    <a:pt x="185318" y="23317"/>
                    <a:pt x="226771" y="0"/>
                  </a:cubicBezTo>
                  <a:cubicBezTo>
                    <a:pt x="268224" y="16459"/>
                    <a:pt x="302362" y="39776"/>
                    <a:pt x="331622" y="63094"/>
                  </a:cubicBezTo>
                  <a:cubicBezTo>
                    <a:pt x="277978" y="124816"/>
                    <a:pt x="187757" y="164592"/>
                    <a:pt x="51206" y="161849"/>
                  </a:cubicBezTo>
                  <a:cubicBezTo>
                    <a:pt x="36576" y="161849"/>
                    <a:pt x="17069" y="161849"/>
                    <a:pt x="0" y="159106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3" name="Freeform: Shape 35">
              <a:extLst>
                <a:ext uri="{FF2B5EF4-FFF2-40B4-BE49-F238E27FC236}">
                  <a16:creationId xmlns:a16="http://schemas.microsoft.com/office/drawing/2014/main" id="{790AB7D4-4D63-6859-DA7F-D623E5466918}"/>
                </a:ext>
              </a:extLst>
            </p:cNvPr>
            <p:cNvSpPr/>
            <p:nvPr/>
          </p:nvSpPr>
          <p:spPr>
            <a:xfrm>
              <a:off x="853440" y="6228435"/>
              <a:ext cx="232087" cy="160476"/>
            </a:xfrm>
            <a:custGeom>
              <a:avLst/>
              <a:gdLst>
                <a:gd name="connsiteX0" fmla="*/ 65837 w 232087"/>
                <a:gd name="connsiteY0" fmla="*/ 0 h 160476"/>
                <a:gd name="connsiteX1" fmla="*/ 231648 w 232087"/>
                <a:gd name="connsiteY1" fmla="*/ 16459 h 160476"/>
                <a:gd name="connsiteX2" fmla="*/ 165811 w 232087"/>
                <a:gd name="connsiteY2" fmla="*/ 145390 h 160476"/>
                <a:gd name="connsiteX3" fmla="*/ 148742 w 232087"/>
                <a:gd name="connsiteY3" fmla="*/ 160477 h 160476"/>
                <a:gd name="connsiteX4" fmla="*/ 0 w 232087"/>
                <a:gd name="connsiteY4" fmla="*/ 137160 h 160476"/>
                <a:gd name="connsiteX5" fmla="*/ 65837 w 232087"/>
                <a:gd name="connsiteY5" fmla="*/ 0 h 16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6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90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31699" y="93269"/>
                    <a:pt x="53645" y="46634"/>
                    <a:pt x="65837" y="0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4" name="Freeform: Shape 36">
              <a:extLst>
                <a:ext uri="{FF2B5EF4-FFF2-40B4-BE49-F238E27FC236}">
                  <a16:creationId xmlns:a16="http://schemas.microsoft.com/office/drawing/2014/main" id="{48310B73-4ACD-3FEC-095A-2908E06A39B7}"/>
                </a:ext>
              </a:extLst>
            </p:cNvPr>
            <p:cNvSpPr/>
            <p:nvPr/>
          </p:nvSpPr>
          <p:spPr>
            <a:xfrm>
              <a:off x="7685837" y="1954530"/>
              <a:ext cx="373412" cy="141274"/>
            </a:xfrm>
            <a:custGeom>
              <a:avLst/>
              <a:gdLst>
                <a:gd name="connsiteX0" fmla="*/ 99974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8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4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4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5" y="35662"/>
                    <a:pt x="209702" y="46634"/>
                    <a:pt x="256032" y="1372"/>
                  </a:cubicBezTo>
                  <a:cubicBezTo>
                    <a:pt x="295046" y="2743"/>
                    <a:pt x="331622" y="2743"/>
                    <a:pt x="368198" y="0"/>
                  </a:cubicBezTo>
                  <a:cubicBezTo>
                    <a:pt x="375513" y="16459"/>
                    <a:pt x="375513" y="32918"/>
                    <a:pt x="365760" y="50749"/>
                  </a:cubicBezTo>
                  <a:cubicBezTo>
                    <a:pt x="348691" y="82296"/>
                    <a:pt x="295046" y="102870"/>
                    <a:pt x="243840" y="116586"/>
                  </a:cubicBezTo>
                  <a:cubicBezTo>
                    <a:pt x="197510" y="128930"/>
                    <a:pt x="146304" y="131674"/>
                    <a:pt x="99974" y="141275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5" name="Freeform: Shape 37">
              <a:extLst>
                <a:ext uri="{FF2B5EF4-FFF2-40B4-BE49-F238E27FC236}">
                  <a16:creationId xmlns:a16="http://schemas.microsoft.com/office/drawing/2014/main" id="{16721FEF-E757-32A7-A743-013778D4A50F}"/>
                </a:ext>
              </a:extLst>
            </p:cNvPr>
            <p:cNvSpPr/>
            <p:nvPr/>
          </p:nvSpPr>
          <p:spPr>
            <a:xfrm>
              <a:off x="5774131" y="475945"/>
              <a:ext cx="246278" cy="154990"/>
            </a:xfrm>
            <a:custGeom>
              <a:avLst/>
              <a:gdLst>
                <a:gd name="connsiteX0" fmla="*/ 87782 w 246278"/>
                <a:gd name="connsiteY0" fmla="*/ 154991 h 154990"/>
                <a:gd name="connsiteX1" fmla="*/ 246278 w 246278"/>
                <a:gd name="connsiteY1" fmla="*/ 97384 h 154990"/>
                <a:gd name="connsiteX2" fmla="*/ 212141 w 246278"/>
                <a:gd name="connsiteY2" fmla="*/ 53492 h 154990"/>
                <a:gd name="connsiteX3" fmla="*/ 112166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2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2" y="154991"/>
                  </a:moveTo>
                  <a:cubicBezTo>
                    <a:pt x="138989" y="134417"/>
                    <a:pt x="195072" y="117958"/>
                    <a:pt x="246278" y="97384"/>
                  </a:cubicBezTo>
                  <a:cubicBezTo>
                    <a:pt x="236525" y="82296"/>
                    <a:pt x="226771" y="68580"/>
                    <a:pt x="212141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9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6" name="Freeform: Shape 38">
              <a:extLst>
                <a:ext uri="{FF2B5EF4-FFF2-40B4-BE49-F238E27FC236}">
                  <a16:creationId xmlns:a16="http://schemas.microsoft.com/office/drawing/2014/main" id="{7E47073A-694E-B9B0-913B-894669928DD6}"/>
                </a:ext>
              </a:extLst>
            </p:cNvPr>
            <p:cNvSpPr/>
            <p:nvPr/>
          </p:nvSpPr>
          <p:spPr>
            <a:xfrm>
              <a:off x="3672230" y="1153515"/>
              <a:ext cx="297484" cy="152247"/>
            </a:xfrm>
            <a:custGeom>
              <a:avLst/>
              <a:gdLst>
                <a:gd name="connsiteX0" fmla="*/ 51206 w 297484"/>
                <a:gd name="connsiteY0" fmla="*/ 152248 h 152247"/>
                <a:gd name="connsiteX1" fmla="*/ 0 w 297484"/>
                <a:gd name="connsiteY1" fmla="*/ 58979 h 152247"/>
                <a:gd name="connsiteX2" fmla="*/ 178003 w 297484"/>
                <a:gd name="connsiteY2" fmla="*/ 0 h 152247"/>
                <a:gd name="connsiteX3" fmla="*/ 297485 w 297484"/>
                <a:gd name="connsiteY3" fmla="*/ 0 h 152247"/>
                <a:gd name="connsiteX4" fmla="*/ 119481 w 297484"/>
                <a:gd name="connsiteY4" fmla="*/ 139903 h 152247"/>
                <a:gd name="connsiteX5" fmla="*/ 51206 w 297484"/>
                <a:gd name="connsiteY5" fmla="*/ 152248 h 15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484" h="152247">
                  <a:moveTo>
                    <a:pt x="51206" y="152248"/>
                  </a:moveTo>
                  <a:cubicBezTo>
                    <a:pt x="39014" y="120701"/>
                    <a:pt x="21945" y="89154"/>
                    <a:pt x="0" y="58979"/>
                  </a:cubicBezTo>
                  <a:cubicBezTo>
                    <a:pt x="65837" y="49378"/>
                    <a:pt x="126797" y="30175"/>
                    <a:pt x="178003" y="0"/>
                  </a:cubicBezTo>
                  <a:cubicBezTo>
                    <a:pt x="217017" y="2743"/>
                    <a:pt x="258470" y="2743"/>
                    <a:pt x="297485" y="0"/>
                  </a:cubicBezTo>
                  <a:cubicBezTo>
                    <a:pt x="287731" y="61722"/>
                    <a:pt x="234086" y="112471"/>
                    <a:pt x="119481" y="139903"/>
                  </a:cubicBezTo>
                  <a:cubicBezTo>
                    <a:pt x="97536" y="145390"/>
                    <a:pt x="75590" y="149504"/>
                    <a:pt x="51206" y="152248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7" name="Freeform: Shape 39">
              <a:extLst>
                <a:ext uri="{FF2B5EF4-FFF2-40B4-BE49-F238E27FC236}">
                  <a16:creationId xmlns:a16="http://schemas.microsoft.com/office/drawing/2014/main" id="{E556E682-51F9-962E-429C-F02A2A3E4B12}"/>
                </a:ext>
              </a:extLst>
            </p:cNvPr>
            <p:cNvSpPr/>
            <p:nvPr/>
          </p:nvSpPr>
          <p:spPr>
            <a:xfrm>
              <a:off x="10316870" y="261975"/>
              <a:ext cx="251154" cy="134416"/>
            </a:xfrm>
            <a:custGeom>
              <a:avLst/>
              <a:gdLst>
                <a:gd name="connsiteX0" fmla="*/ 0 w 251154"/>
                <a:gd name="connsiteY0" fmla="*/ 89154 h 134416"/>
                <a:gd name="connsiteX1" fmla="*/ 153619 w 251154"/>
                <a:gd name="connsiteY1" fmla="*/ 0 h 134416"/>
                <a:gd name="connsiteX2" fmla="*/ 251155 w 251154"/>
                <a:gd name="connsiteY2" fmla="*/ 46634 h 134416"/>
                <a:gd name="connsiteX3" fmla="*/ 82905 w 251154"/>
                <a:gd name="connsiteY3" fmla="*/ 134417 h 134416"/>
                <a:gd name="connsiteX4" fmla="*/ 0 w 251154"/>
                <a:gd name="connsiteY4" fmla="*/ 89154 h 13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54" h="134416">
                  <a:moveTo>
                    <a:pt x="0" y="89154"/>
                  </a:moveTo>
                  <a:cubicBezTo>
                    <a:pt x="58521" y="64465"/>
                    <a:pt x="112167" y="34290"/>
                    <a:pt x="153619" y="0"/>
                  </a:cubicBezTo>
                  <a:cubicBezTo>
                    <a:pt x="185319" y="16459"/>
                    <a:pt x="217017" y="31547"/>
                    <a:pt x="251155" y="46634"/>
                  </a:cubicBezTo>
                  <a:cubicBezTo>
                    <a:pt x="217017" y="83668"/>
                    <a:pt x="143865" y="113843"/>
                    <a:pt x="82905" y="134417"/>
                  </a:cubicBezTo>
                  <a:cubicBezTo>
                    <a:pt x="56083" y="119329"/>
                    <a:pt x="29260" y="104242"/>
                    <a:pt x="0" y="89154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</p:grpSp>
      <p:pic>
        <p:nvPicPr>
          <p:cNvPr id="38" name="Picture 37" descr="A picture containing toy, doll, decorated&#10;&#10;Description automatically generated">
            <a:extLst>
              <a:ext uri="{FF2B5EF4-FFF2-40B4-BE49-F238E27FC236}">
                <a16:creationId xmlns:a16="http://schemas.microsoft.com/office/drawing/2014/main" id="{78F3704D-C88C-0130-7B5E-61E95958F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316" y="2309774"/>
            <a:ext cx="6595085" cy="44502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330" y="736780"/>
            <a:ext cx="80426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n w="22225">
                  <a:solidFill>
                    <a:srgbClr val="FFF7ED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Luyện</a:t>
            </a:r>
            <a:r>
              <a:rPr lang="en-US" sz="6000" b="1" dirty="0">
                <a:ln w="22225">
                  <a:solidFill>
                    <a:srgbClr val="FFF7ED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6000" b="1" dirty="0" err="1">
                <a:ln w="22225">
                  <a:solidFill>
                    <a:srgbClr val="FFF7ED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tập</a:t>
            </a:r>
            <a:r>
              <a:rPr lang="en-US" sz="6000" b="1" dirty="0">
                <a:ln w="22225">
                  <a:solidFill>
                    <a:srgbClr val="FFF7ED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6000" b="1" dirty="0" err="1">
                <a:ln w="22225">
                  <a:solidFill>
                    <a:srgbClr val="FFF7ED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thực</a:t>
            </a:r>
            <a:r>
              <a:rPr lang="en-US" sz="6000" b="1" dirty="0">
                <a:ln w="22225">
                  <a:solidFill>
                    <a:srgbClr val="FFF7ED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6000" b="1" dirty="0" err="1">
                <a:ln w="22225">
                  <a:solidFill>
                    <a:srgbClr val="FFF7ED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hành</a:t>
            </a:r>
            <a:r>
              <a:rPr lang="en-US" sz="6000" b="1" dirty="0">
                <a:ln w="22225">
                  <a:solidFill>
                    <a:srgbClr val="FFF7ED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483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E78CA-DA13-3CE3-A912-841AF97F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ADD849-4700-B57A-1807-8603075BA4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476037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E17DD-6E0A-3DA5-3CAD-022012BB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E81CD0-D62E-C57D-1B5B-062461318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0"/>
            <a:ext cx="4340646" cy="27762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86317-7180-2B6F-E0BF-9175B7B52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421" y="2776251"/>
            <a:ext cx="4112048" cy="23672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9D5E63-9563-3764-8180-E0297D66A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7" y="2776250"/>
            <a:ext cx="4312069" cy="23672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9F1744-55DA-A3EF-C4E8-A90C6518EA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421" y="0"/>
            <a:ext cx="4088979" cy="27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51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7876F-49AC-AAD3-19B1-D2E68EE88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3B433E-5250-7225-5C15-FDEAEE3458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9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67174-4976-FDAE-73ED-BB28682CA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CE04F6-1AFA-B4BC-1DEA-83C8FEFD3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9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C99B709F-4965-96C2-60AA-54EF97D5AD8E}"/>
              </a:ext>
            </a:extLst>
          </p:cNvPr>
          <p:cNvGrpSpPr/>
          <p:nvPr/>
        </p:nvGrpSpPr>
        <p:grpSpPr>
          <a:xfrm>
            <a:off x="2706461" y="73478"/>
            <a:ext cx="3731079" cy="854080"/>
            <a:chOff x="3608614" y="0"/>
            <a:chExt cx="4974772" cy="113877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F61FC70-B74D-7509-85FF-7895935B2660}"/>
                </a:ext>
              </a:extLst>
            </p:cNvPr>
            <p:cNvSpPr txBox="1"/>
            <p:nvPr/>
          </p:nvSpPr>
          <p:spPr>
            <a:xfrm>
              <a:off x="3608614" y="0"/>
              <a:ext cx="4974772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buClrTx/>
                <a:defRPr/>
              </a:pPr>
              <a:r>
                <a:rPr lang="en-US" sz="4950" kern="1200" dirty="0">
                  <a:ln w="254000">
                    <a:solidFill>
                      <a:prstClr val="white"/>
                    </a:solidFill>
                  </a:ln>
                  <a:solidFill>
                    <a:prstClr val="black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DẶN DÒ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23A966E-FA2F-4669-7470-053DB2310D12}"/>
                </a:ext>
              </a:extLst>
            </p:cNvPr>
            <p:cNvSpPr txBox="1"/>
            <p:nvPr/>
          </p:nvSpPr>
          <p:spPr>
            <a:xfrm>
              <a:off x="3608614" y="0"/>
              <a:ext cx="4974772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buClrTx/>
                <a:defRPr/>
              </a:pPr>
              <a:r>
                <a:rPr lang="en-US" sz="4950" b="1" kern="120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DẶN DÒ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EEBF05-4E5E-8A07-89C4-DAC7D90E2780}"/>
              </a:ext>
            </a:extLst>
          </p:cNvPr>
          <p:cNvSpPr/>
          <p:nvPr/>
        </p:nvSpPr>
        <p:spPr>
          <a:xfrm>
            <a:off x="234378" y="1113544"/>
            <a:ext cx="8656476" cy="3316165"/>
          </a:xfrm>
          <a:custGeom>
            <a:avLst/>
            <a:gdLst>
              <a:gd name="connsiteX0" fmla="*/ 0 w 8656476"/>
              <a:gd name="connsiteY0" fmla="*/ 449440 h 3316165"/>
              <a:gd name="connsiteX1" fmla="*/ 449440 w 8656476"/>
              <a:gd name="connsiteY1" fmla="*/ 0 h 3316165"/>
              <a:gd name="connsiteX2" fmla="*/ 8207036 w 8656476"/>
              <a:gd name="connsiteY2" fmla="*/ 0 h 3316165"/>
              <a:gd name="connsiteX3" fmla="*/ 8656476 w 8656476"/>
              <a:gd name="connsiteY3" fmla="*/ 449440 h 3316165"/>
              <a:gd name="connsiteX4" fmla="*/ 8656476 w 8656476"/>
              <a:gd name="connsiteY4" fmla="*/ 2866725 h 3316165"/>
              <a:gd name="connsiteX5" fmla="*/ 8207036 w 8656476"/>
              <a:gd name="connsiteY5" fmla="*/ 3316165 h 3316165"/>
              <a:gd name="connsiteX6" fmla="*/ 449440 w 8656476"/>
              <a:gd name="connsiteY6" fmla="*/ 3316165 h 3316165"/>
              <a:gd name="connsiteX7" fmla="*/ 0 w 8656476"/>
              <a:gd name="connsiteY7" fmla="*/ 2866725 h 3316165"/>
              <a:gd name="connsiteX8" fmla="*/ 0 w 8656476"/>
              <a:gd name="connsiteY8" fmla="*/ 449440 h 331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6476" h="3316165" fill="none" extrusionOk="0">
                <a:moveTo>
                  <a:pt x="0" y="449440"/>
                </a:moveTo>
                <a:cubicBezTo>
                  <a:pt x="1549" y="243158"/>
                  <a:pt x="211816" y="17781"/>
                  <a:pt x="449440" y="0"/>
                </a:cubicBezTo>
                <a:cubicBezTo>
                  <a:pt x="2184387" y="72427"/>
                  <a:pt x="5984021" y="61419"/>
                  <a:pt x="8207036" y="0"/>
                </a:cubicBezTo>
                <a:cubicBezTo>
                  <a:pt x="8451872" y="-23289"/>
                  <a:pt x="8629791" y="193149"/>
                  <a:pt x="8656476" y="449440"/>
                </a:cubicBezTo>
                <a:cubicBezTo>
                  <a:pt x="8757352" y="780206"/>
                  <a:pt x="8549163" y="1859583"/>
                  <a:pt x="8656476" y="2866725"/>
                </a:cubicBezTo>
                <a:cubicBezTo>
                  <a:pt x="8661208" y="3090928"/>
                  <a:pt x="8452933" y="3313562"/>
                  <a:pt x="8207036" y="3316165"/>
                </a:cubicBezTo>
                <a:cubicBezTo>
                  <a:pt x="6748174" y="3345992"/>
                  <a:pt x="2630774" y="3236859"/>
                  <a:pt x="449440" y="3316165"/>
                </a:cubicBezTo>
                <a:cubicBezTo>
                  <a:pt x="233288" y="3312540"/>
                  <a:pt x="-5244" y="3115981"/>
                  <a:pt x="0" y="2866725"/>
                </a:cubicBezTo>
                <a:cubicBezTo>
                  <a:pt x="50037" y="1768084"/>
                  <a:pt x="770" y="944302"/>
                  <a:pt x="0" y="449440"/>
                </a:cubicBezTo>
                <a:close/>
              </a:path>
              <a:path w="8656476" h="3316165" stroke="0" extrusionOk="0">
                <a:moveTo>
                  <a:pt x="0" y="449440"/>
                </a:moveTo>
                <a:cubicBezTo>
                  <a:pt x="13778" y="204977"/>
                  <a:pt x="218301" y="35586"/>
                  <a:pt x="449440" y="0"/>
                </a:cubicBezTo>
                <a:cubicBezTo>
                  <a:pt x="2823481" y="123000"/>
                  <a:pt x="6071780" y="-96860"/>
                  <a:pt x="8207036" y="0"/>
                </a:cubicBezTo>
                <a:cubicBezTo>
                  <a:pt x="8427911" y="-20840"/>
                  <a:pt x="8674613" y="164657"/>
                  <a:pt x="8656476" y="449440"/>
                </a:cubicBezTo>
                <a:cubicBezTo>
                  <a:pt x="8659649" y="1288269"/>
                  <a:pt x="8750743" y="2349710"/>
                  <a:pt x="8656476" y="2866725"/>
                </a:cubicBezTo>
                <a:cubicBezTo>
                  <a:pt x="8636127" y="3122316"/>
                  <a:pt x="8425997" y="3311377"/>
                  <a:pt x="8207036" y="3316165"/>
                </a:cubicBezTo>
                <a:cubicBezTo>
                  <a:pt x="5801446" y="3155458"/>
                  <a:pt x="3278586" y="3355832"/>
                  <a:pt x="449440" y="3316165"/>
                </a:cubicBezTo>
                <a:cubicBezTo>
                  <a:pt x="157281" y="3307290"/>
                  <a:pt x="-31960" y="3100465"/>
                  <a:pt x="0" y="2866725"/>
                </a:cubicBezTo>
                <a:cubicBezTo>
                  <a:pt x="32216" y="1673056"/>
                  <a:pt x="57206" y="880244"/>
                  <a:pt x="0" y="44944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xmlns="" sd="852854689">
                  <a:prstGeom prst="roundRect">
                    <a:avLst>
                      <a:gd name="adj" fmla="val 13553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algn="just" defTabSz="685800">
              <a:spcBef>
                <a:spcPts val="900"/>
              </a:spcBef>
              <a:buClrTx/>
              <a:defRPr/>
            </a:pPr>
            <a:endParaRPr lang="en-US" sz="2100" kern="1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1B20C8-2F1A-D20D-2453-EC30F90732C0}"/>
              </a:ext>
            </a:extLst>
          </p:cNvPr>
          <p:cNvSpPr txBox="1"/>
          <p:nvPr/>
        </p:nvSpPr>
        <p:spPr>
          <a:xfrm>
            <a:off x="1397523" y="2091013"/>
            <a:ext cx="7012522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lnSpc>
                <a:spcPct val="150000"/>
              </a:lnSpc>
              <a:buClrTx/>
              <a:defRPr/>
            </a:pP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xem </a:t>
            </a:r>
            <a:r>
              <a:rPr lang="vi-VN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lại</a:t>
            </a:r>
            <a:r>
              <a:rPr lang="en-US" sz="2800" kern="12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vi-VN" sz="28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bài</a:t>
            </a:r>
            <a:r>
              <a:rPr lang="en-US" sz="2800" kern="12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 chuẩn bị bài sau.</a:t>
            </a:r>
            <a:endParaRPr lang="en-US" sz="2800" kern="1200" dirty="0">
              <a:solidFill>
                <a:prstClr val="black"/>
              </a:solidFill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4888CD-0113-D401-F78D-2F6BA0FA8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503437" y="2024308"/>
            <a:ext cx="689997" cy="68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5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0" name="Picture 19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F1186A2D-BEAF-A30A-838D-DEB9E79EED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447" y="2149892"/>
            <a:ext cx="1967325" cy="2626776"/>
          </a:xfrm>
          <a:prstGeom prst="rect">
            <a:avLst/>
          </a:prstGeom>
        </p:spPr>
      </p:pic>
      <p:pic>
        <p:nvPicPr>
          <p:cNvPr id="22" name="Picture 21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AB44A609-E81C-1D19-7011-2F40D46E77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9699"/>
            <a:ext cx="2902787" cy="2626775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E659F0FB-D401-07A2-47A1-440836A4BD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757" y="2208346"/>
            <a:ext cx="1999923" cy="2626775"/>
          </a:xfrm>
          <a:prstGeom prst="rect">
            <a:avLst/>
          </a:prstGeom>
        </p:spPr>
      </p:pic>
      <p:pic>
        <p:nvPicPr>
          <p:cNvPr id="24" name="Picture 23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4A9AE29B-F7C1-424F-422F-1FA0A81A14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428" y="2186257"/>
            <a:ext cx="3470885" cy="26267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BDE1B6-1707-4F1C-9DE3-05AC28F03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1987" y="193989"/>
            <a:ext cx="4448942" cy="272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9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1921</TotalTime>
  <Words>173</Words>
  <Application>Microsoft Office PowerPoint</Application>
  <PresentationFormat>On-screen Show (16:9)</PresentationFormat>
  <Paragraphs>86</Paragraphs>
  <Slides>16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Arial-Rounded</vt:lpstr>
      <vt:lpstr>Baskerville Old Face</vt:lpstr>
      <vt:lpstr>Calibri</vt:lpstr>
      <vt:lpstr>Cambria</vt:lpstr>
      <vt:lpstr>Century Gothic</vt:lpstr>
      <vt:lpstr>Coiny</vt:lpstr>
      <vt:lpstr>Tahoma</vt:lpstr>
      <vt:lpstr>Times  New Roman</vt:lpstr>
      <vt:lpstr>Times  New Roman\</vt:lpstr>
      <vt:lpstr>Times New Roman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CÁC EM HỌC SINH LỚP 3.1</dc:title>
  <dc:creator>FPT SHOP</dc:creator>
  <cp:lastModifiedBy>Admin</cp:lastModifiedBy>
  <cp:revision>68</cp:revision>
  <dcterms:modified xsi:type="dcterms:W3CDTF">2024-05-31T00:32:18Z</dcterms:modified>
</cp:coreProperties>
</file>