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5" r:id="rId3"/>
  </p:sldMasterIdLst>
  <p:notesMasterIdLst>
    <p:notesMasterId r:id="rId27"/>
  </p:notesMasterIdLst>
  <p:handoutMasterIdLst>
    <p:handoutMasterId r:id="rId28"/>
  </p:handoutMasterIdLst>
  <p:sldIdLst>
    <p:sldId id="282" r:id="rId4"/>
    <p:sldId id="304" r:id="rId5"/>
    <p:sldId id="274" r:id="rId6"/>
    <p:sldId id="275" r:id="rId7"/>
    <p:sldId id="276" r:id="rId8"/>
    <p:sldId id="277" r:id="rId9"/>
    <p:sldId id="278" r:id="rId10"/>
    <p:sldId id="307" r:id="rId11"/>
    <p:sldId id="326" r:id="rId12"/>
    <p:sldId id="312" r:id="rId13"/>
    <p:sldId id="313" r:id="rId14"/>
    <p:sldId id="344" r:id="rId15"/>
    <p:sldId id="345" r:id="rId16"/>
    <p:sldId id="346" r:id="rId17"/>
    <p:sldId id="332" r:id="rId18"/>
    <p:sldId id="323" r:id="rId19"/>
    <p:sldId id="329" r:id="rId20"/>
    <p:sldId id="336" r:id="rId21"/>
    <p:sldId id="347" r:id="rId22"/>
    <p:sldId id="343" r:id="rId23"/>
    <p:sldId id="327" r:id="rId24"/>
    <p:sldId id="348" r:id="rId25"/>
    <p:sldId id="32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13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692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9C616B-EBBF-E9DE-5499-D5F734D6272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B80EB3-9F83-AD33-0A10-0044120BF0C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2BAA2-59C6-405F-BE78-87E5B278C30F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624C9D-308D-7C9D-CAF2-7F43D56CFB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DF9402-4A35-2574-9A9B-359F8E12B5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3495D6-5A8C-48AE-8498-E37DB62BB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2663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64E1BA-8415-4710-B7C9-7A2F329692C3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58EC2D-617D-4DF5-859B-B875188E5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94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Nguồn</a:t>
            </a:r>
            <a:r>
              <a:rPr lang="en-US" dirty="0"/>
              <a:t> : 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D2393E-8D12-495F-A832-3489658716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0977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baseline="0" dirty="0"/>
              <a:t> </a:t>
            </a:r>
            <a:r>
              <a:rPr lang="en-US" baseline="0" err="1"/>
              <a:t>từng</a:t>
            </a:r>
            <a:r>
              <a:rPr lang="en-US" baseline="0"/>
              <a:t> con ong để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endParaRPr lang="en-US" baseline="0" dirty="0"/>
          </a:p>
          <a:p>
            <a:r>
              <a:rPr lang="en-US" baseline="0" dirty="0"/>
              <a:t>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chim</a:t>
            </a:r>
            <a:r>
              <a:rPr lang="en-US" baseline="0" dirty="0"/>
              <a:t> </a:t>
            </a:r>
            <a:r>
              <a:rPr lang="en-US" baseline="0" dirty="0" err="1"/>
              <a:t>cú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slide </a:t>
            </a:r>
            <a:r>
              <a:rPr lang="en-US" baseline="0" dirty="0" err="1"/>
              <a:t>kết</a:t>
            </a:r>
            <a:r>
              <a:rPr lang="en-US" baseline="0" dirty="0"/>
              <a:t> </a:t>
            </a:r>
            <a:r>
              <a:rPr lang="en-US" baseline="0" dirty="0" err="1"/>
              <a:t>bài</a:t>
            </a:r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D2393E-8D12-495F-A832-3489658716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1782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D2393E-8D12-495F-A832-3489658716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27883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C8EFA-96ED-4A18-B46D-8BDC030E3AF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4419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47B22-FEA4-C71B-7118-4190FF3368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B74742-89E3-8CF9-4CD9-699C8E92F1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BDFB92-38D2-A9CF-2D88-202DDC62E9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15D4CE-BA5A-4E8A-A63F-758E94B92339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93C980-C4AC-1655-5F84-47347D4DC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72378F-BDD1-760E-EDD4-869C4F167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14773D-395C-40DD-BE12-21CCE2CA8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08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28547-7ECF-D99E-AEF7-B26D44E9D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B43CF-8565-FE5E-6AA3-C5B04F784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E3BC7-45D8-57BF-3A9A-283C6B4C05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15D4CE-BA5A-4E8A-A63F-758E94B92339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D5A2A0-97D8-2B2F-B36E-A83059F95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B4490A-8189-F7B0-666A-A924BEEB7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14773D-395C-40DD-BE12-21CCE2CA8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826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810E2-1136-2D06-5B24-8E50CB623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80F59C-BE05-58A5-3871-9D0B47ABA6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DB47C-FC71-C41E-321B-985E67A8A3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15D4CE-BA5A-4E8A-A63F-758E94B92339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4A2F1-B638-C738-AC68-C190EE16C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59BC2D-A9BE-2B68-1A94-C4B656424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14773D-395C-40DD-BE12-21CCE2CA8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447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9DEAD-FE52-695B-F73B-60734A9E6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815EB-49EA-0E0E-4ADA-B0B46F7FC4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8BA560-2451-D367-A588-F423E9ED35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C58D19-48DA-C49D-4520-EC88A73EEE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15D4CE-BA5A-4E8A-A63F-758E94B92339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2C22D5-34D9-66F3-CFBC-902E6114C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D0CC01-4247-E801-2F1B-193ADE52C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14773D-395C-40DD-BE12-21CCE2CA8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273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3038B-DF5B-4D58-4366-9F21722B6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63BAAB-A5A7-7D63-861C-88EA5E58DD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75751B-6A8B-2081-E03E-9ED3A284D6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3E19EC-6879-C59E-FB6A-C1F0696AAD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570389-A3C7-50C9-6EE5-8599ACB83C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A8F3AD-83B1-0710-C036-708162961A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15D4CE-BA5A-4E8A-A63F-758E94B92339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C38E9D-6D4F-3F4D-7E55-3C16E378F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022DF8-8A86-6BAD-B6ED-DF3000DAD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14773D-395C-40DD-BE12-21CCE2CA8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160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E64D9-53D5-131B-9D09-3AB995D34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EC1187-4F59-8E49-C124-9314491F8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15D4CE-BA5A-4E8A-A63F-758E94B92339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0E0653-0CEE-9799-F5A4-AFAFF57CD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7D595C-6624-A432-6D20-A1122995F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14773D-395C-40DD-BE12-21CCE2CA8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003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18BE86-8D0D-31DB-E33D-B58722641D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15D4CE-BA5A-4E8A-A63F-758E94B92339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11C79A-C831-AD13-4484-1B43081C6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A772A9-369F-D2F1-2325-5400069C4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14773D-395C-40DD-BE12-21CCE2CA8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573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10FEF-593D-2071-413A-973AC057F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556519-510B-D2F3-C3E7-F66CAC23F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029A26-89B5-DC5E-CB89-8D6724AD56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8293C1-A6DC-AE51-7378-F6BE296226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15D4CE-BA5A-4E8A-A63F-758E94B92339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9952CE-BBF4-250E-A99E-50D7FFF5A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13730A-4730-90B9-D26B-BC1BE1D3A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14773D-395C-40DD-BE12-21CCE2CA8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663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9CBC3-6398-53BD-3FE9-51DE49588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376E99-025E-CA85-B59B-4AE58EBF16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385E34-3790-D9E9-5039-EB3254F79F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D7ABD4-E61E-F96E-70A5-0CACB3ED47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15D4CE-BA5A-4E8A-A63F-758E94B92339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F0CE55-969C-4D96-F358-3188D943F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BB4572-AAE5-6E12-FF6C-6D496345C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14773D-395C-40DD-BE12-21CCE2CA8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041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1A25D-3929-C717-1C24-CA1B65A33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865D0B-6B1A-ED39-257E-921F2A8CB6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B19D1-ED68-A49C-A237-D9A825CDEB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15D4CE-BA5A-4E8A-A63F-758E94B92339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33DD3-246D-2695-E1DE-BB82AD209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46C15-B9A8-E609-1874-EEC66A637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14773D-395C-40DD-BE12-21CCE2CA8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988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AF78DA-7E21-D495-4A81-2589966099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D77FA8-78A2-4D0B-6C06-8CA0091210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BCFA8-BBB1-FFE6-AEA7-D055BDF91B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15D4CE-BA5A-4E8A-A63F-758E94B92339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4B0A2-99A8-D238-7CA4-7DE845BCF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A2B13D-AF24-3383-F278-558A52E2E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14773D-395C-40DD-BE12-21CCE2CA8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580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8E1A5-0EEA-4C07-AA6B-CA683899D6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EE4C27-8CEF-497D-8B76-DF5BE4A1E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9C13C-912C-4371-BF2C-D0C1CF1850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FA6D33B-ADB6-4A96-A365-9485CC16BE37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C7A2E8-FEF9-4024-94B5-B6C6BE089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56CEC-30E8-4855-B48D-7B7970B98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AA2C77-EFB6-4EA6-8E8B-64E39C73F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493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44B08-C8D9-47A3-B910-7B9D30709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7DEAD-30A3-4F57-824F-B0F72228D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9C8C9-9A4B-46D2-9A8C-88B7749BA4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FA6D33B-ADB6-4A96-A365-9485CC16BE37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51FCD9-E9A2-488D-A22D-C4FAC74F0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C667B-508A-417B-A859-442EA495B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AA2C77-EFB6-4EA6-8E8B-64E39C73F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9136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825CC-30BC-4C4F-BC70-4AA188BCA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067FCB-516C-49B0-B40F-4E35629EC0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3E99A1-36BD-433D-8D14-EC9961BF2B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FA6D33B-ADB6-4A96-A365-9485CC16BE37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65CAF-8303-48C9-A97E-CAD89BBEF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C680CA-8FC0-4F6B-898D-922E60260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AA2C77-EFB6-4EA6-8E8B-64E39C73F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4105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1858D-5359-4CE4-B7BB-03DEFF1E8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2FDF5-0B34-4886-AF9C-2A7CFB318E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07DAC7-5B84-4DCF-AE89-97F50D7A80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AF7A28-E9A9-4A43-853F-F89B598723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FA6D33B-ADB6-4A96-A365-9485CC16BE37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C30F7F-B772-4044-842A-C00923989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D64836-110F-43C7-9DAA-8AC0FC489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AA2C77-EFB6-4EA6-8E8B-64E39C73F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674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11037-1296-436E-8EF1-F5ED19F7B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8A561-68C1-435B-B08E-8C1FECA28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D2D1F5-39B0-4030-8F03-53D127DD4F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6BE43C-E552-4288-B13D-009D867F17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0642E0-EA8F-49A5-82AA-C723C9FF16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612B57-5487-4E45-B21B-66FEC61748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FA6D33B-ADB6-4A96-A365-9485CC16BE37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292414-FFD2-4238-ABC3-F865CD359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EE3344-F653-4ADD-B7DA-F5C35E311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AA2C77-EFB6-4EA6-8E8B-64E39C73F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4506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394FA-C5C3-4B1C-9519-6BECAEA39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9C9969-4663-4223-832A-94AF9D0297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FA6D33B-ADB6-4A96-A365-9485CC16BE37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419B32-914F-4408-A84F-9B34F470F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D5A76B-8798-41A4-8EEB-98CF107C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AA2C77-EFB6-4EA6-8E8B-64E39C73F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1641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65C54C-507C-4846-AECC-F9D0837842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FA6D33B-ADB6-4A96-A365-9485CC16BE37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B6C46F-6476-4677-942F-87BE2F53B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269BF-6FAC-4D15-B96A-E33620AC7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AA2C77-EFB6-4EA6-8E8B-64E39C73F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5747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65C54C-507C-4846-AECC-F9D0837842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FA6D33B-ADB6-4A96-A365-9485CC16BE37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B6C46F-6476-4677-942F-87BE2F53B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269BF-6FAC-4D15-B96A-E33620AC7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AA2C77-EFB6-4EA6-8E8B-64E39C73F3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A20A9150-B01C-4199-AD0F-3275964595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00120" y="-557742"/>
            <a:ext cx="3605741" cy="360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1937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rgbClr val="FFEE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65C54C-507C-4846-AECC-F9D0837842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FA6D33B-ADB6-4A96-A365-9485CC16BE37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B6C46F-6476-4677-942F-87BE2F53B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269BF-6FAC-4D15-B96A-E33620AC7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AA2C77-EFB6-4EA6-8E8B-64E39C73F384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A0E88E8-1CDE-44CD-83EB-7A6712804536}"/>
              </a:ext>
            </a:extLst>
          </p:cNvPr>
          <p:cNvGrpSpPr/>
          <p:nvPr userDrawn="1"/>
        </p:nvGrpSpPr>
        <p:grpSpPr>
          <a:xfrm>
            <a:off x="-34413" y="842115"/>
            <a:ext cx="13807833" cy="6236018"/>
            <a:chOff x="-34413" y="842115"/>
            <a:chExt cx="13807833" cy="623601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D0C6FF-3E4A-45EA-B997-FC78DA397182}"/>
                </a:ext>
              </a:extLst>
            </p:cNvPr>
            <p:cNvSpPr/>
            <p:nvPr/>
          </p:nvSpPr>
          <p:spPr>
            <a:xfrm>
              <a:off x="0" y="4025492"/>
              <a:ext cx="12260826" cy="28871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5BF972F-8565-4C9A-AC00-06C46A755A3E}"/>
                </a:ext>
              </a:extLst>
            </p:cNvPr>
            <p:cNvSpPr/>
            <p:nvPr/>
          </p:nvSpPr>
          <p:spPr>
            <a:xfrm>
              <a:off x="-34413" y="842115"/>
              <a:ext cx="12260826" cy="744338"/>
            </a:xfrm>
            <a:prstGeom prst="rect">
              <a:avLst/>
            </a:prstGeom>
            <a:solidFill>
              <a:srgbClr val="E7D2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345099F-17A6-4F67-9EC1-31321DB78F5A}"/>
                </a:ext>
              </a:extLst>
            </p:cNvPr>
            <p:cNvSpPr/>
            <p:nvPr/>
          </p:nvSpPr>
          <p:spPr>
            <a:xfrm>
              <a:off x="-11289" y="2384777"/>
              <a:ext cx="12260826" cy="2887133"/>
            </a:xfrm>
            <a:prstGeom prst="rect">
              <a:avLst/>
            </a:prstGeom>
            <a:solidFill>
              <a:srgbClr val="FFDF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244DDE9-6AD4-46DB-B2D9-D4976C7995B4}"/>
                </a:ext>
              </a:extLst>
            </p:cNvPr>
            <p:cNvGrpSpPr/>
            <p:nvPr/>
          </p:nvGrpSpPr>
          <p:grpSpPr>
            <a:xfrm>
              <a:off x="0" y="5666207"/>
              <a:ext cx="13773420" cy="1411926"/>
              <a:chOff x="0" y="5666207"/>
              <a:chExt cx="13773420" cy="1411926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9C6D7F9-408B-4425-81D7-69663BD2B1AB}"/>
                  </a:ext>
                </a:extLst>
              </p:cNvPr>
              <p:cNvSpPr/>
              <p:nvPr/>
            </p:nvSpPr>
            <p:spPr>
              <a:xfrm>
                <a:off x="0" y="5684514"/>
                <a:ext cx="12260826" cy="1191793"/>
              </a:xfrm>
              <a:prstGeom prst="rect">
                <a:avLst/>
              </a:prstGeom>
              <a:solidFill>
                <a:srgbClr val="9563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06E1713F-49A1-412A-B4B0-C64AFF0D4422}"/>
                  </a:ext>
                </a:extLst>
              </p:cNvPr>
              <p:cNvSpPr/>
              <p:nvPr/>
            </p:nvSpPr>
            <p:spPr>
              <a:xfrm>
                <a:off x="1038578" y="5666207"/>
                <a:ext cx="12734842" cy="1411926"/>
              </a:xfrm>
              <a:custGeom>
                <a:avLst/>
                <a:gdLst>
                  <a:gd name="connsiteX0" fmla="*/ 656399 w 12734842"/>
                  <a:gd name="connsiteY0" fmla="*/ 584944 h 658249"/>
                  <a:gd name="connsiteX1" fmla="*/ 1536932 w 12734842"/>
                  <a:gd name="connsiteY1" fmla="*/ 426899 h 658249"/>
                  <a:gd name="connsiteX2" fmla="*/ 3377021 w 12734842"/>
                  <a:gd name="connsiteY2" fmla="*/ 302721 h 658249"/>
                  <a:gd name="connsiteX3" fmla="*/ 6266977 w 12734842"/>
                  <a:gd name="connsiteY3" fmla="*/ 155966 h 658249"/>
                  <a:gd name="connsiteX4" fmla="*/ 9540755 w 12734842"/>
                  <a:gd name="connsiteY4" fmla="*/ 54366 h 658249"/>
                  <a:gd name="connsiteX5" fmla="*/ 11764666 w 12734842"/>
                  <a:gd name="connsiteY5" fmla="*/ 43077 h 658249"/>
                  <a:gd name="connsiteX6" fmla="*/ 11843688 w 12734842"/>
                  <a:gd name="connsiteY6" fmla="*/ 618810 h 658249"/>
                  <a:gd name="connsiteX7" fmla="*/ 656399 w 12734842"/>
                  <a:gd name="connsiteY7" fmla="*/ 584944 h 658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34842" h="658249">
                    <a:moveTo>
                      <a:pt x="656399" y="584944"/>
                    </a:moveTo>
                    <a:cubicBezTo>
                      <a:pt x="-1061394" y="552959"/>
                      <a:pt x="1083495" y="473936"/>
                      <a:pt x="1536932" y="426899"/>
                    </a:cubicBezTo>
                    <a:cubicBezTo>
                      <a:pt x="1990369" y="379862"/>
                      <a:pt x="3377021" y="302721"/>
                      <a:pt x="3377021" y="302721"/>
                    </a:cubicBezTo>
                    <a:lnTo>
                      <a:pt x="6266977" y="155966"/>
                    </a:lnTo>
                    <a:lnTo>
                      <a:pt x="9540755" y="54366"/>
                    </a:lnTo>
                    <a:cubicBezTo>
                      <a:pt x="10457036" y="35551"/>
                      <a:pt x="11380844" y="-50997"/>
                      <a:pt x="11764666" y="43077"/>
                    </a:cubicBezTo>
                    <a:cubicBezTo>
                      <a:pt x="12148488" y="137151"/>
                      <a:pt x="13695066" y="526618"/>
                      <a:pt x="11843688" y="618810"/>
                    </a:cubicBezTo>
                    <a:cubicBezTo>
                      <a:pt x="9992310" y="711002"/>
                      <a:pt x="2374192" y="616929"/>
                      <a:pt x="656399" y="584944"/>
                    </a:cubicBezTo>
                    <a:close/>
                  </a:path>
                </a:pathLst>
              </a:custGeom>
              <a:solidFill>
                <a:srgbClr val="BA78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2" name="Picture 11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28DE09FA-90F8-46AF-B140-1CCF427427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541" y="473736"/>
            <a:ext cx="2519716" cy="2043013"/>
          </a:xfrm>
          <a:prstGeom prst="rect">
            <a:avLst/>
          </a:prstGeom>
        </p:spPr>
      </p:pic>
      <p:pic>
        <p:nvPicPr>
          <p:cNvPr id="13" name="Picture 12" descr="Calendar&#10;&#10;Description automatically generated">
            <a:extLst>
              <a:ext uri="{FF2B5EF4-FFF2-40B4-BE49-F238E27FC236}">
                <a16:creationId xmlns:a16="http://schemas.microsoft.com/office/drawing/2014/main" id="{83241ECD-C1DF-4089-BE67-52DCFF32F6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56" t="2811" r="31733" b="3357"/>
          <a:stretch/>
        </p:blipFill>
        <p:spPr>
          <a:xfrm>
            <a:off x="3890618" y="545432"/>
            <a:ext cx="1183045" cy="2890095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0337515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bg>
      <p:bgPr>
        <a:solidFill>
          <a:srgbClr val="FFEE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65C54C-507C-4846-AECC-F9D0837842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FA6D33B-ADB6-4A96-A365-9485CC16BE37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B6C46F-6476-4677-942F-87BE2F53B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269BF-6FAC-4D15-B96A-E33620AC7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AA2C77-EFB6-4EA6-8E8B-64E39C73F384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A0E88E8-1CDE-44CD-83EB-7A6712804536}"/>
              </a:ext>
            </a:extLst>
          </p:cNvPr>
          <p:cNvGrpSpPr/>
          <p:nvPr userDrawn="1"/>
        </p:nvGrpSpPr>
        <p:grpSpPr>
          <a:xfrm>
            <a:off x="-34413" y="842115"/>
            <a:ext cx="13807833" cy="6236018"/>
            <a:chOff x="-34413" y="842115"/>
            <a:chExt cx="13807833" cy="623601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D0C6FF-3E4A-45EA-B997-FC78DA397182}"/>
                </a:ext>
              </a:extLst>
            </p:cNvPr>
            <p:cNvSpPr/>
            <p:nvPr/>
          </p:nvSpPr>
          <p:spPr>
            <a:xfrm>
              <a:off x="0" y="4025492"/>
              <a:ext cx="12260826" cy="28871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5BF972F-8565-4C9A-AC00-06C46A755A3E}"/>
                </a:ext>
              </a:extLst>
            </p:cNvPr>
            <p:cNvSpPr/>
            <p:nvPr/>
          </p:nvSpPr>
          <p:spPr>
            <a:xfrm>
              <a:off x="-34413" y="842115"/>
              <a:ext cx="12260826" cy="744338"/>
            </a:xfrm>
            <a:prstGeom prst="rect">
              <a:avLst/>
            </a:prstGeom>
            <a:solidFill>
              <a:srgbClr val="E7D2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345099F-17A6-4F67-9EC1-31321DB78F5A}"/>
                </a:ext>
              </a:extLst>
            </p:cNvPr>
            <p:cNvSpPr/>
            <p:nvPr/>
          </p:nvSpPr>
          <p:spPr>
            <a:xfrm>
              <a:off x="-11289" y="2384777"/>
              <a:ext cx="12260826" cy="2887133"/>
            </a:xfrm>
            <a:prstGeom prst="rect">
              <a:avLst/>
            </a:prstGeom>
            <a:solidFill>
              <a:srgbClr val="FFDF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244DDE9-6AD4-46DB-B2D9-D4976C7995B4}"/>
                </a:ext>
              </a:extLst>
            </p:cNvPr>
            <p:cNvGrpSpPr/>
            <p:nvPr/>
          </p:nvGrpSpPr>
          <p:grpSpPr>
            <a:xfrm>
              <a:off x="0" y="5666207"/>
              <a:ext cx="13773420" cy="1411926"/>
              <a:chOff x="0" y="5666207"/>
              <a:chExt cx="13773420" cy="1411926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9C6D7F9-408B-4425-81D7-69663BD2B1AB}"/>
                  </a:ext>
                </a:extLst>
              </p:cNvPr>
              <p:cNvSpPr/>
              <p:nvPr/>
            </p:nvSpPr>
            <p:spPr>
              <a:xfrm>
                <a:off x="0" y="5684514"/>
                <a:ext cx="12260826" cy="1191793"/>
              </a:xfrm>
              <a:prstGeom prst="rect">
                <a:avLst/>
              </a:prstGeom>
              <a:solidFill>
                <a:srgbClr val="9563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06E1713F-49A1-412A-B4B0-C64AFF0D4422}"/>
                  </a:ext>
                </a:extLst>
              </p:cNvPr>
              <p:cNvSpPr/>
              <p:nvPr/>
            </p:nvSpPr>
            <p:spPr>
              <a:xfrm>
                <a:off x="1038578" y="5666207"/>
                <a:ext cx="12734842" cy="1411926"/>
              </a:xfrm>
              <a:custGeom>
                <a:avLst/>
                <a:gdLst>
                  <a:gd name="connsiteX0" fmla="*/ 656399 w 12734842"/>
                  <a:gd name="connsiteY0" fmla="*/ 584944 h 658249"/>
                  <a:gd name="connsiteX1" fmla="*/ 1536932 w 12734842"/>
                  <a:gd name="connsiteY1" fmla="*/ 426899 h 658249"/>
                  <a:gd name="connsiteX2" fmla="*/ 3377021 w 12734842"/>
                  <a:gd name="connsiteY2" fmla="*/ 302721 h 658249"/>
                  <a:gd name="connsiteX3" fmla="*/ 6266977 w 12734842"/>
                  <a:gd name="connsiteY3" fmla="*/ 155966 h 658249"/>
                  <a:gd name="connsiteX4" fmla="*/ 9540755 w 12734842"/>
                  <a:gd name="connsiteY4" fmla="*/ 54366 h 658249"/>
                  <a:gd name="connsiteX5" fmla="*/ 11764666 w 12734842"/>
                  <a:gd name="connsiteY5" fmla="*/ 43077 h 658249"/>
                  <a:gd name="connsiteX6" fmla="*/ 11843688 w 12734842"/>
                  <a:gd name="connsiteY6" fmla="*/ 618810 h 658249"/>
                  <a:gd name="connsiteX7" fmla="*/ 656399 w 12734842"/>
                  <a:gd name="connsiteY7" fmla="*/ 584944 h 658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34842" h="658249">
                    <a:moveTo>
                      <a:pt x="656399" y="584944"/>
                    </a:moveTo>
                    <a:cubicBezTo>
                      <a:pt x="-1061394" y="552959"/>
                      <a:pt x="1083495" y="473936"/>
                      <a:pt x="1536932" y="426899"/>
                    </a:cubicBezTo>
                    <a:cubicBezTo>
                      <a:pt x="1990369" y="379862"/>
                      <a:pt x="3377021" y="302721"/>
                      <a:pt x="3377021" y="302721"/>
                    </a:cubicBezTo>
                    <a:lnTo>
                      <a:pt x="6266977" y="155966"/>
                    </a:lnTo>
                    <a:lnTo>
                      <a:pt x="9540755" y="54366"/>
                    </a:lnTo>
                    <a:cubicBezTo>
                      <a:pt x="10457036" y="35551"/>
                      <a:pt x="11380844" y="-50997"/>
                      <a:pt x="11764666" y="43077"/>
                    </a:cubicBezTo>
                    <a:cubicBezTo>
                      <a:pt x="12148488" y="137151"/>
                      <a:pt x="13695066" y="526618"/>
                      <a:pt x="11843688" y="618810"/>
                    </a:cubicBezTo>
                    <a:cubicBezTo>
                      <a:pt x="9992310" y="711002"/>
                      <a:pt x="2374192" y="616929"/>
                      <a:pt x="656399" y="584944"/>
                    </a:cubicBezTo>
                    <a:close/>
                  </a:path>
                </a:pathLst>
              </a:custGeom>
              <a:solidFill>
                <a:srgbClr val="BA78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857332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57449-5207-43AA-8E8E-1151A127F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EC72D-207C-4D85-A683-DC801728A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D04877-A5E1-406B-9876-629A02CD5B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CA917A-4B99-4529-91DB-C0D227CF8E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FA6D33B-ADB6-4A96-A365-9485CC16BE37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1E13DB-9E4F-4580-967C-A8F5EDD0F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B01E13-1803-4B14-ACC2-5B3407FC5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AA2C77-EFB6-4EA6-8E8B-64E39C73F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5238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38E9C-BC23-4644-AF13-37094D77E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9C4DBF-FB55-4857-859D-7F73B84B49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72F2CD-233F-45A2-8C50-926D6F1875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7F530-EC1E-4E6B-99D4-C0E06B16A0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FA6D33B-ADB6-4A96-A365-9485CC16BE37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3B060A-82A5-4F7F-A48C-BA8762706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FA52D5-AE9D-4425-AF1B-D44FCFDD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AA2C77-EFB6-4EA6-8E8B-64E39C73F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9559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C5B6D-443D-4592-A439-203BF3DBB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3D5F68-921C-45EA-9EFA-6B4BB98117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1BB6A0-5362-4FF9-BC63-3AF4B48141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FA6D33B-ADB6-4A96-A365-9485CC16BE37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D8C0E-8DF0-401C-8701-68B3D2B88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B8F7AE-EE0B-4664-A091-E9C7C49E1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AA2C77-EFB6-4EA6-8E8B-64E39C73F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7011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4F676F-AE10-4A9C-AF62-D881168D0A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41ABE9-6644-4B88-9A8A-FBDF205FAC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780E5D-C5DB-4EC0-9445-B86136C6FC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FA6D33B-ADB6-4A96-A365-9485CC16BE37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8F260-2560-41EF-A7C2-BDB171E35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2DC3B-852E-481B-8424-199F522EF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AA2C77-EFB6-4EA6-8E8B-64E39C73F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0644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FFEC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43D2759-CE24-4F77-9C82-5905CE2ADF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9431" y="-1247468"/>
            <a:ext cx="13491130" cy="1313466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B7A1279-DB3C-433D-A225-387347375A42}"/>
              </a:ext>
            </a:extLst>
          </p:cNvPr>
          <p:cNvSpPr/>
          <p:nvPr userDrawn="1"/>
        </p:nvSpPr>
        <p:spPr>
          <a:xfrm>
            <a:off x="366889" y="219075"/>
            <a:ext cx="11444111" cy="6315075"/>
          </a:xfrm>
          <a:prstGeom prst="rect">
            <a:avLst/>
          </a:prstGeom>
          <a:noFill/>
          <a:ln w="127000" cmpd="thinThick">
            <a:solidFill>
              <a:srgbClr val="6F6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4008998-3D96-4BB2-9935-CD26E7ED6C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2341" y="3715388"/>
            <a:ext cx="4740947" cy="474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37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FFEC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2D21802-CBC0-46AB-9459-4A781837D9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188" y="416806"/>
            <a:ext cx="7062612" cy="7062612"/>
          </a:xfrm>
          <a:prstGeom prst="rect">
            <a:avLst/>
          </a:prstGeom>
        </p:spPr>
      </p:pic>
      <p:sp>
        <p:nvSpPr>
          <p:cNvPr id="8" name="Rectangle: Single Corner Snipped 7">
            <a:extLst>
              <a:ext uri="{FF2B5EF4-FFF2-40B4-BE49-F238E27FC236}">
                <a16:creationId xmlns:a16="http://schemas.microsoft.com/office/drawing/2014/main" id="{6A15CDA1-4030-400B-8ED1-4B7481B1A09D}"/>
              </a:ext>
            </a:extLst>
          </p:cNvPr>
          <p:cNvSpPr/>
          <p:nvPr userDrawn="1"/>
        </p:nvSpPr>
        <p:spPr>
          <a:xfrm flipH="1">
            <a:off x="8701548" y="0"/>
            <a:ext cx="3490452" cy="6858000"/>
          </a:xfrm>
          <a:prstGeom prst="snip1Rect">
            <a:avLst/>
          </a:prstGeom>
          <a:solidFill>
            <a:srgbClr val="FD6F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Single Corner Snipped 8">
            <a:extLst>
              <a:ext uri="{FF2B5EF4-FFF2-40B4-BE49-F238E27FC236}">
                <a16:creationId xmlns:a16="http://schemas.microsoft.com/office/drawing/2014/main" id="{4D059C8F-ED43-41D6-8C1D-A3DDEADE7589}"/>
              </a:ext>
            </a:extLst>
          </p:cNvPr>
          <p:cNvSpPr/>
          <p:nvPr userDrawn="1"/>
        </p:nvSpPr>
        <p:spPr>
          <a:xfrm flipV="1">
            <a:off x="1" y="0"/>
            <a:ext cx="3490452" cy="6858000"/>
          </a:xfrm>
          <a:prstGeom prst="snip1Rect">
            <a:avLst/>
          </a:prstGeom>
          <a:solidFill>
            <a:srgbClr val="FD6F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13CCC3-9540-4354-871F-2D697DC9934C}"/>
              </a:ext>
            </a:extLst>
          </p:cNvPr>
          <p:cNvSpPr/>
          <p:nvPr userDrawn="1"/>
        </p:nvSpPr>
        <p:spPr>
          <a:xfrm>
            <a:off x="373944" y="271462"/>
            <a:ext cx="11444111" cy="6315075"/>
          </a:xfrm>
          <a:prstGeom prst="rect">
            <a:avLst/>
          </a:prstGeom>
          <a:solidFill>
            <a:schemeClr val="bg1">
              <a:alpha val="66000"/>
            </a:schemeClr>
          </a:solidFill>
          <a:ln w="127000" cmpd="thinThick">
            <a:solidFill>
              <a:srgbClr val="FD6F96"/>
            </a:solidFill>
          </a:ln>
          <a:effectLst>
            <a:glow>
              <a:schemeClr val="accent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430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34000" decel="5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34000" decel="5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rgbClr val="FFF5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3E406B-BC78-43F3-8218-678C9205C0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950" y="819150"/>
            <a:ext cx="9182100" cy="5219700"/>
          </a:xfrm>
          <a:prstGeom prst="rect">
            <a:avLst/>
          </a:prstGeom>
        </p:spPr>
      </p:pic>
      <p:sp>
        <p:nvSpPr>
          <p:cNvPr id="8" name="Rectangle: Single Corner Snipped 7">
            <a:extLst>
              <a:ext uri="{FF2B5EF4-FFF2-40B4-BE49-F238E27FC236}">
                <a16:creationId xmlns:a16="http://schemas.microsoft.com/office/drawing/2014/main" id="{6A15CDA1-4030-400B-8ED1-4B7481B1A09D}"/>
              </a:ext>
            </a:extLst>
          </p:cNvPr>
          <p:cNvSpPr/>
          <p:nvPr userDrawn="1"/>
        </p:nvSpPr>
        <p:spPr>
          <a:xfrm flipH="1">
            <a:off x="10687050" y="0"/>
            <a:ext cx="1504949" cy="6858000"/>
          </a:xfrm>
          <a:prstGeom prst="snip1Rect">
            <a:avLst/>
          </a:prstGeom>
          <a:solidFill>
            <a:srgbClr val="FFDF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Single Corner Snipped 8">
            <a:extLst>
              <a:ext uri="{FF2B5EF4-FFF2-40B4-BE49-F238E27FC236}">
                <a16:creationId xmlns:a16="http://schemas.microsoft.com/office/drawing/2014/main" id="{4D059C8F-ED43-41D6-8C1D-A3DDEADE7589}"/>
              </a:ext>
            </a:extLst>
          </p:cNvPr>
          <p:cNvSpPr/>
          <p:nvPr userDrawn="1"/>
        </p:nvSpPr>
        <p:spPr>
          <a:xfrm flipV="1">
            <a:off x="1" y="0"/>
            <a:ext cx="1504949" cy="6858000"/>
          </a:xfrm>
          <a:prstGeom prst="snip1Rect">
            <a:avLst/>
          </a:prstGeom>
          <a:solidFill>
            <a:srgbClr val="FFDF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13CCC3-9540-4354-871F-2D697DC9934C}"/>
              </a:ext>
            </a:extLst>
          </p:cNvPr>
          <p:cNvSpPr/>
          <p:nvPr userDrawn="1"/>
        </p:nvSpPr>
        <p:spPr>
          <a:xfrm>
            <a:off x="373945" y="271462"/>
            <a:ext cx="11444111" cy="6315075"/>
          </a:xfrm>
          <a:prstGeom prst="rect">
            <a:avLst/>
          </a:prstGeom>
          <a:solidFill>
            <a:schemeClr val="bg1">
              <a:alpha val="66000"/>
            </a:schemeClr>
          </a:solidFill>
          <a:ln w="127000" cmpd="thinThick">
            <a:solidFill>
              <a:srgbClr val="FFE37D"/>
            </a:solidFill>
          </a:ln>
          <a:effectLst>
            <a:glow>
              <a:schemeClr val="accent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68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400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accel="400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bg>
      <p:bgPr>
        <a:solidFill>
          <a:srgbClr val="E0DF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BA5953-316B-4A2A-863F-C814EF8553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305800" cy="8305800"/>
          </a:xfrm>
          <a:prstGeom prst="rect">
            <a:avLst/>
          </a:prstGeom>
        </p:spPr>
      </p:pic>
      <p:sp>
        <p:nvSpPr>
          <p:cNvPr id="9" name="Rectangle: Single Corner Snipped 8">
            <a:extLst>
              <a:ext uri="{FF2B5EF4-FFF2-40B4-BE49-F238E27FC236}">
                <a16:creationId xmlns:a16="http://schemas.microsoft.com/office/drawing/2014/main" id="{4D059C8F-ED43-41D6-8C1D-A3DDEADE7589}"/>
              </a:ext>
            </a:extLst>
          </p:cNvPr>
          <p:cNvSpPr/>
          <p:nvPr userDrawn="1"/>
        </p:nvSpPr>
        <p:spPr>
          <a:xfrm rot="5400000" flipH="1" flipV="1">
            <a:off x="5343527" y="-5343527"/>
            <a:ext cx="1504949" cy="12192001"/>
          </a:xfrm>
          <a:prstGeom prst="snip1Rect">
            <a:avLst/>
          </a:prstGeom>
          <a:solidFill>
            <a:srgbClr val="6F69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Single Corner Snipped 5">
            <a:extLst>
              <a:ext uri="{FF2B5EF4-FFF2-40B4-BE49-F238E27FC236}">
                <a16:creationId xmlns:a16="http://schemas.microsoft.com/office/drawing/2014/main" id="{C0C3917D-3AD8-4A20-B7B1-C1D37B4B2A2C}"/>
              </a:ext>
            </a:extLst>
          </p:cNvPr>
          <p:cNvSpPr/>
          <p:nvPr userDrawn="1"/>
        </p:nvSpPr>
        <p:spPr>
          <a:xfrm rot="5400000">
            <a:off x="5343526" y="9524"/>
            <a:ext cx="1504949" cy="12192001"/>
          </a:xfrm>
          <a:prstGeom prst="snip1Rect">
            <a:avLst/>
          </a:prstGeom>
          <a:solidFill>
            <a:srgbClr val="6F69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13CCC3-9540-4354-871F-2D697DC9934C}"/>
              </a:ext>
            </a:extLst>
          </p:cNvPr>
          <p:cNvSpPr/>
          <p:nvPr userDrawn="1"/>
        </p:nvSpPr>
        <p:spPr>
          <a:xfrm>
            <a:off x="373944" y="271462"/>
            <a:ext cx="11444111" cy="6315075"/>
          </a:xfrm>
          <a:prstGeom prst="rect">
            <a:avLst/>
          </a:prstGeom>
          <a:solidFill>
            <a:schemeClr val="bg1">
              <a:alpha val="66000"/>
            </a:schemeClr>
          </a:solidFill>
          <a:ln w="127000" cmpd="thinThick">
            <a:solidFill>
              <a:srgbClr val="AFABD1"/>
            </a:solidFill>
          </a:ln>
          <a:effectLst>
            <a:glow>
              <a:schemeClr val="accent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15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20000" decel="6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1" accel="20000" decel="6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  <p:bldP spid="10" grpId="0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pattFill prst="pct10">
          <a:fgClr>
            <a:srgbClr val="95DAC1"/>
          </a:fgClr>
          <a:bgClr>
            <a:schemeClr val="accent6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4ADDBD4-4273-4487-8831-2F6319C1B8EE}"/>
              </a:ext>
            </a:extLst>
          </p:cNvPr>
          <p:cNvSpPr/>
          <p:nvPr userDrawn="1"/>
        </p:nvSpPr>
        <p:spPr>
          <a:xfrm>
            <a:off x="857250" y="304800"/>
            <a:ext cx="571500" cy="6229350"/>
          </a:xfrm>
          <a:prstGeom prst="rect">
            <a:avLst/>
          </a:prstGeom>
          <a:solidFill>
            <a:srgbClr val="CAEC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2C40954-56D5-4C57-861C-8E1EB96A7817}"/>
              </a:ext>
            </a:extLst>
          </p:cNvPr>
          <p:cNvSpPr/>
          <p:nvPr userDrawn="1"/>
        </p:nvSpPr>
        <p:spPr>
          <a:xfrm>
            <a:off x="571500" y="304800"/>
            <a:ext cx="571500" cy="6229350"/>
          </a:xfrm>
          <a:prstGeom prst="rect">
            <a:avLst/>
          </a:prstGeom>
          <a:solidFill>
            <a:srgbClr val="AFE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36658C-95EB-4DA9-883A-C795AEFF7183}"/>
              </a:ext>
            </a:extLst>
          </p:cNvPr>
          <p:cNvSpPr/>
          <p:nvPr userDrawn="1"/>
        </p:nvSpPr>
        <p:spPr>
          <a:xfrm>
            <a:off x="0" y="323850"/>
            <a:ext cx="701040" cy="6229350"/>
          </a:xfrm>
          <a:prstGeom prst="rect">
            <a:avLst/>
          </a:prstGeom>
          <a:solidFill>
            <a:srgbClr val="95DA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080660B-9625-42E5-8BD8-6945100A9E2A}"/>
              </a:ext>
            </a:extLst>
          </p:cNvPr>
          <p:cNvSpPr/>
          <p:nvPr userDrawn="1"/>
        </p:nvSpPr>
        <p:spPr>
          <a:xfrm>
            <a:off x="1143000" y="495300"/>
            <a:ext cx="10934700" cy="5791200"/>
          </a:xfrm>
          <a:prstGeom prst="roundRect">
            <a:avLst/>
          </a:prstGeom>
          <a:solidFill>
            <a:srgbClr val="95DAC1">
              <a:alpha val="50000"/>
            </a:srgbClr>
          </a:solidFill>
          <a:ln w="57150">
            <a:solidFill>
              <a:srgbClr val="156E4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BBED64D-620D-4091-A28D-A31243AFAE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1150" y="838200"/>
            <a:ext cx="6019800" cy="6019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C94DC4D-C0B1-41EA-8BCB-9D606FC1FE5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601" y="4394449"/>
            <a:ext cx="3250702" cy="3250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06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40000" decel="4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accel="40000" decel="4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accel="40000" decel="4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7" grpId="0" animBg="1"/>
      <p:bldP spid="8" grpId="0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3">
            <a:extLst>
              <a:ext uri="{FF2B5EF4-FFF2-40B4-BE49-F238E27FC236}">
                <a16:creationId xmlns:a16="http://schemas.microsoft.com/office/drawing/2014/main" id="{316486AD-E381-48FD-8764-BE5D7848D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900" y="0"/>
            <a:ext cx="12280900" cy="689554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FA103AE-3E2F-4AD4-8014-86F64DE6EA04}"/>
              </a:ext>
            </a:extLst>
          </p:cNvPr>
          <p:cNvSpPr/>
          <p:nvPr userDrawn="1"/>
        </p:nvSpPr>
        <p:spPr>
          <a:xfrm rot="5400000">
            <a:off x="11629026" y="195848"/>
            <a:ext cx="78739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0" cap="none" spc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#9Slide03 Arima Madurai ExtraBo" panose="00000900000000000000" pitchFamily="2" charset="0"/>
                <a:cs typeface="#9Slide03 Arima Madurai ExtraBo" panose="00000900000000000000" pitchFamily="2" charset="0"/>
              </a:rPr>
              <a:t>KTUTS</a:t>
            </a:r>
          </a:p>
        </p:txBody>
      </p:sp>
    </p:spTree>
    <p:extLst>
      <p:ext uri="{BB962C8B-B14F-4D97-AF65-F5344CB8AC3E}">
        <p14:creationId xmlns:p14="http://schemas.microsoft.com/office/powerpoint/2010/main" val="3631237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78FDBD-4961-4C99-8A2F-711CD8DF1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8A818DF-D285-44BE-A0C7-D0DE6B2081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C49D18-C37A-4AFD-9377-469BA5420DDD}" type="datetimeFigureOut">
              <a:rPr lang="zh-CN" altLang="en-US" smtClean="0"/>
              <a:t>2024/5/7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B65C899-353A-4495-85F8-1302D44EA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FFFCFBF-08A0-4A96-BBF5-07BCC710C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468B4B-B5A5-4AD8-B3EB-E9AC60620A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217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82E90C9-9BC8-4BB8-BD72-2BED980A0F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C49D18-C37A-4AFD-9377-469BA5420DDD}" type="datetimeFigureOut">
              <a:rPr lang="zh-CN" altLang="en-US" smtClean="0"/>
              <a:t>2024/5/7</a:t>
            </a:fld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B2772B-0648-46AB-AF09-875632124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468B4B-B5A5-4AD8-B3EB-E9AC60620A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5927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D49CB2-5260-45FB-8FE1-20B3C9539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B6AC3E8-225D-482C-BA4F-9884F0E0B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7642A14-265F-496A-9297-D6710F6290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652A709-142A-47BC-B1A8-14B13013C8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C49D18-C37A-4AFD-9377-469BA5420DDD}" type="datetimeFigureOut">
              <a:rPr lang="zh-CN" altLang="en-US" smtClean="0"/>
              <a:t>2024/5/7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8EB01D8-23CC-4E76-B7CB-0234D441B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17BAF84-3E04-497F-A445-BFD21C6C0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468B4B-B5A5-4AD8-B3EB-E9AC60620A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670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4D5906-9C87-477B-A400-C05119A8C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6FBF036-0DD2-4361-A618-E81B3BEF20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3374D08-0728-4D8F-872E-2BDCD7B38F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24F685F-B3CF-4B07-8CF6-C780333D9B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C49D18-C37A-4AFD-9377-469BA5420DDD}" type="datetimeFigureOut">
              <a:rPr lang="zh-CN" altLang="en-US" smtClean="0"/>
              <a:t>2024/5/7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901BB16-6A49-484B-ACFE-5172D2641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02619A-8B82-40BC-9538-366FC2706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468B4B-B5A5-4AD8-B3EB-E9AC60620A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76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4ED832-19A7-42B2-BC18-F60C3794E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6C27DCE-E370-4560-9821-653437741B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E4EC296-C935-46B9-9B7C-84AEAB0AB9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C49D18-C37A-4AFD-9377-469BA5420DDD}" type="datetimeFigureOut">
              <a:rPr lang="zh-CN" altLang="en-US" smtClean="0"/>
              <a:t>2024/5/7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297D3CB-5225-4EA6-9B33-0841A4FF5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B72C0F2-148A-4915-9266-2D8B168D7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468B4B-B5A5-4AD8-B3EB-E9AC60620A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243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F205AD2-05D9-4909-B951-1D28DD3FCF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414ABBD-16D4-4C67-80F3-4005D00CBE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3BB2C11-6B26-491B-A086-BC7D65E4D7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C49D18-C37A-4AFD-9377-469BA5420DDD}" type="datetimeFigureOut">
              <a:rPr lang="zh-CN" altLang="en-US" smtClean="0"/>
              <a:t>2024/5/7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D0C163-D812-44D1-9FF6-84CA778D8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32978B8-2D80-4256-8CB8-B0A764A11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468B4B-B5A5-4AD8-B3EB-E9AC60620A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435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80136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101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8563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circle with leaves and blue text&#10;&#10;Description automatically generated">
            <a:extLst>
              <a:ext uri="{FF2B5EF4-FFF2-40B4-BE49-F238E27FC236}">
                <a16:creationId xmlns:a16="http://schemas.microsoft.com/office/drawing/2014/main" id="{4569ABF8-383C-A446-5673-995E82091114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9520" y="340740"/>
            <a:ext cx="1271244" cy="127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27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5891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Relationship Id="rId6" Type="http://schemas.openxmlformats.org/officeDocument/2006/relationships/slide" Target="slide5.xml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image" Target="../media/image28.png"/><Relationship Id="rId7" Type="http://schemas.openxmlformats.org/officeDocument/2006/relationships/slide" Target="slide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Relationship Id="rId6" Type="http://schemas.openxmlformats.org/officeDocument/2006/relationships/slide" Target="slide7.xml"/><Relationship Id="rId5" Type="http://schemas.openxmlformats.org/officeDocument/2006/relationships/image" Target="../media/image26.gif"/><Relationship Id="rId4" Type="http://schemas.openxmlformats.org/officeDocument/2006/relationships/slide" Target="slide5.xml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4.jpg"/><Relationship Id="rId7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8.xml"/><Relationship Id="rId6" Type="http://schemas.openxmlformats.org/officeDocument/2006/relationships/slide" Target="slide4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4.jpg"/><Relationship Id="rId7" Type="http://schemas.openxmlformats.org/officeDocument/2006/relationships/slide" Target="slide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8.png"/><Relationship Id="rId5" Type="http://schemas.microsoft.com/office/2007/relationships/hdphoto" Target="../media/hdphoto3.wdp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4.png"/><Relationship Id="rId4" Type="http://schemas.microsoft.com/office/2007/relationships/hdphoto" Target="../media/hdphoto4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8.xml"/><Relationship Id="rId5" Type="http://schemas.microsoft.com/office/2007/relationships/hdphoto" Target="../media/hdphoto5.wdp"/><Relationship Id="rId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microsoft.com/office/2007/relationships/hdphoto" Target="../media/hdphoto8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1.png"/><Relationship Id="rId5" Type="http://schemas.microsoft.com/office/2007/relationships/hdphoto" Target="../media/hdphoto7.wdp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39B40E38-A1E4-412E-BE32-15CE830EEA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9292" y="3541795"/>
            <a:ext cx="7852500" cy="3451659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CFE92D4-9EB3-4363-9320-C7FA5B7B2ED3}"/>
              </a:ext>
            </a:extLst>
          </p:cNvPr>
          <p:cNvSpPr/>
          <p:nvPr/>
        </p:nvSpPr>
        <p:spPr>
          <a:xfrm>
            <a:off x="5252485" y="535406"/>
            <a:ext cx="6634716" cy="5567681"/>
          </a:xfrm>
          <a:custGeom>
            <a:avLst/>
            <a:gdLst>
              <a:gd name="connsiteX0" fmla="*/ 0 w 6634716"/>
              <a:gd name="connsiteY0" fmla="*/ 927965 h 5567681"/>
              <a:gd name="connsiteX1" fmla="*/ 927965 w 6634716"/>
              <a:gd name="connsiteY1" fmla="*/ 0 h 5567681"/>
              <a:gd name="connsiteX2" fmla="*/ 5706751 w 6634716"/>
              <a:gd name="connsiteY2" fmla="*/ 0 h 5567681"/>
              <a:gd name="connsiteX3" fmla="*/ 6634716 w 6634716"/>
              <a:gd name="connsiteY3" fmla="*/ 927965 h 5567681"/>
              <a:gd name="connsiteX4" fmla="*/ 6634716 w 6634716"/>
              <a:gd name="connsiteY4" fmla="*/ 4639716 h 5567681"/>
              <a:gd name="connsiteX5" fmla="*/ 5706751 w 6634716"/>
              <a:gd name="connsiteY5" fmla="*/ 5567681 h 5567681"/>
              <a:gd name="connsiteX6" fmla="*/ 927965 w 6634716"/>
              <a:gd name="connsiteY6" fmla="*/ 5567681 h 5567681"/>
              <a:gd name="connsiteX7" fmla="*/ 0 w 6634716"/>
              <a:gd name="connsiteY7" fmla="*/ 4639716 h 5567681"/>
              <a:gd name="connsiteX8" fmla="*/ 0 w 6634716"/>
              <a:gd name="connsiteY8" fmla="*/ 927965 h 5567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34716" h="5567681" fill="none" extrusionOk="0">
                <a:moveTo>
                  <a:pt x="0" y="927965"/>
                </a:moveTo>
                <a:cubicBezTo>
                  <a:pt x="-49754" y="425337"/>
                  <a:pt x="432987" y="-4946"/>
                  <a:pt x="927965" y="0"/>
                </a:cubicBezTo>
                <a:cubicBezTo>
                  <a:pt x="3114565" y="-1478"/>
                  <a:pt x="3831933" y="142551"/>
                  <a:pt x="5706751" y="0"/>
                </a:cubicBezTo>
                <a:cubicBezTo>
                  <a:pt x="6259691" y="38417"/>
                  <a:pt x="6642371" y="419630"/>
                  <a:pt x="6634716" y="927965"/>
                </a:cubicBezTo>
                <a:cubicBezTo>
                  <a:pt x="6502561" y="1692249"/>
                  <a:pt x="6642706" y="3972730"/>
                  <a:pt x="6634716" y="4639716"/>
                </a:cubicBezTo>
                <a:cubicBezTo>
                  <a:pt x="6648657" y="5221769"/>
                  <a:pt x="6210060" y="5518609"/>
                  <a:pt x="5706751" y="5567681"/>
                </a:cubicBezTo>
                <a:cubicBezTo>
                  <a:pt x="4483803" y="5496670"/>
                  <a:pt x="3163519" y="5577084"/>
                  <a:pt x="927965" y="5567681"/>
                </a:cubicBezTo>
                <a:cubicBezTo>
                  <a:pt x="448732" y="5512286"/>
                  <a:pt x="-39487" y="5085338"/>
                  <a:pt x="0" y="4639716"/>
                </a:cubicBezTo>
                <a:cubicBezTo>
                  <a:pt x="156397" y="3041313"/>
                  <a:pt x="-144901" y="1711649"/>
                  <a:pt x="0" y="927965"/>
                </a:cubicBezTo>
                <a:close/>
              </a:path>
              <a:path w="6634716" h="5567681" stroke="0" extrusionOk="0">
                <a:moveTo>
                  <a:pt x="0" y="927965"/>
                </a:moveTo>
                <a:cubicBezTo>
                  <a:pt x="15659" y="433506"/>
                  <a:pt x="502560" y="-20598"/>
                  <a:pt x="927965" y="0"/>
                </a:cubicBezTo>
                <a:cubicBezTo>
                  <a:pt x="2381714" y="125070"/>
                  <a:pt x="4475526" y="-120515"/>
                  <a:pt x="5706751" y="0"/>
                </a:cubicBezTo>
                <a:cubicBezTo>
                  <a:pt x="6194938" y="74649"/>
                  <a:pt x="6679339" y="501673"/>
                  <a:pt x="6634716" y="927965"/>
                </a:cubicBezTo>
                <a:cubicBezTo>
                  <a:pt x="6548278" y="1734113"/>
                  <a:pt x="6590236" y="3635156"/>
                  <a:pt x="6634716" y="4639716"/>
                </a:cubicBezTo>
                <a:cubicBezTo>
                  <a:pt x="6643488" y="5154921"/>
                  <a:pt x="6175969" y="5651682"/>
                  <a:pt x="5706751" y="5567681"/>
                </a:cubicBezTo>
                <a:cubicBezTo>
                  <a:pt x="5035027" y="5414617"/>
                  <a:pt x="1757402" y="5512155"/>
                  <a:pt x="927965" y="5567681"/>
                </a:cubicBezTo>
                <a:cubicBezTo>
                  <a:pt x="390113" y="5576641"/>
                  <a:pt x="7868" y="5229606"/>
                  <a:pt x="0" y="4639716"/>
                </a:cubicBezTo>
                <a:cubicBezTo>
                  <a:pt x="-91422" y="3471184"/>
                  <a:pt x="-77704" y="2268023"/>
                  <a:pt x="0" y="927965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3BB9FF"/>
            </a:solidFill>
            <a:extLst>
              <a:ext uri="{C807C97D-BFC1-408E-A445-0C87EB9F89A2}">
                <ask:lineSketchStyleProps xmlns:ask="http://schemas.microsoft.com/office/drawing/2018/sketchyshapes" xmlns="" sd="844371445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C95B53-E186-4A42-954C-D1DCCE9E1F32}"/>
              </a:ext>
            </a:extLst>
          </p:cNvPr>
          <p:cNvSpPr txBox="1"/>
          <p:nvPr/>
        </p:nvSpPr>
        <p:spPr>
          <a:xfrm>
            <a:off x="5896683" y="810425"/>
            <a:ext cx="61576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Thứ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…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ngày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…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tháng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…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năm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…</a:t>
            </a:r>
          </a:p>
        </p:txBody>
      </p:sp>
      <p:pic>
        <p:nvPicPr>
          <p:cNvPr id="4" name="Picture 3" descr="A picture containing text, toy, doll&#10;&#10;Description automatically generated">
            <a:extLst>
              <a:ext uri="{FF2B5EF4-FFF2-40B4-BE49-F238E27FC236}">
                <a16:creationId xmlns:a16="http://schemas.microsoft.com/office/drawing/2014/main" id="{782365A4-1084-471A-B534-1A3E54CF90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4" y="3072002"/>
            <a:ext cx="3785998" cy="3785998"/>
          </a:xfrm>
          <a:prstGeom prst="rect">
            <a:avLst/>
          </a:prstGeom>
        </p:spPr>
      </p:pic>
      <p:pic>
        <p:nvPicPr>
          <p:cNvPr id="14" name="Picture 13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186AA32E-D948-45D5-948C-F2D098B149A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14" t="34836" r="38635" b="33419"/>
          <a:stretch/>
        </p:blipFill>
        <p:spPr>
          <a:xfrm>
            <a:off x="10626843" y="-216077"/>
            <a:ext cx="1368783" cy="17053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B8E89F2-12AB-83E1-92C2-E16CA0ACBB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0437" y="1467177"/>
            <a:ext cx="3907875" cy="123759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6229F17-C115-D4FB-3AFD-61F103862C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1106" y="2463880"/>
            <a:ext cx="3005588" cy="107298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6D52FBB-66F3-7A3D-8588-DE21F65F40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3992" y="3335539"/>
            <a:ext cx="6559865" cy="268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36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7739FD-A498-6324-0106-532E42DA1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6" name="Picture 2" descr="School Speech-Language Pathologist/SLP Job - Northern, CA | Student cartoon,  Kindergarten kids, Clip art">
            <a:extLst>
              <a:ext uri="{FF2B5EF4-FFF2-40B4-BE49-F238E27FC236}">
                <a16:creationId xmlns:a16="http://schemas.microsoft.com/office/drawing/2014/main" id="{57D05246-949B-4F0D-AC13-2BE4C5F68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1143" y="3284798"/>
            <a:ext cx="1932390" cy="196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A387EE-46CC-4275-B60C-5FB6495A12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431570" y="3371910"/>
            <a:ext cx="5795058" cy="34860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6336F45-B65F-495C-A113-F524DDC55C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77509" y="2136702"/>
            <a:ext cx="3068838" cy="247041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BE1F486-BC5F-C3AD-E325-A6F2E35C9B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9842" y="1600200"/>
            <a:ext cx="6726911" cy="241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264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67"/>
          <a:stretch/>
        </p:blipFill>
        <p:spPr>
          <a:xfrm>
            <a:off x="0" y="-1219200"/>
            <a:ext cx="12192000" cy="8077200"/>
          </a:xfrm>
          <a:prstGeom prst="rect">
            <a:avLst/>
          </a:prstGeom>
        </p:spPr>
      </p:pic>
      <p:pic>
        <p:nvPicPr>
          <p:cNvPr id="6" name="Picture 5" descr="07bd8c3cac6524c1da824b5c116ad819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9448800" y="1828800"/>
            <a:ext cx="3124200" cy="2438400"/>
          </a:xfrm>
          <a:prstGeom prst="rect">
            <a:avLst/>
          </a:prstGeom>
        </p:spPr>
      </p:pic>
      <p:pic>
        <p:nvPicPr>
          <p:cNvPr id="1026" name="Picture 2" descr="5 Bee Gifs - Gif Abyss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429000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5 Bee Gifs - Gif Abyss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2" y="1966378"/>
            <a:ext cx="1057763" cy="105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5 Bee Gifs - Gif Abyss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423" y="2040397"/>
            <a:ext cx="2015206" cy="2015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5 Bee Gifs - Gif Abyss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528" y="2286425"/>
            <a:ext cx="722467" cy="722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ush Royale - MY.GAMES Store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471" y="5662982"/>
            <a:ext cx="1912257" cy="103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49654" y="-656982"/>
            <a:ext cx="9764485" cy="2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pattFill prst="diagBrick">
                  <a:fgClr>
                    <a:prstClr val="black">
                      <a:lumMod val="65000"/>
                      <a:lumOff val="35000"/>
                    </a:prstClr>
                  </a:fgClr>
                  <a:bgClr>
                    <a:srgbClr val="FFE020"/>
                  </a:bgClr>
                </a:patt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uLnTx/>
                <a:uFillTx/>
                <a:latin typeface="UTM Showcard" panose="02040603050506020204" pitchFamily="18" charset="0"/>
                <a:ea typeface="微软雅黑"/>
                <a:cs typeface="Times New Roman" pitchFamily="18" charset="0"/>
              </a:rPr>
              <a:t> GIÚP ONG VỀ TỔ</a:t>
            </a:r>
          </a:p>
        </p:txBody>
      </p:sp>
    </p:spTree>
    <p:extLst>
      <p:ext uri="{BB962C8B-B14F-4D97-AF65-F5344CB8AC3E}">
        <p14:creationId xmlns:p14="http://schemas.microsoft.com/office/powerpoint/2010/main" val="1086226368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4497" y="3495599"/>
            <a:ext cx="914400" cy="914400"/>
          </a:xfrm>
          <a:prstGeom prst="rect">
            <a:avLst/>
          </a:prstGeom>
        </p:spPr>
      </p:pic>
      <p:pic>
        <p:nvPicPr>
          <p:cNvPr id="8" name="Picture 7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0" y="6038952"/>
            <a:ext cx="819048" cy="819048"/>
          </a:xfrm>
          <a:prstGeom prst="rect">
            <a:avLst/>
          </a:prstGeom>
        </p:spPr>
      </p:pic>
      <p:pic>
        <p:nvPicPr>
          <p:cNvPr id="10" name="Picture 9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4376809"/>
            <a:ext cx="880991" cy="880991"/>
          </a:xfrm>
          <a:prstGeom prst="rect">
            <a:avLst/>
          </a:prstGeom>
        </p:spPr>
      </p:pic>
      <p:pic>
        <p:nvPicPr>
          <p:cNvPr id="12" name="Picture 11" descr="5144e915ff17705e2be92c41dfee8556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1126681">
            <a:off x="8082441" y="1072042"/>
            <a:ext cx="1173478" cy="117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945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11111E-6 C 0.04101 -0.02963 0.08216 -0.05903 0.12956 -0.07292 C 0.17708 -0.08681 0.22969 -0.09468 0.28437 -0.08287 C 0.33906 -0.07107 0.38789 0.00116 0.45729 -0.00255 C 0.52643 -0.00602 0.61302 -0.05509 0.7 -0.1037 " pathEditMode="relative" rAng="0" ptsTypes="AAAAA">
                                      <p:cBhvr>
                                        <p:cTn id="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00" y="-518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0.02454 C 0.03959 0.00069 0.07917 -0.02292 0.14076 -0.01111 C 0.20261 0.00046 0.27865 0.07755 0.37123 0.09444 C 0.46315 0.11111 0.61159 0.11342 0.69375 0.08912 C 0.77605 0.06551 0.84753 -0.0044 0.86394 -0.04884 C 0.88021 -0.09306 0.83542 -0.13495 0.79063 -0.17639 " pathEditMode="relative" rAng="0" ptsTypes="AAAAAA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59" y="-592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95 0.01875 C 0.04791 0.01019 0.06888 0.00186 0.09049 -0.0155 C 0.11198 -0.03287 0.13919 -0.07361 0.15573 -0.08611 C 0.17226 -0.09861 0.1806 -0.09444 0.18906 -0.09027 " pathEditMode="relative" rAng="0" ptsTypes="AA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99" y="-5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919 -0.09027 C 0.25221 -0.05949 0.30325 -0.01921 0.34232 -0.03564 C 0.38138 -0.05208 0.40651 -0.15671 0.42331 -0.18842 " pathEditMode="relative" rAng="0" ptsTypes="aaa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06" y="-1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9128 -0.17639 C 0.7625 -0.21273 0.7181 -0.23889 0.73347 -0.28148 C 0.74883 -0.32408 0.85235 -0.4007 0.8836 -0.43195 " pathEditMode="relative" rAng="0" ptsTypes="a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" y="-1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0052 -0.1037 C 0.70521 -0.09815 0.70573 -0.09907 0.70833 -0.08981 C 0.70911 -0.08727 0.70872 -0.08356 0.7099 -0.08148 C 0.71107 -0.0794 0.71315 -0.08009 0.71458 -0.0787 C 0.71966 -0.0743 0.72435 -0.06551 0.72865 -0.05926 C 0.73776 -0.0456 0.72943 -0.05671 0.73646 -0.04259 C 0.74258 -0.03032 0.74909 -0.01829 0.75677 -0.00926 C 0.75781 -0.00648 0.75833 -0.00278 0.7599 -0.00092 C 0.76263 0.00208 0.76654 0.00139 0.76927 0.00463 C 0.77513 0.01158 0.78516 0.0206 0.79115 0.02408 C 0.79583 0.02685 0.80052 0.02963 0.80521 0.03241 C 0.80677 0.03333 0.8099 0.03519 0.8099 0.03519 C 0.8793 0.03125 0.84141 0.04421 0.86771 0.02408 C 0.87357 0.01968 0.87786 0.01945 0.88333 0.01296 C 0.88633 -0.00278 0.89596 -0.01273 0.89896 -0.0287 C 0.90195 -0.04444 0.90365 -0.05926 0.90365 -0.07592 " pathEditMode="relative" ptsTypes="fffffffffffffffA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0B4B858-E058-4C7E-BA7B-34B2A997E5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67"/>
          <a:stretch/>
        </p:blipFill>
        <p:spPr>
          <a:xfrm>
            <a:off x="0" y="-1219200"/>
            <a:ext cx="12192000" cy="8077200"/>
          </a:xfrm>
          <a:prstGeom prst="rect">
            <a:avLst/>
          </a:prstGeom>
        </p:spPr>
      </p:pic>
      <p:pic>
        <p:nvPicPr>
          <p:cNvPr id="4" name="Picture 3" descr="375ba1682899b9444c201750c3b90c1b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67245" y="-145414"/>
            <a:ext cx="10051143" cy="4064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52726" y="1288103"/>
            <a:ext cx="72866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Hãy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nêu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nguyên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nhân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dẫn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đến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bệnh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liên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quan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đến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bệnh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béo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phì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 err="1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99940" y="3407881"/>
            <a:ext cx="9099590" cy="227315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495165" y="3482052"/>
            <a:ext cx="92776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36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Do ăn chế độ ăn chưa hợp lí, thừa về lượng, chất dinh dưỡng chưa đảm bảo, thời gian ăn uống chưa khoa học, ít vận động...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pic>
        <p:nvPicPr>
          <p:cNvPr id="24" name="Picture 23" descr="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78566" y="614875"/>
            <a:ext cx="1028553" cy="1045142"/>
          </a:xfrm>
          <a:prstGeom prst="rect">
            <a:avLst/>
          </a:prstGeom>
        </p:spPr>
      </p:pic>
      <p:pic>
        <p:nvPicPr>
          <p:cNvPr id="27" name="Picture 26" descr="fd2eb0da63d7a14861647a759c721ae2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532588" y="5610477"/>
            <a:ext cx="1371600" cy="114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2307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4C3D66-F22E-4B64-92F7-C2FB033F75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67"/>
          <a:stretch/>
        </p:blipFill>
        <p:spPr>
          <a:xfrm>
            <a:off x="0" y="-1219200"/>
            <a:ext cx="12192000" cy="8077200"/>
          </a:xfrm>
          <a:prstGeom prst="rect">
            <a:avLst/>
          </a:prstGeom>
        </p:spPr>
      </p:pic>
      <p:pic>
        <p:nvPicPr>
          <p:cNvPr id="3" name="Picture 2" descr="375ba1682899b9444c201750c3b90c1b.png">
            <a:extLst>
              <a:ext uri="{FF2B5EF4-FFF2-40B4-BE49-F238E27FC236}">
                <a16:creationId xmlns:a16="http://schemas.microsoft.com/office/drawing/2014/main" id="{DC890D23-CDC6-AB31-A9EF-FE724F34D36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67245" y="-145414"/>
            <a:ext cx="10051143" cy="4064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1D7E2E-467B-5234-CC9C-9EFBF765B9CA}"/>
              </a:ext>
            </a:extLst>
          </p:cNvPr>
          <p:cNvSpPr txBox="1"/>
          <p:nvPr/>
        </p:nvSpPr>
        <p:spPr>
          <a:xfrm>
            <a:off x="2752726" y="1288103"/>
            <a:ext cx="7286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Nêu dấu hiệu của bệnh thiếu máu, thiếu sắt?</a:t>
            </a:r>
            <a:endParaRPr kumimoji="0" lang="en-US" sz="3600" b="1" i="0" u="none" strike="noStrike" kern="1200" cap="none" spc="0" normalizeH="0" baseline="0" noProof="0" dirty="0" err="1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pic>
        <p:nvPicPr>
          <p:cNvPr id="7" name="Picture 6" descr="1456.png">
            <a:extLst>
              <a:ext uri="{FF2B5EF4-FFF2-40B4-BE49-F238E27FC236}">
                <a16:creationId xmlns:a16="http://schemas.microsoft.com/office/drawing/2014/main" id="{CF5BA413-EB37-5718-0405-2DE5AFB6106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99940" y="3407881"/>
            <a:ext cx="9099590" cy="22731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E326FF-1063-82A0-9129-2840CE020B49}"/>
              </a:ext>
            </a:extLst>
          </p:cNvPr>
          <p:cNvSpPr txBox="1"/>
          <p:nvPr/>
        </p:nvSpPr>
        <p:spPr>
          <a:xfrm>
            <a:off x="1495165" y="3482052"/>
            <a:ext cx="92776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36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Người bị bệnh thiếu máu thiếu sắt thường mệt mỏi, da xanh,... do cơ thể bị thiếu sắt cho quá trình tạo máu.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pic>
        <p:nvPicPr>
          <p:cNvPr id="9" name="Picture 8" descr="1.png">
            <a:extLst>
              <a:ext uri="{FF2B5EF4-FFF2-40B4-BE49-F238E27FC236}">
                <a16:creationId xmlns:a16="http://schemas.microsoft.com/office/drawing/2014/main" id="{99B38AE8-8F26-4C38-8D39-87D9868AD04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78566" y="614875"/>
            <a:ext cx="1028553" cy="1045142"/>
          </a:xfrm>
          <a:prstGeom prst="rect">
            <a:avLst/>
          </a:prstGeom>
        </p:spPr>
      </p:pic>
      <p:pic>
        <p:nvPicPr>
          <p:cNvPr id="10" name="Picture 9" descr="fd2eb0da63d7a14861647a759c721ae2.png">
            <a:hlinkClick r:id="rId6" action="ppaction://hlinksldjump"/>
            <a:extLst>
              <a:ext uri="{FF2B5EF4-FFF2-40B4-BE49-F238E27FC236}">
                <a16:creationId xmlns:a16="http://schemas.microsoft.com/office/drawing/2014/main" id="{6D0699C4-4F60-441E-16C1-EC97E84A7961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532588" y="5610477"/>
            <a:ext cx="1371600" cy="114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7781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EABA89-AE40-5DAE-92CA-64B113D1CB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67"/>
          <a:stretch/>
        </p:blipFill>
        <p:spPr>
          <a:xfrm>
            <a:off x="0" y="-1219200"/>
            <a:ext cx="12192000" cy="8077200"/>
          </a:xfrm>
          <a:prstGeom prst="rect">
            <a:avLst/>
          </a:prstGeom>
        </p:spPr>
      </p:pic>
      <p:pic>
        <p:nvPicPr>
          <p:cNvPr id="3" name="Picture 2" descr="375ba1682899b9444c201750c3b90c1b.png">
            <a:extLst>
              <a:ext uri="{FF2B5EF4-FFF2-40B4-BE49-F238E27FC236}">
                <a16:creationId xmlns:a16="http://schemas.microsoft.com/office/drawing/2014/main" id="{5FD2FB40-CD7E-6D7D-5092-A0052D54674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67245" y="-145414"/>
            <a:ext cx="10051143" cy="4064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FC8BE3-5366-709C-1EAA-B9CE703A8C75}"/>
              </a:ext>
            </a:extLst>
          </p:cNvPr>
          <p:cNvSpPr txBox="1"/>
          <p:nvPr/>
        </p:nvSpPr>
        <p:spPr>
          <a:xfrm>
            <a:off x="2752726" y="1288103"/>
            <a:ext cx="72866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Nêu một số việc làm để phòng tránh bệnh suy dinh dưỡng thấp còi, thiếu máu, thiếu sắt?.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pic>
        <p:nvPicPr>
          <p:cNvPr id="7" name="Picture 6" descr="1456.png">
            <a:extLst>
              <a:ext uri="{FF2B5EF4-FFF2-40B4-BE49-F238E27FC236}">
                <a16:creationId xmlns:a16="http://schemas.microsoft.com/office/drawing/2014/main" id="{D27F93CC-E730-30FE-A217-8306F6EF986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99940" y="3407881"/>
            <a:ext cx="9099590" cy="22731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155CC81-FD79-B8B0-8753-32D157FE0262}"/>
              </a:ext>
            </a:extLst>
          </p:cNvPr>
          <p:cNvSpPr txBox="1"/>
          <p:nvPr/>
        </p:nvSpPr>
        <p:spPr>
          <a:xfrm>
            <a:off x="1514215" y="3682077"/>
            <a:ext cx="92776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4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Ăn đa dạng, ăn đủ nhóm chất dinh dưỡng. Đảm bảo chế độ ăn...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pic>
        <p:nvPicPr>
          <p:cNvPr id="9" name="Picture 8" descr="1.png">
            <a:extLst>
              <a:ext uri="{FF2B5EF4-FFF2-40B4-BE49-F238E27FC236}">
                <a16:creationId xmlns:a16="http://schemas.microsoft.com/office/drawing/2014/main" id="{07D4ECE7-91E3-57BA-02D1-94C5831A75A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78566" y="614875"/>
            <a:ext cx="1028553" cy="1045142"/>
          </a:xfrm>
          <a:prstGeom prst="rect">
            <a:avLst/>
          </a:prstGeom>
        </p:spPr>
      </p:pic>
      <p:pic>
        <p:nvPicPr>
          <p:cNvPr id="10" name="Picture 9" descr="fd2eb0da63d7a14861647a759c721ae2.png">
            <a:hlinkClick r:id="rId7" action="ppaction://hlinksldjump"/>
            <a:extLst>
              <a:ext uri="{FF2B5EF4-FFF2-40B4-BE49-F238E27FC236}">
                <a16:creationId xmlns:a16="http://schemas.microsoft.com/office/drawing/2014/main" id="{9F86B326-8D4C-BCA4-FD07-9EC59C371656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532588" y="5610477"/>
            <a:ext cx="1371600" cy="114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0898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F92749-DE91-40C3-98E7-A86C4B107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E2AE1C-280A-D147-7DA0-ED2970FD17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315" y="1081522"/>
            <a:ext cx="5761219" cy="315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28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7D0A223-A5E1-4CF5-A003-6D210875300C}"/>
              </a:ext>
            </a:extLst>
          </p:cNvPr>
          <p:cNvSpPr/>
          <p:nvPr/>
        </p:nvSpPr>
        <p:spPr>
          <a:xfrm>
            <a:off x="717550" y="986846"/>
            <a:ext cx="10756900" cy="3028536"/>
          </a:xfrm>
          <a:custGeom>
            <a:avLst/>
            <a:gdLst>
              <a:gd name="connsiteX0" fmla="*/ 0 w 10756900"/>
              <a:gd name="connsiteY0" fmla="*/ 504766 h 3028536"/>
              <a:gd name="connsiteX1" fmla="*/ 504766 w 10756900"/>
              <a:gd name="connsiteY1" fmla="*/ 0 h 3028536"/>
              <a:gd name="connsiteX2" fmla="*/ 10252134 w 10756900"/>
              <a:gd name="connsiteY2" fmla="*/ 0 h 3028536"/>
              <a:gd name="connsiteX3" fmla="*/ 10756900 w 10756900"/>
              <a:gd name="connsiteY3" fmla="*/ 504766 h 3028536"/>
              <a:gd name="connsiteX4" fmla="*/ 10756900 w 10756900"/>
              <a:gd name="connsiteY4" fmla="*/ 2523770 h 3028536"/>
              <a:gd name="connsiteX5" fmla="*/ 10252134 w 10756900"/>
              <a:gd name="connsiteY5" fmla="*/ 3028536 h 3028536"/>
              <a:gd name="connsiteX6" fmla="*/ 504766 w 10756900"/>
              <a:gd name="connsiteY6" fmla="*/ 3028536 h 3028536"/>
              <a:gd name="connsiteX7" fmla="*/ 0 w 10756900"/>
              <a:gd name="connsiteY7" fmla="*/ 2523770 h 3028536"/>
              <a:gd name="connsiteX8" fmla="*/ 0 w 10756900"/>
              <a:gd name="connsiteY8" fmla="*/ 504766 h 3028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56900" h="3028536" fill="none" extrusionOk="0">
                <a:moveTo>
                  <a:pt x="0" y="504766"/>
                </a:moveTo>
                <a:cubicBezTo>
                  <a:pt x="666" y="244031"/>
                  <a:pt x="251278" y="42440"/>
                  <a:pt x="504766" y="0"/>
                </a:cubicBezTo>
                <a:cubicBezTo>
                  <a:pt x="3365643" y="72427"/>
                  <a:pt x="8203175" y="61419"/>
                  <a:pt x="10252134" y="0"/>
                </a:cubicBezTo>
                <a:cubicBezTo>
                  <a:pt x="10528270" y="-18168"/>
                  <a:pt x="10712813" y="212656"/>
                  <a:pt x="10756900" y="504766"/>
                </a:cubicBezTo>
                <a:cubicBezTo>
                  <a:pt x="10857776" y="1130630"/>
                  <a:pt x="10649587" y="1551884"/>
                  <a:pt x="10756900" y="2523770"/>
                </a:cubicBezTo>
                <a:cubicBezTo>
                  <a:pt x="10761017" y="2781650"/>
                  <a:pt x="10500362" y="2994292"/>
                  <a:pt x="10252134" y="3028536"/>
                </a:cubicBezTo>
                <a:cubicBezTo>
                  <a:pt x="9167908" y="3058363"/>
                  <a:pt x="4134211" y="2949230"/>
                  <a:pt x="504766" y="3028536"/>
                </a:cubicBezTo>
                <a:cubicBezTo>
                  <a:pt x="244546" y="3026438"/>
                  <a:pt x="-4388" y="2803413"/>
                  <a:pt x="0" y="2523770"/>
                </a:cubicBezTo>
                <a:cubicBezTo>
                  <a:pt x="50037" y="1958075"/>
                  <a:pt x="770" y="1151803"/>
                  <a:pt x="0" y="504766"/>
                </a:cubicBezTo>
                <a:close/>
              </a:path>
              <a:path w="10756900" h="3028536" stroke="0" extrusionOk="0">
                <a:moveTo>
                  <a:pt x="0" y="504766"/>
                </a:moveTo>
                <a:cubicBezTo>
                  <a:pt x="39495" y="236757"/>
                  <a:pt x="242021" y="33397"/>
                  <a:pt x="504766" y="0"/>
                </a:cubicBezTo>
                <a:cubicBezTo>
                  <a:pt x="2120684" y="123000"/>
                  <a:pt x="7374435" y="-96860"/>
                  <a:pt x="10252134" y="0"/>
                </a:cubicBezTo>
                <a:cubicBezTo>
                  <a:pt x="10502374" y="-21748"/>
                  <a:pt x="10776962" y="185545"/>
                  <a:pt x="10756900" y="504766"/>
                </a:cubicBezTo>
                <a:cubicBezTo>
                  <a:pt x="10760073" y="910013"/>
                  <a:pt x="10851167" y="2206067"/>
                  <a:pt x="10756900" y="2523770"/>
                </a:cubicBezTo>
                <a:cubicBezTo>
                  <a:pt x="10705295" y="2821241"/>
                  <a:pt x="10511932" y="3025430"/>
                  <a:pt x="10252134" y="3028536"/>
                </a:cubicBezTo>
                <a:cubicBezTo>
                  <a:pt x="6720411" y="2867829"/>
                  <a:pt x="2344050" y="3068203"/>
                  <a:pt x="504766" y="3028536"/>
                </a:cubicBezTo>
                <a:cubicBezTo>
                  <a:pt x="173321" y="3017898"/>
                  <a:pt x="-8751" y="2798580"/>
                  <a:pt x="0" y="2523770"/>
                </a:cubicBezTo>
                <a:cubicBezTo>
                  <a:pt x="32216" y="1958272"/>
                  <a:pt x="57206" y="1259736"/>
                  <a:pt x="0" y="504766"/>
                </a:cubicBezTo>
                <a:close/>
              </a:path>
            </a:pathLst>
          </a:custGeom>
          <a:solidFill>
            <a:srgbClr val="FFFFFF">
              <a:alpha val="92941"/>
            </a:srgbClr>
          </a:solidFill>
          <a:ln w="28575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xmlns="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ADDE9B-DF0F-4CA3-B26F-51600AD14EC5}"/>
              </a:ext>
            </a:extLst>
          </p:cNvPr>
          <p:cNvSpPr txBox="1"/>
          <p:nvPr/>
        </p:nvSpPr>
        <p:spPr>
          <a:xfrm>
            <a:off x="1752600" y="1756708"/>
            <a:ext cx="92090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Hoạt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động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1: </a:t>
            </a:r>
            <a:r>
              <a:rPr kumimoji="0" lang="vi-VN" sz="4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Thực hành phòng tránh bệnh liên quan đến dinh dưỡng. </a:t>
            </a: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CE9B8D97-24E2-4E60-91F7-C77AD6E05E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494" y="3467100"/>
            <a:ext cx="5938815" cy="3263223"/>
          </a:xfrm>
          <a:prstGeom prst="rect">
            <a:avLst/>
          </a:prstGeom>
        </p:spPr>
      </p:pic>
      <p:pic>
        <p:nvPicPr>
          <p:cNvPr id="6" name="Picture 2" descr="Emotion,art,happiness - Girl Thinking Cartoon Png, Transparent Png - vhv">
            <a:extLst>
              <a:ext uri="{FF2B5EF4-FFF2-40B4-BE49-F238E27FC236}">
                <a16:creationId xmlns:a16="http://schemas.microsoft.com/office/drawing/2014/main" id="{217B2269-5F4C-4C3D-B030-351BCD7D0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675" b="92410" l="10000" r="90000">
                        <a14:foregroundMark x1="62907" y1="8675" x2="62907" y2="8675"/>
                        <a14:foregroundMark x1="78837" y1="24819" x2="78837" y2="24819"/>
                        <a14:foregroundMark x1="81395" y1="22048" x2="85814" y2="31205"/>
                        <a14:foregroundMark x1="28023" y1="25783" x2="28023" y2="25783"/>
                        <a14:foregroundMark x1="59651" y1="58554" x2="60814" y2="63494"/>
                        <a14:foregroundMark x1="56744" y1="54940" x2="56163" y2="66867"/>
                        <a14:foregroundMark x1="58488" y1="92410" x2="58488" y2="92410"/>
                        <a14:foregroundMark x1="56744" y1="81687" x2="56744" y2="81687"/>
                        <a14:foregroundMark x1="56163" y1="77470" x2="57093" y2="87229"/>
                        <a14:foregroundMark x1="14767" y1="44578" x2="14767" y2="44578"/>
                        <a14:foregroundMark x1="15349" y1="40964" x2="15349" y2="46145"/>
                        <a14:foregroundMark x1="27674" y1="27229" x2="27674" y2="27229"/>
                        <a14:foregroundMark x1="28837" y1="25783" x2="26744" y2="345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1583" y="0"/>
            <a:ext cx="2548402" cy="2459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840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7D0A223-A5E1-4CF5-A003-6D210875300C}"/>
              </a:ext>
            </a:extLst>
          </p:cNvPr>
          <p:cNvSpPr/>
          <p:nvPr/>
        </p:nvSpPr>
        <p:spPr>
          <a:xfrm>
            <a:off x="381000" y="228601"/>
            <a:ext cx="11449050" cy="6353174"/>
          </a:xfrm>
          <a:custGeom>
            <a:avLst/>
            <a:gdLst>
              <a:gd name="connsiteX0" fmla="*/ 0 w 10756900"/>
              <a:gd name="connsiteY0" fmla="*/ 984270 h 5905500"/>
              <a:gd name="connsiteX1" fmla="*/ 984270 w 10756900"/>
              <a:gd name="connsiteY1" fmla="*/ 0 h 5905500"/>
              <a:gd name="connsiteX2" fmla="*/ 9772630 w 10756900"/>
              <a:gd name="connsiteY2" fmla="*/ 0 h 5905500"/>
              <a:gd name="connsiteX3" fmla="*/ 10756900 w 10756900"/>
              <a:gd name="connsiteY3" fmla="*/ 984270 h 5905500"/>
              <a:gd name="connsiteX4" fmla="*/ 10756900 w 10756900"/>
              <a:gd name="connsiteY4" fmla="*/ 4921230 h 5905500"/>
              <a:gd name="connsiteX5" fmla="*/ 9772630 w 10756900"/>
              <a:gd name="connsiteY5" fmla="*/ 5905500 h 5905500"/>
              <a:gd name="connsiteX6" fmla="*/ 984270 w 10756900"/>
              <a:gd name="connsiteY6" fmla="*/ 5905500 h 5905500"/>
              <a:gd name="connsiteX7" fmla="*/ 0 w 10756900"/>
              <a:gd name="connsiteY7" fmla="*/ 4921230 h 5905500"/>
              <a:gd name="connsiteX8" fmla="*/ 0 w 10756900"/>
              <a:gd name="connsiteY8" fmla="*/ 984270 h 590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56900" h="5905500" fill="none" extrusionOk="0">
                <a:moveTo>
                  <a:pt x="0" y="984270"/>
                </a:moveTo>
                <a:cubicBezTo>
                  <a:pt x="1394" y="478403"/>
                  <a:pt x="475109" y="57794"/>
                  <a:pt x="984270" y="0"/>
                </a:cubicBezTo>
                <a:cubicBezTo>
                  <a:pt x="2994252" y="72427"/>
                  <a:pt x="8503688" y="61419"/>
                  <a:pt x="9772630" y="0"/>
                </a:cubicBezTo>
                <a:cubicBezTo>
                  <a:pt x="10304756" y="-78963"/>
                  <a:pt x="10653472" y="409389"/>
                  <a:pt x="10756900" y="984270"/>
                </a:cubicBezTo>
                <a:cubicBezTo>
                  <a:pt x="10857776" y="1394623"/>
                  <a:pt x="10649587" y="3982890"/>
                  <a:pt x="10756900" y="4921230"/>
                </a:cubicBezTo>
                <a:cubicBezTo>
                  <a:pt x="10769680" y="5399967"/>
                  <a:pt x="10247616" y="5828586"/>
                  <a:pt x="9772630" y="5905500"/>
                </a:cubicBezTo>
                <a:cubicBezTo>
                  <a:pt x="8290794" y="5935327"/>
                  <a:pt x="2512458" y="5826194"/>
                  <a:pt x="984270" y="5905500"/>
                </a:cubicBezTo>
                <a:cubicBezTo>
                  <a:pt x="492523" y="5899639"/>
                  <a:pt x="-63346" y="5477353"/>
                  <a:pt x="0" y="4921230"/>
                </a:cubicBezTo>
                <a:cubicBezTo>
                  <a:pt x="50037" y="3350426"/>
                  <a:pt x="770" y="2526974"/>
                  <a:pt x="0" y="984270"/>
                </a:cubicBezTo>
                <a:close/>
              </a:path>
              <a:path w="10756900" h="5905500" stroke="0" extrusionOk="0">
                <a:moveTo>
                  <a:pt x="0" y="984270"/>
                </a:moveTo>
                <a:cubicBezTo>
                  <a:pt x="16459" y="445159"/>
                  <a:pt x="481121" y="84273"/>
                  <a:pt x="984270" y="0"/>
                </a:cubicBezTo>
                <a:cubicBezTo>
                  <a:pt x="2441371" y="123000"/>
                  <a:pt x="8302254" y="-96860"/>
                  <a:pt x="9772630" y="0"/>
                </a:cubicBezTo>
                <a:cubicBezTo>
                  <a:pt x="10300536" y="-11959"/>
                  <a:pt x="10765761" y="422809"/>
                  <a:pt x="10756900" y="984270"/>
                </a:cubicBezTo>
                <a:cubicBezTo>
                  <a:pt x="10760073" y="2878066"/>
                  <a:pt x="10851167" y="3225572"/>
                  <a:pt x="10756900" y="4921230"/>
                </a:cubicBezTo>
                <a:cubicBezTo>
                  <a:pt x="10748879" y="5467733"/>
                  <a:pt x="10289036" y="5901050"/>
                  <a:pt x="9772630" y="5905500"/>
                </a:cubicBezTo>
                <a:cubicBezTo>
                  <a:pt x="8463747" y="5744793"/>
                  <a:pt x="2853486" y="5945167"/>
                  <a:pt x="984270" y="5905500"/>
                </a:cubicBezTo>
                <a:cubicBezTo>
                  <a:pt x="390026" y="5895271"/>
                  <a:pt x="-42314" y="5445658"/>
                  <a:pt x="0" y="4921230"/>
                </a:cubicBezTo>
                <a:cubicBezTo>
                  <a:pt x="32216" y="3799353"/>
                  <a:pt x="57206" y="1916961"/>
                  <a:pt x="0" y="984270"/>
                </a:cubicBezTo>
                <a:close/>
              </a:path>
            </a:pathLst>
          </a:custGeom>
          <a:solidFill>
            <a:srgbClr val="FFFFFF">
              <a:alpha val="92941"/>
            </a:srgbClr>
          </a:solidFill>
          <a:ln>
            <a:solidFill>
              <a:srgbClr val="0099FF"/>
            </a:solidFill>
            <a:extLst>
              <a:ext uri="{C807C97D-BFC1-408E-A445-0C87EB9F89A2}">
                <ask:lineSketchStyleProps xmlns:ask="http://schemas.microsoft.com/office/drawing/2018/sketchyshapes" xmlns="" sd="852854689">
                  <a:custGeom>
                    <a:avLst/>
                    <a:gdLst>
                      <a:gd name="connsiteX0" fmla="*/ 0 w 11449050"/>
                      <a:gd name="connsiteY0" fmla="*/ 1058883 h 6353174"/>
                      <a:gd name="connsiteX1" fmla="*/ 1047602 w 11449050"/>
                      <a:gd name="connsiteY1" fmla="*/ 0 h 6353174"/>
                      <a:gd name="connsiteX2" fmla="*/ 10401447 w 11449050"/>
                      <a:gd name="connsiteY2" fmla="*/ 0 h 6353174"/>
                      <a:gd name="connsiteX3" fmla="*/ 11449050 w 11449050"/>
                      <a:gd name="connsiteY3" fmla="*/ 1058883 h 6353174"/>
                      <a:gd name="connsiteX4" fmla="*/ 11449050 w 11449050"/>
                      <a:gd name="connsiteY4" fmla="*/ 5294290 h 6353174"/>
                      <a:gd name="connsiteX5" fmla="*/ 10401447 w 11449050"/>
                      <a:gd name="connsiteY5" fmla="*/ 6353173 h 6353174"/>
                      <a:gd name="connsiteX6" fmla="*/ 1047602 w 11449050"/>
                      <a:gd name="connsiteY6" fmla="*/ 6353173 h 6353174"/>
                      <a:gd name="connsiteX7" fmla="*/ 0 w 11449050"/>
                      <a:gd name="connsiteY7" fmla="*/ 5294290 h 6353174"/>
                      <a:gd name="connsiteX8" fmla="*/ 0 w 11449050"/>
                      <a:gd name="connsiteY8" fmla="*/ 1058883 h 6353174"/>
                      <a:gd name="connsiteX0" fmla="*/ 0 w 11449050"/>
                      <a:gd name="connsiteY0" fmla="*/ 1058883 h 6353174"/>
                      <a:gd name="connsiteX1" fmla="*/ 1047602 w 11449050"/>
                      <a:gd name="connsiteY1" fmla="*/ 0 h 6353174"/>
                      <a:gd name="connsiteX2" fmla="*/ 10401447 w 11449050"/>
                      <a:gd name="connsiteY2" fmla="*/ 0 h 6353174"/>
                      <a:gd name="connsiteX3" fmla="*/ 11449050 w 11449050"/>
                      <a:gd name="connsiteY3" fmla="*/ 1058883 h 6353174"/>
                      <a:gd name="connsiteX4" fmla="*/ 11449050 w 11449050"/>
                      <a:gd name="connsiteY4" fmla="*/ 5294290 h 6353174"/>
                      <a:gd name="connsiteX5" fmla="*/ 10401447 w 11449050"/>
                      <a:gd name="connsiteY5" fmla="*/ 6353173 h 6353174"/>
                      <a:gd name="connsiteX6" fmla="*/ 1047602 w 11449050"/>
                      <a:gd name="connsiteY6" fmla="*/ 6353173 h 6353174"/>
                      <a:gd name="connsiteX7" fmla="*/ 0 w 11449050"/>
                      <a:gd name="connsiteY7" fmla="*/ 5294290 h 6353174"/>
                      <a:gd name="connsiteX8" fmla="*/ 0 w 11449050"/>
                      <a:gd name="connsiteY8" fmla="*/ 1058883 h 6353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1449050" h="6353174" fill="none" extrusionOk="0">
                        <a:moveTo>
                          <a:pt x="0" y="1058883"/>
                        </a:moveTo>
                        <a:cubicBezTo>
                          <a:pt x="5233" y="616164"/>
                          <a:pt x="529277" y="101780"/>
                          <a:pt x="1047602" y="0"/>
                        </a:cubicBezTo>
                        <a:cubicBezTo>
                          <a:pt x="2959599" y="91408"/>
                          <a:pt x="9090929" y="155376"/>
                          <a:pt x="10401447" y="0"/>
                        </a:cubicBezTo>
                        <a:cubicBezTo>
                          <a:pt x="10951409" y="-197864"/>
                          <a:pt x="11280847" y="422844"/>
                          <a:pt x="11449050" y="1058883"/>
                        </a:cubicBezTo>
                        <a:cubicBezTo>
                          <a:pt x="11718912" y="1609067"/>
                          <a:pt x="11275016" y="4402829"/>
                          <a:pt x="11449050" y="5294290"/>
                        </a:cubicBezTo>
                        <a:cubicBezTo>
                          <a:pt x="11467477" y="5784829"/>
                          <a:pt x="10893509" y="6255310"/>
                          <a:pt x="10401447" y="6353173"/>
                        </a:cubicBezTo>
                        <a:cubicBezTo>
                          <a:pt x="9076810" y="6475379"/>
                          <a:pt x="2691888" y="6491710"/>
                          <a:pt x="1047602" y="6353173"/>
                        </a:cubicBezTo>
                        <a:cubicBezTo>
                          <a:pt x="556621" y="6343205"/>
                          <a:pt x="-161095" y="5911093"/>
                          <a:pt x="0" y="5294290"/>
                        </a:cubicBezTo>
                        <a:cubicBezTo>
                          <a:pt x="102528" y="3512679"/>
                          <a:pt x="-19712" y="2665572"/>
                          <a:pt x="0" y="1058883"/>
                        </a:cubicBezTo>
                        <a:close/>
                      </a:path>
                      <a:path w="11449050" h="6353174" stroke="0" extrusionOk="0">
                        <a:moveTo>
                          <a:pt x="0" y="1058883"/>
                        </a:moveTo>
                        <a:cubicBezTo>
                          <a:pt x="-23497" y="577135"/>
                          <a:pt x="505043" y="19663"/>
                          <a:pt x="1047602" y="0"/>
                        </a:cubicBezTo>
                        <a:cubicBezTo>
                          <a:pt x="2619220" y="-98731"/>
                          <a:pt x="8923772" y="14819"/>
                          <a:pt x="10401447" y="0"/>
                        </a:cubicBezTo>
                        <a:cubicBezTo>
                          <a:pt x="10929912" y="-9496"/>
                          <a:pt x="11549951" y="474605"/>
                          <a:pt x="11449050" y="1058883"/>
                        </a:cubicBezTo>
                        <a:cubicBezTo>
                          <a:pt x="11506867" y="3089686"/>
                          <a:pt x="11615511" y="3484101"/>
                          <a:pt x="11449050" y="5294290"/>
                        </a:cubicBezTo>
                        <a:cubicBezTo>
                          <a:pt x="11455687" y="5828362"/>
                          <a:pt x="10891919" y="6315622"/>
                          <a:pt x="10401447" y="6353173"/>
                        </a:cubicBezTo>
                        <a:cubicBezTo>
                          <a:pt x="9039421" y="5858419"/>
                          <a:pt x="2982607" y="6770599"/>
                          <a:pt x="1047602" y="6353173"/>
                        </a:cubicBezTo>
                        <a:cubicBezTo>
                          <a:pt x="448481" y="6438248"/>
                          <a:pt x="-53200" y="5819083"/>
                          <a:pt x="0" y="5294290"/>
                        </a:cubicBezTo>
                        <a:cubicBezTo>
                          <a:pt x="38085" y="4034461"/>
                          <a:pt x="68382" y="1943712"/>
                          <a:pt x="0" y="1058883"/>
                        </a:cubicBezTo>
                        <a:close/>
                      </a:path>
                      <a:path w="11449050" h="6353174" fill="none" stroke="0" extrusionOk="0">
                        <a:moveTo>
                          <a:pt x="0" y="1058883"/>
                        </a:moveTo>
                        <a:cubicBezTo>
                          <a:pt x="81390" y="536449"/>
                          <a:pt x="540516" y="134757"/>
                          <a:pt x="1047602" y="0"/>
                        </a:cubicBezTo>
                        <a:cubicBezTo>
                          <a:pt x="3317837" y="165858"/>
                          <a:pt x="9009747" y="114428"/>
                          <a:pt x="10401447" y="0"/>
                        </a:cubicBezTo>
                        <a:cubicBezTo>
                          <a:pt x="10948108" y="-99966"/>
                          <a:pt x="11393473" y="330534"/>
                          <a:pt x="11449050" y="1058883"/>
                        </a:cubicBezTo>
                        <a:cubicBezTo>
                          <a:pt x="11605074" y="1458974"/>
                          <a:pt x="11453306" y="4199468"/>
                          <a:pt x="11449050" y="5294290"/>
                        </a:cubicBezTo>
                        <a:cubicBezTo>
                          <a:pt x="11446297" y="5815243"/>
                          <a:pt x="10889754" y="6267607"/>
                          <a:pt x="10401447" y="6353173"/>
                        </a:cubicBezTo>
                        <a:cubicBezTo>
                          <a:pt x="8797619" y="6277071"/>
                          <a:pt x="2555781" y="6329227"/>
                          <a:pt x="1047602" y="6353173"/>
                        </a:cubicBezTo>
                        <a:cubicBezTo>
                          <a:pt x="437491" y="6329352"/>
                          <a:pt x="-141397" y="5859057"/>
                          <a:pt x="0" y="5294290"/>
                        </a:cubicBezTo>
                        <a:cubicBezTo>
                          <a:pt x="46071" y="3630356"/>
                          <a:pt x="-81163" y="2748946"/>
                          <a:pt x="0" y="1058883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ADDE9B-DF0F-4CA3-B26F-51600AD14EC5}"/>
              </a:ext>
            </a:extLst>
          </p:cNvPr>
          <p:cNvSpPr txBox="1"/>
          <p:nvPr/>
        </p:nvSpPr>
        <p:spPr>
          <a:xfrm>
            <a:off x="873125" y="395065"/>
            <a:ext cx="101187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3200" b="1" i="1" dirty="0">
                <a:solidFill>
                  <a:srgbClr val="002060"/>
                </a:solidFill>
                <a:latin typeface="Calibri" panose="020F0502020204030204"/>
              </a:rPr>
              <a:t>Cho biết việc làm trong các hình dưới đây giúp phòng tránh được những bệnh gì? Giải thích vì sao?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1859F5-D6F8-53AA-BFF9-6663B7107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3712" y="1704974"/>
            <a:ext cx="5910263" cy="43877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749473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7D0A223-A5E1-4CF5-A003-6D210875300C}"/>
              </a:ext>
            </a:extLst>
          </p:cNvPr>
          <p:cNvSpPr/>
          <p:nvPr/>
        </p:nvSpPr>
        <p:spPr>
          <a:xfrm>
            <a:off x="717550" y="476250"/>
            <a:ext cx="10756900" cy="5905500"/>
          </a:xfrm>
          <a:custGeom>
            <a:avLst/>
            <a:gdLst>
              <a:gd name="connsiteX0" fmla="*/ 0 w 10756900"/>
              <a:gd name="connsiteY0" fmla="*/ 984270 h 5905500"/>
              <a:gd name="connsiteX1" fmla="*/ 984270 w 10756900"/>
              <a:gd name="connsiteY1" fmla="*/ 0 h 5905500"/>
              <a:gd name="connsiteX2" fmla="*/ 9772630 w 10756900"/>
              <a:gd name="connsiteY2" fmla="*/ 0 h 5905500"/>
              <a:gd name="connsiteX3" fmla="*/ 10756900 w 10756900"/>
              <a:gd name="connsiteY3" fmla="*/ 984270 h 5905500"/>
              <a:gd name="connsiteX4" fmla="*/ 10756900 w 10756900"/>
              <a:gd name="connsiteY4" fmla="*/ 4921230 h 5905500"/>
              <a:gd name="connsiteX5" fmla="*/ 9772630 w 10756900"/>
              <a:gd name="connsiteY5" fmla="*/ 5905500 h 5905500"/>
              <a:gd name="connsiteX6" fmla="*/ 984270 w 10756900"/>
              <a:gd name="connsiteY6" fmla="*/ 5905500 h 5905500"/>
              <a:gd name="connsiteX7" fmla="*/ 0 w 10756900"/>
              <a:gd name="connsiteY7" fmla="*/ 4921230 h 5905500"/>
              <a:gd name="connsiteX8" fmla="*/ 0 w 10756900"/>
              <a:gd name="connsiteY8" fmla="*/ 984270 h 590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56900" h="5905500" fill="none" extrusionOk="0">
                <a:moveTo>
                  <a:pt x="0" y="984270"/>
                </a:moveTo>
                <a:cubicBezTo>
                  <a:pt x="1394" y="478403"/>
                  <a:pt x="475109" y="57794"/>
                  <a:pt x="984270" y="0"/>
                </a:cubicBezTo>
                <a:cubicBezTo>
                  <a:pt x="2994252" y="72427"/>
                  <a:pt x="8503688" y="61419"/>
                  <a:pt x="9772630" y="0"/>
                </a:cubicBezTo>
                <a:cubicBezTo>
                  <a:pt x="10304756" y="-78963"/>
                  <a:pt x="10653472" y="409389"/>
                  <a:pt x="10756900" y="984270"/>
                </a:cubicBezTo>
                <a:cubicBezTo>
                  <a:pt x="10857776" y="1394623"/>
                  <a:pt x="10649587" y="3982890"/>
                  <a:pt x="10756900" y="4921230"/>
                </a:cubicBezTo>
                <a:cubicBezTo>
                  <a:pt x="10769680" y="5399967"/>
                  <a:pt x="10247616" y="5828586"/>
                  <a:pt x="9772630" y="5905500"/>
                </a:cubicBezTo>
                <a:cubicBezTo>
                  <a:pt x="8290794" y="5935327"/>
                  <a:pt x="2512458" y="5826194"/>
                  <a:pt x="984270" y="5905500"/>
                </a:cubicBezTo>
                <a:cubicBezTo>
                  <a:pt x="492523" y="5899639"/>
                  <a:pt x="-63346" y="5477353"/>
                  <a:pt x="0" y="4921230"/>
                </a:cubicBezTo>
                <a:cubicBezTo>
                  <a:pt x="50037" y="3350426"/>
                  <a:pt x="770" y="2526974"/>
                  <a:pt x="0" y="984270"/>
                </a:cubicBezTo>
                <a:close/>
              </a:path>
              <a:path w="10756900" h="5905500" stroke="0" extrusionOk="0">
                <a:moveTo>
                  <a:pt x="0" y="984270"/>
                </a:moveTo>
                <a:cubicBezTo>
                  <a:pt x="16459" y="445159"/>
                  <a:pt x="481121" y="84273"/>
                  <a:pt x="984270" y="0"/>
                </a:cubicBezTo>
                <a:cubicBezTo>
                  <a:pt x="2441371" y="123000"/>
                  <a:pt x="8302254" y="-96860"/>
                  <a:pt x="9772630" y="0"/>
                </a:cubicBezTo>
                <a:cubicBezTo>
                  <a:pt x="10300536" y="-11959"/>
                  <a:pt x="10765761" y="422809"/>
                  <a:pt x="10756900" y="984270"/>
                </a:cubicBezTo>
                <a:cubicBezTo>
                  <a:pt x="10760073" y="2878066"/>
                  <a:pt x="10851167" y="3225572"/>
                  <a:pt x="10756900" y="4921230"/>
                </a:cubicBezTo>
                <a:cubicBezTo>
                  <a:pt x="10748879" y="5467733"/>
                  <a:pt x="10289036" y="5901050"/>
                  <a:pt x="9772630" y="5905500"/>
                </a:cubicBezTo>
                <a:cubicBezTo>
                  <a:pt x="8463747" y="5744793"/>
                  <a:pt x="2853486" y="5945167"/>
                  <a:pt x="984270" y="5905500"/>
                </a:cubicBezTo>
                <a:cubicBezTo>
                  <a:pt x="390026" y="5895271"/>
                  <a:pt x="-42314" y="5445658"/>
                  <a:pt x="0" y="4921230"/>
                </a:cubicBezTo>
                <a:cubicBezTo>
                  <a:pt x="32216" y="3799353"/>
                  <a:pt x="57206" y="1916961"/>
                  <a:pt x="0" y="984270"/>
                </a:cubicBezTo>
                <a:close/>
              </a:path>
            </a:pathLst>
          </a:custGeom>
          <a:solidFill>
            <a:srgbClr val="FFFFFF">
              <a:alpha val="92941"/>
            </a:srgbClr>
          </a:solidFill>
          <a:ln>
            <a:solidFill>
              <a:srgbClr val="0099FF"/>
            </a:solidFill>
            <a:extLst>
              <a:ext uri="{C807C97D-BFC1-408E-A445-0C87EB9F89A2}">
                <ask:lineSketchStyleProps xmlns:ask="http://schemas.microsoft.com/office/drawing/2018/sketchyshapes" xmlns="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peech Bubble: Rectangle with Corners Rounded 4">
            <a:extLst>
              <a:ext uri="{FF2B5EF4-FFF2-40B4-BE49-F238E27FC236}">
                <a16:creationId xmlns:a16="http://schemas.microsoft.com/office/drawing/2014/main" id="{E4E1A54B-6208-4CB5-7B94-803226057153}"/>
              </a:ext>
            </a:extLst>
          </p:cNvPr>
          <p:cNvSpPr/>
          <p:nvPr/>
        </p:nvSpPr>
        <p:spPr>
          <a:xfrm flipH="1">
            <a:off x="5679438" y="2206734"/>
            <a:ext cx="5423989" cy="2517665"/>
          </a:xfrm>
          <a:prstGeom prst="wedgeRoundRectCallout">
            <a:avLst>
              <a:gd name="adj1" fmla="val 42483"/>
              <a:gd name="adj2" fmla="val 58854"/>
              <a:gd name="adj3" fmla="val 16667"/>
            </a:avLst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Ăn đủ chất dinh dưỡng giúp phòng bệnh suy dinh dưỡng thấp còi hoặc thiếu máu thiếu sắt...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484B28-1AA4-9F6D-AE0D-707E054B4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5921" y="617267"/>
            <a:ext cx="7010400" cy="9437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640163-A751-E742-11BD-B1364A5B3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3962" y="2190751"/>
            <a:ext cx="4046083" cy="31670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14793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7D0A223-A5E1-4CF5-A003-6D210875300C}"/>
              </a:ext>
            </a:extLst>
          </p:cNvPr>
          <p:cNvSpPr/>
          <p:nvPr/>
        </p:nvSpPr>
        <p:spPr>
          <a:xfrm>
            <a:off x="457200" y="257175"/>
            <a:ext cx="11017250" cy="6334125"/>
          </a:xfrm>
          <a:custGeom>
            <a:avLst/>
            <a:gdLst>
              <a:gd name="connsiteX0" fmla="*/ 0 w 10756900"/>
              <a:gd name="connsiteY0" fmla="*/ 984270 h 5905500"/>
              <a:gd name="connsiteX1" fmla="*/ 984270 w 10756900"/>
              <a:gd name="connsiteY1" fmla="*/ 0 h 5905500"/>
              <a:gd name="connsiteX2" fmla="*/ 9772630 w 10756900"/>
              <a:gd name="connsiteY2" fmla="*/ 0 h 5905500"/>
              <a:gd name="connsiteX3" fmla="*/ 10756900 w 10756900"/>
              <a:gd name="connsiteY3" fmla="*/ 984270 h 5905500"/>
              <a:gd name="connsiteX4" fmla="*/ 10756900 w 10756900"/>
              <a:gd name="connsiteY4" fmla="*/ 4921230 h 5905500"/>
              <a:gd name="connsiteX5" fmla="*/ 9772630 w 10756900"/>
              <a:gd name="connsiteY5" fmla="*/ 5905500 h 5905500"/>
              <a:gd name="connsiteX6" fmla="*/ 984270 w 10756900"/>
              <a:gd name="connsiteY6" fmla="*/ 5905500 h 5905500"/>
              <a:gd name="connsiteX7" fmla="*/ 0 w 10756900"/>
              <a:gd name="connsiteY7" fmla="*/ 4921230 h 5905500"/>
              <a:gd name="connsiteX8" fmla="*/ 0 w 10756900"/>
              <a:gd name="connsiteY8" fmla="*/ 984270 h 590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56900" h="5905500" fill="none" extrusionOk="0">
                <a:moveTo>
                  <a:pt x="0" y="984270"/>
                </a:moveTo>
                <a:cubicBezTo>
                  <a:pt x="1394" y="478403"/>
                  <a:pt x="475109" y="57794"/>
                  <a:pt x="984270" y="0"/>
                </a:cubicBezTo>
                <a:cubicBezTo>
                  <a:pt x="2994252" y="72427"/>
                  <a:pt x="8503688" y="61419"/>
                  <a:pt x="9772630" y="0"/>
                </a:cubicBezTo>
                <a:cubicBezTo>
                  <a:pt x="10304756" y="-78963"/>
                  <a:pt x="10653472" y="409389"/>
                  <a:pt x="10756900" y="984270"/>
                </a:cubicBezTo>
                <a:cubicBezTo>
                  <a:pt x="10857776" y="1394623"/>
                  <a:pt x="10649587" y="3982890"/>
                  <a:pt x="10756900" y="4921230"/>
                </a:cubicBezTo>
                <a:cubicBezTo>
                  <a:pt x="10769680" y="5399967"/>
                  <a:pt x="10247616" y="5828586"/>
                  <a:pt x="9772630" y="5905500"/>
                </a:cubicBezTo>
                <a:cubicBezTo>
                  <a:pt x="8290794" y="5935327"/>
                  <a:pt x="2512458" y="5826194"/>
                  <a:pt x="984270" y="5905500"/>
                </a:cubicBezTo>
                <a:cubicBezTo>
                  <a:pt x="492523" y="5899639"/>
                  <a:pt x="-63346" y="5477353"/>
                  <a:pt x="0" y="4921230"/>
                </a:cubicBezTo>
                <a:cubicBezTo>
                  <a:pt x="50037" y="3350426"/>
                  <a:pt x="770" y="2526974"/>
                  <a:pt x="0" y="984270"/>
                </a:cubicBezTo>
                <a:close/>
              </a:path>
              <a:path w="10756900" h="5905500" stroke="0" extrusionOk="0">
                <a:moveTo>
                  <a:pt x="0" y="984270"/>
                </a:moveTo>
                <a:cubicBezTo>
                  <a:pt x="16459" y="445159"/>
                  <a:pt x="481121" y="84273"/>
                  <a:pt x="984270" y="0"/>
                </a:cubicBezTo>
                <a:cubicBezTo>
                  <a:pt x="2441371" y="123000"/>
                  <a:pt x="8302254" y="-96860"/>
                  <a:pt x="9772630" y="0"/>
                </a:cubicBezTo>
                <a:cubicBezTo>
                  <a:pt x="10300536" y="-11959"/>
                  <a:pt x="10765761" y="422809"/>
                  <a:pt x="10756900" y="984270"/>
                </a:cubicBezTo>
                <a:cubicBezTo>
                  <a:pt x="10760073" y="2878066"/>
                  <a:pt x="10851167" y="3225572"/>
                  <a:pt x="10756900" y="4921230"/>
                </a:cubicBezTo>
                <a:cubicBezTo>
                  <a:pt x="10748879" y="5467733"/>
                  <a:pt x="10289036" y="5901050"/>
                  <a:pt x="9772630" y="5905500"/>
                </a:cubicBezTo>
                <a:cubicBezTo>
                  <a:pt x="8463747" y="5744793"/>
                  <a:pt x="2853486" y="5945167"/>
                  <a:pt x="984270" y="5905500"/>
                </a:cubicBezTo>
                <a:cubicBezTo>
                  <a:pt x="390026" y="5895271"/>
                  <a:pt x="-42314" y="5445658"/>
                  <a:pt x="0" y="4921230"/>
                </a:cubicBezTo>
                <a:cubicBezTo>
                  <a:pt x="32216" y="3799353"/>
                  <a:pt x="57206" y="1916961"/>
                  <a:pt x="0" y="984270"/>
                </a:cubicBezTo>
                <a:close/>
              </a:path>
            </a:pathLst>
          </a:custGeom>
          <a:solidFill>
            <a:srgbClr val="FFFFFF">
              <a:alpha val="92941"/>
            </a:srgbClr>
          </a:solidFill>
          <a:ln>
            <a:solidFill>
              <a:srgbClr val="0099FF"/>
            </a:solidFill>
            <a:extLst>
              <a:ext uri="{C807C97D-BFC1-408E-A445-0C87EB9F89A2}">
                <ask:lineSketchStyleProps xmlns:ask="http://schemas.microsoft.com/office/drawing/2018/sketchyshapes" xmlns="" sd="852854689">
                  <a:custGeom>
                    <a:avLst/>
                    <a:gdLst>
                      <a:gd name="connsiteX0" fmla="*/ 0 w 11017250"/>
                      <a:gd name="connsiteY0" fmla="*/ 1055708 h 6334125"/>
                      <a:gd name="connsiteX1" fmla="*/ 1008092 w 11017250"/>
                      <a:gd name="connsiteY1" fmla="*/ 0 h 6334125"/>
                      <a:gd name="connsiteX2" fmla="*/ 10009157 w 11017250"/>
                      <a:gd name="connsiteY2" fmla="*/ 0 h 6334125"/>
                      <a:gd name="connsiteX3" fmla="*/ 11017250 w 11017250"/>
                      <a:gd name="connsiteY3" fmla="*/ 1055708 h 6334125"/>
                      <a:gd name="connsiteX4" fmla="*/ 11017250 w 11017250"/>
                      <a:gd name="connsiteY4" fmla="*/ 5278416 h 6334125"/>
                      <a:gd name="connsiteX5" fmla="*/ 10009157 w 11017250"/>
                      <a:gd name="connsiteY5" fmla="*/ 6334125 h 6334125"/>
                      <a:gd name="connsiteX6" fmla="*/ 1008092 w 11017250"/>
                      <a:gd name="connsiteY6" fmla="*/ 6334125 h 6334125"/>
                      <a:gd name="connsiteX7" fmla="*/ 0 w 11017250"/>
                      <a:gd name="connsiteY7" fmla="*/ 5278416 h 6334125"/>
                      <a:gd name="connsiteX8" fmla="*/ 0 w 11017250"/>
                      <a:gd name="connsiteY8" fmla="*/ 1055708 h 6334125"/>
                      <a:gd name="connsiteX0" fmla="*/ 0 w 11017250"/>
                      <a:gd name="connsiteY0" fmla="*/ 1055708 h 6334125"/>
                      <a:gd name="connsiteX1" fmla="*/ 1008092 w 11017250"/>
                      <a:gd name="connsiteY1" fmla="*/ 0 h 6334125"/>
                      <a:gd name="connsiteX2" fmla="*/ 10009157 w 11017250"/>
                      <a:gd name="connsiteY2" fmla="*/ 0 h 6334125"/>
                      <a:gd name="connsiteX3" fmla="*/ 11017250 w 11017250"/>
                      <a:gd name="connsiteY3" fmla="*/ 1055708 h 6334125"/>
                      <a:gd name="connsiteX4" fmla="*/ 11017250 w 11017250"/>
                      <a:gd name="connsiteY4" fmla="*/ 5278416 h 6334125"/>
                      <a:gd name="connsiteX5" fmla="*/ 10009157 w 11017250"/>
                      <a:gd name="connsiteY5" fmla="*/ 6334125 h 6334125"/>
                      <a:gd name="connsiteX6" fmla="*/ 1008092 w 11017250"/>
                      <a:gd name="connsiteY6" fmla="*/ 6334125 h 6334125"/>
                      <a:gd name="connsiteX7" fmla="*/ 0 w 11017250"/>
                      <a:gd name="connsiteY7" fmla="*/ 5278416 h 6334125"/>
                      <a:gd name="connsiteX8" fmla="*/ 0 w 11017250"/>
                      <a:gd name="connsiteY8" fmla="*/ 1055708 h 6334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1017250" h="6334125" fill="none" extrusionOk="0">
                        <a:moveTo>
                          <a:pt x="0" y="1055708"/>
                        </a:moveTo>
                        <a:cubicBezTo>
                          <a:pt x="3175" y="560447"/>
                          <a:pt x="538468" y="149025"/>
                          <a:pt x="1008092" y="0"/>
                        </a:cubicBezTo>
                        <a:cubicBezTo>
                          <a:pt x="2833417" y="91530"/>
                          <a:pt x="8720035" y="89347"/>
                          <a:pt x="10009157" y="0"/>
                        </a:cubicBezTo>
                        <a:cubicBezTo>
                          <a:pt x="10550841" y="-107557"/>
                          <a:pt x="10871654" y="427105"/>
                          <a:pt x="11017250" y="1055708"/>
                        </a:cubicBezTo>
                        <a:cubicBezTo>
                          <a:pt x="11234544" y="1572105"/>
                          <a:pt x="10883322" y="4319355"/>
                          <a:pt x="11017250" y="5278416"/>
                        </a:cubicBezTo>
                        <a:cubicBezTo>
                          <a:pt x="11048834" y="5698032"/>
                          <a:pt x="10479551" y="6233593"/>
                          <a:pt x="10009157" y="6334125"/>
                        </a:cubicBezTo>
                        <a:cubicBezTo>
                          <a:pt x="8525277" y="6378185"/>
                          <a:pt x="2594255" y="6513501"/>
                          <a:pt x="1008092" y="6334125"/>
                        </a:cubicBezTo>
                        <a:cubicBezTo>
                          <a:pt x="568530" y="6320593"/>
                          <a:pt x="-104184" y="5882674"/>
                          <a:pt x="0" y="5278416"/>
                        </a:cubicBezTo>
                        <a:cubicBezTo>
                          <a:pt x="78075" y="3543658"/>
                          <a:pt x="-58313" y="2557929"/>
                          <a:pt x="0" y="1055708"/>
                        </a:cubicBezTo>
                        <a:close/>
                      </a:path>
                      <a:path w="11017250" h="6334125" stroke="0" extrusionOk="0">
                        <a:moveTo>
                          <a:pt x="0" y="1055708"/>
                        </a:moveTo>
                        <a:cubicBezTo>
                          <a:pt x="-14176" y="551791"/>
                          <a:pt x="483379" y="-4342"/>
                          <a:pt x="1008092" y="0"/>
                        </a:cubicBezTo>
                        <a:cubicBezTo>
                          <a:pt x="2525361" y="-145233"/>
                          <a:pt x="8526732" y="-71804"/>
                          <a:pt x="10009157" y="0"/>
                        </a:cubicBezTo>
                        <a:cubicBezTo>
                          <a:pt x="10507832" y="-8590"/>
                          <a:pt x="11109976" y="471554"/>
                          <a:pt x="11017250" y="1055708"/>
                        </a:cubicBezTo>
                        <a:cubicBezTo>
                          <a:pt x="11034339" y="3085291"/>
                          <a:pt x="11172199" y="3472059"/>
                          <a:pt x="11017250" y="5278416"/>
                        </a:cubicBezTo>
                        <a:cubicBezTo>
                          <a:pt x="11031226" y="5785821"/>
                          <a:pt x="10491625" y="6303635"/>
                          <a:pt x="10009157" y="6334125"/>
                        </a:cubicBezTo>
                        <a:cubicBezTo>
                          <a:pt x="8699926" y="5837261"/>
                          <a:pt x="2890944" y="6594054"/>
                          <a:pt x="1008092" y="6334125"/>
                        </a:cubicBezTo>
                        <a:cubicBezTo>
                          <a:pt x="424315" y="6394725"/>
                          <a:pt x="-55161" y="5783859"/>
                          <a:pt x="0" y="5278416"/>
                        </a:cubicBezTo>
                        <a:cubicBezTo>
                          <a:pt x="36249" y="4029778"/>
                          <a:pt x="70333" y="1870365"/>
                          <a:pt x="0" y="1055708"/>
                        </a:cubicBezTo>
                        <a:close/>
                      </a:path>
                      <a:path w="11017250" h="6334125" fill="none" stroke="0" extrusionOk="0">
                        <a:moveTo>
                          <a:pt x="0" y="1055708"/>
                        </a:moveTo>
                        <a:cubicBezTo>
                          <a:pt x="39057" y="523382"/>
                          <a:pt x="520268" y="132117"/>
                          <a:pt x="1008092" y="0"/>
                        </a:cubicBezTo>
                        <a:cubicBezTo>
                          <a:pt x="3090376" y="93571"/>
                          <a:pt x="8692145" y="86293"/>
                          <a:pt x="10009157" y="0"/>
                        </a:cubicBezTo>
                        <a:cubicBezTo>
                          <a:pt x="10482069" y="-139640"/>
                          <a:pt x="10960823" y="339298"/>
                          <a:pt x="11017250" y="1055708"/>
                        </a:cubicBezTo>
                        <a:cubicBezTo>
                          <a:pt x="11234920" y="1398619"/>
                          <a:pt x="11002145" y="4203671"/>
                          <a:pt x="11017250" y="5278416"/>
                        </a:cubicBezTo>
                        <a:cubicBezTo>
                          <a:pt x="10981214" y="5809697"/>
                          <a:pt x="10437468" y="6242108"/>
                          <a:pt x="10009157" y="6334125"/>
                        </a:cubicBezTo>
                        <a:cubicBezTo>
                          <a:pt x="8439430" y="6154857"/>
                          <a:pt x="2499026" y="6287563"/>
                          <a:pt x="1008092" y="6334125"/>
                        </a:cubicBezTo>
                        <a:cubicBezTo>
                          <a:pt x="388097" y="6304339"/>
                          <a:pt x="-129086" y="5845815"/>
                          <a:pt x="0" y="5278416"/>
                        </a:cubicBezTo>
                        <a:cubicBezTo>
                          <a:pt x="5490" y="3758853"/>
                          <a:pt x="-96784" y="2746578"/>
                          <a:pt x="0" y="1055708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peech Bubble: Rectangle with Corners Rounded 4">
            <a:extLst>
              <a:ext uri="{FF2B5EF4-FFF2-40B4-BE49-F238E27FC236}">
                <a16:creationId xmlns:a16="http://schemas.microsoft.com/office/drawing/2014/main" id="{E4E1A54B-6208-4CB5-7B94-803226057153}"/>
              </a:ext>
            </a:extLst>
          </p:cNvPr>
          <p:cNvSpPr/>
          <p:nvPr/>
        </p:nvSpPr>
        <p:spPr>
          <a:xfrm flipH="1">
            <a:off x="5460362" y="2371725"/>
            <a:ext cx="5598162" cy="2190749"/>
          </a:xfrm>
          <a:prstGeom prst="wedgeRoundRectCallout">
            <a:avLst>
              <a:gd name="adj1" fmla="val 42483"/>
              <a:gd name="adj2" fmla="val 58854"/>
              <a:gd name="adj3" fmla="val 16667"/>
            </a:avLst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Vận động cơ thể giúp phòng bệnh béo phì...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484B28-1AA4-9F6D-AE0D-707E054B4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8296" y="264842"/>
            <a:ext cx="7010400" cy="9437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B1718F-27E6-1830-5B70-11D84588C7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4949" y="1390651"/>
            <a:ext cx="2990851" cy="22620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2CFA60-3EB1-9B01-5AD7-20CF16AC45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0662" y="3952874"/>
            <a:ext cx="2976563" cy="25023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71064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7D0A223-A5E1-4CF5-A003-6D210875300C}"/>
              </a:ext>
            </a:extLst>
          </p:cNvPr>
          <p:cNvSpPr/>
          <p:nvPr/>
        </p:nvSpPr>
        <p:spPr>
          <a:xfrm>
            <a:off x="717550" y="476250"/>
            <a:ext cx="10756900" cy="5905500"/>
          </a:xfrm>
          <a:custGeom>
            <a:avLst/>
            <a:gdLst>
              <a:gd name="connsiteX0" fmla="*/ 0 w 10756900"/>
              <a:gd name="connsiteY0" fmla="*/ 984270 h 5905500"/>
              <a:gd name="connsiteX1" fmla="*/ 984270 w 10756900"/>
              <a:gd name="connsiteY1" fmla="*/ 0 h 5905500"/>
              <a:gd name="connsiteX2" fmla="*/ 9772630 w 10756900"/>
              <a:gd name="connsiteY2" fmla="*/ 0 h 5905500"/>
              <a:gd name="connsiteX3" fmla="*/ 10756900 w 10756900"/>
              <a:gd name="connsiteY3" fmla="*/ 984270 h 5905500"/>
              <a:gd name="connsiteX4" fmla="*/ 10756900 w 10756900"/>
              <a:gd name="connsiteY4" fmla="*/ 4921230 h 5905500"/>
              <a:gd name="connsiteX5" fmla="*/ 9772630 w 10756900"/>
              <a:gd name="connsiteY5" fmla="*/ 5905500 h 5905500"/>
              <a:gd name="connsiteX6" fmla="*/ 984270 w 10756900"/>
              <a:gd name="connsiteY6" fmla="*/ 5905500 h 5905500"/>
              <a:gd name="connsiteX7" fmla="*/ 0 w 10756900"/>
              <a:gd name="connsiteY7" fmla="*/ 4921230 h 5905500"/>
              <a:gd name="connsiteX8" fmla="*/ 0 w 10756900"/>
              <a:gd name="connsiteY8" fmla="*/ 984270 h 590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56900" h="5905500" fill="none" extrusionOk="0">
                <a:moveTo>
                  <a:pt x="0" y="984270"/>
                </a:moveTo>
                <a:cubicBezTo>
                  <a:pt x="1394" y="478403"/>
                  <a:pt x="475109" y="57794"/>
                  <a:pt x="984270" y="0"/>
                </a:cubicBezTo>
                <a:cubicBezTo>
                  <a:pt x="2994252" y="72427"/>
                  <a:pt x="8503688" y="61419"/>
                  <a:pt x="9772630" y="0"/>
                </a:cubicBezTo>
                <a:cubicBezTo>
                  <a:pt x="10304756" y="-78963"/>
                  <a:pt x="10653472" y="409389"/>
                  <a:pt x="10756900" y="984270"/>
                </a:cubicBezTo>
                <a:cubicBezTo>
                  <a:pt x="10857776" y="1394623"/>
                  <a:pt x="10649587" y="3982890"/>
                  <a:pt x="10756900" y="4921230"/>
                </a:cubicBezTo>
                <a:cubicBezTo>
                  <a:pt x="10769680" y="5399967"/>
                  <a:pt x="10247616" y="5828586"/>
                  <a:pt x="9772630" y="5905500"/>
                </a:cubicBezTo>
                <a:cubicBezTo>
                  <a:pt x="8290794" y="5935327"/>
                  <a:pt x="2512458" y="5826194"/>
                  <a:pt x="984270" y="5905500"/>
                </a:cubicBezTo>
                <a:cubicBezTo>
                  <a:pt x="492523" y="5899639"/>
                  <a:pt x="-63346" y="5477353"/>
                  <a:pt x="0" y="4921230"/>
                </a:cubicBezTo>
                <a:cubicBezTo>
                  <a:pt x="50037" y="3350426"/>
                  <a:pt x="770" y="2526974"/>
                  <a:pt x="0" y="984270"/>
                </a:cubicBezTo>
                <a:close/>
              </a:path>
              <a:path w="10756900" h="5905500" stroke="0" extrusionOk="0">
                <a:moveTo>
                  <a:pt x="0" y="984270"/>
                </a:moveTo>
                <a:cubicBezTo>
                  <a:pt x="16459" y="445159"/>
                  <a:pt x="481121" y="84273"/>
                  <a:pt x="984270" y="0"/>
                </a:cubicBezTo>
                <a:cubicBezTo>
                  <a:pt x="2441371" y="123000"/>
                  <a:pt x="8302254" y="-96860"/>
                  <a:pt x="9772630" y="0"/>
                </a:cubicBezTo>
                <a:cubicBezTo>
                  <a:pt x="10300536" y="-11959"/>
                  <a:pt x="10765761" y="422809"/>
                  <a:pt x="10756900" y="984270"/>
                </a:cubicBezTo>
                <a:cubicBezTo>
                  <a:pt x="10760073" y="2878066"/>
                  <a:pt x="10851167" y="3225572"/>
                  <a:pt x="10756900" y="4921230"/>
                </a:cubicBezTo>
                <a:cubicBezTo>
                  <a:pt x="10748879" y="5467733"/>
                  <a:pt x="10289036" y="5901050"/>
                  <a:pt x="9772630" y="5905500"/>
                </a:cubicBezTo>
                <a:cubicBezTo>
                  <a:pt x="8463747" y="5744793"/>
                  <a:pt x="2853486" y="5945167"/>
                  <a:pt x="984270" y="5905500"/>
                </a:cubicBezTo>
                <a:cubicBezTo>
                  <a:pt x="390026" y="5895271"/>
                  <a:pt x="-42314" y="5445658"/>
                  <a:pt x="0" y="4921230"/>
                </a:cubicBezTo>
                <a:cubicBezTo>
                  <a:pt x="32216" y="3799353"/>
                  <a:pt x="57206" y="1916961"/>
                  <a:pt x="0" y="984270"/>
                </a:cubicBezTo>
                <a:close/>
              </a:path>
            </a:pathLst>
          </a:custGeom>
          <a:solidFill>
            <a:srgbClr val="FFFFFF">
              <a:alpha val="92941"/>
            </a:srgbClr>
          </a:solidFill>
          <a:ln>
            <a:solidFill>
              <a:srgbClr val="0099FF"/>
            </a:solidFill>
            <a:extLst>
              <a:ext uri="{C807C97D-BFC1-408E-A445-0C87EB9F89A2}">
                <ask:lineSketchStyleProps xmlns:ask="http://schemas.microsoft.com/office/drawing/2018/sketchyshapes" xmlns="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peech Bubble: Rectangle with Corners Rounded 4">
            <a:extLst>
              <a:ext uri="{FF2B5EF4-FFF2-40B4-BE49-F238E27FC236}">
                <a16:creationId xmlns:a16="http://schemas.microsoft.com/office/drawing/2014/main" id="{E4E1A54B-6208-4CB5-7B94-803226057153}"/>
              </a:ext>
            </a:extLst>
          </p:cNvPr>
          <p:cNvSpPr/>
          <p:nvPr/>
        </p:nvSpPr>
        <p:spPr>
          <a:xfrm flipH="1">
            <a:off x="5679438" y="2206734"/>
            <a:ext cx="5423989" cy="2517665"/>
          </a:xfrm>
          <a:prstGeom prst="wedgeRoundRectCallout">
            <a:avLst>
              <a:gd name="adj1" fmla="val 42483"/>
              <a:gd name="adj2" fmla="val 58854"/>
              <a:gd name="adj3" fmla="val 16667"/>
            </a:avLst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vi-VN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ạn theo dõi chiều cao, cân nặng thường xuyên giúp ngăn ngừa bệnh béo phì, suy dinh dưỡng thấp còi...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484B28-1AA4-9F6D-AE0D-707E054B4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5921" y="617267"/>
            <a:ext cx="7010400" cy="9437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38E8A4-9439-74C9-A727-1720073D85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7299" y="2371725"/>
            <a:ext cx="3897343" cy="30813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74636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7D0A223-A5E1-4CF5-A003-6D210875300C}"/>
              </a:ext>
            </a:extLst>
          </p:cNvPr>
          <p:cNvSpPr/>
          <p:nvPr/>
        </p:nvSpPr>
        <p:spPr>
          <a:xfrm>
            <a:off x="717550" y="986846"/>
            <a:ext cx="10756900" cy="3028536"/>
          </a:xfrm>
          <a:custGeom>
            <a:avLst/>
            <a:gdLst>
              <a:gd name="connsiteX0" fmla="*/ 0 w 10756900"/>
              <a:gd name="connsiteY0" fmla="*/ 504766 h 3028536"/>
              <a:gd name="connsiteX1" fmla="*/ 504766 w 10756900"/>
              <a:gd name="connsiteY1" fmla="*/ 0 h 3028536"/>
              <a:gd name="connsiteX2" fmla="*/ 10252134 w 10756900"/>
              <a:gd name="connsiteY2" fmla="*/ 0 h 3028536"/>
              <a:gd name="connsiteX3" fmla="*/ 10756900 w 10756900"/>
              <a:gd name="connsiteY3" fmla="*/ 504766 h 3028536"/>
              <a:gd name="connsiteX4" fmla="*/ 10756900 w 10756900"/>
              <a:gd name="connsiteY4" fmla="*/ 2523770 h 3028536"/>
              <a:gd name="connsiteX5" fmla="*/ 10252134 w 10756900"/>
              <a:gd name="connsiteY5" fmla="*/ 3028536 h 3028536"/>
              <a:gd name="connsiteX6" fmla="*/ 504766 w 10756900"/>
              <a:gd name="connsiteY6" fmla="*/ 3028536 h 3028536"/>
              <a:gd name="connsiteX7" fmla="*/ 0 w 10756900"/>
              <a:gd name="connsiteY7" fmla="*/ 2523770 h 3028536"/>
              <a:gd name="connsiteX8" fmla="*/ 0 w 10756900"/>
              <a:gd name="connsiteY8" fmla="*/ 504766 h 3028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56900" h="3028536" fill="none" extrusionOk="0">
                <a:moveTo>
                  <a:pt x="0" y="504766"/>
                </a:moveTo>
                <a:cubicBezTo>
                  <a:pt x="666" y="244031"/>
                  <a:pt x="251278" y="42440"/>
                  <a:pt x="504766" y="0"/>
                </a:cubicBezTo>
                <a:cubicBezTo>
                  <a:pt x="3365643" y="72427"/>
                  <a:pt x="8203175" y="61419"/>
                  <a:pt x="10252134" y="0"/>
                </a:cubicBezTo>
                <a:cubicBezTo>
                  <a:pt x="10528270" y="-18168"/>
                  <a:pt x="10712813" y="212656"/>
                  <a:pt x="10756900" y="504766"/>
                </a:cubicBezTo>
                <a:cubicBezTo>
                  <a:pt x="10857776" y="1130630"/>
                  <a:pt x="10649587" y="1551884"/>
                  <a:pt x="10756900" y="2523770"/>
                </a:cubicBezTo>
                <a:cubicBezTo>
                  <a:pt x="10761017" y="2781650"/>
                  <a:pt x="10500362" y="2994292"/>
                  <a:pt x="10252134" y="3028536"/>
                </a:cubicBezTo>
                <a:cubicBezTo>
                  <a:pt x="9167908" y="3058363"/>
                  <a:pt x="4134211" y="2949230"/>
                  <a:pt x="504766" y="3028536"/>
                </a:cubicBezTo>
                <a:cubicBezTo>
                  <a:pt x="244546" y="3026438"/>
                  <a:pt x="-4388" y="2803413"/>
                  <a:pt x="0" y="2523770"/>
                </a:cubicBezTo>
                <a:cubicBezTo>
                  <a:pt x="50037" y="1958075"/>
                  <a:pt x="770" y="1151803"/>
                  <a:pt x="0" y="504766"/>
                </a:cubicBezTo>
                <a:close/>
              </a:path>
              <a:path w="10756900" h="3028536" stroke="0" extrusionOk="0">
                <a:moveTo>
                  <a:pt x="0" y="504766"/>
                </a:moveTo>
                <a:cubicBezTo>
                  <a:pt x="39495" y="236757"/>
                  <a:pt x="242021" y="33397"/>
                  <a:pt x="504766" y="0"/>
                </a:cubicBezTo>
                <a:cubicBezTo>
                  <a:pt x="2120684" y="123000"/>
                  <a:pt x="7374435" y="-96860"/>
                  <a:pt x="10252134" y="0"/>
                </a:cubicBezTo>
                <a:cubicBezTo>
                  <a:pt x="10502374" y="-21748"/>
                  <a:pt x="10776962" y="185545"/>
                  <a:pt x="10756900" y="504766"/>
                </a:cubicBezTo>
                <a:cubicBezTo>
                  <a:pt x="10760073" y="910013"/>
                  <a:pt x="10851167" y="2206067"/>
                  <a:pt x="10756900" y="2523770"/>
                </a:cubicBezTo>
                <a:cubicBezTo>
                  <a:pt x="10705295" y="2821241"/>
                  <a:pt x="10511932" y="3025430"/>
                  <a:pt x="10252134" y="3028536"/>
                </a:cubicBezTo>
                <a:cubicBezTo>
                  <a:pt x="6720411" y="2867829"/>
                  <a:pt x="2344050" y="3068203"/>
                  <a:pt x="504766" y="3028536"/>
                </a:cubicBezTo>
                <a:cubicBezTo>
                  <a:pt x="173321" y="3017898"/>
                  <a:pt x="-8751" y="2798580"/>
                  <a:pt x="0" y="2523770"/>
                </a:cubicBezTo>
                <a:cubicBezTo>
                  <a:pt x="32216" y="1958272"/>
                  <a:pt x="57206" y="1259736"/>
                  <a:pt x="0" y="504766"/>
                </a:cubicBezTo>
                <a:close/>
              </a:path>
            </a:pathLst>
          </a:custGeom>
          <a:solidFill>
            <a:srgbClr val="FFFFFF">
              <a:alpha val="92941"/>
            </a:srgbClr>
          </a:solidFill>
          <a:ln w="28575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xmlns="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ADDE9B-DF0F-4CA3-B26F-51600AD14EC5}"/>
              </a:ext>
            </a:extLst>
          </p:cNvPr>
          <p:cNvSpPr txBox="1"/>
          <p:nvPr/>
        </p:nvSpPr>
        <p:spPr>
          <a:xfrm>
            <a:off x="1752600" y="1756708"/>
            <a:ext cx="9209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Hoạt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động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2: </a:t>
            </a:r>
            <a:r>
              <a:rPr kumimoji="0" lang="vi-VN" sz="4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Xây dựng bữa ăn hợp lí </a:t>
            </a: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CE9B8D97-24E2-4E60-91F7-C77AD6E05E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494" y="3467100"/>
            <a:ext cx="5938815" cy="3263223"/>
          </a:xfrm>
          <a:prstGeom prst="rect">
            <a:avLst/>
          </a:prstGeom>
        </p:spPr>
      </p:pic>
      <p:pic>
        <p:nvPicPr>
          <p:cNvPr id="6" name="Picture 2" descr="Emotion,art,happiness - Girl Thinking Cartoon Png, Transparent Png - vhv">
            <a:extLst>
              <a:ext uri="{FF2B5EF4-FFF2-40B4-BE49-F238E27FC236}">
                <a16:creationId xmlns:a16="http://schemas.microsoft.com/office/drawing/2014/main" id="{217B2269-5F4C-4C3D-B030-351BCD7D0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675" b="92410" l="10000" r="90000">
                        <a14:foregroundMark x1="62907" y1="8675" x2="62907" y2="8675"/>
                        <a14:foregroundMark x1="78837" y1="24819" x2="78837" y2="24819"/>
                        <a14:foregroundMark x1="81395" y1="22048" x2="85814" y2="31205"/>
                        <a14:foregroundMark x1="28023" y1="25783" x2="28023" y2="25783"/>
                        <a14:foregroundMark x1="59651" y1="58554" x2="60814" y2="63494"/>
                        <a14:foregroundMark x1="56744" y1="54940" x2="56163" y2="66867"/>
                        <a14:foregroundMark x1="58488" y1="92410" x2="58488" y2="92410"/>
                        <a14:foregroundMark x1="56744" y1="81687" x2="56744" y2="81687"/>
                        <a14:foregroundMark x1="56163" y1="77470" x2="57093" y2="87229"/>
                        <a14:foregroundMark x1="14767" y1="44578" x2="14767" y2="44578"/>
                        <a14:foregroundMark x1="15349" y1="40964" x2="15349" y2="46145"/>
                        <a14:foregroundMark x1="27674" y1="27229" x2="27674" y2="27229"/>
                        <a14:foregroundMark x1="28837" y1="25783" x2="26744" y2="345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1583" y="0"/>
            <a:ext cx="2548402" cy="2459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15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B39CD7A-C139-4427-9FE5-1CBB66B14FEC}"/>
              </a:ext>
            </a:extLst>
          </p:cNvPr>
          <p:cNvSpPr/>
          <p:nvPr/>
        </p:nvSpPr>
        <p:spPr>
          <a:xfrm>
            <a:off x="371475" y="1857375"/>
            <a:ext cx="11610975" cy="4622937"/>
          </a:xfrm>
          <a:prstGeom prst="roundRect">
            <a:avLst/>
          </a:prstGeom>
          <a:solidFill>
            <a:schemeClr val="bg1"/>
          </a:solidFill>
          <a:ln w="19050">
            <a:noFill/>
          </a:ln>
          <a:effectLst>
            <a:outerShdw blurRad="50800" dist="12700" sx="102000" sy="102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62C2CB1-85DA-498F-9F41-39F5D8FF864A}"/>
              </a:ext>
            </a:extLst>
          </p:cNvPr>
          <p:cNvGrpSpPr/>
          <p:nvPr/>
        </p:nvGrpSpPr>
        <p:grpSpPr>
          <a:xfrm>
            <a:off x="0" y="209551"/>
            <a:ext cx="11258550" cy="1247270"/>
            <a:chOff x="892535" y="368353"/>
            <a:chExt cx="9931723" cy="108099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16056A5-B45E-4F60-AD19-5F332E3333E0}"/>
                </a:ext>
              </a:extLst>
            </p:cNvPr>
            <p:cNvGrpSpPr/>
            <p:nvPr/>
          </p:nvGrpSpPr>
          <p:grpSpPr>
            <a:xfrm>
              <a:off x="892535" y="384176"/>
              <a:ext cx="9931723" cy="1065176"/>
              <a:chOff x="2683464" y="3077691"/>
              <a:chExt cx="6739545" cy="550671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CF090C68-314D-4CE2-A4AA-701CF4EB69C6}"/>
                  </a:ext>
                </a:extLst>
              </p:cNvPr>
              <p:cNvSpPr/>
              <p:nvPr/>
            </p:nvSpPr>
            <p:spPr>
              <a:xfrm>
                <a:off x="2768991" y="3077691"/>
                <a:ext cx="6654018" cy="550671"/>
              </a:xfrm>
              <a:prstGeom prst="roundRect">
                <a:avLst>
                  <a:gd name="adj" fmla="val 4496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H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92B2E5BD-12B9-44AF-A14D-E9A87BD737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83464" y="3259633"/>
                <a:ext cx="285270" cy="285270"/>
              </a:xfrm>
              <a:prstGeom prst="rect">
                <a:avLst/>
              </a:prstGeom>
            </p:spPr>
          </p:pic>
          <p:pic>
            <p:nvPicPr>
              <p:cNvPr id="12" name="Picture 11" descr="Icon&#10;&#10;Description automatically generated">
                <a:extLst>
                  <a:ext uri="{FF2B5EF4-FFF2-40B4-BE49-F238E27FC236}">
                    <a16:creationId xmlns:a16="http://schemas.microsoft.com/office/drawing/2014/main" id="{719B1F04-65C2-4C61-B8AD-9708F86321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9009001" y="3250651"/>
                <a:ext cx="143165" cy="204749"/>
              </a:xfrm>
              <a:prstGeom prst="rect">
                <a:avLst/>
              </a:prstGeom>
            </p:spPr>
          </p:pic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B05E610-5590-431C-8143-0F3969D64721}"/>
                </a:ext>
              </a:extLst>
            </p:cNvPr>
            <p:cNvSpPr txBox="1"/>
            <p:nvPr/>
          </p:nvSpPr>
          <p:spPr>
            <a:xfrm>
              <a:off x="1371476" y="368353"/>
              <a:ext cx="8704962" cy="1040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2400" b="1" i="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Dựa vào bảng “thực đơn” gợi ý, hãy xây dựng một số bữa ăn có lợi cho sức khoẻ, phòng tránh một trong các bệnh: suy dinh dưỡng thấp còi, thiếu máu thiếu sắt, thừa cân béo phì.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164AC14F-08B3-4F35-B99D-447B9B28D5D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784" b="94764" l="10000" r="90270">
                        <a14:foregroundMark x1="45946" y1="57264" x2="24865" y2="64865"/>
                        <a14:foregroundMark x1="35541" y1="62838" x2="34189" y2="70946"/>
                        <a14:foregroundMark x1="38243" y1="69088" x2="39189" y2="77027"/>
                        <a14:foregroundMark x1="42162" y1="71284" x2="43919" y2="75169"/>
                        <a14:foregroundMark x1="48108" y1="10135" x2="48108" y2="10135"/>
                        <a14:foregroundMark x1="68403" y1="45679" x2="69730" y2="52534"/>
                        <a14:foregroundMark x1="65413" y1="44426" x2="67568" y2="52872"/>
                        <a14:foregroundMark x1="65284" y1="43919" x2="65413" y2="44426"/>
                        <a14:foregroundMark x1="64595" y1="41216" x2="65284" y2="43919"/>
                        <a14:foregroundMark x1="80946" y1="45608" x2="80946" y2="45608"/>
                        <a14:foregroundMark x1="58649" y1="76689" x2="58649" y2="76689"/>
                        <a14:foregroundMark x1="59730" y1="70439" x2="59595" y2="74155"/>
                        <a14:foregroundMark x1="44595" y1="78209" x2="44595" y2="78209"/>
                        <a14:foregroundMark x1="32838" y1="70946" x2="32838" y2="70946"/>
                        <a14:foregroundMark x1="23514" y1="73480" x2="23514" y2="73480"/>
                        <a14:foregroundMark x1="19730" y1="67905" x2="19730" y2="67905"/>
                        <a14:foregroundMark x1="20541" y1="63345" x2="25676" y2="82939"/>
                        <a14:foregroundMark x1="24054" y1="73480" x2="30000" y2="71115"/>
                        <a14:foregroundMark x1="44189" y1="94932" x2="44189" y2="94932"/>
                        <a14:foregroundMark x1="57297" y1="94595" x2="57297" y2="94595"/>
                        <a14:foregroundMark x1="77432" y1="45101" x2="77432" y2="45777"/>
                        <a14:foregroundMark x1="82027" y1="44595" x2="82027" y2="44595"/>
                        <a14:foregroundMark x1="86486" y1="41892" x2="86486" y2="41892"/>
                        <a14:foregroundMark x1="90000" y1="39527" x2="90000" y2="39527"/>
                        <a14:foregroundMark x1="90405" y1="39020" x2="90405" y2="39020"/>
                        <a14:foregroundMark x1="43919" y1="10135" x2="43919" y2="10135"/>
                        <a14:foregroundMark x1="47838" y1="8784" x2="47838" y2="8784"/>
                        <a14:foregroundMark x1="54865" y1="77027" x2="54865" y2="77027"/>
                        <a14:foregroundMark x1="56081" y1="77534" x2="56081" y2="77534"/>
                        <a14:foregroundMark x1="34189" y1="77872" x2="34189" y2="77872"/>
                        <a14:foregroundMark x1="45676" y1="93750" x2="45676" y2="93750"/>
                        <a14:backgroundMark x1="23378" y1="30068" x2="20946" y2="42905"/>
                        <a14:backgroundMark x1="72162" y1="64358" x2="70946" y2="74155"/>
                        <a14:backgroundMark x1="68243" y1="27703" x2="72297" y2="34628"/>
                        <a14:backgroundMark x1="67297" y1="43919" x2="67297" y2="43919"/>
                        <a14:backgroundMark x1="67703" y1="44426" x2="67703" y2="44426"/>
                        <a14:backgroundMark x1="67838" y1="43074" x2="69730" y2="43074"/>
                        <a14:backgroundMark x1="67973" y1="42399" x2="70541" y2="40709"/>
                        <a14:backgroundMark x1="67297" y1="42399" x2="70405" y2="41385"/>
                        <a14:backgroundMark x1="37027" y1="82264" x2="37027" y2="88514"/>
                        <a14:backgroundMark x1="50811" y1="83784" x2="51892" y2="886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2259" y="31079"/>
            <a:ext cx="2032839" cy="16262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0E809B-6D6C-78F7-32D2-E0F7E83694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4049" y="2147887"/>
            <a:ext cx="7907843" cy="385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75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7D0A223-A5E1-4CF5-A003-6D210875300C}"/>
              </a:ext>
            </a:extLst>
          </p:cNvPr>
          <p:cNvSpPr/>
          <p:nvPr/>
        </p:nvSpPr>
        <p:spPr>
          <a:xfrm>
            <a:off x="717550" y="288235"/>
            <a:ext cx="10756900" cy="6073637"/>
          </a:xfrm>
          <a:custGeom>
            <a:avLst/>
            <a:gdLst>
              <a:gd name="connsiteX0" fmla="*/ 0 w 10756900"/>
              <a:gd name="connsiteY0" fmla="*/ 1012293 h 6073637"/>
              <a:gd name="connsiteX1" fmla="*/ 1012293 w 10756900"/>
              <a:gd name="connsiteY1" fmla="*/ 0 h 6073637"/>
              <a:gd name="connsiteX2" fmla="*/ 9744607 w 10756900"/>
              <a:gd name="connsiteY2" fmla="*/ 0 h 6073637"/>
              <a:gd name="connsiteX3" fmla="*/ 10756900 w 10756900"/>
              <a:gd name="connsiteY3" fmla="*/ 1012293 h 6073637"/>
              <a:gd name="connsiteX4" fmla="*/ 10756900 w 10756900"/>
              <a:gd name="connsiteY4" fmla="*/ 5061344 h 6073637"/>
              <a:gd name="connsiteX5" fmla="*/ 9744607 w 10756900"/>
              <a:gd name="connsiteY5" fmla="*/ 6073637 h 6073637"/>
              <a:gd name="connsiteX6" fmla="*/ 1012293 w 10756900"/>
              <a:gd name="connsiteY6" fmla="*/ 6073637 h 6073637"/>
              <a:gd name="connsiteX7" fmla="*/ 0 w 10756900"/>
              <a:gd name="connsiteY7" fmla="*/ 5061344 h 6073637"/>
              <a:gd name="connsiteX8" fmla="*/ 0 w 10756900"/>
              <a:gd name="connsiteY8" fmla="*/ 1012293 h 6073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56900" h="6073637" fill="none" extrusionOk="0">
                <a:moveTo>
                  <a:pt x="0" y="1012293"/>
                </a:moveTo>
                <a:cubicBezTo>
                  <a:pt x="2732" y="527181"/>
                  <a:pt x="506661" y="89692"/>
                  <a:pt x="1012293" y="0"/>
                </a:cubicBezTo>
                <a:cubicBezTo>
                  <a:pt x="2213952" y="72427"/>
                  <a:pt x="8068351" y="61419"/>
                  <a:pt x="9744607" y="0"/>
                </a:cubicBezTo>
                <a:cubicBezTo>
                  <a:pt x="10290636" y="-89798"/>
                  <a:pt x="10695938" y="434780"/>
                  <a:pt x="10756900" y="1012293"/>
                </a:cubicBezTo>
                <a:cubicBezTo>
                  <a:pt x="10857776" y="2448832"/>
                  <a:pt x="10649587" y="3796443"/>
                  <a:pt x="10756900" y="5061344"/>
                </a:cubicBezTo>
                <a:cubicBezTo>
                  <a:pt x="10770161" y="5553116"/>
                  <a:pt x="10257064" y="6021379"/>
                  <a:pt x="9744607" y="6073637"/>
                </a:cubicBezTo>
                <a:cubicBezTo>
                  <a:pt x="8081040" y="6103464"/>
                  <a:pt x="4162732" y="5994331"/>
                  <a:pt x="1012293" y="6073637"/>
                </a:cubicBezTo>
                <a:cubicBezTo>
                  <a:pt x="469178" y="6071833"/>
                  <a:pt x="-51859" y="5630673"/>
                  <a:pt x="0" y="5061344"/>
                </a:cubicBezTo>
                <a:cubicBezTo>
                  <a:pt x="50037" y="3058998"/>
                  <a:pt x="770" y="2189213"/>
                  <a:pt x="0" y="1012293"/>
                </a:cubicBezTo>
                <a:close/>
              </a:path>
              <a:path w="10756900" h="6073637" stroke="0" extrusionOk="0">
                <a:moveTo>
                  <a:pt x="0" y="1012293"/>
                </a:moveTo>
                <a:cubicBezTo>
                  <a:pt x="90449" y="477874"/>
                  <a:pt x="487319" y="71045"/>
                  <a:pt x="1012293" y="0"/>
                </a:cubicBezTo>
                <a:cubicBezTo>
                  <a:pt x="2687973" y="123000"/>
                  <a:pt x="5552779" y="-96860"/>
                  <a:pt x="9744607" y="0"/>
                </a:cubicBezTo>
                <a:cubicBezTo>
                  <a:pt x="10227147" y="-58330"/>
                  <a:pt x="10806036" y="354159"/>
                  <a:pt x="10756900" y="1012293"/>
                </a:cubicBezTo>
                <a:cubicBezTo>
                  <a:pt x="10760073" y="2973429"/>
                  <a:pt x="10851167" y="4260730"/>
                  <a:pt x="10756900" y="5061344"/>
                </a:cubicBezTo>
                <a:cubicBezTo>
                  <a:pt x="10709589" y="5637558"/>
                  <a:pt x="10226029" y="6060929"/>
                  <a:pt x="9744607" y="6073637"/>
                </a:cubicBezTo>
                <a:cubicBezTo>
                  <a:pt x="8562808" y="5912930"/>
                  <a:pt x="2427536" y="6113304"/>
                  <a:pt x="1012293" y="6073637"/>
                </a:cubicBezTo>
                <a:cubicBezTo>
                  <a:pt x="389381" y="6060744"/>
                  <a:pt x="-51127" y="5597256"/>
                  <a:pt x="0" y="5061344"/>
                </a:cubicBezTo>
                <a:cubicBezTo>
                  <a:pt x="32216" y="3608892"/>
                  <a:pt x="57206" y="2962869"/>
                  <a:pt x="0" y="1012293"/>
                </a:cubicBezTo>
                <a:close/>
              </a:path>
            </a:pathLst>
          </a:custGeom>
          <a:solidFill>
            <a:srgbClr val="FFFFFF">
              <a:alpha val="92941"/>
            </a:srgbClr>
          </a:solidFill>
          <a:ln>
            <a:solidFill>
              <a:srgbClr val="0099FF"/>
            </a:solidFill>
            <a:extLst>
              <a:ext uri="{C807C97D-BFC1-408E-A445-0C87EB9F89A2}">
                <ask:lineSketchStyleProps xmlns:ask="http://schemas.microsoft.com/office/drawing/2018/sketchyshapes" xmlns="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ADDE9B-DF0F-4CA3-B26F-51600AD14EC5}"/>
              </a:ext>
            </a:extLst>
          </p:cNvPr>
          <p:cNvSpPr txBox="1"/>
          <p:nvPr/>
        </p:nvSpPr>
        <p:spPr>
          <a:xfrm>
            <a:off x="1856383" y="734253"/>
            <a:ext cx="90306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000" b="1" i="1" dirty="0">
                <a:solidFill>
                  <a:srgbClr val="FF0000"/>
                </a:solidFill>
              </a:rPr>
              <a:t>Q</a:t>
            </a:r>
            <a:r>
              <a:rPr lang="vi-VN" sz="4000" b="1" i="1" dirty="0">
                <a:solidFill>
                  <a:srgbClr val="FF0000"/>
                </a:solidFill>
              </a:rPr>
              <a:t>uan sát tranh, thảo luận và đưa ra các phương án trả lời.</a:t>
            </a:r>
            <a:endParaRPr kumimoji="0" lang="en-US" sz="40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11" name="Picture 10" descr="Graphical user interface&#10;&#10;Description automatically generated">
            <a:extLst>
              <a:ext uri="{FF2B5EF4-FFF2-40B4-BE49-F238E27FC236}">
                <a16:creationId xmlns:a16="http://schemas.microsoft.com/office/drawing/2014/main" id="{5A3BA6DA-9E3D-4D2B-850C-71230FF98F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95" t="61242"/>
          <a:stretch/>
        </p:blipFill>
        <p:spPr>
          <a:xfrm>
            <a:off x="11115315" y="1492478"/>
            <a:ext cx="780863" cy="761832"/>
          </a:xfrm>
          <a:prstGeom prst="rect">
            <a:avLst/>
          </a:prstGeom>
        </p:spPr>
      </p:pic>
      <p:pic>
        <p:nvPicPr>
          <p:cNvPr id="42" name="Picture 41" descr="A group of kids reading books&#10;&#10;Description automatically generated with low confidence">
            <a:extLst>
              <a:ext uri="{FF2B5EF4-FFF2-40B4-BE49-F238E27FC236}">
                <a16:creationId xmlns:a16="http://schemas.microsoft.com/office/drawing/2014/main" id="{A567CC9E-0F86-4DBB-BFC4-E710BE3FF43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054" y="2560858"/>
            <a:ext cx="4483576" cy="25364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128CE11-6186-8BAE-D0AB-7D2F518D61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3744" y="2101411"/>
            <a:ext cx="3493311" cy="425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79771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550397C-D9B6-4745-BAFE-99BF039DEEAC}"/>
              </a:ext>
            </a:extLst>
          </p:cNvPr>
          <p:cNvSpPr/>
          <p:nvPr/>
        </p:nvSpPr>
        <p:spPr>
          <a:xfrm>
            <a:off x="832798" y="1579325"/>
            <a:ext cx="11165664" cy="4975009"/>
          </a:xfrm>
          <a:custGeom>
            <a:avLst/>
            <a:gdLst>
              <a:gd name="connsiteX0" fmla="*/ 0 w 11165664"/>
              <a:gd name="connsiteY0" fmla="*/ 829185 h 4975009"/>
              <a:gd name="connsiteX1" fmla="*/ 829185 w 11165664"/>
              <a:gd name="connsiteY1" fmla="*/ 0 h 4975009"/>
              <a:gd name="connsiteX2" fmla="*/ 10336479 w 11165664"/>
              <a:gd name="connsiteY2" fmla="*/ 0 h 4975009"/>
              <a:gd name="connsiteX3" fmla="*/ 11165664 w 11165664"/>
              <a:gd name="connsiteY3" fmla="*/ 829185 h 4975009"/>
              <a:gd name="connsiteX4" fmla="*/ 11165664 w 11165664"/>
              <a:gd name="connsiteY4" fmla="*/ 4145824 h 4975009"/>
              <a:gd name="connsiteX5" fmla="*/ 10336479 w 11165664"/>
              <a:gd name="connsiteY5" fmla="*/ 4975009 h 4975009"/>
              <a:gd name="connsiteX6" fmla="*/ 829185 w 11165664"/>
              <a:gd name="connsiteY6" fmla="*/ 4975009 h 4975009"/>
              <a:gd name="connsiteX7" fmla="*/ 0 w 11165664"/>
              <a:gd name="connsiteY7" fmla="*/ 4145824 h 4975009"/>
              <a:gd name="connsiteX8" fmla="*/ 0 w 11165664"/>
              <a:gd name="connsiteY8" fmla="*/ 829185 h 497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165664" h="4975009" fill="none" extrusionOk="0">
                <a:moveTo>
                  <a:pt x="0" y="829185"/>
                </a:moveTo>
                <a:cubicBezTo>
                  <a:pt x="-68348" y="352276"/>
                  <a:pt x="339638" y="-36976"/>
                  <a:pt x="829185" y="0"/>
                </a:cubicBezTo>
                <a:cubicBezTo>
                  <a:pt x="4687985" y="-96408"/>
                  <a:pt x="7106017" y="151392"/>
                  <a:pt x="10336479" y="0"/>
                </a:cubicBezTo>
                <a:cubicBezTo>
                  <a:pt x="10724856" y="-41945"/>
                  <a:pt x="11190998" y="397401"/>
                  <a:pt x="11165664" y="829185"/>
                </a:cubicBezTo>
                <a:cubicBezTo>
                  <a:pt x="11226345" y="1274637"/>
                  <a:pt x="10998158" y="2825148"/>
                  <a:pt x="11165664" y="4145824"/>
                </a:cubicBezTo>
                <a:cubicBezTo>
                  <a:pt x="11158620" y="4613882"/>
                  <a:pt x="10775955" y="4961934"/>
                  <a:pt x="10336479" y="4975009"/>
                </a:cubicBezTo>
                <a:cubicBezTo>
                  <a:pt x="8040654" y="4960735"/>
                  <a:pt x="2292964" y="5043542"/>
                  <a:pt x="829185" y="4975009"/>
                </a:cubicBezTo>
                <a:cubicBezTo>
                  <a:pt x="396920" y="4922316"/>
                  <a:pt x="35830" y="4554638"/>
                  <a:pt x="0" y="4145824"/>
                </a:cubicBezTo>
                <a:cubicBezTo>
                  <a:pt x="-90696" y="3604854"/>
                  <a:pt x="90184" y="1652763"/>
                  <a:pt x="0" y="829185"/>
                </a:cubicBezTo>
                <a:close/>
              </a:path>
              <a:path w="11165664" h="4975009" stroke="0" extrusionOk="0">
                <a:moveTo>
                  <a:pt x="0" y="829185"/>
                </a:moveTo>
                <a:cubicBezTo>
                  <a:pt x="-2604" y="412810"/>
                  <a:pt x="405531" y="-62226"/>
                  <a:pt x="829185" y="0"/>
                </a:cubicBezTo>
                <a:cubicBezTo>
                  <a:pt x="3583598" y="-163311"/>
                  <a:pt x="8538252" y="-26297"/>
                  <a:pt x="10336479" y="0"/>
                </a:cubicBezTo>
                <a:cubicBezTo>
                  <a:pt x="10792935" y="81131"/>
                  <a:pt x="11233281" y="387283"/>
                  <a:pt x="11165664" y="829185"/>
                </a:cubicBezTo>
                <a:cubicBezTo>
                  <a:pt x="11183830" y="1692329"/>
                  <a:pt x="11178124" y="3143558"/>
                  <a:pt x="11165664" y="4145824"/>
                </a:cubicBezTo>
                <a:cubicBezTo>
                  <a:pt x="11188652" y="4649219"/>
                  <a:pt x="10749516" y="5016214"/>
                  <a:pt x="10336479" y="4975009"/>
                </a:cubicBezTo>
                <a:cubicBezTo>
                  <a:pt x="8947325" y="4953888"/>
                  <a:pt x="2820272" y="5069821"/>
                  <a:pt x="829185" y="4975009"/>
                </a:cubicBezTo>
                <a:cubicBezTo>
                  <a:pt x="387837" y="4939838"/>
                  <a:pt x="43023" y="4629428"/>
                  <a:pt x="0" y="4145824"/>
                </a:cubicBezTo>
                <a:cubicBezTo>
                  <a:pt x="133952" y="3577122"/>
                  <a:pt x="69591" y="1227121"/>
                  <a:pt x="0" y="829185"/>
                </a:cubicBezTo>
                <a:close/>
              </a:path>
            </a:pathLst>
          </a:custGeom>
          <a:solidFill>
            <a:srgbClr val="FFFFFF">
              <a:alpha val="89804"/>
            </a:srgbClr>
          </a:solidFill>
          <a:ln w="38100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xmlns="" sd="1123346450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2F9C7D8-DC82-456C-BA75-3211F67173CB}"/>
              </a:ext>
            </a:extLst>
          </p:cNvPr>
          <p:cNvGrpSpPr/>
          <p:nvPr/>
        </p:nvGrpSpPr>
        <p:grpSpPr>
          <a:xfrm>
            <a:off x="1617227" y="-27443"/>
            <a:ext cx="9048055" cy="2306426"/>
            <a:chOff x="1617227" y="-27443"/>
            <a:chExt cx="9048055" cy="2306426"/>
          </a:xfrm>
        </p:grpSpPr>
        <p:pic>
          <p:nvPicPr>
            <p:cNvPr id="26" name="Picture 25" descr="A picture containing arrow&#10;&#10;Description automatically generated">
              <a:extLst>
                <a:ext uri="{FF2B5EF4-FFF2-40B4-BE49-F238E27FC236}">
                  <a16:creationId xmlns:a16="http://schemas.microsoft.com/office/drawing/2014/main" id="{C94974B7-3B41-44B1-9F32-ADF547F0C2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8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327" b="3329"/>
            <a:stretch/>
          </p:blipFill>
          <p:spPr>
            <a:xfrm>
              <a:off x="1617227" y="-27443"/>
              <a:ext cx="9048055" cy="2306426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8AEC677-86C9-4B20-BB0D-8D552AF236A7}"/>
                </a:ext>
              </a:extLst>
            </p:cNvPr>
            <p:cNvSpPr txBox="1"/>
            <p:nvPr/>
          </p:nvSpPr>
          <p:spPr>
            <a:xfrm>
              <a:off x="1994175" y="423279"/>
              <a:ext cx="8046720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Thiếu máu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kumimoji="0" lang="vi-VN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thiếu sắt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3C4B46-4C48-4F9B-9731-00D470300F06}"/>
              </a:ext>
            </a:extLst>
          </p:cNvPr>
          <p:cNvGrpSpPr/>
          <p:nvPr/>
        </p:nvGrpSpPr>
        <p:grpSpPr>
          <a:xfrm>
            <a:off x="189050" y="114448"/>
            <a:ext cx="1601411" cy="1527866"/>
            <a:chOff x="10300478" y="542535"/>
            <a:chExt cx="1846897" cy="1833436"/>
          </a:xfrm>
        </p:grpSpPr>
        <p:pic>
          <p:nvPicPr>
            <p:cNvPr id="23" name="Picture 22" descr="A picture containing room, gambling house&#10;&#10;Description automatically generated">
              <a:extLst>
                <a:ext uri="{FF2B5EF4-FFF2-40B4-BE49-F238E27FC236}">
                  <a16:creationId xmlns:a16="http://schemas.microsoft.com/office/drawing/2014/main" id="{5A0BCCD9-F747-4749-868F-97792D5507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00478" y="542535"/>
              <a:ext cx="1846897" cy="1833436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AFF9438-0AC8-4641-963B-0B099C23C8E3}"/>
                </a:ext>
              </a:extLst>
            </p:cNvPr>
            <p:cNvSpPr txBox="1"/>
            <p:nvPr/>
          </p:nvSpPr>
          <p:spPr>
            <a:xfrm>
              <a:off x="10524435" y="969239"/>
              <a:ext cx="1600199" cy="849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sng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Ví</a:t>
              </a:r>
              <a:r>
                <a:rPr kumimoji="0" lang="en-US" sz="4000" b="1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sng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dụ</a:t>
              </a:r>
              <a:endPara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B3B9FF9C-EAB9-93D9-DDBB-40CDECA1BF5A}"/>
              </a:ext>
            </a:extLst>
          </p:cNvPr>
          <p:cNvSpPr txBox="1"/>
          <p:nvPr/>
        </p:nvSpPr>
        <p:spPr>
          <a:xfrm>
            <a:off x="1485900" y="2495550"/>
            <a:ext cx="962977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vi-VN" sz="4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Bữa 1: Cơm, rau xào, thịt gà luộc, trứng chiên, nước chanh.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vi-VN" sz="4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Bữa 2: Cơm, bò hầm rau củ, cua sốt me và nước quả tươi.</a:t>
            </a:r>
          </a:p>
        </p:txBody>
      </p:sp>
    </p:spTree>
    <p:extLst>
      <p:ext uri="{BB962C8B-B14F-4D97-AF65-F5344CB8AC3E}">
        <p14:creationId xmlns:p14="http://schemas.microsoft.com/office/powerpoint/2010/main" val="508566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8E9717-7746-4BE6-AB0A-50327D76A7DA}"/>
              </a:ext>
            </a:extLst>
          </p:cNvPr>
          <p:cNvSpPr txBox="1"/>
          <p:nvPr/>
        </p:nvSpPr>
        <p:spPr>
          <a:xfrm>
            <a:off x="2517849" y="1999712"/>
            <a:ext cx="756262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4800" b="1" dirty="0">
                <a:solidFill>
                  <a:prstClr val="black"/>
                </a:solidFill>
                <a:latin typeface="Calibri" panose="020F0502020204030204"/>
              </a:rPr>
              <a:t>2. </a:t>
            </a:r>
            <a:r>
              <a:rPr lang="vi-VN" sz="4800" b="1" dirty="0">
                <a:solidFill>
                  <a:prstClr val="black"/>
                </a:solidFill>
                <a:latin typeface="Calibri" panose="020F0502020204030204"/>
              </a:rPr>
              <a:t>Thực hiện một số việc để phòng tránh bệnh liên quan đến dinh dưỡng và chia sẻ với bạn.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BB081C-EF47-41B7-B0B7-9EC26D316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0159" y="3136887"/>
            <a:ext cx="2855976" cy="38386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63616A-B063-4A1A-8028-04F2A0E411B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92" b="93339" l="8337" r="91902">
                        <a14:foregroundMark x1="25299" y1="12348" x2="22185" y2="17547"/>
                        <a14:foregroundMark x1="21850" y1="12754" x2="15860" y2="15597"/>
                        <a14:foregroundMark x1="9248" y1="39399" x2="8481" y2="61495"/>
                        <a14:foregroundMark x1="18256" y1="45735" x2="20029" y2="50447"/>
                        <a14:foregroundMark x1="23287" y1="81722" x2="22952" y2="85703"/>
                        <a14:foregroundMark x1="23191" y1="87977" x2="23191" y2="87977"/>
                        <a14:foregroundMark x1="22952" y1="86515" x2="23191" y2="92770"/>
                        <a14:foregroundMark x1="25779" y1="86271" x2="26210" y2="91389"/>
                        <a14:foregroundMark x1="20364" y1="92933" x2="24868" y2="93176"/>
                        <a14:foregroundMark x1="24868" y1="93176" x2="25108" y2="93339"/>
                        <a14:foregroundMark x1="14183" y1="17547" x2="14183" y2="17547"/>
                        <a14:foregroundMark x1="13512" y1="18846" x2="13512" y2="18846"/>
                        <a14:foregroundMark x1="12841" y1="18278" x2="12841" y2="18278"/>
                        <a14:foregroundMark x1="27791" y1="90496" x2="27791" y2="90496"/>
                        <a14:foregroundMark x1="28222" y1="92201" x2="28222" y2="92201"/>
                        <a14:foregroundMark x1="91902" y1="35256" x2="91902" y2="49310"/>
                        <a14:foregroundMark x1="74844" y1="40536" x2="75515" y2="46060"/>
                        <a14:foregroundMark x1="76857" y1="82291" x2="77528" y2="91227"/>
                        <a14:foregroundMark x1="79684" y1="93176" x2="79684" y2="93176"/>
                        <a14:foregroundMark x1="75611" y1="92039" x2="80882" y2="92364"/>
                        <a14:foregroundMark x1="83709" y1="92039" x2="82032" y2="92039"/>
                        <a14:backgroundMark x1="53091" y1="13485" x2="49497" y2="95207"/>
                        <a14:backgroundMark x1="33301" y1="12023" x2="43843" y2="30626"/>
                        <a14:backgroundMark x1="43843" y1="30626" x2="43220" y2="48010"/>
                        <a14:backgroundMark x1="43220" y1="48010" x2="39003" y2="65394"/>
                        <a14:backgroundMark x1="39003" y1="65394" x2="32439" y2="75061"/>
                        <a14:backgroundMark x1="32439" y1="75061" x2="29947" y2="87246"/>
                        <a14:backgroundMark x1="18352" y1="68562" x2="18591" y2="72543"/>
                        <a14:backgroundMark x1="69334" y1="14703" x2="64878" y2="22096"/>
                        <a14:backgroundMark x1="64878" y1="22096" x2="61620" y2="45085"/>
                        <a14:backgroundMark x1="61620" y1="45085" x2="69957" y2="71162"/>
                        <a14:backgroundMark x1="69957" y1="71162" x2="68184" y2="84565"/>
                        <a14:backgroundMark x1="84044" y1="63038" x2="84044" y2="63038"/>
                        <a14:backgroundMark x1="94058" y1="45735" x2="94058" y2="45735"/>
                      </a14:backgroundRemoval>
                    </a14:imgEffect>
                  </a14:imgLayer>
                </a14:imgProps>
              </a:ext>
            </a:extLst>
          </a:blip>
          <a:srcRect l="50862" r="5280"/>
          <a:stretch/>
        </p:blipFill>
        <p:spPr>
          <a:xfrm>
            <a:off x="9191446" y="3136887"/>
            <a:ext cx="2854279" cy="383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0788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550397C-D9B6-4745-BAFE-99BF039DEEAC}"/>
              </a:ext>
            </a:extLst>
          </p:cNvPr>
          <p:cNvSpPr/>
          <p:nvPr/>
        </p:nvSpPr>
        <p:spPr>
          <a:xfrm>
            <a:off x="832798" y="1579325"/>
            <a:ext cx="11165664" cy="4975009"/>
          </a:xfrm>
          <a:custGeom>
            <a:avLst/>
            <a:gdLst>
              <a:gd name="connsiteX0" fmla="*/ 0 w 11165664"/>
              <a:gd name="connsiteY0" fmla="*/ 829185 h 4975009"/>
              <a:gd name="connsiteX1" fmla="*/ 829185 w 11165664"/>
              <a:gd name="connsiteY1" fmla="*/ 0 h 4975009"/>
              <a:gd name="connsiteX2" fmla="*/ 10336479 w 11165664"/>
              <a:gd name="connsiteY2" fmla="*/ 0 h 4975009"/>
              <a:gd name="connsiteX3" fmla="*/ 11165664 w 11165664"/>
              <a:gd name="connsiteY3" fmla="*/ 829185 h 4975009"/>
              <a:gd name="connsiteX4" fmla="*/ 11165664 w 11165664"/>
              <a:gd name="connsiteY4" fmla="*/ 4145824 h 4975009"/>
              <a:gd name="connsiteX5" fmla="*/ 10336479 w 11165664"/>
              <a:gd name="connsiteY5" fmla="*/ 4975009 h 4975009"/>
              <a:gd name="connsiteX6" fmla="*/ 829185 w 11165664"/>
              <a:gd name="connsiteY6" fmla="*/ 4975009 h 4975009"/>
              <a:gd name="connsiteX7" fmla="*/ 0 w 11165664"/>
              <a:gd name="connsiteY7" fmla="*/ 4145824 h 4975009"/>
              <a:gd name="connsiteX8" fmla="*/ 0 w 11165664"/>
              <a:gd name="connsiteY8" fmla="*/ 829185 h 497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165664" h="4975009" fill="none" extrusionOk="0">
                <a:moveTo>
                  <a:pt x="0" y="829185"/>
                </a:moveTo>
                <a:cubicBezTo>
                  <a:pt x="-68348" y="352276"/>
                  <a:pt x="339638" y="-36976"/>
                  <a:pt x="829185" y="0"/>
                </a:cubicBezTo>
                <a:cubicBezTo>
                  <a:pt x="4687985" y="-96408"/>
                  <a:pt x="7106017" y="151392"/>
                  <a:pt x="10336479" y="0"/>
                </a:cubicBezTo>
                <a:cubicBezTo>
                  <a:pt x="10724856" y="-41945"/>
                  <a:pt x="11190998" y="397401"/>
                  <a:pt x="11165664" y="829185"/>
                </a:cubicBezTo>
                <a:cubicBezTo>
                  <a:pt x="11226345" y="1274637"/>
                  <a:pt x="10998158" y="2825148"/>
                  <a:pt x="11165664" y="4145824"/>
                </a:cubicBezTo>
                <a:cubicBezTo>
                  <a:pt x="11158620" y="4613882"/>
                  <a:pt x="10775955" y="4961934"/>
                  <a:pt x="10336479" y="4975009"/>
                </a:cubicBezTo>
                <a:cubicBezTo>
                  <a:pt x="8040654" y="4960735"/>
                  <a:pt x="2292964" y="5043542"/>
                  <a:pt x="829185" y="4975009"/>
                </a:cubicBezTo>
                <a:cubicBezTo>
                  <a:pt x="396920" y="4922316"/>
                  <a:pt x="35830" y="4554638"/>
                  <a:pt x="0" y="4145824"/>
                </a:cubicBezTo>
                <a:cubicBezTo>
                  <a:pt x="-90696" y="3604854"/>
                  <a:pt x="90184" y="1652763"/>
                  <a:pt x="0" y="829185"/>
                </a:cubicBezTo>
                <a:close/>
              </a:path>
              <a:path w="11165664" h="4975009" stroke="0" extrusionOk="0">
                <a:moveTo>
                  <a:pt x="0" y="829185"/>
                </a:moveTo>
                <a:cubicBezTo>
                  <a:pt x="-2604" y="412810"/>
                  <a:pt x="405531" y="-62226"/>
                  <a:pt x="829185" y="0"/>
                </a:cubicBezTo>
                <a:cubicBezTo>
                  <a:pt x="3583598" y="-163311"/>
                  <a:pt x="8538252" y="-26297"/>
                  <a:pt x="10336479" y="0"/>
                </a:cubicBezTo>
                <a:cubicBezTo>
                  <a:pt x="10792935" y="81131"/>
                  <a:pt x="11233281" y="387283"/>
                  <a:pt x="11165664" y="829185"/>
                </a:cubicBezTo>
                <a:cubicBezTo>
                  <a:pt x="11183830" y="1692329"/>
                  <a:pt x="11178124" y="3143558"/>
                  <a:pt x="11165664" y="4145824"/>
                </a:cubicBezTo>
                <a:cubicBezTo>
                  <a:pt x="11188652" y="4649219"/>
                  <a:pt x="10749516" y="5016214"/>
                  <a:pt x="10336479" y="4975009"/>
                </a:cubicBezTo>
                <a:cubicBezTo>
                  <a:pt x="8947325" y="4953888"/>
                  <a:pt x="2820272" y="5069821"/>
                  <a:pt x="829185" y="4975009"/>
                </a:cubicBezTo>
                <a:cubicBezTo>
                  <a:pt x="387837" y="4939838"/>
                  <a:pt x="43023" y="4629428"/>
                  <a:pt x="0" y="4145824"/>
                </a:cubicBezTo>
                <a:cubicBezTo>
                  <a:pt x="133952" y="3577122"/>
                  <a:pt x="69591" y="1227121"/>
                  <a:pt x="0" y="829185"/>
                </a:cubicBezTo>
                <a:close/>
              </a:path>
            </a:pathLst>
          </a:custGeom>
          <a:solidFill>
            <a:srgbClr val="FFFFFF">
              <a:alpha val="89804"/>
            </a:srgbClr>
          </a:solidFill>
          <a:ln w="38100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xmlns="" sd="1123346450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2F9C7D8-DC82-456C-BA75-3211F67173CB}"/>
              </a:ext>
            </a:extLst>
          </p:cNvPr>
          <p:cNvGrpSpPr/>
          <p:nvPr/>
        </p:nvGrpSpPr>
        <p:grpSpPr>
          <a:xfrm>
            <a:off x="-1" y="0"/>
            <a:ext cx="12315826" cy="2306426"/>
            <a:chOff x="1617227" y="-27443"/>
            <a:chExt cx="9048055" cy="2306426"/>
          </a:xfrm>
        </p:grpSpPr>
        <p:pic>
          <p:nvPicPr>
            <p:cNvPr id="26" name="Picture 25" descr="A picture containing arrow&#10;&#10;Description automatically generated">
              <a:extLst>
                <a:ext uri="{FF2B5EF4-FFF2-40B4-BE49-F238E27FC236}">
                  <a16:creationId xmlns:a16="http://schemas.microsoft.com/office/drawing/2014/main" id="{C94974B7-3B41-44B1-9F32-ADF547F0C2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8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327" b="3329"/>
            <a:stretch/>
          </p:blipFill>
          <p:spPr>
            <a:xfrm>
              <a:off x="1617227" y="-27443"/>
              <a:ext cx="9048055" cy="2306426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8AEC677-86C9-4B20-BB0D-8D552AF236A7}"/>
                </a:ext>
              </a:extLst>
            </p:cNvPr>
            <p:cNvSpPr txBox="1"/>
            <p:nvPr/>
          </p:nvSpPr>
          <p:spPr>
            <a:xfrm>
              <a:off x="1994175" y="423279"/>
              <a:ext cx="804672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Để phòng tránh bệnh liên quan đến dinh dưỡng cần: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B3B9FF9C-EAB9-93D9-DDBB-40CDECA1BF5A}"/>
              </a:ext>
            </a:extLst>
          </p:cNvPr>
          <p:cNvSpPr txBox="1"/>
          <p:nvPr/>
        </p:nvSpPr>
        <p:spPr>
          <a:xfrm>
            <a:off x="1419225" y="1971675"/>
            <a:ext cx="962977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vi-VN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Ăn đủ bữa và đủ các nhóm chất dinh dưỡng.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vi-VN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Vận động cơ thể ít nhất 60 phút mỗi ngày.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vi-VN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Theo dõi chiều cao và cân nặng cơ thể thường xuyên.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vi-VN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Gặp bác sĩ để kiểm tra sức khoẻ nếu cơ thể có dấu hiệu tăng cân hoặc giảm cân quá mức, mệt mỏi,...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796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F92749-DE91-40C3-98E7-A86C4B107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C13D2A-D343-D4D2-2FD9-F683D61B4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362" y="1142868"/>
            <a:ext cx="5925826" cy="304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263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">
            <a:extLst>
              <a:ext uri="{FF2B5EF4-FFF2-40B4-BE49-F238E27FC236}">
                <a16:creationId xmlns:a16="http://schemas.microsoft.com/office/drawing/2014/main" id="{D226C7C1-BACE-40DA-AC44-07F861C17FAB}"/>
              </a:ext>
            </a:extLst>
          </p:cNvPr>
          <p:cNvGrpSpPr/>
          <p:nvPr/>
        </p:nvGrpSpPr>
        <p:grpSpPr>
          <a:xfrm rot="-111831">
            <a:off x="1347497" y="803184"/>
            <a:ext cx="9036270" cy="5480314"/>
            <a:chOff x="0" y="0"/>
            <a:chExt cx="24433925" cy="13339435"/>
          </a:xfrm>
        </p:grpSpPr>
        <p:grpSp>
          <p:nvGrpSpPr>
            <p:cNvPr id="7" name="Group 3">
              <a:extLst>
                <a:ext uri="{FF2B5EF4-FFF2-40B4-BE49-F238E27FC236}">
                  <a16:creationId xmlns:a16="http://schemas.microsoft.com/office/drawing/2014/main" id="{EF1F5C3B-0766-408F-BE3A-8A107BA3DD78}"/>
                </a:ext>
              </a:extLst>
            </p:cNvPr>
            <p:cNvGrpSpPr/>
            <p:nvPr/>
          </p:nvGrpSpPr>
          <p:grpSpPr>
            <a:xfrm>
              <a:off x="244209" y="191885"/>
              <a:ext cx="24189716" cy="13147550"/>
              <a:chOff x="0" y="0"/>
              <a:chExt cx="14104351" cy="7665971"/>
            </a:xfrm>
          </p:grpSpPr>
          <p:sp>
            <p:nvSpPr>
              <p:cNvPr id="11" name="Freeform 4">
                <a:extLst>
                  <a:ext uri="{FF2B5EF4-FFF2-40B4-BE49-F238E27FC236}">
                    <a16:creationId xmlns:a16="http://schemas.microsoft.com/office/drawing/2014/main" id="{9E33D2EB-E0A0-46A1-A423-FE99AAE39A11}"/>
                  </a:ext>
                </a:extLst>
              </p:cNvPr>
              <p:cNvSpPr/>
              <p:nvPr/>
            </p:nvSpPr>
            <p:spPr>
              <a:xfrm>
                <a:off x="31750" y="31750"/>
                <a:ext cx="14040851" cy="7602472"/>
              </a:xfrm>
              <a:custGeom>
                <a:avLst/>
                <a:gdLst/>
                <a:ahLst/>
                <a:cxnLst/>
                <a:rect l="l" t="t" r="r" b="b"/>
                <a:pathLst>
                  <a:path w="14040851" h="7602472">
                    <a:moveTo>
                      <a:pt x="13948141" y="7602471"/>
                    </a:moveTo>
                    <a:lnTo>
                      <a:pt x="92710" y="7602471"/>
                    </a:lnTo>
                    <a:cubicBezTo>
                      <a:pt x="41910" y="7602471"/>
                      <a:pt x="0" y="7560561"/>
                      <a:pt x="0" y="7509761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13946871" y="0"/>
                    </a:lnTo>
                    <a:cubicBezTo>
                      <a:pt x="13997671" y="0"/>
                      <a:pt x="14039582" y="41910"/>
                      <a:pt x="14039582" y="92710"/>
                    </a:cubicBezTo>
                    <a:lnTo>
                      <a:pt x="14039582" y="7508491"/>
                    </a:lnTo>
                    <a:cubicBezTo>
                      <a:pt x="14040851" y="7560561"/>
                      <a:pt x="13998941" y="7602472"/>
                      <a:pt x="13948141" y="7602472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12" name="Freeform 5">
                <a:extLst>
                  <a:ext uri="{FF2B5EF4-FFF2-40B4-BE49-F238E27FC236}">
                    <a16:creationId xmlns:a16="http://schemas.microsoft.com/office/drawing/2014/main" id="{26D7987F-203C-4663-8B84-23D1406DA6A6}"/>
                  </a:ext>
                </a:extLst>
              </p:cNvPr>
              <p:cNvSpPr/>
              <p:nvPr/>
            </p:nvSpPr>
            <p:spPr>
              <a:xfrm>
                <a:off x="0" y="0"/>
                <a:ext cx="14104351" cy="7665972"/>
              </a:xfrm>
              <a:custGeom>
                <a:avLst/>
                <a:gdLst/>
                <a:ahLst/>
                <a:cxnLst/>
                <a:rect l="l" t="t" r="r" b="b"/>
                <a:pathLst>
                  <a:path w="14104351" h="7665972">
                    <a:moveTo>
                      <a:pt x="13979891" y="59690"/>
                    </a:moveTo>
                    <a:cubicBezTo>
                      <a:pt x="14015451" y="59690"/>
                      <a:pt x="14044661" y="88900"/>
                      <a:pt x="14044661" y="124460"/>
                    </a:cubicBezTo>
                    <a:lnTo>
                      <a:pt x="14044661" y="7541511"/>
                    </a:lnTo>
                    <a:cubicBezTo>
                      <a:pt x="14044661" y="7577072"/>
                      <a:pt x="14015451" y="7606281"/>
                      <a:pt x="13979891" y="7606281"/>
                    </a:cubicBezTo>
                    <a:lnTo>
                      <a:pt x="124460" y="7606281"/>
                    </a:lnTo>
                    <a:cubicBezTo>
                      <a:pt x="88900" y="7606281"/>
                      <a:pt x="59690" y="7577072"/>
                      <a:pt x="59690" y="7541511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13979891" y="59690"/>
                    </a:lnTo>
                    <a:moveTo>
                      <a:pt x="13979891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7541511"/>
                    </a:lnTo>
                    <a:cubicBezTo>
                      <a:pt x="0" y="7610091"/>
                      <a:pt x="55880" y="7665972"/>
                      <a:pt x="124460" y="7665972"/>
                    </a:cubicBezTo>
                    <a:lnTo>
                      <a:pt x="13979891" y="7665972"/>
                    </a:lnTo>
                    <a:cubicBezTo>
                      <a:pt x="14048471" y="7665972"/>
                      <a:pt x="14104351" y="7610091"/>
                      <a:pt x="14104351" y="7541511"/>
                    </a:cubicBezTo>
                    <a:lnTo>
                      <a:pt x="14104351" y="124460"/>
                    </a:lnTo>
                    <a:cubicBezTo>
                      <a:pt x="14104351" y="55880"/>
                      <a:pt x="14048471" y="0"/>
                      <a:pt x="13979891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id="8" name="Group 6">
              <a:extLst>
                <a:ext uri="{FF2B5EF4-FFF2-40B4-BE49-F238E27FC236}">
                  <a16:creationId xmlns:a16="http://schemas.microsoft.com/office/drawing/2014/main" id="{8FC0DB03-0048-4EF9-BA90-68F8EAD77F93}"/>
                </a:ext>
              </a:extLst>
            </p:cNvPr>
            <p:cNvGrpSpPr/>
            <p:nvPr/>
          </p:nvGrpSpPr>
          <p:grpSpPr>
            <a:xfrm>
              <a:off x="0" y="0"/>
              <a:ext cx="24099334" cy="13031963"/>
              <a:chOff x="0" y="0"/>
              <a:chExt cx="14051652" cy="7598576"/>
            </a:xfrm>
          </p:grpSpPr>
          <p:sp>
            <p:nvSpPr>
              <p:cNvPr id="9" name="Freeform 7">
                <a:extLst>
                  <a:ext uri="{FF2B5EF4-FFF2-40B4-BE49-F238E27FC236}">
                    <a16:creationId xmlns:a16="http://schemas.microsoft.com/office/drawing/2014/main" id="{70199AF6-32F5-4A34-BC49-08D63DED7B38}"/>
                  </a:ext>
                </a:extLst>
              </p:cNvPr>
              <p:cNvSpPr/>
              <p:nvPr/>
            </p:nvSpPr>
            <p:spPr>
              <a:xfrm>
                <a:off x="31750" y="31750"/>
                <a:ext cx="13988152" cy="7535076"/>
              </a:xfrm>
              <a:custGeom>
                <a:avLst/>
                <a:gdLst/>
                <a:ahLst/>
                <a:cxnLst/>
                <a:rect l="l" t="t" r="r" b="b"/>
                <a:pathLst>
                  <a:path w="13988152" h="7535076">
                    <a:moveTo>
                      <a:pt x="13895442" y="7535076"/>
                    </a:moveTo>
                    <a:lnTo>
                      <a:pt x="92710" y="7535076"/>
                    </a:lnTo>
                    <a:cubicBezTo>
                      <a:pt x="41910" y="7535076"/>
                      <a:pt x="0" y="7493165"/>
                      <a:pt x="0" y="7442365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13894172" y="0"/>
                    </a:lnTo>
                    <a:cubicBezTo>
                      <a:pt x="13944972" y="0"/>
                      <a:pt x="13986883" y="41910"/>
                      <a:pt x="13986883" y="92710"/>
                    </a:cubicBezTo>
                    <a:lnTo>
                      <a:pt x="13986883" y="7441095"/>
                    </a:lnTo>
                    <a:cubicBezTo>
                      <a:pt x="13988152" y="7493166"/>
                      <a:pt x="13946242" y="7535076"/>
                      <a:pt x="13895442" y="7535076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0" name="Freeform 8">
                <a:extLst>
                  <a:ext uri="{FF2B5EF4-FFF2-40B4-BE49-F238E27FC236}">
                    <a16:creationId xmlns:a16="http://schemas.microsoft.com/office/drawing/2014/main" id="{FE14215F-3D6F-4E3D-A6D9-E4F199519ED3}"/>
                  </a:ext>
                </a:extLst>
              </p:cNvPr>
              <p:cNvSpPr/>
              <p:nvPr/>
            </p:nvSpPr>
            <p:spPr>
              <a:xfrm>
                <a:off x="0" y="0"/>
                <a:ext cx="14051652" cy="7598576"/>
              </a:xfrm>
              <a:custGeom>
                <a:avLst/>
                <a:gdLst/>
                <a:ahLst/>
                <a:cxnLst/>
                <a:rect l="l" t="t" r="r" b="b"/>
                <a:pathLst>
                  <a:path w="14051652" h="7598576">
                    <a:moveTo>
                      <a:pt x="13927192" y="59690"/>
                    </a:moveTo>
                    <a:cubicBezTo>
                      <a:pt x="13962752" y="59690"/>
                      <a:pt x="13991961" y="88900"/>
                      <a:pt x="13991961" y="124460"/>
                    </a:cubicBezTo>
                    <a:lnTo>
                      <a:pt x="13991961" y="7474116"/>
                    </a:lnTo>
                    <a:cubicBezTo>
                      <a:pt x="13991961" y="7509676"/>
                      <a:pt x="13962752" y="7538886"/>
                      <a:pt x="13927192" y="7538886"/>
                    </a:cubicBezTo>
                    <a:lnTo>
                      <a:pt x="124460" y="7538886"/>
                    </a:lnTo>
                    <a:cubicBezTo>
                      <a:pt x="88900" y="7538886"/>
                      <a:pt x="59690" y="7509676"/>
                      <a:pt x="59690" y="7474116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13927192" y="59690"/>
                    </a:lnTo>
                    <a:moveTo>
                      <a:pt x="13927192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7474116"/>
                    </a:lnTo>
                    <a:cubicBezTo>
                      <a:pt x="0" y="7542695"/>
                      <a:pt x="55880" y="7598576"/>
                      <a:pt x="124460" y="7598576"/>
                    </a:cubicBezTo>
                    <a:lnTo>
                      <a:pt x="13927192" y="7598576"/>
                    </a:lnTo>
                    <a:cubicBezTo>
                      <a:pt x="13995772" y="7598576"/>
                      <a:pt x="14051652" y="7542695"/>
                      <a:pt x="14051652" y="7474116"/>
                    </a:cubicBezTo>
                    <a:lnTo>
                      <a:pt x="14051652" y="124460"/>
                    </a:lnTo>
                    <a:cubicBezTo>
                      <a:pt x="14051652" y="55880"/>
                      <a:pt x="13995772" y="0"/>
                      <a:pt x="13927192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80C3E9A-5458-4077-9A9C-4CCF4BFBC5AC}"/>
              </a:ext>
            </a:extLst>
          </p:cNvPr>
          <p:cNvSpPr txBox="1"/>
          <p:nvPr/>
        </p:nvSpPr>
        <p:spPr>
          <a:xfrm rot="21425103">
            <a:off x="2654967" y="1623886"/>
            <a:ext cx="709863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sz="8000" b="1" dirty="0">
                <a:solidFill>
                  <a:srgbClr val="FF0000"/>
                </a:solidFill>
              </a:rPr>
              <a:t>Trò chơi “Ai biết nhiều hơn”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A71633EA-1C97-44FB-9A3D-1178B8796F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59" b="97297" l="10000" r="90000">
                        <a14:foregroundMark x1="41892" y1="47297" x2="43514" y2="52534"/>
                        <a14:foregroundMark x1="51486" y1="91047" x2="51051" y2="93332"/>
                        <a14:foregroundMark x1="35946" y1="13682" x2="35946" y2="13682"/>
                        <a14:foregroundMark x1="72973" y1="22804" x2="72973" y2="22804"/>
                        <a14:foregroundMark x1="72432" y1="24831" x2="72432" y2="24831"/>
                        <a14:foregroundMark x1="73649" y1="23480" x2="72432" y2="24324"/>
                        <a14:foregroundMark x1="68649" y1="85473" x2="68649" y2="85473"/>
                        <a14:foregroundMark x1="49459" y1="94764" x2="49459" y2="94764"/>
                        <a14:foregroundMark x1="55541" y1="96791" x2="55541" y2="96791"/>
                        <a14:foregroundMark x1="56081" y1="96284" x2="56081" y2="96284"/>
                        <a14:foregroundMark x1="55811" y1="96115" x2="55811" y2="96115"/>
                        <a14:foregroundMark x1="55676" y1="94088" x2="54865" y2="95946"/>
                        <a14:foregroundMark x1="57297" y1="94595" x2="56892" y2="97297"/>
                        <a14:foregroundMark x1="57973" y1="94595" x2="57568" y2="96622"/>
                        <a14:foregroundMark x1="55541" y1="95608" x2="54865" y2="96959"/>
                        <a14:foregroundMark x1="54459" y1="95777" x2="54459" y2="95777"/>
                        <a14:foregroundMark x1="36486" y1="86486" x2="36486" y2="86486"/>
                        <a14:foregroundMark x1="25135" y1="47128" x2="25135" y2="47128"/>
                        <a14:foregroundMark x1="70676" y1="84966" x2="70676" y2="84966"/>
                        <a14:foregroundMark x1="70405" y1="84628" x2="70405" y2="84628"/>
                        <a14:foregroundMark x1="69865" y1="83277" x2="69865" y2="83277"/>
                        <a14:backgroundMark x1="27432" y1="16385" x2="27027" y2="20946"/>
                        <a14:backgroundMark x1="34054" y1="21453" x2="23649" y2="36824"/>
                        <a14:backgroundMark x1="23649" y1="36824" x2="20405" y2="48818"/>
                        <a14:backgroundMark x1="20405" y1="48818" x2="24730" y2="56419"/>
                        <a14:backgroundMark x1="24730" y1="56419" x2="21216" y2="77534"/>
                        <a14:backgroundMark x1="21216" y1="77534" x2="28784" y2="84797"/>
                        <a14:backgroundMark x1="28784" y1="84797" x2="35946" y2="84459"/>
                        <a14:backgroundMark x1="35946" y1="84459" x2="40541" y2="80068"/>
                        <a14:backgroundMark x1="40541" y1="80068" x2="45270" y2="97128"/>
                        <a14:backgroundMark x1="58783" y1="94939" x2="67162" y2="93581"/>
                        <a14:backgroundMark x1="45270" y1="97128" x2="53254" y2="95834"/>
                        <a14:backgroundMark x1="68561" y1="85473" x2="68649" y2="84966"/>
                        <a14:backgroundMark x1="67162" y1="93581" x2="68561" y2="85473"/>
                        <a14:backgroundMark x1="70343" y1="83277" x2="80676" y2="72973"/>
                        <a14:backgroundMark x1="68988" y1="84628" x2="70343" y2="83277"/>
                        <a14:backgroundMark x1="68649" y1="84966" x2="68988" y2="84628"/>
                        <a14:backgroundMark x1="80676" y1="72973" x2="84730" y2="43919"/>
                        <a14:backgroundMark x1="84730" y1="43919" x2="74818" y2="26650"/>
                        <a14:backgroundMark x1="71351" y1="20608" x2="57703" y2="14020"/>
                        <a14:backgroundMark x1="57703" y1="14020" x2="36081" y2="18412"/>
                        <a14:backgroundMark x1="36081" y1="18412" x2="32703" y2="20777"/>
                        <a14:backgroundMark x1="63378" y1="19595" x2="73243" y2="32095"/>
                        <a14:backgroundMark x1="73243" y1="32095" x2="73243" y2="32095"/>
                        <a14:backgroundMark x1="73784" y1="32939" x2="74189" y2="44257"/>
                        <a14:backgroundMark x1="30811" y1="46622" x2="27162" y2="50338"/>
                        <a14:backgroundMark x1="41892" y1="73311" x2="41486" y2="78716"/>
                        <a14:backgroundMark x1="62568" y1="63176" x2="62568" y2="63176"/>
                        <a14:backgroundMark x1="62162" y1="62669" x2="61351" y2="652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294" y="2161309"/>
            <a:ext cx="5870865" cy="4696691"/>
          </a:xfrm>
          <a:prstGeom prst="rect">
            <a:avLst/>
          </a:prstGeom>
        </p:spPr>
      </p:pic>
      <p:pic>
        <p:nvPicPr>
          <p:cNvPr id="5" name="Picture 2" descr="Happy woman teacher in government uniform smiling character cartoon art illustration">
            <a:extLst>
              <a:ext uri="{FF2B5EF4-FFF2-40B4-BE49-F238E27FC236}">
                <a16:creationId xmlns:a16="http://schemas.microsoft.com/office/drawing/2014/main" id="{60B72ECC-E9B7-4DB8-823B-3D119CCC2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982" b="91617" l="9744" r="89776">
                        <a14:foregroundMark x1="48882" y1="91816" x2="48882" y2="91816"/>
                        <a14:foregroundMark x1="86102" y1="54491" x2="86102" y2="54491"/>
                        <a14:foregroundMark x1="86262" y1="68663" x2="86262" y2="68663"/>
                        <a14:foregroundMark x1="13099" y1="32735" x2="13099" y2="32735"/>
                        <a14:foregroundMark x1="15335" y1="53493" x2="15335" y2="53493"/>
                        <a14:foregroundMark x1="54153" y1="8982" x2="54153" y2="89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477" y="229771"/>
            <a:ext cx="3692275" cy="2954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A picture containing chart&#10;&#10;Description automatically generated">
            <a:extLst>
              <a:ext uri="{FF2B5EF4-FFF2-40B4-BE49-F238E27FC236}">
                <a16:creationId xmlns:a16="http://schemas.microsoft.com/office/drawing/2014/main" id="{E351B3BA-8E1F-4AAD-81A6-CF92526B60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2093" l="5349" r="93488">
                        <a14:foregroundMark x1="19535" y1="35349" x2="10814" y2="73488"/>
                        <a14:foregroundMark x1="27209" y1="30930" x2="26628" y2="72558"/>
                        <a14:foregroundMark x1="39186" y1="28140" x2="37674" y2="64651"/>
                        <a14:foregroundMark x1="37674" y1="64651" x2="37674" y2="64651"/>
                        <a14:foregroundMark x1="38721" y1="16047" x2="41860" y2="82558"/>
                        <a14:foregroundMark x1="43256" y1="25814" x2="41163" y2="83488"/>
                        <a14:foregroundMark x1="41163" y1="83488" x2="41512" y2="87674"/>
                        <a14:foregroundMark x1="32558" y1="30465" x2="31163" y2="44884"/>
                        <a14:foregroundMark x1="31163" y1="44884" x2="33605" y2="70465"/>
                        <a14:foregroundMark x1="33605" y1="70465" x2="38605" y2="84651"/>
                        <a14:foregroundMark x1="38605" y1="84651" x2="45000" y2="79070"/>
                        <a14:foregroundMark x1="45000" y1="79070" x2="43953" y2="58140"/>
                        <a14:foregroundMark x1="43953" y1="58140" x2="39535" y2="40698"/>
                        <a14:foregroundMark x1="39535" y1="40698" x2="34651" y2="34651"/>
                        <a14:foregroundMark x1="43721" y1="15581" x2="41163" y2="24419"/>
                        <a14:foregroundMark x1="39186" y1="16047" x2="38837" y2="18605"/>
                        <a14:foregroundMark x1="39535" y1="13023" x2="39535" y2="13023"/>
                        <a14:foregroundMark x1="39535" y1="13023" x2="35930" y2="13023"/>
                        <a14:foregroundMark x1="34302" y1="26512" x2="31279" y2="26047"/>
                        <a14:foregroundMark x1="34419" y1="81395" x2="30930" y2="81860"/>
                        <a14:foregroundMark x1="7209" y1="81860" x2="5465" y2="87674"/>
                        <a14:foregroundMark x1="20581" y1="32558" x2="22093" y2="33256"/>
                        <a14:foregroundMark x1="36628" y1="16279" x2="36860" y2="18140"/>
                        <a14:foregroundMark x1="45465" y1="83023" x2="45465" y2="83023"/>
                        <a14:foregroundMark x1="60814" y1="21395" x2="61512" y2="65349"/>
                        <a14:foregroundMark x1="61512" y1="65349" x2="68023" y2="74884"/>
                        <a14:foregroundMark x1="68023" y1="74884" x2="73140" y2="59767"/>
                        <a14:foregroundMark x1="73140" y1="59767" x2="70698" y2="38140"/>
                        <a14:foregroundMark x1="70698" y1="38140" x2="62907" y2="25581"/>
                        <a14:foregroundMark x1="78721" y1="36279" x2="87326" y2="68372"/>
                        <a14:foregroundMark x1="87326" y1="68372" x2="88023" y2="75116"/>
                        <a14:foregroundMark x1="85698" y1="69535" x2="93140" y2="90000"/>
                        <a14:foregroundMark x1="93140" y1="90000" x2="93488" y2="92093"/>
                        <a14:foregroundMark x1="75233" y1="20465" x2="73488" y2="27209"/>
                        <a14:foregroundMark x1="68605" y1="27442" x2="67093" y2="33256"/>
                        <a14:foregroundMark x1="73721" y1="77907" x2="74070" y2="85349"/>
                        <a14:foregroundMark x1="66628" y1="80233" x2="64767" y2="87442"/>
                        <a14:foregroundMark x1="10116" y1="81860" x2="8023" y2="883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013" y="4821079"/>
            <a:ext cx="4073841" cy="203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28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7D0A223-A5E1-4CF5-A003-6D210875300C}"/>
              </a:ext>
            </a:extLst>
          </p:cNvPr>
          <p:cNvSpPr/>
          <p:nvPr/>
        </p:nvSpPr>
        <p:spPr>
          <a:xfrm>
            <a:off x="717549" y="986845"/>
            <a:ext cx="10969625" cy="5499679"/>
          </a:xfrm>
          <a:custGeom>
            <a:avLst/>
            <a:gdLst>
              <a:gd name="connsiteX0" fmla="*/ 0 w 10756900"/>
              <a:gd name="connsiteY0" fmla="*/ 504766 h 3028536"/>
              <a:gd name="connsiteX1" fmla="*/ 504766 w 10756900"/>
              <a:gd name="connsiteY1" fmla="*/ 0 h 3028536"/>
              <a:gd name="connsiteX2" fmla="*/ 10252134 w 10756900"/>
              <a:gd name="connsiteY2" fmla="*/ 0 h 3028536"/>
              <a:gd name="connsiteX3" fmla="*/ 10756900 w 10756900"/>
              <a:gd name="connsiteY3" fmla="*/ 504766 h 3028536"/>
              <a:gd name="connsiteX4" fmla="*/ 10756900 w 10756900"/>
              <a:gd name="connsiteY4" fmla="*/ 2523770 h 3028536"/>
              <a:gd name="connsiteX5" fmla="*/ 10252134 w 10756900"/>
              <a:gd name="connsiteY5" fmla="*/ 3028536 h 3028536"/>
              <a:gd name="connsiteX6" fmla="*/ 504766 w 10756900"/>
              <a:gd name="connsiteY6" fmla="*/ 3028536 h 3028536"/>
              <a:gd name="connsiteX7" fmla="*/ 0 w 10756900"/>
              <a:gd name="connsiteY7" fmla="*/ 2523770 h 3028536"/>
              <a:gd name="connsiteX8" fmla="*/ 0 w 10756900"/>
              <a:gd name="connsiteY8" fmla="*/ 504766 h 3028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56900" h="3028536" fill="none" extrusionOk="0">
                <a:moveTo>
                  <a:pt x="0" y="504766"/>
                </a:moveTo>
                <a:cubicBezTo>
                  <a:pt x="666" y="244031"/>
                  <a:pt x="251278" y="42440"/>
                  <a:pt x="504766" y="0"/>
                </a:cubicBezTo>
                <a:cubicBezTo>
                  <a:pt x="3365643" y="72427"/>
                  <a:pt x="8203175" y="61419"/>
                  <a:pt x="10252134" y="0"/>
                </a:cubicBezTo>
                <a:cubicBezTo>
                  <a:pt x="10528270" y="-18168"/>
                  <a:pt x="10712813" y="212656"/>
                  <a:pt x="10756900" y="504766"/>
                </a:cubicBezTo>
                <a:cubicBezTo>
                  <a:pt x="10857776" y="1130630"/>
                  <a:pt x="10649587" y="1551884"/>
                  <a:pt x="10756900" y="2523770"/>
                </a:cubicBezTo>
                <a:cubicBezTo>
                  <a:pt x="10761017" y="2781650"/>
                  <a:pt x="10500362" y="2994292"/>
                  <a:pt x="10252134" y="3028536"/>
                </a:cubicBezTo>
                <a:cubicBezTo>
                  <a:pt x="9167908" y="3058363"/>
                  <a:pt x="4134211" y="2949230"/>
                  <a:pt x="504766" y="3028536"/>
                </a:cubicBezTo>
                <a:cubicBezTo>
                  <a:pt x="244546" y="3026438"/>
                  <a:pt x="-4388" y="2803413"/>
                  <a:pt x="0" y="2523770"/>
                </a:cubicBezTo>
                <a:cubicBezTo>
                  <a:pt x="50037" y="1958075"/>
                  <a:pt x="770" y="1151803"/>
                  <a:pt x="0" y="504766"/>
                </a:cubicBezTo>
                <a:close/>
              </a:path>
              <a:path w="10756900" h="3028536" stroke="0" extrusionOk="0">
                <a:moveTo>
                  <a:pt x="0" y="504766"/>
                </a:moveTo>
                <a:cubicBezTo>
                  <a:pt x="39495" y="236757"/>
                  <a:pt x="242021" y="33397"/>
                  <a:pt x="504766" y="0"/>
                </a:cubicBezTo>
                <a:cubicBezTo>
                  <a:pt x="2120684" y="123000"/>
                  <a:pt x="7374435" y="-96860"/>
                  <a:pt x="10252134" y="0"/>
                </a:cubicBezTo>
                <a:cubicBezTo>
                  <a:pt x="10502374" y="-21748"/>
                  <a:pt x="10776962" y="185545"/>
                  <a:pt x="10756900" y="504766"/>
                </a:cubicBezTo>
                <a:cubicBezTo>
                  <a:pt x="10760073" y="910013"/>
                  <a:pt x="10851167" y="2206067"/>
                  <a:pt x="10756900" y="2523770"/>
                </a:cubicBezTo>
                <a:cubicBezTo>
                  <a:pt x="10705295" y="2821241"/>
                  <a:pt x="10511932" y="3025430"/>
                  <a:pt x="10252134" y="3028536"/>
                </a:cubicBezTo>
                <a:cubicBezTo>
                  <a:pt x="6720411" y="2867829"/>
                  <a:pt x="2344050" y="3068203"/>
                  <a:pt x="504766" y="3028536"/>
                </a:cubicBezTo>
                <a:cubicBezTo>
                  <a:pt x="173321" y="3017898"/>
                  <a:pt x="-8751" y="2798580"/>
                  <a:pt x="0" y="2523770"/>
                </a:cubicBezTo>
                <a:cubicBezTo>
                  <a:pt x="32216" y="1958272"/>
                  <a:pt x="57206" y="1259736"/>
                  <a:pt x="0" y="504766"/>
                </a:cubicBezTo>
                <a:close/>
              </a:path>
            </a:pathLst>
          </a:custGeom>
          <a:solidFill>
            <a:srgbClr val="FFFFFF">
              <a:alpha val="92941"/>
            </a:srgbClr>
          </a:solidFill>
          <a:ln w="28575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xmlns="" sd="852854689">
                  <a:custGeom>
                    <a:avLst/>
                    <a:gdLst>
                      <a:gd name="connsiteX0" fmla="*/ 0 w 10969625"/>
                      <a:gd name="connsiteY0" fmla="*/ 916631 h 5499679"/>
                      <a:gd name="connsiteX1" fmla="*/ 514748 w 10969625"/>
                      <a:gd name="connsiteY1" fmla="*/ 0 h 5499679"/>
                      <a:gd name="connsiteX2" fmla="*/ 10454876 w 10969625"/>
                      <a:gd name="connsiteY2" fmla="*/ 0 h 5499679"/>
                      <a:gd name="connsiteX3" fmla="*/ 10969625 w 10969625"/>
                      <a:gd name="connsiteY3" fmla="*/ 916631 h 5499679"/>
                      <a:gd name="connsiteX4" fmla="*/ 10969625 w 10969625"/>
                      <a:gd name="connsiteY4" fmla="*/ 4583047 h 5499679"/>
                      <a:gd name="connsiteX5" fmla="*/ 10454876 w 10969625"/>
                      <a:gd name="connsiteY5" fmla="*/ 5499679 h 5499679"/>
                      <a:gd name="connsiteX6" fmla="*/ 514748 w 10969625"/>
                      <a:gd name="connsiteY6" fmla="*/ 5499679 h 5499679"/>
                      <a:gd name="connsiteX7" fmla="*/ 0 w 10969625"/>
                      <a:gd name="connsiteY7" fmla="*/ 4583047 h 5499679"/>
                      <a:gd name="connsiteX8" fmla="*/ 0 w 10969625"/>
                      <a:gd name="connsiteY8" fmla="*/ 916631 h 5499679"/>
                      <a:gd name="connsiteX0" fmla="*/ 0 w 10969625"/>
                      <a:gd name="connsiteY0" fmla="*/ 916631 h 5499679"/>
                      <a:gd name="connsiteX1" fmla="*/ 514748 w 10969625"/>
                      <a:gd name="connsiteY1" fmla="*/ 0 h 5499679"/>
                      <a:gd name="connsiteX2" fmla="*/ 10454876 w 10969625"/>
                      <a:gd name="connsiteY2" fmla="*/ 0 h 5499679"/>
                      <a:gd name="connsiteX3" fmla="*/ 10969625 w 10969625"/>
                      <a:gd name="connsiteY3" fmla="*/ 916631 h 5499679"/>
                      <a:gd name="connsiteX4" fmla="*/ 10969625 w 10969625"/>
                      <a:gd name="connsiteY4" fmla="*/ 4583047 h 5499679"/>
                      <a:gd name="connsiteX5" fmla="*/ 10454876 w 10969625"/>
                      <a:gd name="connsiteY5" fmla="*/ 5499679 h 5499679"/>
                      <a:gd name="connsiteX6" fmla="*/ 514748 w 10969625"/>
                      <a:gd name="connsiteY6" fmla="*/ 5499679 h 5499679"/>
                      <a:gd name="connsiteX7" fmla="*/ 0 w 10969625"/>
                      <a:gd name="connsiteY7" fmla="*/ 4583047 h 5499679"/>
                      <a:gd name="connsiteX8" fmla="*/ 0 w 10969625"/>
                      <a:gd name="connsiteY8" fmla="*/ 916631 h 5499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0969625" h="5499679" fill="none" extrusionOk="0">
                        <a:moveTo>
                          <a:pt x="0" y="916631"/>
                        </a:moveTo>
                        <a:cubicBezTo>
                          <a:pt x="2287" y="486666"/>
                          <a:pt x="275998" y="110217"/>
                          <a:pt x="514748" y="0"/>
                        </a:cubicBezTo>
                        <a:cubicBezTo>
                          <a:pt x="3320435" y="138157"/>
                          <a:pt x="8434811" y="266216"/>
                          <a:pt x="10454876" y="0"/>
                        </a:cubicBezTo>
                        <a:cubicBezTo>
                          <a:pt x="10732328" y="-61525"/>
                          <a:pt x="10865469" y="368267"/>
                          <a:pt x="10969625" y="916631"/>
                        </a:cubicBezTo>
                        <a:cubicBezTo>
                          <a:pt x="11166352" y="2115968"/>
                          <a:pt x="10804419" y="2928180"/>
                          <a:pt x="10969625" y="4583047"/>
                        </a:cubicBezTo>
                        <a:cubicBezTo>
                          <a:pt x="10974733" y="5046729"/>
                          <a:pt x="10677152" y="5402898"/>
                          <a:pt x="10454876" y="5499679"/>
                        </a:cubicBezTo>
                        <a:cubicBezTo>
                          <a:pt x="9937703" y="5763837"/>
                          <a:pt x="4251790" y="5807015"/>
                          <a:pt x="514748" y="5499679"/>
                        </a:cubicBezTo>
                        <a:cubicBezTo>
                          <a:pt x="266826" y="5493897"/>
                          <a:pt x="-42054" y="5098297"/>
                          <a:pt x="0" y="4583047"/>
                        </a:cubicBezTo>
                        <a:cubicBezTo>
                          <a:pt x="128507" y="3411526"/>
                          <a:pt x="-62045" y="1929545"/>
                          <a:pt x="0" y="916631"/>
                        </a:cubicBezTo>
                        <a:close/>
                      </a:path>
                      <a:path w="10969625" h="5499679" stroke="0" extrusionOk="0">
                        <a:moveTo>
                          <a:pt x="0" y="916631"/>
                        </a:moveTo>
                        <a:cubicBezTo>
                          <a:pt x="37657" y="436211"/>
                          <a:pt x="245163" y="44054"/>
                          <a:pt x="514748" y="0"/>
                        </a:cubicBezTo>
                        <a:cubicBezTo>
                          <a:pt x="2185039" y="-26147"/>
                          <a:pt x="7760718" y="151883"/>
                          <a:pt x="10454876" y="0"/>
                        </a:cubicBezTo>
                        <a:cubicBezTo>
                          <a:pt x="10694280" y="-37902"/>
                          <a:pt x="11071795" y="354579"/>
                          <a:pt x="10969625" y="916631"/>
                        </a:cubicBezTo>
                        <a:cubicBezTo>
                          <a:pt x="11023420" y="1646453"/>
                          <a:pt x="11089871" y="4011222"/>
                          <a:pt x="10969625" y="4583047"/>
                        </a:cubicBezTo>
                        <a:cubicBezTo>
                          <a:pt x="10921345" y="5107816"/>
                          <a:pt x="10692527" y="5478927"/>
                          <a:pt x="10454876" y="5499679"/>
                        </a:cubicBezTo>
                        <a:cubicBezTo>
                          <a:pt x="6865289" y="5083792"/>
                          <a:pt x="2347130" y="5869360"/>
                          <a:pt x="514748" y="5499679"/>
                        </a:cubicBezTo>
                        <a:cubicBezTo>
                          <a:pt x="181707" y="5494642"/>
                          <a:pt x="-14593" y="5054739"/>
                          <a:pt x="0" y="4583047"/>
                        </a:cubicBezTo>
                        <a:cubicBezTo>
                          <a:pt x="41241" y="3439252"/>
                          <a:pt x="64515" y="2189904"/>
                          <a:pt x="0" y="916631"/>
                        </a:cubicBezTo>
                        <a:close/>
                      </a:path>
                      <a:path w="10969625" h="5499679" fill="none" stroke="0" extrusionOk="0">
                        <a:moveTo>
                          <a:pt x="0" y="916631"/>
                        </a:moveTo>
                        <a:cubicBezTo>
                          <a:pt x="29561" y="451021"/>
                          <a:pt x="261160" y="87305"/>
                          <a:pt x="514748" y="0"/>
                        </a:cubicBezTo>
                        <a:cubicBezTo>
                          <a:pt x="3724766" y="328043"/>
                          <a:pt x="8174615" y="335945"/>
                          <a:pt x="10454876" y="0"/>
                        </a:cubicBezTo>
                        <a:cubicBezTo>
                          <a:pt x="10673896" y="-80686"/>
                          <a:pt x="10949696" y="335711"/>
                          <a:pt x="10969625" y="916631"/>
                        </a:cubicBezTo>
                        <a:cubicBezTo>
                          <a:pt x="11188965" y="1954144"/>
                          <a:pt x="10927200" y="2769873"/>
                          <a:pt x="10969625" y="4583047"/>
                        </a:cubicBezTo>
                        <a:cubicBezTo>
                          <a:pt x="10948068" y="5060676"/>
                          <a:pt x="10684479" y="5433641"/>
                          <a:pt x="10454876" y="5499679"/>
                        </a:cubicBezTo>
                        <a:cubicBezTo>
                          <a:pt x="9191354" y="4912846"/>
                          <a:pt x="3841650" y="5549782"/>
                          <a:pt x="514748" y="5499679"/>
                        </a:cubicBezTo>
                        <a:cubicBezTo>
                          <a:pt x="171535" y="5480146"/>
                          <a:pt x="-63542" y="5064107"/>
                          <a:pt x="0" y="4583047"/>
                        </a:cubicBezTo>
                        <a:cubicBezTo>
                          <a:pt x="45082" y="3577237"/>
                          <a:pt x="-188479" y="2161829"/>
                          <a:pt x="0" y="916631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ADDE9B-DF0F-4CA3-B26F-51600AD14EC5}"/>
              </a:ext>
            </a:extLst>
          </p:cNvPr>
          <p:cNvSpPr txBox="1"/>
          <p:nvPr/>
        </p:nvSpPr>
        <p:spPr>
          <a:xfrm>
            <a:off x="1752599" y="1613833"/>
            <a:ext cx="968692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Chia lớp thành các nhóm. Và cùng thi một lượt trong thời gian 2 phút.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Các nhóm thi nhau đưa ra những việc phòng tránh bệnh liên quan đến dinh dưỡng đời sống hằng ngày.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vi-VN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Mỗi lần đưa ra câu đúng sẽ được nhận 1 hoa dán vào vị trí nhóm.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Sau 2 phút, nhóm nào nhiều hoa nhất nhóm đó thắng cuộc.</a:t>
            </a:r>
          </a:p>
        </p:txBody>
      </p:sp>
      <p:pic>
        <p:nvPicPr>
          <p:cNvPr id="6" name="Picture 2" descr="Emotion,art,happiness - Girl Thinking Cartoon Png, Transparent Png - vhv">
            <a:extLst>
              <a:ext uri="{FF2B5EF4-FFF2-40B4-BE49-F238E27FC236}">
                <a16:creationId xmlns:a16="http://schemas.microsoft.com/office/drawing/2014/main" id="{217B2269-5F4C-4C3D-B030-351BCD7D0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675" b="92410" l="10000" r="90000">
                        <a14:foregroundMark x1="62907" y1="8675" x2="62907" y2="8675"/>
                        <a14:foregroundMark x1="78837" y1="24819" x2="78837" y2="24819"/>
                        <a14:foregroundMark x1="81395" y1="22048" x2="85814" y2="31205"/>
                        <a14:foregroundMark x1="28023" y1="25783" x2="28023" y2="25783"/>
                        <a14:foregroundMark x1="59651" y1="58554" x2="60814" y2="63494"/>
                        <a14:foregroundMark x1="56744" y1="54940" x2="56163" y2="66867"/>
                        <a14:foregroundMark x1="58488" y1="92410" x2="58488" y2="92410"/>
                        <a14:foregroundMark x1="56744" y1="81687" x2="56744" y2="81687"/>
                        <a14:foregroundMark x1="56163" y1="77470" x2="57093" y2="87229"/>
                        <a14:foregroundMark x1="14767" y1="44578" x2="14767" y2="44578"/>
                        <a14:foregroundMark x1="15349" y1="40964" x2="15349" y2="46145"/>
                        <a14:foregroundMark x1="27674" y1="27229" x2="27674" y2="27229"/>
                        <a14:foregroundMark x1="28837" y1="25783" x2="26744" y2="345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1583" y="0"/>
            <a:ext cx="2548402" cy="2459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43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F9D236-C279-4317-8503-7933E90302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saturation sat="1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36EB186-1A01-FBEB-4A1B-0DBD2061E8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1367" y="385030"/>
            <a:ext cx="5151566" cy="370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49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533</Words>
  <Application>Microsoft Office PowerPoint</Application>
  <PresentationFormat>Widescreen</PresentationFormat>
  <Paragraphs>37</Paragraphs>
  <Slides>23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5" baseType="lpstr">
      <vt:lpstr>微软雅黑</vt:lpstr>
      <vt:lpstr>#9Slide03 Arima Madurai ExtraBo</vt:lpstr>
      <vt:lpstr>Arial</vt:lpstr>
      <vt:lpstr>Calibri</vt:lpstr>
      <vt:lpstr>Calibri Light</vt:lpstr>
      <vt:lpstr>Cambria</vt:lpstr>
      <vt:lpstr>等线</vt:lpstr>
      <vt:lpstr>Times New Roman</vt:lpstr>
      <vt:lpstr>UTM Showcard</vt:lpstr>
      <vt:lpstr>Office Theme</vt:lpstr>
      <vt:lpstr>1_Office Theme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ADMIN</cp:lastModifiedBy>
  <cp:revision>16</cp:revision>
  <dcterms:created xsi:type="dcterms:W3CDTF">2024-01-30T03:54:13Z</dcterms:created>
  <dcterms:modified xsi:type="dcterms:W3CDTF">2024-05-07T04:54:01Z</dcterms:modified>
</cp:coreProperties>
</file>