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17"/>
  </p:notesMasterIdLst>
  <p:sldIdLst>
    <p:sldId id="450" r:id="rId2"/>
    <p:sldId id="496" r:id="rId3"/>
    <p:sldId id="498" r:id="rId4"/>
    <p:sldId id="6497" r:id="rId5"/>
    <p:sldId id="454" r:id="rId6"/>
    <p:sldId id="256" r:id="rId7"/>
    <p:sldId id="257" r:id="rId8"/>
    <p:sldId id="6498" r:id="rId9"/>
    <p:sldId id="490" r:id="rId10"/>
    <p:sldId id="492" r:id="rId11"/>
    <p:sldId id="493" r:id="rId12"/>
    <p:sldId id="494" r:id="rId13"/>
    <p:sldId id="495" r:id="rId14"/>
    <p:sldId id="488" r:id="rId15"/>
    <p:sldId id="475" r:id="rId16"/>
  </p:sldIdLst>
  <p:sldSz cx="9144000" cy="5143500" type="screen16x9"/>
  <p:notesSz cx="6858000" cy="9144000"/>
  <p:embeddedFontLst>
    <p:embeddedFont>
      <p:font typeface="Baskerville Old Face" panose="02020602080505020303" pitchFamily="18" charset="0"/>
      <p:regular r:id="rId18"/>
    </p:embeddedFont>
    <p:embeddedFont>
      <p:font typeface="Dancing Script" panose="020B0604020202020204" charset="0"/>
      <p:regular r:id="rId19"/>
      <p:bold r:id="rId20"/>
    </p:embeddedFont>
    <p:embeddedFont>
      <p:font typeface="FG Ciao Bella" panose="020B0604020202020204" charset="0"/>
      <p:regular r:id="rId21"/>
    </p:embeddedFont>
    <p:embeddedFont>
      <p:font typeface="Lato" panose="020F0502020204030203" pitchFamily="34" charset="0"/>
      <p:regular r:id="rId22"/>
      <p:bold r:id="rId23"/>
      <p:italic r:id="rId24"/>
      <p:boldItalic r:id="rId25"/>
    </p:embeddedFont>
    <p:embeddedFont>
      <p:font typeface="Tahoma" panose="020B0604030504040204" pitchFamily="3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C1F1BE2-8EF7-4FCB-8966-FBBACF6B2F4D}">
  <a:tblStyle styleId="{DC1F1BE2-8EF7-4FCB-8966-FBBACF6B2F4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774" autoAdjust="0"/>
  </p:normalViewPr>
  <p:slideViewPr>
    <p:cSldViewPr snapToGrid="0">
      <p:cViewPr varScale="1">
        <p:scale>
          <a:sx n="81" d="100"/>
          <a:sy n="81" d="100"/>
        </p:scale>
        <p:origin x="1080"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72229197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9315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05691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4412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224a59d8d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224a59d8d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83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224a59d8d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224a59d8d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149870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1500150" y="687000"/>
            <a:ext cx="6143700" cy="22365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5200"/>
              <a:buNone/>
              <a:defRPr sz="7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29650" y="3144275"/>
            <a:ext cx="38847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pic>
        <p:nvPicPr>
          <p:cNvPr id="12" name="Google Shape;12;p2"/>
          <p:cNvPicPr preferRelativeResize="0"/>
          <p:nvPr/>
        </p:nvPicPr>
        <p:blipFill rotWithShape="1">
          <a:blip r:embed="rId3">
            <a:alphaModFix/>
          </a:blip>
          <a:srcRect t="10540" b="25773"/>
          <a:stretch/>
        </p:blipFill>
        <p:spPr>
          <a:xfrm>
            <a:off x="-202925" y="3680325"/>
            <a:ext cx="9871724" cy="1498125"/>
          </a:xfrm>
          <a:prstGeom prst="rect">
            <a:avLst/>
          </a:prstGeom>
          <a:noFill/>
          <a:ln>
            <a:noFill/>
          </a:ln>
        </p:spPr>
      </p:pic>
      <p:grpSp>
        <p:nvGrpSpPr>
          <p:cNvPr id="13" name="Google Shape;13;p2"/>
          <p:cNvGrpSpPr/>
          <p:nvPr/>
        </p:nvGrpSpPr>
        <p:grpSpPr>
          <a:xfrm>
            <a:off x="-792634" y="-556876"/>
            <a:ext cx="3171060" cy="3039162"/>
            <a:chOff x="-792634" y="-556876"/>
            <a:chExt cx="3171060" cy="3039162"/>
          </a:xfrm>
        </p:grpSpPr>
        <p:pic>
          <p:nvPicPr>
            <p:cNvPr id="14" name="Google Shape;14;p2"/>
            <p:cNvPicPr preferRelativeResize="0"/>
            <p:nvPr/>
          </p:nvPicPr>
          <p:blipFill>
            <a:blip r:embed="rId4">
              <a:alphaModFix/>
            </a:blip>
            <a:stretch>
              <a:fillRect/>
            </a:stretch>
          </p:blipFill>
          <p:spPr>
            <a:xfrm rot="8894883">
              <a:off x="-525650" y="452200"/>
              <a:ext cx="1417951" cy="1417951"/>
            </a:xfrm>
            <a:prstGeom prst="rect">
              <a:avLst/>
            </a:prstGeom>
            <a:noFill/>
            <a:ln>
              <a:noFill/>
            </a:ln>
          </p:spPr>
        </p:pic>
        <p:pic>
          <p:nvPicPr>
            <p:cNvPr id="15" name="Google Shape;15;p2"/>
            <p:cNvPicPr preferRelativeResize="0"/>
            <p:nvPr/>
          </p:nvPicPr>
          <p:blipFill>
            <a:blip r:embed="rId5">
              <a:alphaModFix/>
            </a:blip>
            <a:stretch>
              <a:fillRect/>
            </a:stretch>
          </p:blipFill>
          <p:spPr>
            <a:xfrm rot="7271085" flipH="1">
              <a:off x="-328926" y="799673"/>
              <a:ext cx="1417952" cy="1417952"/>
            </a:xfrm>
            <a:prstGeom prst="rect">
              <a:avLst/>
            </a:prstGeom>
            <a:noFill/>
            <a:ln>
              <a:noFill/>
            </a:ln>
          </p:spPr>
        </p:pic>
        <p:pic>
          <p:nvPicPr>
            <p:cNvPr id="16" name="Google Shape;16;p2"/>
            <p:cNvPicPr preferRelativeResize="0"/>
            <p:nvPr/>
          </p:nvPicPr>
          <p:blipFill rotWithShape="1">
            <a:blip r:embed="rId6">
              <a:alphaModFix/>
            </a:blip>
            <a:srcRect r="30206" b="8650"/>
            <a:stretch/>
          </p:blipFill>
          <p:spPr>
            <a:xfrm rot="5400030" flipH="1">
              <a:off x="186599" y="-193296"/>
              <a:ext cx="1206576" cy="1579266"/>
            </a:xfrm>
            <a:prstGeom prst="rect">
              <a:avLst/>
            </a:prstGeom>
            <a:noFill/>
            <a:ln>
              <a:noFill/>
            </a:ln>
          </p:spPr>
        </p:pic>
        <p:pic>
          <p:nvPicPr>
            <p:cNvPr id="17" name="Google Shape;17;p2"/>
            <p:cNvPicPr preferRelativeResize="0"/>
            <p:nvPr/>
          </p:nvPicPr>
          <p:blipFill>
            <a:blip r:embed="rId7">
              <a:alphaModFix/>
            </a:blip>
            <a:stretch>
              <a:fillRect/>
            </a:stretch>
          </p:blipFill>
          <p:spPr>
            <a:xfrm rot="8415058">
              <a:off x="-202933" y="-299483"/>
              <a:ext cx="1053520" cy="1053520"/>
            </a:xfrm>
            <a:prstGeom prst="rect">
              <a:avLst/>
            </a:prstGeom>
            <a:noFill/>
            <a:ln>
              <a:noFill/>
            </a:ln>
          </p:spPr>
        </p:pic>
        <p:pic>
          <p:nvPicPr>
            <p:cNvPr id="18" name="Google Shape;18;p2"/>
            <p:cNvPicPr preferRelativeResize="0"/>
            <p:nvPr/>
          </p:nvPicPr>
          <p:blipFill rotWithShape="1">
            <a:blip r:embed="rId8">
              <a:alphaModFix/>
            </a:blip>
            <a:srcRect l="16335" t="89" r="23980" b="-89"/>
            <a:stretch/>
          </p:blipFill>
          <p:spPr>
            <a:xfrm rot="7104399">
              <a:off x="999021" y="-556316"/>
              <a:ext cx="935361" cy="1567182"/>
            </a:xfrm>
            <a:prstGeom prst="rect">
              <a:avLst/>
            </a:prstGeom>
            <a:noFill/>
            <a:ln>
              <a:noFill/>
            </a:ln>
          </p:spPr>
        </p:pic>
      </p:grpSp>
      <p:grpSp>
        <p:nvGrpSpPr>
          <p:cNvPr id="19" name="Google Shape;19;p2"/>
          <p:cNvGrpSpPr/>
          <p:nvPr/>
        </p:nvGrpSpPr>
        <p:grpSpPr>
          <a:xfrm>
            <a:off x="7088825" y="-246924"/>
            <a:ext cx="2734133" cy="2612448"/>
            <a:chOff x="7088825" y="-246924"/>
            <a:chExt cx="2734133" cy="2612448"/>
          </a:xfrm>
        </p:grpSpPr>
        <p:pic>
          <p:nvPicPr>
            <p:cNvPr id="20" name="Google Shape;20;p2"/>
            <p:cNvPicPr preferRelativeResize="0"/>
            <p:nvPr/>
          </p:nvPicPr>
          <p:blipFill>
            <a:blip r:embed="rId9">
              <a:alphaModFix/>
            </a:blip>
            <a:stretch>
              <a:fillRect/>
            </a:stretch>
          </p:blipFill>
          <p:spPr>
            <a:xfrm rot="5636937">
              <a:off x="7837449" y="-23113"/>
              <a:ext cx="1417952" cy="1417952"/>
            </a:xfrm>
            <a:prstGeom prst="rect">
              <a:avLst/>
            </a:prstGeom>
            <a:noFill/>
            <a:ln>
              <a:noFill/>
            </a:ln>
          </p:spPr>
        </p:pic>
        <p:pic>
          <p:nvPicPr>
            <p:cNvPr id="21" name="Google Shape;21;p2"/>
            <p:cNvPicPr preferRelativeResize="0"/>
            <p:nvPr/>
          </p:nvPicPr>
          <p:blipFill rotWithShape="1">
            <a:blip r:embed="rId10">
              <a:alphaModFix/>
            </a:blip>
            <a:srcRect l="20908" r="33696"/>
            <a:stretch/>
          </p:blipFill>
          <p:spPr>
            <a:xfrm rot="-5400000">
              <a:off x="7591050" y="-540450"/>
              <a:ext cx="835125" cy="1839576"/>
            </a:xfrm>
            <a:prstGeom prst="rect">
              <a:avLst/>
            </a:prstGeom>
            <a:noFill/>
            <a:ln>
              <a:noFill/>
            </a:ln>
          </p:spPr>
        </p:pic>
        <p:pic>
          <p:nvPicPr>
            <p:cNvPr id="22" name="Google Shape;22;p2"/>
            <p:cNvPicPr preferRelativeResize="0"/>
            <p:nvPr/>
          </p:nvPicPr>
          <p:blipFill>
            <a:blip r:embed="rId11">
              <a:alphaModFix/>
            </a:blip>
            <a:stretch>
              <a:fillRect/>
            </a:stretch>
          </p:blipFill>
          <p:spPr>
            <a:xfrm rot="10799965">
              <a:off x="8426180" y="-246919"/>
              <a:ext cx="1017409" cy="1017393"/>
            </a:xfrm>
            <a:prstGeom prst="rect">
              <a:avLst/>
            </a:prstGeom>
            <a:noFill/>
            <a:ln>
              <a:noFill/>
            </a:ln>
          </p:spPr>
        </p:pic>
        <p:pic>
          <p:nvPicPr>
            <p:cNvPr id="23" name="Google Shape;23;p2"/>
            <p:cNvPicPr preferRelativeResize="0"/>
            <p:nvPr/>
          </p:nvPicPr>
          <p:blipFill rotWithShape="1">
            <a:blip r:embed="rId12">
              <a:alphaModFix/>
            </a:blip>
            <a:srcRect l="18359" t="-2120" r="22604" b="2119"/>
            <a:stretch/>
          </p:blipFill>
          <p:spPr>
            <a:xfrm rot="-9202437" flipH="1">
              <a:off x="8397665" y="401257"/>
              <a:ext cx="1074440" cy="1820005"/>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pic>
        <p:nvPicPr>
          <p:cNvPr id="25" name="Google Shape;25;p3"/>
          <p:cNvPicPr preferRelativeResize="0"/>
          <p:nvPr/>
        </p:nvPicPr>
        <p:blipFill>
          <a:blip r:embed="rId2">
            <a:alphaModFix/>
          </a:blip>
          <a:stretch>
            <a:fillRect/>
          </a:stretch>
        </p:blipFill>
        <p:spPr>
          <a:xfrm>
            <a:off x="0" y="0"/>
            <a:ext cx="9144003" cy="5143501"/>
          </a:xfrm>
          <a:prstGeom prst="rect">
            <a:avLst/>
          </a:prstGeom>
          <a:noFill/>
          <a:ln>
            <a:noFill/>
          </a:ln>
        </p:spPr>
      </p:pic>
      <p:sp>
        <p:nvSpPr>
          <p:cNvPr id="26" name="Google Shape;26;p3"/>
          <p:cNvSpPr txBox="1">
            <a:spLocks noGrp="1"/>
          </p:cNvSpPr>
          <p:nvPr>
            <p:ph type="title"/>
          </p:nvPr>
        </p:nvSpPr>
        <p:spPr>
          <a:xfrm>
            <a:off x="2292900" y="2255825"/>
            <a:ext cx="4558200" cy="8418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txBox="1">
            <a:spLocks noGrp="1"/>
          </p:cNvSpPr>
          <p:nvPr>
            <p:ph type="title" idx="2" hasCustomPrompt="1"/>
          </p:nvPr>
        </p:nvSpPr>
        <p:spPr>
          <a:xfrm>
            <a:off x="3359100" y="965200"/>
            <a:ext cx="2365800" cy="1234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80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8" name="Google Shape;28;p3"/>
          <p:cNvSpPr txBox="1">
            <a:spLocks noGrp="1"/>
          </p:cNvSpPr>
          <p:nvPr>
            <p:ph type="subTitle" idx="1"/>
          </p:nvPr>
        </p:nvSpPr>
        <p:spPr>
          <a:xfrm>
            <a:off x="3266250" y="3153750"/>
            <a:ext cx="2611500" cy="62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29" name="Google Shape;29;p3"/>
          <p:cNvPicPr preferRelativeResize="0"/>
          <p:nvPr/>
        </p:nvPicPr>
        <p:blipFill>
          <a:blip r:embed="rId3">
            <a:alphaModFix/>
          </a:blip>
          <a:stretch>
            <a:fillRect/>
          </a:stretch>
        </p:blipFill>
        <p:spPr>
          <a:xfrm rot="10800000" flipH="1">
            <a:off x="0" y="0"/>
            <a:ext cx="9143997" cy="514351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
        <p:cNvGrpSpPr/>
        <p:nvPr/>
      </p:nvGrpSpPr>
      <p:grpSpPr>
        <a:xfrm>
          <a:off x="0" y="0"/>
          <a:ext cx="0" cy="0"/>
          <a:chOff x="0" y="0"/>
          <a:chExt cx="0" cy="0"/>
        </a:xfrm>
      </p:grpSpPr>
      <p:pic>
        <p:nvPicPr>
          <p:cNvPr id="45" name="Google Shape;45;p6"/>
          <p:cNvPicPr preferRelativeResize="0"/>
          <p:nvPr/>
        </p:nvPicPr>
        <p:blipFill>
          <a:blip r:embed="rId2">
            <a:alphaModFix/>
          </a:blip>
          <a:stretch>
            <a:fillRect/>
          </a:stretch>
        </p:blipFill>
        <p:spPr>
          <a:xfrm>
            <a:off x="0" y="0"/>
            <a:ext cx="9144003" cy="5143501"/>
          </a:xfrm>
          <a:prstGeom prst="rect">
            <a:avLst/>
          </a:prstGeom>
          <a:noFill/>
          <a:ln>
            <a:noFill/>
          </a:ln>
        </p:spPr>
      </p:pic>
      <p:pic>
        <p:nvPicPr>
          <p:cNvPr id="46" name="Google Shape;46;p6"/>
          <p:cNvPicPr preferRelativeResize="0"/>
          <p:nvPr/>
        </p:nvPicPr>
        <p:blipFill rotWithShape="1">
          <a:blip r:embed="rId3">
            <a:alphaModFix/>
          </a:blip>
          <a:srcRect l="4800" r="6625" b="40330"/>
          <a:stretch/>
        </p:blipFill>
        <p:spPr>
          <a:xfrm rot="-5400000" flipH="1">
            <a:off x="6136588" y="2179637"/>
            <a:ext cx="5192924" cy="833650"/>
          </a:xfrm>
          <a:prstGeom prst="rect">
            <a:avLst/>
          </a:prstGeom>
          <a:noFill/>
          <a:ln>
            <a:noFill/>
          </a:ln>
        </p:spPr>
      </p:pic>
      <p:sp>
        <p:nvSpPr>
          <p:cNvPr id="48" name="Google Shape;48;p6"/>
          <p:cNvSpPr txBox="1">
            <a:spLocks noGrp="1"/>
          </p:cNvSpPr>
          <p:nvPr>
            <p:ph type="title"/>
          </p:nvPr>
        </p:nvSpPr>
        <p:spPr>
          <a:xfrm>
            <a:off x="720000" y="3982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51"/>
        <p:cNvGrpSpPr/>
        <p:nvPr/>
      </p:nvGrpSpPr>
      <p:grpSpPr>
        <a:xfrm>
          <a:off x="0" y="0"/>
          <a:ext cx="0" cy="0"/>
          <a:chOff x="0" y="0"/>
          <a:chExt cx="0" cy="0"/>
        </a:xfrm>
      </p:grpSpPr>
      <p:pic>
        <p:nvPicPr>
          <p:cNvPr id="252" name="Google Shape;252;p32"/>
          <p:cNvPicPr preferRelativeResize="0"/>
          <p:nvPr/>
        </p:nvPicPr>
        <p:blipFill>
          <a:blip r:embed="rId2">
            <a:alphaModFix/>
          </a:blip>
          <a:stretch>
            <a:fillRect/>
          </a:stretch>
        </p:blipFill>
        <p:spPr>
          <a:xfrm>
            <a:off x="0" y="0"/>
            <a:ext cx="9144003" cy="5143501"/>
          </a:xfrm>
          <a:prstGeom prst="rect">
            <a:avLst/>
          </a:prstGeom>
          <a:noFill/>
          <a:ln>
            <a:noFill/>
          </a:ln>
        </p:spPr>
      </p:pic>
      <p:pic>
        <p:nvPicPr>
          <p:cNvPr id="253" name="Google Shape;253;p32"/>
          <p:cNvPicPr preferRelativeResize="0"/>
          <p:nvPr/>
        </p:nvPicPr>
        <p:blipFill rotWithShape="1">
          <a:blip r:embed="rId3">
            <a:alphaModFix/>
          </a:blip>
          <a:srcRect/>
          <a:stretch/>
        </p:blipFill>
        <p:spPr>
          <a:xfrm flipH="1">
            <a:off x="0" y="-4"/>
            <a:ext cx="9144003" cy="514350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54"/>
        <p:cNvGrpSpPr/>
        <p:nvPr/>
      </p:nvGrpSpPr>
      <p:grpSpPr>
        <a:xfrm>
          <a:off x="0" y="0"/>
          <a:ext cx="0" cy="0"/>
          <a:chOff x="0" y="0"/>
          <a:chExt cx="0" cy="0"/>
        </a:xfrm>
      </p:grpSpPr>
      <p:pic>
        <p:nvPicPr>
          <p:cNvPr id="255" name="Google Shape;255;p33"/>
          <p:cNvPicPr preferRelativeResize="0"/>
          <p:nvPr/>
        </p:nvPicPr>
        <p:blipFill>
          <a:blip r:embed="rId2">
            <a:alphaModFix/>
          </a:blip>
          <a:stretch>
            <a:fillRect/>
          </a:stretch>
        </p:blipFill>
        <p:spPr>
          <a:xfrm>
            <a:off x="0" y="0"/>
            <a:ext cx="9144003" cy="5143501"/>
          </a:xfrm>
          <a:prstGeom prst="rect">
            <a:avLst/>
          </a:prstGeom>
          <a:noFill/>
          <a:ln>
            <a:noFill/>
          </a:ln>
        </p:spPr>
      </p:pic>
      <p:pic>
        <p:nvPicPr>
          <p:cNvPr id="256" name="Google Shape;256;p33"/>
          <p:cNvPicPr preferRelativeResize="0"/>
          <p:nvPr/>
        </p:nvPicPr>
        <p:blipFill rotWithShape="1">
          <a:blip r:embed="rId3">
            <a:alphaModFix/>
          </a:blip>
          <a:srcRect/>
          <a:stretch/>
        </p:blipFill>
        <p:spPr>
          <a:xfrm>
            <a:off x="0" y="0"/>
            <a:ext cx="9144003" cy="51435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2D6B-7123-4B3B-AC32-685E8AE379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47A6A9-6606-44AC-9DE6-29A785F6E9A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97D520-3BDB-4985-8A7E-F62B683DE0D4}"/>
              </a:ext>
            </a:extLst>
          </p:cNvPr>
          <p:cNvSpPr>
            <a:spLocks noGrp="1"/>
          </p:cNvSpPr>
          <p:nvPr>
            <p:ph type="dt" sz="half" idx="10"/>
          </p:nvPr>
        </p:nvSpPr>
        <p:spPr/>
        <p:txBody>
          <a:bodyPr/>
          <a:lstStyle/>
          <a:p>
            <a:fld id="{570635D2-1FD4-42FB-A3A0-B9DFEF7C7F90}" type="datetimeFigureOut">
              <a:rPr lang="en-US" smtClean="0"/>
              <a:t>6/4/2024</a:t>
            </a:fld>
            <a:endParaRPr lang="en-US"/>
          </a:p>
        </p:txBody>
      </p:sp>
      <p:sp>
        <p:nvSpPr>
          <p:cNvPr id="5" name="Footer Placeholder 4">
            <a:extLst>
              <a:ext uri="{FF2B5EF4-FFF2-40B4-BE49-F238E27FC236}">
                <a16:creationId xmlns:a16="http://schemas.microsoft.com/office/drawing/2014/main" id="{67CD17E4-2AD3-4063-A782-2D1CDBE5B6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AA97F-3BD0-4BF7-BA52-88C12A6A387B}"/>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4262724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881"/>
        <p:cNvGrpSpPr/>
        <p:nvPr/>
      </p:nvGrpSpPr>
      <p:grpSpPr>
        <a:xfrm>
          <a:off x="0" y="0"/>
          <a:ext cx="0" cy="0"/>
          <a:chOff x="0" y="0"/>
          <a:chExt cx="0" cy="0"/>
        </a:xfrm>
      </p:grpSpPr>
      <p:pic>
        <p:nvPicPr>
          <p:cNvPr id="882" name="Google Shape;882;p30"/>
          <p:cNvPicPr preferRelativeResize="0"/>
          <p:nvPr/>
        </p:nvPicPr>
        <p:blipFill>
          <a:blip r:embed="rId2">
            <a:alphaModFix/>
          </a:blip>
          <a:stretch>
            <a:fillRect/>
          </a:stretch>
        </p:blipFill>
        <p:spPr>
          <a:xfrm>
            <a:off x="0" y="0"/>
            <a:ext cx="9144000" cy="5143500"/>
          </a:xfrm>
          <a:prstGeom prst="rect">
            <a:avLst/>
          </a:prstGeom>
          <a:noFill/>
          <a:ln>
            <a:noFill/>
          </a:ln>
        </p:spPr>
      </p:pic>
      <p:sp>
        <p:nvSpPr>
          <p:cNvPr id="883" name="Google Shape;883;p30"/>
          <p:cNvSpPr/>
          <p:nvPr/>
        </p:nvSpPr>
        <p:spPr>
          <a:xfrm>
            <a:off x="-37524" y="1"/>
            <a:ext cx="2820900" cy="1566560"/>
          </a:xfrm>
          <a:custGeom>
            <a:avLst/>
            <a:gdLst/>
            <a:ahLst/>
            <a:cxnLst/>
            <a:rect l="l" t="t" r="r" b="b"/>
            <a:pathLst>
              <a:path w="54282" h="30145" extrusionOk="0">
                <a:moveTo>
                  <a:pt x="1" y="0"/>
                </a:moveTo>
                <a:lnTo>
                  <a:pt x="1" y="30144"/>
                </a:lnTo>
                <a:lnTo>
                  <a:pt x="522" y="30018"/>
                </a:lnTo>
                <a:lnTo>
                  <a:pt x="1044" y="29857"/>
                </a:lnTo>
                <a:lnTo>
                  <a:pt x="1566" y="29695"/>
                </a:lnTo>
                <a:lnTo>
                  <a:pt x="2069" y="29533"/>
                </a:lnTo>
                <a:lnTo>
                  <a:pt x="2573" y="29335"/>
                </a:lnTo>
                <a:lnTo>
                  <a:pt x="3076" y="29137"/>
                </a:lnTo>
                <a:lnTo>
                  <a:pt x="3580" y="28921"/>
                </a:lnTo>
                <a:lnTo>
                  <a:pt x="4066" y="28687"/>
                </a:lnTo>
                <a:lnTo>
                  <a:pt x="4479" y="28490"/>
                </a:lnTo>
                <a:lnTo>
                  <a:pt x="4875" y="28274"/>
                </a:lnTo>
                <a:lnTo>
                  <a:pt x="5271" y="28058"/>
                </a:lnTo>
                <a:lnTo>
                  <a:pt x="5666" y="27824"/>
                </a:lnTo>
                <a:lnTo>
                  <a:pt x="6044" y="27590"/>
                </a:lnTo>
                <a:lnTo>
                  <a:pt x="6422" y="27339"/>
                </a:lnTo>
                <a:lnTo>
                  <a:pt x="6799" y="27069"/>
                </a:lnTo>
                <a:lnTo>
                  <a:pt x="7177" y="26799"/>
                </a:lnTo>
                <a:lnTo>
                  <a:pt x="7897" y="26241"/>
                </a:lnTo>
                <a:lnTo>
                  <a:pt x="8580" y="25630"/>
                </a:lnTo>
                <a:lnTo>
                  <a:pt x="9263" y="25000"/>
                </a:lnTo>
                <a:lnTo>
                  <a:pt x="9893" y="24353"/>
                </a:lnTo>
                <a:lnTo>
                  <a:pt x="10522" y="23669"/>
                </a:lnTo>
                <a:lnTo>
                  <a:pt x="11098" y="22950"/>
                </a:lnTo>
                <a:lnTo>
                  <a:pt x="11673" y="22213"/>
                </a:lnTo>
                <a:lnTo>
                  <a:pt x="12195" y="21475"/>
                </a:lnTo>
                <a:lnTo>
                  <a:pt x="12699" y="20702"/>
                </a:lnTo>
                <a:lnTo>
                  <a:pt x="13184" y="19911"/>
                </a:lnTo>
                <a:lnTo>
                  <a:pt x="13634" y="19101"/>
                </a:lnTo>
                <a:lnTo>
                  <a:pt x="14048" y="18292"/>
                </a:lnTo>
                <a:lnTo>
                  <a:pt x="14335" y="18364"/>
                </a:lnTo>
                <a:lnTo>
                  <a:pt x="14623" y="18400"/>
                </a:lnTo>
                <a:lnTo>
                  <a:pt x="14911" y="18436"/>
                </a:lnTo>
                <a:lnTo>
                  <a:pt x="15199" y="18454"/>
                </a:lnTo>
                <a:lnTo>
                  <a:pt x="15792" y="18454"/>
                </a:lnTo>
                <a:lnTo>
                  <a:pt x="16080" y="18418"/>
                </a:lnTo>
                <a:lnTo>
                  <a:pt x="16368" y="18382"/>
                </a:lnTo>
                <a:lnTo>
                  <a:pt x="16655" y="18328"/>
                </a:lnTo>
                <a:lnTo>
                  <a:pt x="16943" y="18256"/>
                </a:lnTo>
                <a:lnTo>
                  <a:pt x="17213" y="18184"/>
                </a:lnTo>
                <a:lnTo>
                  <a:pt x="17501" y="18076"/>
                </a:lnTo>
                <a:lnTo>
                  <a:pt x="17771" y="17968"/>
                </a:lnTo>
                <a:lnTo>
                  <a:pt x="18022" y="17842"/>
                </a:lnTo>
                <a:lnTo>
                  <a:pt x="18292" y="17716"/>
                </a:lnTo>
                <a:lnTo>
                  <a:pt x="18544" y="17554"/>
                </a:lnTo>
                <a:lnTo>
                  <a:pt x="18778" y="17393"/>
                </a:lnTo>
                <a:lnTo>
                  <a:pt x="19012" y="17231"/>
                </a:lnTo>
                <a:lnTo>
                  <a:pt x="19227" y="17033"/>
                </a:lnTo>
                <a:lnTo>
                  <a:pt x="19425" y="16853"/>
                </a:lnTo>
                <a:lnTo>
                  <a:pt x="19623" y="16637"/>
                </a:lnTo>
                <a:lnTo>
                  <a:pt x="19803" y="16421"/>
                </a:lnTo>
                <a:lnTo>
                  <a:pt x="19965" y="16205"/>
                </a:lnTo>
                <a:lnTo>
                  <a:pt x="20127" y="15972"/>
                </a:lnTo>
                <a:lnTo>
                  <a:pt x="20271" y="15738"/>
                </a:lnTo>
                <a:lnTo>
                  <a:pt x="20396" y="15486"/>
                </a:lnTo>
                <a:lnTo>
                  <a:pt x="20522" y="15234"/>
                </a:lnTo>
                <a:lnTo>
                  <a:pt x="20612" y="14982"/>
                </a:lnTo>
                <a:lnTo>
                  <a:pt x="20720" y="14713"/>
                </a:lnTo>
                <a:lnTo>
                  <a:pt x="20792" y="14443"/>
                </a:lnTo>
                <a:lnTo>
                  <a:pt x="20864" y="14155"/>
                </a:lnTo>
                <a:lnTo>
                  <a:pt x="20936" y="13867"/>
                </a:lnTo>
                <a:lnTo>
                  <a:pt x="21637" y="14227"/>
                </a:lnTo>
                <a:lnTo>
                  <a:pt x="22375" y="14551"/>
                </a:lnTo>
                <a:lnTo>
                  <a:pt x="23112" y="14839"/>
                </a:lnTo>
                <a:lnTo>
                  <a:pt x="23850" y="15090"/>
                </a:lnTo>
                <a:lnTo>
                  <a:pt x="24623" y="15306"/>
                </a:lnTo>
                <a:lnTo>
                  <a:pt x="25001" y="15396"/>
                </a:lnTo>
                <a:lnTo>
                  <a:pt x="25378" y="15468"/>
                </a:lnTo>
                <a:lnTo>
                  <a:pt x="25774" y="15540"/>
                </a:lnTo>
                <a:lnTo>
                  <a:pt x="26170" y="15594"/>
                </a:lnTo>
                <a:lnTo>
                  <a:pt x="26566" y="15648"/>
                </a:lnTo>
                <a:lnTo>
                  <a:pt x="26961" y="15684"/>
                </a:lnTo>
                <a:lnTo>
                  <a:pt x="27357" y="15702"/>
                </a:lnTo>
                <a:lnTo>
                  <a:pt x="27753" y="15702"/>
                </a:lnTo>
                <a:lnTo>
                  <a:pt x="28148" y="15684"/>
                </a:lnTo>
                <a:lnTo>
                  <a:pt x="28544" y="15666"/>
                </a:lnTo>
                <a:lnTo>
                  <a:pt x="28940" y="15630"/>
                </a:lnTo>
                <a:lnTo>
                  <a:pt x="29335" y="15576"/>
                </a:lnTo>
                <a:lnTo>
                  <a:pt x="29713" y="15504"/>
                </a:lnTo>
                <a:lnTo>
                  <a:pt x="30109" y="15414"/>
                </a:lnTo>
                <a:lnTo>
                  <a:pt x="30486" y="15306"/>
                </a:lnTo>
                <a:lnTo>
                  <a:pt x="30864" y="15198"/>
                </a:lnTo>
                <a:lnTo>
                  <a:pt x="31242" y="15072"/>
                </a:lnTo>
                <a:lnTo>
                  <a:pt x="31601" y="14911"/>
                </a:lnTo>
                <a:lnTo>
                  <a:pt x="31961" y="14749"/>
                </a:lnTo>
                <a:lnTo>
                  <a:pt x="32321" y="14569"/>
                </a:lnTo>
                <a:lnTo>
                  <a:pt x="32663" y="14371"/>
                </a:lnTo>
                <a:lnTo>
                  <a:pt x="32986" y="14155"/>
                </a:lnTo>
                <a:lnTo>
                  <a:pt x="33256" y="13975"/>
                </a:lnTo>
                <a:lnTo>
                  <a:pt x="33526" y="13759"/>
                </a:lnTo>
                <a:lnTo>
                  <a:pt x="33796" y="13544"/>
                </a:lnTo>
                <a:lnTo>
                  <a:pt x="34048" y="13328"/>
                </a:lnTo>
                <a:lnTo>
                  <a:pt x="34281" y="13094"/>
                </a:lnTo>
                <a:lnTo>
                  <a:pt x="34533" y="12842"/>
                </a:lnTo>
                <a:lnTo>
                  <a:pt x="34983" y="12339"/>
                </a:lnTo>
                <a:lnTo>
                  <a:pt x="35396" y="11817"/>
                </a:lnTo>
                <a:lnTo>
                  <a:pt x="35810" y="11259"/>
                </a:lnTo>
                <a:lnTo>
                  <a:pt x="36188" y="10702"/>
                </a:lnTo>
                <a:lnTo>
                  <a:pt x="36548" y="10126"/>
                </a:lnTo>
                <a:lnTo>
                  <a:pt x="37285" y="8903"/>
                </a:lnTo>
                <a:lnTo>
                  <a:pt x="37645" y="8274"/>
                </a:lnTo>
                <a:lnTo>
                  <a:pt x="37986" y="7626"/>
                </a:lnTo>
                <a:lnTo>
                  <a:pt x="38292" y="6979"/>
                </a:lnTo>
                <a:lnTo>
                  <a:pt x="38436" y="6655"/>
                </a:lnTo>
                <a:lnTo>
                  <a:pt x="38562" y="6313"/>
                </a:lnTo>
                <a:lnTo>
                  <a:pt x="38670" y="5990"/>
                </a:lnTo>
                <a:lnTo>
                  <a:pt x="38760" y="5648"/>
                </a:lnTo>
                <a:lnTo>
                  <a:pt x="38850" y="5306"/>
                </a:lnTo>
                <a:lnTo>
                  <a:pt x="38904" y="4964"/>
                </a:lnTo>
                <a:lnTo>
                  <a:pt x="39281" y="5072"/>
                </a:lnTo>
                <a:lnTo>
                  <a:pt x="39659" y="5180"/>
                </a:lnTo>
                <a:lnTo>
                  <a:pt x="40145" y="5306"/>
                </a:lnTo>
                <a:lnTo>
                  <a:pt x="40648" y="5396"/>
                </a:lnTo>
                <a:lnTo>
                  <a:pt x="41152" y="5486"/>
                </a:lnTo>
                <a:lnTo>
                  <a:pt x="41655" y="5540"/>
                </a:lnTo>
                <a:lnTo>
                  <a:pt x="42159" y="5594"/>
                </a:lnTo>
                <a:lnTo>
                  <a:pt x="42663" y="5612"/>
                </a:lnTo>
                <a:lnTo>
                  <a:pt x="43166" y="5630"/>
                </a:lnTo>
                <a:lnTo>
                  <a:pt x="43688" y="5612"/>
                </a:lnTo>
                <a:lnTo>
                  <a:pt x="44227" y="5576"/>
                </a:lnTo>
                <a:lnTo>
                  <a:pt x="44785" y="5522"/>
                </a:lnTo>
                <a:lnTo>
                  <a:pt x="45324" y="5450"/>
                </a:lnTo>
                <a:lnTo>
                  <a:pt x="45882" y="5360"/>
                </a:lnTo>
                <a:lnTo>
                  <a:pt x="46422" y="5234"/>
                </a:lnTo>
                <a:lnTo>
                  <a:pt x="46961" y="5090"/>
                </a:lnTo>
                <a:lnTo>
                  <a:pt x="47483" y="4929"/>
                </a:lnTo>
                <a:lnTo>
                  <a:pt x="48004" y="4749"/>
                </a:lnTo>
                <a:lnTo>
                  <a:pt x="48472" y="4569"/>
                </a:lnTo>
                <a:lnTo>
                  <a:pt x="48922" y="4371"/>
                </a:lnTo>
                <a:lnTo>
                  <a:pt x="49371" y="4155"/>
                </a:lnTo>
                <a:lnTo>
                  <a:pt x="49821" y="3921"/>
                </a:lnTo>
                <a:lnTo>
                  <a:pt x="50253" y="3670"/>
                </a:lnTo>
                <a:lnTo>
                  <a:pt x="50666" y="3400"/>
                </a:lnTo>
                <a:lnTo>
                  <a:pt x="51080" y="3130"/>
                </a:lnTo>
                <a:lnTo>
                  <a:pt x="51476" y="2824"/>
                </a:lnTo>
                <a:lnTo>
                  <a:pt x="51871" y="2518"/>
                </a:lnTo>
                <a:lnTo>
                  <a:pt x="52249" y="2195"/>
                </a:lnTo>
                <a:lnTo>
                  <a:pt x="52627" y="1871"/>
                </a:lnTo>
                <a:lnTo>
                  <a:pt x="52986" y="1511"/>
                </a:lnTo>
                <a:lnTo>
                  <a:pt x="53328" y="1152"/>
                </a:lnTo>
                <a:lnTo>
                  <a:pt x="53652" y="774"/>
                </a:lnTo>
                <a:lnTo>
                  <a:pt x="53976" y="396"/>
                </a:lnTo>
                <a:lnTo>
                  <a:pt x="54281" y="0"/>
                </a:lnTo>
                <a:close/>
              </a:path>
            </a:pathLst>
          </a:custGeom>
          <a:solidFill>
            <a:schemeClr val="lt1"/>
          </a:solidFill>
          <a:ln>
            <a:noFill/>
          </a:ln>
          <a:effectLst>
            <a:outerShdw dist="47625" dir="6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accent3"/>
              </a:solidFill>
            </a:endParaRPr>
          </a:p>
        </p:txBody>
      </p:sp>
      <p:sp>
        <p:nvSpPr>
          <p:cNvPr id="884" name="Google Shape;884;p30"/>
          <p:cNvSpPr/>
          <p:nvPr/>
        </p:nvSpPr>
        <p:spPr>
          <a:xfrm>
            <a:off x="6789240" y="4"/>
            <a:ext cx="2354720" cy="1307583"/>
          </a:xfrm>
          <a:custGeom>
            <a:avLst/>
            <a:gdLst/>
            <a:ahLst/>
            <a:cxnLst/>
            <a:rect l="l" t="t" r="r" b="b"/>
            <a:pathLst>
              <a:path w="62447" h="34677" extrusionOk="0">
                <a:moveTo>
                  <a:pt x="1" y="0"/>
                </a:moveTo>
                <a:lnTo>
                  <a:pt x="343" y="450"/>
                </a:lnTo>
                <a:lnTo>
                  <a:pt x="702" y="882"/>
                </a:lnTo>
                <a:lnTo>
                  <a:pt x="1080" y="1313"/>
                </a:lnTo>
                <a:lnTo>
                  <a:pt x="1476" y="1727"/>
                </a:lnTo>
                <a:lnTo>
                  <a:pt x="1889" y="2141"/>
                </a:lnTo>
                <a:lnTo>
                  <a:pt x="2321" y="2518"/>
                </a:lnTo>
                <a:lnTo>
                  <a:pt x="2753" y="2896"/>
                </a:lnTo>
                <a:lnTo>
                  <a:pt x="3202" y="3238"/>
                </a:lnTo>
                <a:lnTo>
                  <a:pt x="3670" y="3579"/>
                </a:lnTo>
                <a:lnTo>
                  <a:pt x="4138" y="3903"/>
                </a:lnTo>
                <a:lnTo>
                  <a:pt x="4623" y="4209"/>
                </a:lnTo>
                <a:lnTo>
                  <a:pt x="5127" y="4497"/>
                </a:lnTo>
                <a:lnTo>
                  <a:pt x="5630" y="4766"/>
                </a:lnTo>
                <a:lnTo>
                  <a:pt x="6152" y="5018"/>
                </a:lnTo>
                <a:lnTo>
                  <a:pt x="6674" y="5252"/>
                </a:lnTo>
                <a:lnTo>
                  <a:pt x="7195" y="5450"/>
                </a:lnTo>
                <a:lnTo>
                  <a:pt x="7807" y="5666"/>
                </a:lnTo>
                <a:lnTo>
                  <a:pt x="8418" y="5846"/>
                </a:lnTo>
                <a:lnTo>
                  <a:pt x="9030" y="6007"/>
                </a:lnTo>
                <a:lnTo>
                  <a:pt x="9659" y="6151"/>
                </a:lnTo>
                <a:lnTo>
                  <a:pt x="10271" y="6259"/>
                </a:lnTo>
                <a:lnTo>
                  <a:pt x="10918" y="6349"/>
                </a:lnTo>
                <a:lnTo>
                  <a:pt x="11548" y="6421"/>
                </a:lnTo>
                <a:lnTo>
                  <a:pt x="12177" y="6457"/>
                </a:lnTo>
                <a:lnTo>
                  <a:pt x="13346" y="6457"/>
                </a:lnTo>
                <a:lnTo>
                  <a:pt x="13940" y="6421"/>
                </a:lnTo>
                <a:lnTo>
                  <a:pt x="14515" y="6367"/>
                </a:lnTo>
                <a:lnTo>
                  <a:pt x="15109" y="6295"/>
                </a:lnTo>
                <a:lnTo>
                  <a:pt x="15684" y="6205"/>
                </a:lnTo>
                <a:lnTo>
                  <a:pt x="16242" y="6079"/>
                </a:lnTo>
                <a:lnTo>
                  <a:pt x="16817" y="5953"/>
                </a:lnTo>
                <a:lnTo>
                  <a:pt x="17249" y="5828"/>
                </a:lnTo>
                <a:lnTo>
                  <a:pt x="17681" y="5702"/>
                </a:lnTo>
                <a:lnTo>
                  <a:pt x="17753" y="6097"/>
                </a:lnTo>
                <a:lnTo>
                  <a:pt x="17843" y="6493"/>
                </a:lnTo>
                <a:lnTo>
                  <a:pt x="17951" y="6871"/>
                </a:lnTo>
                <a:lnTo>
                  <a:pt x="18076" y="7266"/>
                </a:lnTo>
                <a:lnTo>
                  <a:pt x="18220" y="7644"/>
                </a:lnTo>
                <a:lnTo>
                  <a:pt x="18382" y="8022"/>
                </a:lnTo>
                <a:lnTo>
                  <a:pt x="18544" y="8400"/>
                </a:lnTo>
                <a:lnTo>
                  <a:pt x="18742" y="8777"/>
                </a:lnTo>
                <a:lnTo>
                  <a:pt x="19120" y="9515"/>
                </a:lnTo>
                <a:lnTo>
                  <a:pt x="19551" y="10234"/>
                </a:lnTo>
                <a:lnTo>
                  <a:pt x="20397" y="11637"/>
                </a:lnTo>
                <a:lnTo>
                  <a:pt x="20810" y="12302"/>
                </a:lnTo>
                <a:lnTo>
                  <a:pt x="21242" y="12950"/>
                </a:lnTo>
                <a:lnTo>
                  <a:pt x="21710" y="13579"/>
                </a:lnTo>
                <a:lnTo>
                  <a:pt x="22195" y="14191"/>
                </a:lnTo>
                <a:lnTo>
                  <a:pt x="22447" y="14479"/>
                </a:lnTo>
                <a:lnTo>
                  <a:pt x="22717" y="14766"/>
                </a:lnTo>
                <a:lnTo>
                  <a:pt x="22986" y="15054"/>
                </a:lnTo>
                <a:lnTo>
                  <a:pt x="23274" y="15324"/>
                </a:lnTo>
                <a:lnTo>
                  <a:pt x="23562" y="15576"/>
                </a:lnTo>
                <a:lnTo>
                  <a:pt x="23850" y="15828"/>
                </a:lnTo>
                <a:lnTo>
                  <a:pt x="24174" y="16061"/>
                </a:lnTo>
                <a:lnTo>
                  <a:pt x="24479" y="16295"/>
                </a:lnTo>
                <a:lnTo>
                  <a:pt x="24875" y="16529"/>
                </a:lnTo>
                <a:lnTo>
                  <a:pt x="25253" y="16763"/>
                </a:lnTo>
                <a:lnTo>
                  <a:pt x="25666" y="16961"/>
                </a:lnTo>
                <a:lnTo>
                  <a:pt x="26080" y="17158"/>
                </a:lnTo>
                <a:lnTo>
                  <a:pt x="26494" y="17320"/>
                </a:lnTo>
                <a:lnTo>
                  <a:pt x="26925" y="17482"/>
                </a:lnTo>
                <a:lnTo>
                  <a:pt x="27357" y="17608"/>
                </a:lnTo>
                <a:lnTo>
                  <a:pt x="27807" y="17716"/>
                </a:lnTo>
                <a:lnTo>
                  <a:pt x="28238" y="17824"/>
                </a:lnTo>
                <a:lnTo>
                  <a:pt x="28688" y="17896"/>
                </a:lnTo>
                <a:lnTo>
                  <a:pt x="29156" y="17968"/>
                </a:lnTo>
                <a:lnTo>
                  <a:pt x="29605" y="18004"/>
                </a:lnTo>
                <a:lnTo>
                  <a:pt x="30055" y="18040"/>
                </a:lnTo>
                <a:lnTo>
                  <a:pt x="30522" y="18058"/>
                </a:lnTo>
                <a:lnTo>
                  <a:pt x="30972" y="18040"/>
                </a:lnTo>
                <a:lnTo>
                  <a:pt x="31422" y="18022"/>
                </a:lnTo>
                <a:lnTo>
                  <a:pt x="31889" y="17986"/>
                </a:lnTo>
                <a:lnTo>
                  <a:pt x="32339" y="17932"/>
                </a:lnTo>
                <a:lnTo>
                  <a:pt x="32789" y="17878"/>
                </a:lnTo>
                <a:lnTo>
                  <a:pt x="33238" y="17788"/>
                </a:lnTo>
                <a:lnTo>
                  <a:pt x="33670" y="17698"/>
                </a:lnTo>
                <a:lnTo>
                  <a:pt x="34120" y="17590"/>
                </a:lnTo>
                <a:lnTo>
                  <a:pt x="34551" y="17482"/>
                </a:lnTo>
                <a:lnTo>
                  <a:pt x="35001" y="17356"/>
                </a:lnTo>
                <a:lnTo>
                  <a:pt x="35433" y="17212"/>
                </a:lnTo>
                <a:lnTo>
                  <a:pt x="35864" y="17069"/>
                </a:lnTo>
                <a:lnTo>
                  <a:pt x="36709" y="16727"/>
                </a:lnTo>
                <a:lnTo>
                  <a:pt x="37537" y="16349"/>
                </a:lnTo>
                <a:lnTo>
                  <a:pt x="38364" y="15953"/>
                </a:lnTo>
                <a:lnTo>
                  <a:pt x="38436" y="16277"/>
                </a:lnTo>
                <a:lnTo>
                  <a:pt x="38508" y="16601"/>
                </a:lnTo>
                <a:lnTo>
                  <a:pt x="38598" y="16925"/>
                </a:lnTo>
                <a:lnTo>
                  <a:pt x="38724" y="17230"/>
                </a:lnTo>
                <a:lnTo>
                  <a:pt x="38832" y="17518"/>
                </a:lnTo>
                <a:lnTo>
                  <a:pt x="38976" y="17824"/>
                </a:lnTo>
                <a:lnTo>
                  <a:pt x="39120" y="18094"/>
                </a:lnTo>
                <a:lnTo>
                  <a:pt x="39299" y="18364"/>
                </a:lnTo>
                <a:lnTo>
                  <a:pt x="39461" y="18633"/>
                </a:lnTo>
                <a:lnTo>
                  <a:pt x="39659" y="18885"/>
                </a:lnTo>
                <a:lnTo>
                  <a:pt x="39875" y="19137"/>
                </a:lnTo>
                <a:lnTo>
                  <a:pt x="40091" y="19371"/>
                </a:lnTo>
                <a:lnTo>
                  <a:pt x="40325" y="19587"/>
                </a:lnTo>
                <a:lnTo>
                  <a:pt x="40576" y="19802"/>
                </a:lnTo>
                <a:lnTo>
                  <a:pt x="40828" y="20000"/>
                </a:lnTo>
                <a:lnTo>
                  <a:pt x="41116" y="20198"/>
                </a:lnTo>
                <a:lnTo>
                  <a:pt x="41404" y="20378"/>
                </a:lnTo>
                <a:lnTo>
                  <a:pt x="41691" y="20522"/>
                </a:lnTo>
                <a:lnTo>
                  <a:pt x="41997" y="20666"/>
                </a:lnTo>
                <a:lnTo>
                  <a:pt x="42321" y="20792"/>
                </a:lnTo>
                <a:lnTo>
                  <a:pt x="42627" y="20917"/>
                </a:lnTo>
                <a:lnTo>
                  <a:pt x="42950" y="21007"/>
                </a:lnTo>
                <a:lnTo>
                  <a:pt x="43274" y="21079"/>
                </a:lnTo>
                <a:lnTo>
                  <a:pt x="43616" y="21151"/>
                </a:lnTo>
                <a:lnTo>
                  <a:pt x="43940" y="21187"/>
                </a:lnTo>
                <a:lnTo>
                  <a:pt x="44281" y="21223"/>
                </a:lnTo>
                <a:lnTo>
                  <a:pt x="44947" y="21223"/>
                </a:lnTo>
                <a:lnTo>
                  <a:pt x="45289" y="21205"/>
                </a:lnTo>
                <a:lnTo>
                  <a:pt x="45630" y="21169"/>
                </a:lnTo>
                <a:lnTo>
                  <a:pt x="45954" y="21115"/>
                </a:lnTo>
                <a:lnTo>
                  <a:pt x="46278" y="21043"/>
                </a:lnTo>
                <a:lnTo>
                  <a:pt x="46763" y="21979"/>
                </a:lnTo>
                <a:lnTo>
                  <a:pt x="47267" y="22896"/>
                </a:lnTo>
                <a:lnTo>
                  <a:pt x="47825" y="23795"/>
                </a:lnTo>
                <a:lnTo>
                  <a:pt x="48400" y="24694"/>
                </a:lnTo>
                <a:lnTo>
                  <a:pt x="49012" y="25558"/>
                </a:lnTo>
                <a:lnTo>
                  <a:pt x="49659" y="26403"/>
                </a:lnTo>
                <a:lnTo>
                  <a:pt x="50343" y="27212"/>
                </a:lnTo>
                <a:lnTo>
                  <a:pt x="51062" y="28004"/>
                </a:lnTo>
                <a:lnTo>
                  <a:pt x="51422" y="28381"/>
                </a:lnTo>
                <a:lnTo>
                  <a:pt x="51799" y="28759"/>
                </a:lnTo>
                <a:lnTo>
                  <a:pt x="52177" y="29119"/>
                </a:lnTo>
                <a:lnTo>
                  <a:pt x="52555" y="29479"/>
                </a:lnTo>
                <a:lnTo>
                  <a:pt x="52950" y="29838"/>
                </a:lnTo>
                <a:lnTo>
                  <a:pt x="53364" y="30180"/>
                </a:lnTo>
                <a:lnTo>
                  <a:pt x="53778" y="30504"/>
                </a:lnTo>
                <a:lnTo>
                  <a:pt x="54191" y="30828"/>
                </a:lnTo>
                <a:lnTo>
                  <a:pt x="54605" y="31133"/>
                </a:lnTo>
                <a:lnTo>
                  <a:pt x="55037" y="31439"/>
                </a:lnTo>
                <a:lnTo>
                  <a:pt x="55486" y="31727"/>
                </a:lnTo>
                <a:lnTo>
                  <a:pt x="55918" y="32015"/>
                </a:lnTo>
                <a:lnTo>
                  <a:pt x="56368" y="32266"/>
                </a:lnTo>
                <a:lnTo>
                  <a:pt x="56835" y="32536"/>
                </a:lnTo>
                <a:lnTo>
                  <a:pt x="57303" y="32770"/>
                </a:lnTo>
                <a:lnTo>
                  <a:pt x="57771" y="33004"/>
                </a:lnTo>
                <a:lnTo>
                  <a:pt x="58328" y="33274"/>
                </a:lnTo>
                <a:lnTo>
                  <a:pt x="58904" y="33507"/>
                </a:lnTo>
                <a:lnTo>
                  <a:pt x="59479" y="33741"/>
                </a:lnTo>
                <a:lnTo>
                  <a:pt x="60055" y="33957"/>
                </a:lnTo>
                <a:lnTo>
                  <a:pt x="60648" y="34173"/>
                </a:lnTo>
                <a:lnTo>
                  <a:pt x="61242" y="34353"/>
                </a:lnTo>
                <a:lnTo>
                  <a:pt x="61835" y="34533"/>
                </a:lnTo>
                <a:lnTo>
                  <a:pt x="62447" y="34676"/>
                </a:lnTo>
                <a:lnTo>
                  <a:pt x="62447" y="0"/>
                </a:lnTo>
                <a:close/>
              </a:path>
            </a:pathLst>
          </a:custGeom>
          <a:solidFill>
            <a:schemeClr val="lt1"/>
          </a:solidFill>
          <a:ln>
            <a:noFill/>
          </a:ln>
          <a:effectLst>
            <a:outerShdw dist="47625" dir="5400000" algn="bl" rotWithShape="0">
              <a:srgbClr val="77C0E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5" name="Google Shape;885;p30"/>
          <p:cNvSpPr/>
          <p:nvPr/>
        </p:nvSpPr>
        <p:spPr>
          <a:xfrm flipH="1">
            <a:off x="7994628" y="4052249"/>
            <a:ext cx="1177523" cy="1118823"/>
          </a:xfrm>
          <a:custGeom>
            <a:avLst/>
            <a:gdLst/>
            <a:ahLst/>
            <a:cxnLst/>
            <a:rect l="l" t="t" r="r" b="b"/>
            <a:pathLst>
              <a:path w="50832" h="48298" extrusionOk="0">
                <a:moveTo>
                  <a:pt x="5900" y="0"/>
                </a:moveTo>
                <a:lnTo>
                  <a:pt x="5107" y="39"/>
                </a:lnTo>
                <a:lnTo>
                  <a:pt x="4353" y="117"/>
                </a:lnTo>
                <a:lnTo>
                  <a:pt x="3618" y="213"/>
                </a:lnTo>
                <a:lnTo>
                  <a:pt x="2941" y="329"/>
                </a:lnTo>
                <a:lnTo>
                  <a:pt x="2322" y="465"/>
                </a:lnTo>
                <a:lnTo>
                  <a:pt x="1780" y="581"/>
                </a:lnTo>
                <a:lnTo>
                  <a:pt x="1026" y="793"/>
                </a:lnTo>
                <a:lnTo>
                  <a:pt x="736" y="890"/>
                </a:lnTo>
                <a:lnTo>
                  <a:pt x="736" y="27679"/>
                </a:lnTo>
                <a:lnTo>
                  <a:pt x="1" y="27717"/>
                </a:lnTo>
                <a:lnTo>
                  <a:pt x="1" y="48297"/>
                </a:lnTo>
                <a:lnTo>
                  <a:pt x="50406" y="48297"/>
                </a:lnTo>
                <a:lnTo>
                  <a:pt x="50502" y="47562"/>
                </a:lnTo>
                <a:lnTo>
                  <a:pt x="50599" y="46847"/>
                </a:lnTo>
                <a:lnTo>
                  <a:pt x="50676" y="46131"/>
                </a:lnTo>
                <a:lnTo>
                  <a:pt x="50734" y="45415"/>
                </a:lnTo>
                <a:lnTo>
                  <a:pt x="50792" y="44719"/>
                </a:lnTo>
                <a:lnTo>
                  <a:pt x="50812" y="44023"/>
                </a:lnTo>
                <a:lnTo>
                  <a:pt x="50831" y="43346"/>
                </a:lnTo>
                <a:lnTo>
                  <a:pt x="50831" y="42669"/>
                </a:lnTo>
                <a:lnTo>
                  <a:pt x="50792" y="41992"/>
                </a:lnTo>
                <a:lnTo>
                  <a:pt x="50754" y="41353"/>
                </a:lnTo>
                <a:lnTo>
                  <a:pt x="50696" y="40715"/>
                </a:lnTo>
                <a:lnTo>
                  <a:pt x="50618" y="40077"/>
                </a:lnTo>
                <a:lnTo>
                  <a:pt x="50522" y="39477"/>
                </a:lnTo>
                <a:lnTo>
                  <a:pt x="50406" y="38878"/>
                </a:lnTo>
                <a:lnTo>
                  <a:pt x="50270" y="38297"/>
                </a:lnTo>
                <a:lnTo>
                  <a:pt x="50115" y="37717"/>
                </a:lnTo>
                <a:lnTo>
                  <a:pt x="49941" y="37176"/>
                </a:lnTo>
                <a:lnTo>
                  <a:pt x="49748" y="36634"/>
                </a:lnTo>
                <a:lnTo>
                  <a:pt x="49516" y="36112"/>
                </a:lnTo>
                <a:lnTo>
                  <a:pt x="49284" y="35609"/>
                </a:lnTo>
                <a:lnTo>
                  <a:pt x="49032" y="35125"/>
                </a:lnTo>
                <a:lnTo>
                  <a:pt x="48742" y="34680"/>
                </a:lnTo>
                <a:lnTo>
                  <a:pt x="48433" y="34236"/>
                </a:lnTo>
                <a:lnTo>
                  <a:pt x="48123" y="33810"/>
                </a:lnTo>
                <a:lnTo>
                  <a:pt x="47775" y="33404"/>
                </a:lnTo>
                <a:lnTo>
                  <a:pt x="47408" y="33036"/>
                </a:lnTo>
                <a:lnTo>
                  <a:pt x="47001" y="32669"/>
                </a:lnTo>
                <a:lnTo>
                  <a:pt x="46595" y="32340"/>
                </a:lnTo>
                <a:lnTo>
                  <a:pt x="46150" y="32031"/>
                </a:lnTo>
                <a:lnTo>
                  <a:pt x="45686" y="31760"/>
                </a:lnTo>
                <a:lnTo>
                  <a:pt x="45203" y="31489"/>
                </a:lnTo>
                <a:lnTo>
                  <a:pt x="44680" y="31257"/>
                </a:lnTo>
                <a:lnTo>
                  <a:pt x="44371" y="31141"/>
                </a:lnTo>
                <a:lnTo>
                  <a:pt x="44061" y="31025"/>
                </a:lnTo>
                <a:lnTo>
                  <a:pt x="43462" y="30851"/>
                </a:lnTo>
                <a:lnTo>
                  <a:pt x="42843" y="30715"/>
                </a:lnTo>
                <a:lnTo>
                  <a:pt x="42224" y="30619"/>
                </a:lnTo>
                <a:lnTo>
                  <a:pt x="41624" y="30541"/>
                </a:lnTo>
                <a:lnTo>
                  <a:pt x="41044" y="30503"/>
                </a:lnTo>
                <a:lnTo>
                  <a:pt x="39980" y="30503"/>
                </a:lnTo>
                <a:lnTo>
                  <a:pt x="39497" y="30522"/>
                </a:lnTo>
                <a:lnTo>
                  <a:pt x="39052" y="30561"/>
                </a:lnTo>
                <a:lnTo>
                  <a:pt x="38336" y="30657"/>
                </a:lnTo>
                <a:lnTo>
                  <a:pt x="37872" y="30735"/>
                </a:lnTo>
                <a:lnTo>
                  <a:pt x="37698" y="30754"/>
                </a:lnTo>
                <a:lnTo>
                  <a:pt x="37737" y="30425"/>
                </a:lnTo>
                <a:lnTo>
                  <a:pt x="37737" y="30058"/>
                </a:lnTo>
                <a:lnTo>
                  <a:pt x="37717" y="29613"/>
                </a:lnTo>
                <a:lnTo>
                  <a:pt x="37679" y="29361"/>
                </a:lnTo>
                <a:lnTo>
                  <a:pt x="37640" y="29091"/>
                </a:lnTo>
                <a:lnTo>
                  <a:pt x="37582" y="28839"/>
                </a:lnTo>
                <a:lnTo>
                  <a:pt x="37485" y="28588"/>
                </a:lnTo>
                <a:lnTo>
                  <a:pt x="37388" y="28317"/>
                </a:lnTo>
                <a:lnTo>
                  <a:pt x="37253" y="28085"/>
                </a:lnTo>
                <a:lnTo>
                  <a:pt x="37098" y="27853"/>
                </a:lnTo>
                <a:lnTo>
                  <a:pt x="36905" y="27640"/>
                </a:lnTo>
                <a:lnTo>
                  <a:pt x="36692" y="27447"/>
                </a:lnTo>
                <a:lnTo>
                  <a:pt x="36460" y="27311"/>
                </a:lnTo>
                <a:lnTo>
                  <a:pt x="36209" y="27195"/>
                </a:lnTo>
                <a:lnTo>
                  <a:pt x="35938" y="27098"/>
                </a:lnTo>
                <a:lnTo>
                  <a:pt x="35648" y="27040"/>
                </a:lnTo>
                <a:lnTo>
                  <a:pt x="35377" y="27021"/>
                </a:lnTo>
                <a:lnTo>
                  <a:pt x="35106" y="27002"/>
                </a:lnTo>
                <a:lnTo>
                  <a:pt x="34835" y="27002"/>
                </a:lnTo>
                <a:lnTo>
                  <a:pt x="34352" y="27040"/>
                </a:lnTo>
                <a:lnTo>
                  <a:pt x="33946" y="27098"/>
                </a:lnTo>
                <a:lnTo>
                  <a:pt x="33675" y="27156"/>
                </a:lnTo>
                <a:lnTo>
                  <a:pt x="33578" y="27176"/>
                </a:lnTo>
                <a:lnTo>
                  <a:pt x="33617" y="26944"/>
                </a:lnTo>
                <a:lnTo>
                  <a:pt x="33655" y="26286"/>
                </a:lnTo>
                <a:lnTo>
                  <a:pt x="33675" y="25822"/>
                </a:lnTo>
                <a:lnTo>
                  <a:pt x="33675" y="25300"/>
                </a:lnTo>
                <a:lnTo>
                  <a:pt x="33655" y="24719"/>
                </a:lnTo>
                <a:lnTo>
                  <a:pt x="33617" y="24081"/>
                </a:lnTo>
                <a:lnTo>
                  <a:pt x="33520" y="23404"/>
                </a:lnTo>
                <a:lnTo>
                  <a:pt x="33385" y="22708"/>
                </a:lnTo>
                <a:lnTo>
                  <a:pt x="33307" y="22340"/>
                </a:lnTo>
                <a:lnTo>
                  <a:pt x="33191" y="21992"/>
                </a:lnTo>
                <a:lnTo>
                  <a:pt x="33095" y="21625"/>
                </a:lnTo>
                <a:lnTo>
                  <a:pt x="32959" y="21277"/>
                </a:lnTo>
                <a:lnTo>
                  <a:pt x="32804" y="20909"/>
                </a:lnTo>
                <a:lnTo>
                  <a:pt x="32650" y="20561"/>
                </a:lnTo>
                <a:lnTo>
                  <a:pt x="32456" y="20213"/>
                </a:lnTo>
                <a:lnTo>
                  <a:pt x="32263" y="19865"/>
                </a:lnTo>
                <a:lnTo>
                  <a:pt x="32050" y="19536"/>
                </a:lnTo>
                <a:lnTo>
                  <a:pt x="31799" y="19207"/>
                </a:lnTo>
                <a:lnTo>
                  <a:pt x="31528" y="18897"/>
                </a:lnTo>
                <a:lnTo>
                  <a:pt x="31238" y="18588"/>
                </a:lnTo>
                <a:lnTo>
                  <a:pt x="30948" y="18298"/>
                </a:lnTo>
                <a:lnTo>
                  <a:pt x="30619" y="18046"/>
                </a:lnTo>
                <a:lnTo>
                  <a:pt x="30290" y="17814"/>
                </a:lnTo>
                <a:lnTo>
                  <a:pt x="29961" y="17602"/>
                </a:lnTo>
                <a:lnTo>
                  <a:pt x="29613" y="17408"/>
                </a:lnTo>
                <a:lnTo>
                  <a:pt x="29246" y="17253"/>
                </a:lnTo>
                <a:lnTo>
                  <a:pt x="28897" y="17118"/>
                </a:lnTo>
                <a:lnTo>
                  <a:pt x="28530" y="16983"/>
                </a:lnTo>
                <a:lnTo>
                  <a:pt x="28162" y="16886"/>
                </a:lnTo>
                <a:lnTo>
                  <a:pt x="27795" y="16809"/>
                </a:lnTo>
                <a:lnTo>
                  <a:pt x="27427" y="16731"/>
                </a:lnTo>
                <a:lnTo>
                  <a:pt x="27060" y="16673"/>
                </a:lnTo>
                <a:lnTo>
                  <a:pt x="26712" y="16634"/>
                </a:lnTo>
                <a:lnTo>
                  <a:pt x="26344" y="16615"/>
                </a:lnTo>
                <a:lnTo>
                  <a:pt x="25667" y="16596"/>
                </a:lnTo>
                <a:lnTo>
                  <a:pt x="25010" y="16615"/>
                </a:lnTo>
                <a:lnTo>
                  <a:pt x="24410" y="16654"/>
                </a:lnTo>
                <a:lnTo>
                  <a:pt x="23868" y="16731"/>
                </a:lnTo>
                <a:lnTo>
                  <a:pt x="23385" y="16789"/>
                </a:lnTo>
                <a:lnTo>
                  <a:pt x="22998" y="16867"/>
                </a:lnTo>
                <a:lnTo>
                  <a:pt x="22708" y="16944"/>
                </a:lnTo>
                <a:lnTo>
                  <a:pt x="22476" y="17002"/>
                </a:lnTo>
                <a:lnTo>
                  <a:pt x="22476" y="17002"/>
                </a:lnTo>
                <a:lnTo>
                  <a:pt x="22534" y="16809"/>
                </a:lnTo>
                <a:lnTo>
                  <a:pt x="22669" y="16325"/>
                </a:lnTo>
                <a:lnTo>
                  <a:pt x="22747" y="15977"/>
                </a:lnTo>
                <a:lnTo>
                  <a:pt x="22805" y="15590"/>
                </a:lnTo>
                <a:lnTo>
                  <a:pt x="22882" y="15165"/>
                </a:lnTo>
                <a:lnTo>
                  <a:pt x="22921" y="14720"/>
                </a:lnTo>
                <a:lnTo>
                  <a:pt x="22940" y="14255"/>
                </a:lnTo>
                <a:lnTo>
                  <a:pt x="22921" y="13772"/>
                </a:lnTo>
                <a:lnTo>
                  <a:pt x="22882" y="13288"/>
                </a:lnTo>
                <a:lnTo>
                  <a:pt x="22824" y="13056"/>
                </a:lnTo>
                <a:lnTo>
                  <a:pt x="22766" y="12824"/>
                </a:lnTo>
                <a:lnTo>
                  <a:pt x="22708" y="12592"/>
                </a:lnTo>
                <a:lnTo>
                  <a:pt x="22611" y="12379"/>
                </a:lnTo>
                <a:lnTo>
                  <a:pt x="22515" y="12167"/>
                </a:lnTo>
                <a:lnTo>
                  <a:pt x="22399" y="11954"/>
                </a:lnTo>
                <a:lnTo>
                  <a:pt x="22263" y="11760"/>
                </a:lnTo>
                <a:lnTo>
                  <a:pt x="22108" y="11586"/>
                </a:lnTo>
                <a:lnTo>
                  <a:pt x="21934" y="11412"/>
                </a:lnTo>
                <a:lnTo>
                  <a:pt x="21741" y="11257"/>
                </a:lnTo>
                <a:lnTo>
                  <a:pt x="21547" y="11122"/>
                </a:lnTo>
                <a:lnTo>
                  <a:pt x="21335" y="11006"/>
                </a:lnTo>
                <a:lnTo>
                  <a:pt x="21141" y="10929"/>
                </a:lnTo>
                <a:lnTo>
                  <a:pt x="20929" y="10851"/>
                </a:lnTo>
                <a:lnTo>
                  <a:pt x="20735" y="10793"/>
                </a:lnTo>
                <a:lnTo>
                  <a:pt x="20522" y="10755"/>
                </a:lnTo>
                <a:lnTo>
                  <a:pt x="20329" y="10716"/>
                </a:lnTo>
                <a:lnTo>
                  <a:pt x="19923" y="10716"/>
                </a:lnTo>
                <a:lnTo>
                  <a:pt x="19729" y="10735"/>
                </a:lnTo>
                <a:lnTo>
                  <a:pt x="19362" y="10793"/>
                </a:lnTo>
                <a:lnTo>
                  <a:pt x="18994" y="10890"/>
                </a:lnTo>
                <a:lnTo>
                  <a:pt x="18646" y="11025"/>
                </a:lnTo>
                <a:lnTo>
                  <a:pt x="18337" y="11161"/>
                </a:lnTo>
                <a:lnTo>
                  <a:pt x="18047" y="11315"/>
                </a:lnTo>
                <a:lnTo>
                  <a:pt x="17795" y="11470"/>
                </a:lnTo>
                <a:lnTo>
                  <a:pt x="17582" y="11625"/>
                </a:lnTo>
                <a:lnTo>
                  <a:pt x="17292" y="11857"/>
                </a:lnTo>
                <a:lnTo>
                  <a:pt x="17176" y="11954"/>
                </a:lnTo>
                <a:lnTo>
                  <a:pt x="17215" y="11857"/>
                </a:lnTo>
                <a:lnTo>
                  <a:pt x="17292" y="11644"/>
                </a:lnTo>
                <a:lnTo>
                  <a:pt x="17370" y="11315"/>
                </a:lnTo>
                <a:lnTo>
                  <a:pt x="17408" y="11103"/>
                </a:lnTo>
                <a:lnTo>
                  <a:pt x="17428" y="10890"/>
                </a:lnTo>
                <a:lnTo>
                  <a:pt x="17447" y="10677"/>
                </a:lnTo>
                <a:lnTo>
                  <a:pt x="17447" y="10445"/>
                </a:lnTo>
                <a:lnTo>
                  <a:pt x="17428" y="10213"/>
                </a:lnTo>
                <a:lnTo>
                  <a:pt x="17370" y="9981"/>
                </a:lnTo>
                <a:lnTo>
                  <a:pt x="17292" y="9749"/>
                </a:lnTo>
                <a:lnTo>
                  <a:pt x="17176" y="9517"/>
                </a:lnTo>
                <a:lnTo>
                  <a:pt x="17021" y="9323"/>
                </a:lnTo>
                <a:lnTo>
                  <a:pt x="16828" y="9130"/>
                </a:lnTo>
                <a:lnTo>
                  <a:pt x="16577" y="8956"/>
                </a:lnTo>
                <a:lnTo>
                  <a:pt x="16325" y="8820"/>
                </a:lnTo>
                <a:lnTo>
                  <a:pt x="16074" y="8724"/>
                </a:lnTo>
                <a:lnTo>
                  <a:pt x="15842" y="8666"/>
                </a:lnTo>
                <a:lnTo>
                  <a:pt x="15610" y="8646"/>
                </a:lnTo>
                <a:lnTo>
                  <a:pt x="15397" y="8646"/>
                </a:lnTo>
                <a:lnTo>
                  <a:pt x="15184" y="8685"/>
                </a:lnTo>
                <a:lnTo>
                  <a:pt x="14991" y="8724"/>
                </a:lnTo>
                <a:lnTo>
                  <a:pt x="14797" y="8782"/>
                </a:lnTo>
                <a:lnTo>
                  <a:pt x="14642" y="8840"/>
                </a:lnTo>
                <a:lnTo>
                  <a:pt x="14372" y="8975"/>
                </a:lnTo>
                <a:lnTo>
                  <a:pt x="14198" y="9091"/>
                </a:lnTo>
                <a:lnTo>
                  <a:pt x="14140" y="9130"/>
                </a:lnTo>
                <a:lnTo>
                  <a:pt x="14178" y="8956"/>
                </a:lnTo>
                <a:lnTo>
                  <a:pt x="14198" y="8782"/>
                </a:lnTo>
                <a:lnTo>
                  <a:pt x="14198" y="8550"/>
                </a:lnTo>
                <a:lnTo>
                  <a:pt x="14178" y="8434"/>
                </a:lnTo>
                <a:lnTo>
                  <a:pt x="14140" y="8317"/>
                </a:lnTo>
                <a:lnTo>
                  <a:pt x="14101" y="8201"/>
                </a:lnTo>
                <a:lnTo>
                  <a:pt x="14023" y="8066"/>
                </a:lnTo>
                <a:lnTo>
                  <a:pt x="13946" y="7969"/>
                </a:lnTo>
                <a:lnTo>
                  <a:pt x="13849" y="7853"/>
                </a:lnTo>
                <a:lnTo>
                  <a:pt x="13714" y="7757"/>
                </a:lnTo>
                <a:lnTo>
                  <a:pt x="13540" y="7679"/>
                </a:lnTo>
                <a:lnTo>
                  <a:pt x="13424" y="7621"/>
                </a:lnTo>
                <a:lnTo>
                  <a:pt x="13308" y="7602"/>
                </a:lnTo>
                <a:lnTo>
                  <a:pt x="13095" y="7563"/>
                </a:lnTo>
                <a:lnTo>
                  <a:pt x="12902" y="7582"/>
                </a:lnTo>
                <a:lnTo>
                  <a:pt x="12747" y="7621"/>
                </a:lnTo>
                <a:lnTo>
                  <a:pt x="12612" y="7679"/>
                </a:lnTo>
                <a:lnTo>
                  <a:pt x="12515" y="7737"/>
                </a:lnTo>
                <a:lnTo>
                  <a:pt x="12437" y="7795"/>
                </a:lnTo>
                <a:lnTo>
                  <a:pt x="12476" y="7602"/>
                </a:lnTo>
                <a:lnTo>
                  <a:pt x="12573" y="7080"/>
                </a:lnTo>
                <a:lnTo>
                  <a:pt x="12592" y="6712"/>
                </a:lnTo>
                <a:lnTo>
                  <a:pt x="12631" y="6287"/>
                </a:lnTo>
                <a:lnTo>
                  <a:pt x="12631" y="5822"/>
                </a:lnTo>
                <a:lnTo>
                  <a:pt x="12592" y="5319"/>
                </a:lnTo>
                <a:lnTo>
                  <a:pt x="12534" y="4797"/>
                </a:lnTo>
                <a:lnTo>
                  <a:pt x="12476" y="4526"/>
                </a:lnTo>
                <a:lnTo>
                  <a:pt x="12418" y="4256"/>
                </a:lnTo>
                <a:lnTo>
                  <a:pt x="12341" y="3966"/>
                </a:lnTo>
                <a:lnTo>
                  <a:pt x="12244" y="3695"/>
                </a:lnTo>
                <a:lnTo>
                  <a:pt x="12147" y="3405"/>
                </a:lnTo>
                <a:lnTo>
                  <a:pt x="12031" y="3134"/>
                </a:lnTo>
                <a:lnTo>
                  <a:pt x="11877" y="2863"/>
                </a:lnTo>
                <a:lnTo>
                  <a:pt x="11722" y="2592"/>
                </a:lnTo>
                <a:lnTo>
                  <a:pt x="11548" y="2321"/>
                </a:lnTo>
                <a:lnTo>
                  <a:pt x="11354" y="2070"/>
                </a:lnTo>
                <a:lnTo>
                  <a:pt x="11142" y="1819"/>
                </a:lnTo>
                <a:lnTo>
                  <a:pt x="10890" y="1567"/>
                </a:lnTo>
                <a:lnTo>
                  <a:pt x="10639" y="1335"/>
                </a:lnTo>
                <a:lnTo>
                  <a:pt x="10349" y="1103"/>
                </a:lnTo>
                <a:lnTo>
                  <a:pt x="10039" y="890"/>
                </a:lnTo>
                <a:lnTo>
                  <a:pt x="9710" y="716"/>
                </a:lnTo>
                <a:lnTo>
                  <a:pt x="9381" y="561"/>
                </a:lnTo>
                <a:lnTo>
                  <a:pt x="9014" y="426"/>
                </a:lnTo>
                <a:lnTo>
                  <a:pt x="8646" y="310"/>
                </a:lnTo>
                <a:lnTo>
                  <a:pt x="8279" y="213"/>
                </a:lnTo>
                <a:lnTo>
                  <a:pt x="7892" y="136"/>
                </a:lnTo>
                <a:lnTo>
                  <a:pt x="7505" y="78"/>
                </a:lnTo>
                <a:lnTo>
                  <a:pt x="7099" y="39"/>
                </a:lnTo>
                <a:lnTo>
                  <a:pt x="6712" y="20"/>
                </a:lnTo>
                <a:lnTo>
                  <a:pt x="6306" y="0"/>
                </a:lnTo>
                <a:close/>
              </a:path>
            </a:pathLst>
          </a:custGeom>
          <a:solidFill>
            <a:schemeClr val="lt1"/>
          </a:solidFill>
          <a:ln>
            <a:noFill/>
          </a:ln>
          <a:effectLst>
            <a:outerShdw dist="57150" dir="1044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6" name="Google Shape;886;p30"/>
          <p:cNvSpPr/>
          <p:nvPr/>
        </p:nvSpPr>
        <p:spPr>
          <a:xfrm>
            <a:off x="-41614" y="3951723"/>
            <a:ext cx="1776236" cy="1274598"/>
          </a:xfrm>
          <a:custGeom>
            <a:avLst/>
            <a:gdLst/>
            <a:ahLst/>
            <a:cxnLst/>
            <a:rect l="l" t="t" r="r" b="b"/>
            <a:pathLst>
              <a:path w="57872" h="41528" extrusionOk="0">
                <a:moveTo>
                  <a:pt x="6016" y="0"/>
                </a:moveTo>
                <a:lnTo>
                  <a:pt x="5571" y="20"/>
                </a:lnTo>
                <a:lnTo>
                  <a:pt x="5146" y="58"/>
                </a:lnTo>
                <a:lnTo>
                  <a:pt x="4720" y="136"/>
                </a:lnTo>
                <a:lnTo>
                  <a:pt x="4295" y="213"/>
                </a:lnTo>
                <a:lnTo>
                  <a:pt x="3869" y="310"/>
                </a:lnTo>
                <a:lnTo>
                  <a:pt x="3482" y="406"/>
                </a:lnTo>
                <a:lnTo>
                  <a:pt x="3095" y="523"/>
                </a:lnTo>
                <a:lnTo>
                  <a:pt x="2360" y="774"/>
                </a:lnTo>
                <a:lnTo>
                  <a:pt x="1703" y="1045"/>
                </a:lnTo>
                <a:lnTo>
                  <a:pt x="1122" y="1316"/>
                </a:lnTo>
                <a:lnTo>
                  <a:pt x="658" y="1548"/>
                </a:lnTo>
                <a:lnTo>
                  <a:pt x="310" y="1741"/>
                </a:lnTo>
                <a:lnTo>
                  <a:pt x="1" y="1934"/>
                </a:lnTo>
                <a:lnTo>
                  <a:pt x="1" y="10155"/>
                </a:lnTo>
                <a:lnTo>
                  <a:pt x="310" y="41527"/>
                </a:lnTo>
                <a:lnTo>
                  <a:pt x="57871" y="41527"/>
                </a:lnTo>
                <a:lnTo>
                  <a:pt x="57852" y="41257"/>
                </a:lnTo>
                <a:lnTo>
                  <a:pt x="57794" y="40947"/>
                </a:lnTo>
                <a:lnTo>
                  <a:pt x="57717" y="40522"/>
                </a:lnTo>
                <a:lnTo>
                  <a:pt x="57601" y="40038"/>
                </a:lnTo>
                <a:lnTo>
                  <a:pt x="57465" y="39477"/>
                </a:lnTo>
                <a:lnTo>
                  <a:pt x="57272" y="38858"/>
                </a:lnTo>
                <a:lnTo>
                  <a:pt x="57020" y="38201"/>
                </a:lnTo>
                <a:lnTo>
                  <a:pt x="56885" y="37872"/>
                </a:lnTo>
                <a:lnTo>
                  <a:pt x="56730" y="37524"/>
                </a:lnTo>
                <a:lnTo>
                  <a:pt x="56556" y="37195"/>
                </a:lnTo>
                <a:lnTo>
                  <a:pt x="56382" y="36847"/>
                </a:lnTo>
                <a:lnTo>
                  <a:pt x="56169" y="36518"/>
                </a:lnTo>
                <a:lnTo>
                  <a:pt x="55957" y="36189"/>
                </a:lnTo>
                <a:lnTo>
                  <a:pt x="55725" y="35860"/>
                </a:lnTo>
                <a:lnTo>
                  <a:pt x="55473" y="35551"/>
                </a:lnTo>
                <a:lnTo>
                  <a:pt x="55202" y="35241"/>
                </a:lnTo>
                <a:lnTo>
                  <a:pt x="54912" y="34951"/>
                </a:lnTo>
                <a:lnTo>
                  <a:pt x="54603" y="34680"/>
                </a:lnTo>
                <a:lnTo>
                  <a:pt x="54274" y="34429"/>
                </a:lnTo>
                <a:lnTo>
                  <a:pt x="53926" y="34177"/>
                </a:lnTo>
                <a:lnTo>
                  <a:pt x="53539" y="33965"/>
                </a:lnTo>
                <a:lnTo>
                  <a:pt x="53152" y="33771"/>
                </a:lnTo>
                <a:lnTo>
                  <a:pt x="52727" y="33597"/>
                </a:lnTo>
                <a:lnTo>
                  <a:pt x="52301" y="33442"/>
                </a:lnTo>
                <a:lnTo>
                  <a:pt x="51895" y="33326"/>
                </a:lnTo>
                <a:lnTo>
                  <a:pt x="51489" y="33230"/>
                </a:lnTo>
                <a:lnTo>
                  <a:pt x="51082" y="33172"/>
                </a:lnTo>
                <a:lnTo>
                  <a:pt x="50696" y="33114"/>
                </a:lnTo>
                <a:lnTo>
                  <a:pt x="50328" y="33075"/>
                </a:lnTo>
                <a:lnTo>
                  <a:pt x="49612" y="33075"/>
                </a:lnTo>
                <a:lnTo>
                  <a:pt x="49264" y="33114"/>
                </a:lnTo>
                <a:lnTo>
                  <a:pt x="48936" y="33152"/>
                </a:lnTo>
                <a:lnTo>
                  <a:pt x="48607" y="33191"/>
                </a:lnTo>
                <a:lnTo>
                  <a:pt x="48297" y="33249"/>
                </a:lnTo>
                <a:lnTo>
                  <a:pt x="48007" y="33326"/>
                </a:lnTo>
                <a:lnTo>
                  <a:pt x="47717" y="33423"/>
                </a:lnTo>
                <a:lnTo>
                  <a:pt x="47195" y="33597"/>
                </a:lnTo>
                <a:lnTo>
                  <a:pt x="46711" y="33810"/>
                </a:lnTo>
                <a:lnTo>
                  <a:pt x="46305" y="34042"/>
                </a:lnTo>
                <a:lnTo>
                  <a:pt x="45938" y="34255"/>
                </a:lnTo>
                <a:lnTo>
                  <a:pt x="45647" y="34448"/>
                </a:lnTo>
                <a:lnTo>
                  <a:pt x="45396" y="34622"/>
                </a:lnTo>
                <a:lnTo>
                  <a:pt x="45222" y="34758"/>
                </a:lnTo>
                <a:lnTo>
                  <a:pt x="45087" y="34893"/>
                </a:lnTo>
                <a:lnTo>
                  <a:pt x="45125" y="34738"/>
                </a:lnTo>
                <a:lnTo>
                  <a:pt x="45183" y="34332"/>
                </a:lnTo>
                <a:lnTo>
                  <a:pt x="45222" y="34061"/>
                </a:lnTo>
                <a:lnTo>
                  <a:pt x="45241" y="33733"/>
                </a:lnTo>
                <a:lnTo>
                  <a:pt x="45241" y="33384"/>
                </a:lnTo>
                <a:lnTo>
                  <a:pt x="45203" y="33017"/>
                </a:lnTo>
                <a:lnTo>
                  <a:pt x="45145" y="32630"/>
                </a:lnTo>
                <a:lnTo>
                  <a:pt x="45048" y="32243"/>
                </a:lnTo>
                <a:lnTo>
                  <a:pt x="44990" y="32050"/>
                </a:lnTo>
                <a:lnTo>
                  <a:pt x="44912" y="31856"/>
                </a:lnTo>
                <a:lnTo>
                  <a:pt x="44816" y="31663"/>
                </a:lnTo>
                <a:lnTo>
                  <a:pt x="44719" y="31470"/>
                </a:lnTo>
                <a:lnTo>
                  <a:pt x="44603" y="31295"/>
                </a:lnTo>
                <a:lnTo>
                  <a:pt x="44448" y="31121"/>
                </a:lnTo>
                <a:lnTo>
                  <a:pt x="44313" y="30947"/>
                </a:lnTo>
                <a:lnTo>
                  <a:pt x="44139" y="30793"/>
                </a:lnTo>
                <a:lnTo>
                  <a:pt x="43945" y="30638"/>
                </a:lnTo>
                <a:lnTo>
                  <a:pt x="43733" y="30483"/>
                </a:lnTo>
                <a:lnTo>
                  <a:pt x="43520" y="30348"/>
                </a:lnTo>
                <a:lnTo>
                  <a:pt x="43268" y="30232"/>
                </a:lnTo>
                <a:lnTo>
                  <a:pt x="43017" y="30135"/>
                </a:lnTo>
                <a:lnTo>
                  <a:pt x="42765" y="30038"/>
                </a:lnTo>
                <a:lnTo>
                  <a:pt x="42514" y="29980"/>
                </a:lnTo>
                <a:lnTo>
                  <a:pt x="42263" y="29922"/>
                </a:lnTo>
                <a:lnTo>
                  <a:pt x="42030" y="29884"/>
                </a:lnTo>
                <a:lnTo>
                  <a:pt x="41798" y="29864"/>
                </a:lnTo>
                <a:lnTo>
                  <a:pt x="41566" y="29845"/>
                </a:lnTo>
                <a:lnTo>
                  <a:pt x="41354" y="29845"/>
                </a:lnTo>
                <a:lnTo>
                  <a:pt x="40928" y="29884"/>
                </a:lnTo>
                <a:lnTo>
                  <a:pt x="40541" y="29942"/>
                </a:lnTo>
                <a:lnTo>
                  <a:pt x="40174" y="30038"/>
                </a:lnTo>
                <a:lnTo>
                  <a:pt x="39826" y="30174"/>
                </a:lnTo>
                <a:lnTo>
                  <a:pt x="39516" y="30290"/>
                </a:lnTo>
                <a:lnTo>
                  <a:pt x="39245" y="30444"/>
                </a:lnTo>
                <a:lnTo>
                  <a:pt x="39013" y="30580"/>
                </a:lnTo>
                <a:lnTo>
                  <a:pt x="38820" y="30715"/>
                </a:lnTo>
                <a:lnTo>
                  <a:pt x="38549" y="30928"/>
                </a:lnTo>
                <a:lnTo>
                  <a:pt x="38452" y="31005"/>
                </a:lnTo>
                <a:lnTo>
                  <a:pt x="38452" y="31005"/>
                </a:lnTo>
                <a:lnTo>
                  <a:pt x="38491" y="30599"/>
                </a:lnTo>
                <a:lnTo>
                  <a:pt x="38530" y="30116"/>
                </a:lnTo>
                <a:lnTo>
                  <a:pt x="38549" y="29497"/>
                </a:lnTo>
                <a:lnTo>
                  <a:pt x="38510" y="28742"/>
                </a:lnTo>
                <a:lnTo>
                  <a:pt x="38491" y="28336"/>
                </a:lnTo>
                <a:lnTo>
                  <a:pt x="38433" y="27891"/>
                </a:lnTo>
                <a:lnTo>
                  <a:pt x="38375" y="27427"/>
                </a:lnTo>
                <a:lnTo>
                  <a:pt x="38298" y="26944"/>
                </a:lnTo>
                <a:lnTo>
                  <a:pt x="38181" y="26441"/>
                </a:lnTo>
                <a:lnTo>
                  <a:pt x="38046" y="25938"/>
                </a:lnTo>
                <a:lnTo>
                  <a:pt x="37891" y="25435"/>
                </a:lnTo>
                <a:lnTo>
                  <a:pt x="37698" y="24913"/>
                </a:lnTo>
                <a:lnTo>
                  <a:pt x="37485" y="24371"/>
                </a:lnTo>
                <a:lnTo>
                  <a:pt x="37234" y="23849"/>
                </a:lnTo>
                <a:lnTo>
                  <a:pt x="36944" y="23327"/>
                </a:lnTo>
                <a:lnTo>
                  <a:pt x="36615" y="22804"/>
                </a:lnTo>
                <a:lnTo>
                  <a:pt x="36247" y="22282"/>
                </a:lnTo>
                <a:lnTo>
                  <a:pt x="35841" y="21779"/>
                </a:lnTo>
                <a:lnTo>
                  <a:pt x="35377" y="21296"/>
                </a:lnTo>
                <a:lnTo>
                  <a:pt x="34874" y="20812"/>
                </a:lnTo>
                <a:lnTo>
                  <a:pt x="34603" y="20580"/>
                </a:lnTo>
                <a:lnTo>
                  <a:pt x="34332" y="20367"/>
                </a:lnTo>
                <a:lnTo>
                  <a:pt x="34042" y="20135"/>
                </a:lnTo>
                <a:lnTo>
                  <a:pt x="33733" y="19922"/>
                </a:lnTo>
                <a:lnTo>
                  <a:pt x="33404" y="19729"/>
                </a:lnTo>
                <a:lnTo>
                  <a:pt x="33075" y="19516"/>
                </a:lnTo>
                <a:lnTo>
                  <a:pt x="32727" y="19323"/>
                </a:lnTo>
                <a:lnTo>
                  <a:pt x="32360" y="19129"/>
                </a:lnTo>
                <a:lnTo>
                  <a:pt x="31973" y="18955"/>
                </a:lnTo>
                <a:lnTo>
                  <a:pt x="31586" y="18781"/>
                </a:lnTo>
                <a:lnTo>
                  <a:pt x="31180" y="18627"/>
                </a:lnTo>
                <a:lnTo>
                  <a:pt x="30754" y="18472"/>
                </a:lnTo>
                <a:lnTo>
                  <a:pt x="30000" y="18220"/>
                </a:lnTo>
                <a:lnTo>
                  <a:pt x="29246" y="18027"/>
                </a:lnTo>
                <a:lnTo>
                  <a:pt x="28530" y="17872"/>
                </a:lnTo>
                <a:lnTo>
                  <a:pt x="27814" y="17775"/>
                </a:lnTo>
                <a:lnTo>
                  <a:pt x="27137" y="17698"/>
                </a:lnTo>
                <a:lnTo>
                  <a:pt x="26480" y="17679"/>
                </a:lnTo>
                <a:lnTo>
                  <a:pt x="25822" y="17679"/>
                </a:lnTo>
                <a:lnTo>
                  <a:pt x="25203" y="17717"/>
                </a:lnTo>
                <a:lnTo>
                  <a:pt x="24603" y="17795"/>
                </a:lnTo>
                <a:lnTo>
                  <a:pt x="24043" y="17892"/>
                </a:lnTo>
                <a:lnTo>
                  <a:pt x="23482" y="18027"/>
                </a:lnTo>
                <a:lnTo>
                  <a:pt x="22940" y="18162"/>
                </a:lnTo>
                <a:lnTo>
                  <a:pt x="22437" y="18336"/>
                </a:lnTo>
                <a:lnTo>
                  <a:pt x="21954" y="18510"/>
                </a:lnTo>
                <a:lnTo>
                  <a:pt x="21489" y="18704"/>
                </a:lnTo>
                <a:lnTo>
                  <a:pt x="21045" y="18917"/>
                </a:lnTo>
                <a:lnTo>
                  <a:pt x="20638" y="19129"/>
                </a:lnTo>
                <a:lnTo>
                  <a:pt x="20252" y="19342"/>
                </a:lnTo>
                <a:lnTo>
                  <a:pt x="19884" y="19574"/>
                </a:lnTo>
                <a:lnTo>
                  <a:pt x="19536" y="19806"/>
                </a:lnTo>
                <a:lnTo>
                  <a:pt x="19226" y="20019"/>
                </a:lnTo>
                <a:lnTo>
                  <a:pt x="18936" y="20232"/>
                </a:lnTo>
                <a:lnTo>
                  <a:pt x="18433" y="20638"/>
                </a:lnTo>
                <a:lnTo>
                  <a:pt x="18047" y="21006"/>
                </a:lnTo>
                <a:lnTo>
                  <a:pt x="17756" y="21276"/>
                </a:lnTo>
                <a:lnTo>
                  <a:pt x="17524" y="21528"/>
                </a:lnTo>
                <a:lnTo>
                  <a:pt x="17640" y="21180"/>
                </a:lnTo>
                <a:lnTo>
                  <a:pt x="17737" y="20754"/>
                </a:lnTo>
                <a:lnTo>
                  <a:pt x="17834" y="20193"/>
                </a:lnTo>
                <a:lnTo>
                  <a:pt x="17950" y="19516"/>
                </a:lnTo>
                <a:lnTo>
                  <a:pt x="17989" y="19149"/>
                </a:lnTo>
                <a:lnTo>
                  <a:pt x="18008" y="18743"/>
                </a:lnTo>
                <a:lnTo>
                  <a:pt x="18047" y="18317"/>
                </a:lnTo>
                <a:lnTo>
                  <a:pt x="18047" y="17892"/>
                </a:lnTo>
                <a:lnTo>
                  <a:pt x="18027" y="17427"/>
                </a:lnTo>
                <a:lnTo>
                  <a:pt x="18008" y="16963"/>
                </a:lnTo>
                <a:lnTo>
                  <a:pt x="17969" y="16480"/>
                </a:lnTo>
                <a:lnTo>
                  <a:pt x="17892" y="15996"/>
                </a:lnTo>
                <a:lnTo>
                  <a:pt x="17795" y="15493"/>
                </a:lnTo>
                <a:lnTo>
                  <a:pt x="17679" y="15010"/>
                </a:lnTo>
                <a:lnTo>
                  <a:pt x="17524" y="14507"/>
                </a:lnTo>
                <a:lnTo>
                  <a:pt x="17331" y="14004"/>
                </a:lnTo>
                <a:lnTo>
                  <a:pt x="17118" y="13501"/>
                </a:lnTo>
                <a:lnTo>
                  <a:pt x="16867" y="12998"/>
                </a:lnTo>
                <a:lnTo>
                  <a:pt x="16577" y="12515"/>
                </a:lnTo>
                <a:lnTo>
                  <a:pt x="16248" y="12031"/>
                </a:lnTo>
                <a:lnTo>
                  <a:pt x="15861" y="11567"/>
                </a:lnTo>
                <a:lnTo>
                  <a:pt x="15435" y="11122"/>
                </a:lnTo>
                <a:lnTo>
                  <a:pt x="15203" y="10909"/>
                </a:lnTo>
                <a:lnTo>
                  <a:pt x="14971" y="10677"/>
                </a:lnTo>
                <a:lnTo>
                  <a:pt x="14720" y="10484"/>
                </a:lnTo>
                <a:lnTo>
                  <a:pt x="14449" y="10271"/>
                </a:lnTo>
                <a:lnTo>
                  <a:pt x="14178" y="10058"/>
                </a:lnTo>
                <a:lnTo>
                  <a:pt x="13888" y="9865"/>
                </a:lnTo>
                <a:lnTo>
                  <a:pt x="13579" y="9671"/>
                </a:lnTo>
                <a:lnTo>
                  <a:pt x="13250" y="9497"/>
                </a:lnTo>
                <a:lnTo>
                  <a:pt x="12747" y="9226"/>
                </a:lnTo>
                <a:lnTo>
                  <a:pt x="12244" y="8994"/>
                </a:lnTo>
                <a:lnTo>
                  <a:pt x="11760" y="8782"/>
                </a:lnTo>
                <a:lnTo>
                  <a:pt x="11258" y="8607"/>
                </a:lnTo>
                <a:lnTo>
                  <a:pt x="11412" y="8279"/>
                </a:lnTo>
                <a:lnTo>
                  <a:pt x="11548" y="7930"/>
                </a:lnTo>
                <a:lnTo>
                  <a:pt x="11664" y="7563"/>
                </a:lnTo>
                <a:lnTo>
                  <a:pt x="11760" y="7176"/>
                </a:lnTo>
                <a:lnTo>
                  <a:pt x="11838" y="6770"/>
                </a:lnTo>
                <a:lnTo>
                  <a:pt x="11896" y="6364"/>
                </a:lnTo>
                <a:lnTo>
                  <a:pt x="11915" y="5919"/>
                </a:lnTo>
                <a:lnTo>
                  <a:pt x="11915" y="5493"/>
                </a:lnTo>
                <a:lnTo>
                  <a:pt x="11896" y="5049"/>
                </a:lnTo>
                <a:lnTo>
                  <a:pt x="11819" y="4604"/>
                </a:lnTo>
                <a:lnTo>
                  <a:pt x="11722" y="4139"/>
                </a:lnTo>
                <a:lnTo>
                  <a:pt x="11567" y="3695"/>
                </a:lnTo>
                <a:lnTo>
                  <a:pt x="11393" y="3250"/>
                </a:lnTo>
                <a:lnTo>
                  <a:pt x="11161" y="2824"/>
                </a:lnTo>
                <a:lnTo>
                  <a:pt x="11025" y="2592"/>
                </a:lnTo>
                <a:lnTo>
                  <a:pt x="10890" y="2379"/>
                </a:lnTo>
                <a:lnTo>
                  <a:pt x="10735" y="2167"/>
                </a:lnTo>
                <a:lnTo>
                  <a:pt x="10561" y="1973"/>
                </a:lnTo>
                <a:lnTo>
                  <a:pt x="10387" y="1760"/>
                </a:lnTo>
                <a:lnTo>
                  <a:pt x="10194" y="1586"/>
                </a:lnTo>
                <a:lnTo>
                  <a:pt x="9826" y="1238"/>
                </a:lnTo>
                <a:lnTo>
                  <a:pt x="9439" y="948"/>
                </a:lnTo>
                <a:lnTo>
                  <a:pt x="9033" y="697"/>
                </a:lnTo>
                <a:lnTo>
                  <a:pt x="8608" y="503"/>
                </a:lnTo>
                <a:lnTo>
                  <a:pt x="8202" y="329"/>
                </a:lnTo>
                <a:lnTo>
                  <a:pt x="7757" y="194"/>
                </a:lnTo>
                <a:lnTo>
                  <a:pt x="7331" y="116"/>
                </a:lnTo>
                <a:lnTo>
                  <a:pt x="6886" y="39"/>
                </a:lnTo>
                <a:lnTo>
                  <a:pt x="6441" y="20"/>
                </a:lnTo>
                <a:lnTo>
                  <a:pt x="6016" y="0"/>
                </a:lnTo>
                <a:close/>
              </a:path>
            </a:pathLst>
          </a:custGeom>
          <a:solidFill>
            <a:schemeClr val="lt1"/>
          </a:solidFill>
          <a:ln>
            <a:noFill/>
          </a:ln>
          <a:effectLst>
            <a:outerShdw dist="5715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7" name="Google Shape;887;p30"/>
          <p:cNvSpPr/>
          <p:nvPr/>
        </p:nvSpPr>
        <p:spPr>
          <a:xfrm>
            <a:off x="5787181" y="292650"/>
            <a:ext cx="138233" cy="208296"/>
          </a:xfrm>
          <a:custGeom>
            <a:avLst/>
            <a:gdLst/>
            <a:ahLst/>
            <a:cxnLst/>
            <a:rect l="l" t="t" r="r" b="b"/>
            <a:pathLst>
              <a:path w="19552" h="29462" extrusionOk="0">
                <a:moveTo>
                  <a:pt x="15990" y="1"/>
                </a:moveTo>
                <a:lnTo>
                  <a:pt x="15145" y="432"/>
                </a:lnTo>
                <a:lnTo>
                  <a:pt x="14281" y="828"/>
                </a:lnTo>
                <a:lnTo>
                  <a:pt x="13418" y="1206"/>
                </a:lnTo>
                <a:lnTo>
                  <a:pt x="12555" y="1547"/>
                </a:lnTo>
                <a:lnTo>
                  <a:pt x="11674" y="1889"/>
                </a:lnTo>
                <a:lnTo>
                  <a:pt x="10792" y="2213"/>
                </a:lnTo>
                <a:lnTo>
                  <a:pt x="9012" y="2842"/>
                </a:lnTo>
                <a:lnTo>
                  <a:pt x="9317" y="3184"/>
                </a:lnTo>
                <a:lnTo>
                  <a:pt x="9623" y="3544"/>
                </a:lnTo>
                <a:lnTo>
                  <a:pt x="9911" y="3922"/>
                </a:lnTo>
                <a:lnTo>
                  <a:pt x="10181" y="4317"/>
                </a:lnTo>
                <a:lnTo>
                  <a:pt x="10415" y="4731"/>
                </a:lnTo>
                <a:lnTo>
                  <a:pt x="10523" y="4929"/>
                </a:lnTo>
                <a:lnTo>
                  <a:pt x="10612" y="5145"/>
                </a:lnTo>
                <a:lnTo>
                  <a:pt x="10702" y="5360"/>
                </a:lnTo>
                <a:lnTo>
                  <a:pt x="10774" y="5594"/>
                </a:lnTo>
                <a:lnTo>
                  <a:pt x="10828" y="5810"/>
                </a:lnTo>
                <a:lnTo>
                  <a:pt x="10864" y="6026"/>
                </a:lnTo>
                <a:lnTo>
                  <a:pt x="10900" y="6296"/>
                </a:lnTo>
                <a:lnTo>
                  <a:pt x="10900" y="6547"/>
                </a:lnTo>
                <a:lnTo>
                  <a:pt x="10882" y="6817"/>
                </a:lnTo>
                <a:lnTo>
                  <a:pt x="10846" y="7069"/>
                </a:lnTo>
                <a:lnTo>
                  <a:pt x="10792" y="7321"/>
                </a:lnTo>
                <a:lnTo>
                  <a:pt x="10720" y="7573"/>
                </a:lnTo>
                <a:lnTo>
                  <a:pt x="10630" y="7806"/>
                </a:lnTo>
                <a:lnTo>
                  <a:pt x="10523" y="8058"/>
                </a:lnTo>
                <a:lnTo>
                  <a:pt x="10397" y="8292"/>
                </a:lnTo>
                <a:lnTo>
                  <a:pt x="10271" y="8508"/>
                </a:lnTo>
                <a:lnTo>
                  <a:pt x="10127" y="8742"/>
                </a:lnTo>
                <a:lnTo>
                  <a:pt x="9965" y="8958"/>
                </a:lnTo>
                <a:lnTo>
                  <a:pt x="9803" y="9155"/>
                </a:lnTo>
                <a:lnTo>
                  <a:pt x="9623" y="9371"/>
                </a:lnTo>
                <a:lnTo>
                  <a:pt x="9443" y="9551"/>
                </a:lnTo>
                <a:lnTo>
                  <a:pt x="9246" y="9731"/>
                </a:lnTo>
                <a:lnTo>
                  <a:pt x="8850" y="10073"/>
                </a:lnTo>
                <a:lnTo>
                  <a:pt x="8436" y="10396"/>
                </a:lnTo>
                <a:lnTo>
                  <a:pt x="8005" y="10702"/>
                </a:lnTo>
                <a:lnTo>
                  <a:pt x="7555" y="10972"/>
                </a:lnTo>
                <a:lnTo>
                  <a:pt x="6656" y="11529"/>
                </a:lnTo>
                <a:lnTo>
                  <a:pt x="6224" y="11817"/>
                </a:lnTo>
                <a:lnTo>
                  <a:pt x="5774" y="12105"/>
                </a:lnTo>
                <a:lnTo>
                  <a:pt x="5361" y="12411"/>
                </a:lnTo>
                <a:lnTo>
                  <a:pt x="4947" y="12735"/>
                </a:lnTo>
                <a:lnTo>
                  <a:pt x="4551" y="13076"/>
                </a:lnTo>
                <a:lnTo>
                  <a:pt x="4174" y="13436"/>
                </a:lnTo>
                <a:lnTo>
                  <a:pt x="3814" y="13814"/>
                </a:lnTo>
                <a:lnTo>
                  <a:pt x="3472" y="14191"/>
                </a:lnTo>
                <a:lnTo>
                  <a:pt x="3148" y="14587"/>
                </a:lnTo>
                <a:lnTo>
                  <a:pt x="2843" y="15001"/>
                </a:lnTo>
                <a:lnTo>
                  <a:pt x="2537" y="15432"/>
                </a:lnTo>
                <a:lnTo>
                  <a:pt x="2267" y="15864"/>
                </a:lnTo>
                <a:lnTo>
                  <a:pt x="1997" y="16314"/>
                </a:lnTo>
                <a:lnTo>
                  <a:pt x="1746" y="16781"/>
                </a:lnTo>
                <a:lnTo>
                  <a:pt x="1530" y="17249"/>
                </a:lnTo>
                <a:lnTo>
                  <a:pt x="1314" y="17734"/>
                </a:lnTo>
                <a:lnTo>
                  <a:pt x="1116" y="18220"/>
                </a:lnTo>
                <a:lnTo>
                  <a:pt x="936" y="18706"/>
                </a:lnTo>
                <a:lnTo>
                  <a:pt x="756" y="19209"/>
                </a:lnTo>
                <a:lnTo>
                  <a:pt x="612" y="19713"/>
                </a:lnTo>
                <a:lnTo>
                  <a:pt x="487" y="20234"/>
                </a:lnTo>
                <a:lnTo>
                  <a:pt x="361" y="20738"/>
                </a:lnTo>
                <a:lnTo>
                  <a:pt x="271" y="21260"/>
                </a:lnTo>
                <a:lnTo>
                  <a:pt x="181" y="21799"/>
                </a:lnTo>
                <a:lnTo>
                  <a:pt x="109" y="22321"/>
                </a:lnTo>
                <a:lnTo>
                  <a:pt x="55" y="22842"/>
                </a:lnTo>
                <a:lnTo>
                  <a:pt x="19" y="23382"/>
                </a:lnTo>
                <a:lnTo>
                  <a:pt x="1" y="23904"/>
                </a:lnTo>
                <a:lnTo>
                  <a:pt x="1" y="24443"/>
                </a:lnTo>
                <a:lnTo>
                  <a:pt x="19" y="24965"/>
                </a:lnTo>
                <a:lnTo>
                  <a:pt x="55" y="25504"/>
                </a:lnTo>
                <a:lnTo>
                  <a:pt x="91" y="26026"/>
                </a:lnTo>
                <a:lnTo>
                  <a:pt x="163" y="26547"/>
                </a:lnTo>
                <a:lnTo>
                  <a:pt x="235" y="27069"/>
                </a:lnTo>
                <a:lnTo>
                  <a:pt x="1386" y="27483"/>
                </a:lnTo>
                <a:lnTo>
                  <a:pt x="2537" y="27860"/>
                </a:lnTo>
                <a:lnTo>
                  <a:pt x="3706" y="28202"/>
                </a:lnTo>
                <a:lnTo>
                  <a:pt x="4875" y="28508"/>
                </a:lnTo>
                <a:lnTo>
                  <a:pt x="6062" y="28796"/>
                </a:lnTo>
                <a:lnTo>
                  <a:pt x="7249" y="29047"/>
                </a:lnTo>
                <a:lnTo>
                  <a:pt x="8436" y="29281"/>
                </a:lnTo>
                <a:lnTo>
                  <a:pt x="9641" y="29461"/>
                </a:lnTo>
                <a:lnTo>
                  <a:pt x="9461" y="29173"/>
                </a:lnTo>
                <a:lnTo>
                  <a:pt x="9281" y="28886"/>
                </a:lnTo>
                <a:lnTo>
                  <a:pt x="9120" y="28580"/>
                </a:lnTo>
                <a:lnTo>
                  <a:pt x="8994" y="28274"/>
                </a:lnTo>
                <a:lnTo>
                  <a:pt x="8850" y="27950"/>
                </a:lnTo>
                <a:lnTo>
                  <a:pt x="8742" y="27627"/>
                </a:lnTo>
                <a:lnTo>
                  <a:pt x="8652" y="27285"/>
                </a:lnTo>
                <a:lnTo>
                  <a:pt x="8562" y="26943"/>
                </a:lnTo>
                <a:lnTo>
                  <a:pt x="8490" y="26619"/>
                </a:lnTo>
                <a:lnTo>
                  <a:pt x="8418" y="26260"/>
                </a:lnTo>
                <a:lnTo>
                  <a:pt x="8382" y="25918"/>
                </a:lnTo>
                <a:lnTo>
                  <a:pt x="8346" y="25576"/>
                </a:lnTo>
                <a:lnTo>
                  <a:pt x="8328" y="25216"/>
                </a:lnTo>
                <a:lnTo>
                  <a:pt x="8328" y="24875"/>
                </a:lnTo>
                <a:lnTo>
                  <a:pt x="8346" y="24515"/>
                </a:lnTo>
                <a:lnTo>
                  <a:pt x="8364" y="24173"/>
                </a:lnTo>
                <a:lnTo>
                  <a:pt x="8400" y="23814"/>
                </a:lnTo>
                <a:lnTo>
                  <a:pt x="8454" y="23472"/>
                </a:lnTo>
                <a:lnTo>
                  <a:pt x="8526" y="23130"/>
                </a:lnTo>
                <a:lnTo>
                  <a:pt x="8598" y="22788"/>
                </a:lnTo>
                <a:lnTo>
                  <a:pt x="8706" y="22465"/>
                </a:lnTo>
                <a:lnTo>
                  <a:pt x="8814" y="22141"/>
                </a:lnTo>
                <a:lnTo>
                  <a:pt x="8922" y="21817"/>
                </a:lnTo>
                <a:lnTo>
                  <a:pt x="9066" y="21493"/>
                </a:lnTo>
                <a:lnTo>
                  <a:pt x="9210" y="21188"/>
                </a:lnTo>
                <a:lnTo>
                  <a:pt x="9371" y="20882"/>
                </a:lnTo>
                <a:lnTo>
                  <a:pt x="9551" y="20594"/>
                </a:lnTo>
                <a:lnTo>
                  <a:pt x="9749" y="20306"/>
                </a:lnTo>
                <a:lnTo>
                  <a:pt x="9947" y="20037"/>
                </a:lnTo>
                <a:lnTo>
                  <a:pt x="10163" y="19785"/>
                </a:lnTo>
                <a:lnTo>
                  <a:pt x="10397" y="19533"/>
                </a:lnTo>
                <a:lnTo>
                  <a:pt x="10648" y="19299"/>
                </a:lnTo>
                <a:lnTo>
                  <a:pt x="10918" y="19065"/>
                </a:lnTo>
                <a:lnTo>
                  <a:pt x="11188" y="18832"/>
                </a:lnTo>
                <a:lnTo>
                  <a:pt x="11476" y="18634"/>
                </a:lnTo>
                <a:lnTo>
                  <a:pt x="11764" y="18436"/>
                </a:lnTo>
                <a:lnTo>
                  <a:pt x="12357" y="18040"/>
                </a:lnTo>
                <a:lnTo>
                  <a:pt x="12969" y="17681"/>
                </a:lnTo>
                <a:lnTo>
                  <a:pt x="14192" y="16961"/>
                </a:lnTo>
                <a:lnTo>
                  <a:pt x="14803" y="16583"/>
                </a:lnTo>
                <a:lnTo>
                  <a:pt x="15091" y="16386"/>
                </a:lnTo>
                <a:lnTo>
                  <a:pt x="15379" y="16170"/>
                </a:lnTo>
                <a:lnTo>
                  <a:pt x="15828" y="15810"/>
                </a:lnTo>
                <a:lnTo>
                  <a:pt x="16260" y="15432"/>
                </a:lnTo>
                <a:lnTo>
                  <a:pt x="16674" y="15019"/>
                </a:lnTo>
                <a:lnTo>
                  <a:pt x="17051" y="14587"/>
                </a:lnTo>
                <a:lnTo>
                  <a:pt x="17411" y="14137"/>
                </a:lnTo>
                <a:lnTo>
                  <a:pt x="17753" y="13670"/>
                </a:lnTo>
                <a:lnTo>
                  <a:pt x="18058" y="13184"/>
                </a:lnTo>
                <a:lnTo>
                  <a:pt x="18346" y="12663"/>
                </a:lnTo>
                <a:lnTo>
                  <a:pt x="18598" y="12159"/>
                </a:lnTo>
                <a:lnTo>
                  <a:pt x="18832" y="11619"/>
                </a:lnTo>
                <a:lnTo>
                  <a:pt x="19030" y="11080"/>
                </a:lnTo>
                <a:lnTo>
                  <a:pt x="19192" y="10522"/>
                </a:lnTo>
                <a:lnTo>
                  <a:pt x="19335" y="9965"/>
                </a:lnTo>
                <a:lnTo>
                  <a:pt x="19443" y="9389"/>
                </a:lnTo>
                <a:lnTo>
                  <a:pt x="19515" y="8814"/>
                </a:lnTo>
                <a:lnTo>
                  <a:pt x="19551" y="8238"/>
                </a:lnTo>
                <a:lnTo>
                  <a:pt x="19551" y="7663"/>
                </a:lnTo>
                <a:lnTo>
                  <a:pt x="19533" y="7087"/>
                </a:lnTo>
                <a:lnTo>
                  <a:pt x="19461" y="6511"/>
                </a:lnTo>
                <a:lnTo>
                  <a:pt x="19371" y="5936"/>
                </a:lnTo>
                <a:lnTo>
                  <a:pt x="19246" y="5360"/>
                </a:lnTo>
                <a:lnTo>
                  <a:pt x="19084" y="4803"/>
                </a:lnTo>
                <a:lnTo>
                  <a:pt x="18904" y="4263"/>
                </a:lnTo>
                <a:lnTo>
                  <a:pt x="18688" y="3724"/>
                </a:lnTo>
                <a:lnTo>
                  <a:pt x="18436" y="3202"/>
                </a:lnTo>
                <a:lnTo>
                  <a:pt x="18166" y="2681"/>
                </a:lnTo>
                <a:lnTo>
                  <a:pt x="17879" y="2195"/>
                </a:lnTo>
                <a:lnTo>
                  <a:pt x="17555" y="1709"/>
                </a:lnTo>
                <a:lnTo>
                  <a:pt x="17195" y="1260"/>
                </a:lnTo>
                <a:lnTo>
                  <a:pt x="16817" y="810"/>
                </a:lnTo>
                <a:lnTo>
                  <a:pt x="16422" y="396"/>
                </a:lnTo>
                <a:lnTo>
                  <a:pt x="159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8" name="Google Shape;888;p30"/>
          <p:cNvSpPr/>
          <p:nvPr/>
        </p:nvSpPr>
        <p:spPr>
          <a:xfrm flipH="1">
            <a:off x="4512012" y="292651"/>
            <a:ext cx="126190" cy="104381"/>
          </a:xfrm>
          <a:custGeom>
            <a:avLst/>
            <a:gdLst/>
            <a:ahLst/>
            <a:cxnLst/>
            <a:rect l="l" t="t" r="r" b="b"/>
            <a:pathLst>
              <a:path w="15918" h="13167" extrusionOk="0">
                <a:moveTo>
                  <a:pt x="4119" y="1"/>
                </a:moveTo>
                <a:lnTo>
                  <a:pt x="3885" y="451"/>
                </a:lnTo>
                <a:lnTo>
                  <a:pt x="3651" y="900"/>
                </a:lnTo>
                <a:lnTo>
                  <a:pt x="3148" y="1818"/>
                </a:lnTo>
                <a:lnTo>
                  <a:pt x="2608" y="2753"/>
                </a:lnTo>
                <a:lnTo>
                  <a:pt x="2051" y="3670"/>
                </a:lnTo>
                <a:lnTo>
                  <a:pt x="1493" y="4605"/>
                </a:lnTo>
                <a:lnTo>
                  <a:pt x="954" y="5541"/>
                </a:lnTo>
                <a:lnTo>
                  <a:pt x="450" y="6440"/>
                </a:lnTo>
                <a:lnTo>
                  <a:pt x="216" y="6907"/>
                </a:lnTo>
                <a:lnTo>
                  <a:pt x="0" y="7339"/>
                </a:lnTo>
                <a:lnTo>
                  <a:pt x="270" y="7717"/>
                </a:lnTo>
                <a:lnTo>
                  <a:pt x="558" y="8077"/>
                </a:lnTo>
                <a:lnTo>
                  <a:pt x="882" y="8418"/>
                </a:lnTo>
                <a:lnTo>
                  <a:pt x="1205" y="8760"/>
                </a:lnTo>
                <a:lnTo>
                  <a:pt x="1547" y="9084"/>
                </a:lnTo>
                <a:lnTo>
                  <a:pt x="1889" y="9389"/>
                </a:lnTo>
                <a:lnTo>
                  <a:pt x="2249" y="9713"/>
                </a:lnTo>
                <a:lnTo>
                  <a:pt x="2626" y="10001"/>
                </a:lnTo>
                <a:lnTo>
                  <a:pt x="3022" y="10289"/>
                </a:lnTo>
                <a:lnTo>
                  <a:pt x="3418" y="10559"/>
                </a:lnTo>
                <a:lnTo>
                  <a:pt x="3831" y="10828"/>
                </a:lnTo>
                <a:lnTo>
                  <a:pt x="4245" y="11080"/>
                </a:lnTo>
                <a:lnTo>
                  <a:pt x="4677" y="11314"/>
                </a:lnTo>
                <a:lnTo>
                  <a:pt x="5108" y="11548"/>
                </a:lnTo>
                <a:lnTo>
                  <a:pt x="5558" y="11746"/>
                </a:lnTo>
                <a:lnTo>
                  <a:pt x="6008" y="11943"/>
                </a:lnTo>
                <a:lnTo>
                  <a:pt x="6457" y="12141"/>
                </a:lnTo>
                <a:lnTo>
                  <a:pt x="6907" y="12303"/>
                </a:lnTo>
                <a:lnTo>
                  <a:pt x="7374" y="12465"/>
                </a:lnTo>
                <a:lnTo>
                  <a:pt x="7842" y="12609"/>
                </a:lnTo>
                <a:lnTo>
                  <a:pt x="8310" y="12735"/>
                </a:lnTo>
                <a:lnTo>
                  <a:pt x="8777" y="12843"/>
                </a:lnTo>
                <a:lnTo>
                  <a:pt x="9263" y="12933"/>
                </a:lnTo>
                <a:lnTo>
                  <a:pt x="9731" y="13023"/>
                </a:lnTo>
                <a:lnTo>
                  <a:pt x="10198" y="13077"/>
                </a:lnTo>
                <a:lnTo>
                  <a:pt x="10684" y="13130"/>
                </a:lnTo>
                <a:lnTo>
                  <a:pt x="11151" y="13148"/>
                </a:lnTo>
                <a:lnTo>
                  <a:pt x="11619" y="13166"/>
                </a:lnTo>
                <a:lnTo>
                  <a:pt x="12087" y="13148"/>
                </a:lnTo>
                <a:lnTo>
                  <a:pt x="12554" y="13130"/>
                </a:lnTo>
                <a:lnTo>
                  <a:pt x="13004" y="13094"/>
                </a:lnTo>
                <a:lnTo>
                  <a:pt x="13454" y="13023"/>
                </a:lnTo>
                <a:lnTo>
                  <a:pt x="15918" y="4497"/>
                </a:lnTo>
                <a:lnTo>
                  <a:pt x="15522" y="4587"/>
                </a:lnTo>
                <a:lnTo>
                  <a:pt x="15108" y="4659"/>
                </a:lnTo>
                <a:lnTo>
                  <a:pt x="14695" y="4731"/>
                </a:lnTo>
                <a:lnTo>
                  <a:pt x="14263" y="4767"/>
                </a:lnTo>
                <a:lnTo>
                  <a:pt x="13849" y="4803"/>
                </a:lnTo>
                <a:lnTo>
                  <a:pt x="12986" y="4803"/>
                </a:lnTo>
                <a:lnTo>
                  <a:pt x="12554" y="4767"/>
                </a:lnTo>
                <a:lnTo>
                  <a:pt x="12123" y="4731"/>
                </a:lnTo>
                <a:lnTo>
                  <a:pt x="11709" y="4659"/>
                </a:lnTo>
                <a:lnTo>
                  <a:pt x="11277" y="4587"/>
                </a:lnTo>
                <a:lnTo>
                  <a:pt x="10864" y="4479"/>
                </a:lnTo>
                <a:lnTo>
                  <a:pt x="10468" y="4371"/>
                </a:lnTo>
                <a:lnTo>
                  <a:pt x="10072" y="4228"/>
                </a:lnTo>
                <a:lnTo>
                  <a:pt x="9695" y="4066"/>
                </a:lnTo>
                <a:lnTo>
                  <a:pt x="9317" y="3886"/>
                </a:lnTo>
                <a:lnTo>
                  <a:pt x="8957" y="3706"/>
                </a:lnTo>
                <a:lnTo>
                  <a:pt x="8615" y="3508"/>
                </a:lnTo>
                <a:lnTo>
                  <a:pt x="7914" y="3077"/>
                </a:lnTo>
                <a:lnTo>
                  <a:pt x="7249" y="2609"/>
                </a:lnTo>
                <a:lnTo>
                  <a:pt x="6601" y="2123"/>
                </a:lnTo>
                <a:lnTo>
                  <a:pt x="5972" y="1602"/>
                </a:lnTo>
                <a:lnTo>
                  <a:pt x="5342" y="1080"/>
                </a:lnTo>
                <a:lnTo>
                  <a:pt x="411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9" name="Google Shape;889;p30"/>
          <p:cNvSpPr/>
          <p:nvPr/>
        </p:nvSpPr>
        <p:spPr>
          <a:xfrm flipH="1">
            <a:off x="5093400" y="412750"/>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0" name="Google Shape;890;p30"/>
          <p:cNvSpPr/>
          <p:nvPr/>
        </p:nvSpPr>
        <p:spPr>
          <a:xfrm rot="-2516804">
            <a:off x="3180691" y="383255"/>
            <a:ext cx="219974" cy="221125"/>
          </a:xfrm>
          <a:custGeom>
            <a:avLst/>
            <a:gdLst/>
            <a:ahLst/>
            <a:cxnLst/>
            <a:rect l="l" t="t" r="r" b="b"/>
            <a:pathLst>
              <a:path w="30972" h="31134" extrusionOk="0">
                <a:moveTo>
                  <a:pt x="20792" y="0"/>
                </a:moveTo>
                <a:lnTo>
                  <a:pt x="20612" y="18"/>
                </a:lnTo>
                <a:lnTo>
                  <a:pt x="20450" y="36"/>
                </a:lnTo>
                <a:lnTo>
                  <a:pt x="20288" y="72"/>
                </a:lnTo>
                <a:lnTo>
                  <a:pt x="20109" y="108"/>
                </a:lnTo>
                <a:lnTo>
                  <a:pt x="19947" y="162"/>
                </a:lnTo>
                <a:lnTo>
                  <a:pt x="19785" y="234"/>
                </a:lnTo>
                <a:lnTo>
                  <a:pt x="19623" y="324"/>
                </a:lnTo>
                <a:lnTo>
                  <a:pt x="19461" y="414"/>
                </a:lnTo>
                <a:lnTo>
                  <a:pt x="19317" y="522"/>
                </a:lnTo>
                <a:lnTo>
                  <a:pt x="14065" y="4587"/>
                </a:lnTo>
                <a:lnTo>
                  <a:pt x="13814" y="4767"/>
                </a:lnTo>
                <a:lnTo>
                  <a:pt x="13562" y="4893"/>
                </a:lnTo>
                <a:lnTo>
                  <a:pt x="13274" y="5000"/>
                </a:lnTo>
                <a:lnTo>
                  <a:pt x="12986" y="5072"/>
                </a:lnTo>
                <a:lnTo>
                  <a:pt x="12699" y="5108"/>
                </a:lnTo>
                <a:lnTo>
                  <a:pt x="12393" y="5108"/>
                </a:lnTo>
                <a:lnTo>
                  <a:pt x="12105" y="5072"/>
                </a:lnTo>
                <a:lnTo>
                  <a:pt x="11799" y="5000"/>
                </a:lnTo>
                <a:lnTo>
                  <a:pt x="5486" y="2986"/>
                </a:lnTo>
                <a:lnTo>
                  <a:pt x="5306" y="2932"/>
                </a:lnTo>
                <a:lnTo>
                  <a:pt x="5127" y="2896"/>
                </a:lnTo>
                <a:lnTo>
                  <a:pt x="4947" y="2860"/>
                </a:lnTo>
                <a:lnTo>
                  <a:pt x="4587" y="2860"/>
                </a:lnTo>
                <a:lnTo>
                  <a:pt x="4425" y="2878"/>
                </a:lnTo>
                <a:lnTo>
                  <a:pt x="4245" y="2896"/>
                </a:lnTo>
                <a:lnTo>
                  <a:pt x="4083" y="2950"/>
                </a:lnTo>
                <a:lnTo>
                  <a:pt x="3922" y="2986"/>
                </a:lnTo>
                <a:lnTo>
                  <a:pt x="3760" y="3058"/>
                </a:lnTo>
                <a:lnTo>
                  <a:pt x="3616" y="3130"/>
                </a:lnTo>
                <a:lnTo>
                  <a:pt x="3472" y="3202"/>
                </a:lnTo>
                <a:lnTo>
                  <a:pt x="3328" y="3292"/>
                </a:lnTo>
                <a:lnTo>
                  <a:pt x="3202" y="3400"/>
                </a:lnTo>
                <a:lnTo>
                  <a:pt x="3076" y="3508"/>
                </a:lnTo>
                <a:lnTo>
                  <a:pt x="2950" y="3616"/>
                </a:lnTo>
                <a:lnTo>
                  <a:pt x="2752" y="3867"/>
                </a:lnTo>
                <a:lnTo>
                  <a:pt x="2645" y="4011"/>
                </a:lnTo>
                <a:lnTo>
                  <a:pt x="2573" y="4155"/>
                </a:lnTo>
                <a:lnTo>
                  <a:pt x="2483" y="4299"/>
                </a:lnTo>
                <a:lnTo>
                  <a:pt x="2429" y="4443"/>
                </a:lnTo>
                <a:lnTo>
                  <a:pt x="2375" y="4605"/>
                </a:lnTo>
                <a:lnTo>
                  <a:pt x="2321" y="4767"/>
                </a:lnTo>
                <a:lnTo>
                  <a:pt x="2285" y="4928"/>
                </a:lnTo>
                <a:lnTo>
                  <a:pt x="2267" y="5108"/>
                </a:lnTo>
                <a:lnTo>
                  <a:pt x="2267" y="5270"/>
                </a:lnTo>
                <a:lnTo>
                  <a:pt x="2267" y="5450"/>
                </a:lnTo>
                <a:lnTo>
                  <a:pt x="2285" y="5630"/>
                </a:lnTo>
                <a:lnTo>
                  <a:pt x="2303" y="5810"/>
                </a:lnTo>
                <a:lnTo>
                  <a:pt x="2357" y="5990"/>
                </a:lnTo>
                <a:lnTo>
                  <a:pt x="2411" y="6169"/>
                </a:lnTo>
                <a:lnTo>
                  <a:pt x="4659" y="12410"/>
                </a:lnTo>
                <a:lnTo>
                  <a:pt x="4749" y="12698"/>
                </a:lnTo>
                <a:lnTo>
                  <a:pt x="4785" y="13004"/>
                </a:lnTo>
                <a:lnTo>
                  <a:pt x="4803" y="13292"/>
                </a:lnTo>
                <a:lnTo>
                  <a:pt x="4785" y="13580"/>
                </a:lnTo>
                <a:lnTo>
                  <a:pt x="4713" y="13885"/>
                </a:lnTo>
                <a:lnTo>
                  <a:pt x="4623" y="14155"/>
                </a:lnTo>
                <a:lnTo>
                  <a:pt x="4497" y="14425"/>
                </a:lnTo>
                <a:lnTo>
                  <a:pt x="4335" y="14695"/>
                </a:lnTo>
                <a:lnTo>
                  <a:pt x="468" y="20072"/>
                </a:lnTo>
                <a:lnTo>
                  <a:pt x="360" y="20234"/>
                </a:lnTo>
                <a:lnTo>
                  <a:pt x="270" y="20396"/>
                </a:lnTo>
                <a:lnTo>
                  <a:pt x="199" y="20558"/>
                </a:lnTo>
                <a:lnTo>
                  <a:pt x="127" y="20720"/>
                </a:lnTo>
                <a:lnTo>
                  <a:pt x="73" y="20882"/>
                </a:lnTo>
                <a:lnTo>
                  <a:pt x="37" y="21062"/>
                </a:lnTo>
                <a:lnTo>
                  <a:pt x="19" y="21223"/>
                </a:lnTo>
                <a:lnTo>
                  <a:pt x="1" y="21403"/>
                </a:lnTo>
                <a:lnTo>
                  <a:pt x="1" y="21565"/>
                </a:lnTo>
                <a:lnTo>
                  <a:pt x="19" y="21727"/>
                </a:lnTo>
                <a:lnTo>
                  <a:pt x="37" y="21889"/>
                </a:lnTo>
                <a:lnTo>
                  <a:pt x="73" y="22051"/>
                </a:lnTo>
                <a:lnTo>
                  <a:pt x="109" y="22213"/>
                </a:lnTo>
                <a:lnTo>
                  <a:pt x="163" y="22374"/>
                </a:lnTo>
                <a:lnTo>
                  <a:pt x="288" y="22680"/>
                </a:lnTo>
                <a:lnTo>
                  <a:pt x="468" y="22950"/>
                </a:lnTo>
                <a:lnTo>
                  <a:pt x="576" y="23094"/>
                </a:lnTo>
                <a:lnTo>
                  <a:pt x="684" y="23220"/>
                </a:lnTo>
                <a:lnTo>
                  <a:pt x="792" y="23328"/>
                </a:lnTo>
                <a:lnTo>
                  <a:pt x="918" y="23436"/>
                </a:lnTo>
                <a:lnTo>
                  <a:pt x="1062" y="23544"/>
                </a:lnTo>
                <a:lnTo>
                  <a:pt x="1188" y="23633"/>
                </a:lnTo>
                <a:lnTo>
                  <a:pt x="1350" y="23723"/>
                </a:lnTo>
                <a:lnTo>
                  <a:pt x="1494" y="23795"/>
                </a:lnTo>
                <a:lnTo>
                  <a:pt x="1655" y="23849"/>
                </a:lnTo>
                <a:lnTo>
                  <a:pt x="1835" y="23903"/>
                </a:lnTo>
                <a:lnTo>
                  <a:pt x="1997" y="23939"/>
                </a:lnTo>
                <a:lnTo>
                  <a:pt x="2177" y="23975"/>
                </a:lnTo>
                <a:lnTo>
                  <a:pt x="2357" y="23975"/>
                </a:lnTo>
                <a:lnTo>
                  <a:pt x="2555" y="23993"/>
                </a:lnTo>
                <a:lnTo>
                  <a:pt x="9191" y="23777"/>
                </a:lnTo>
                <a:lnTo>
                  <a:pt x="9479" y="23795"/>
                </a:lnTo>
                <a:lnTo>
                  <a:pt x="9785" y="23831"/>
                </a:lnTo>
                <a:lnTo>
                  <a:pt x="10073" y="23921"/>
                </a:lnTo>
                <a:lnTo>
                  <a:pt x="10342" y="24029"/>
                </a:lnTo>
                <a:lnTo>
                  <a:pt x="10594" y="24173"/>
                </a:lnTo>
                <a:lnTo>
                  <a:pt x="10846" y="24353"/>
                </a:lnTo>
                <a:lnTo>
                  <a:pt x="11062" y="24551"/>
                </a:lnTo>
                <a:lnTo>
                  <a:pt x="11242" y="24785"/>
                </a:lnTo>
                <a:lnTo>
                  <a:pt x="15181" y="30126"/>
                </a:lnTo>
                <a:lnTo>
                  <a:pt x="15288" y="30270"/>
                </a:lnTo>
                <a:lnTo>
                  <a:pt x="15414" y="30414"/>
                </a:lnTo>
                <a:lnTo>
                  <a:pt x="15558" y="30540"/>
                </a:lnTo>
                <a:lnTo>
                  <a:pt x="15684" y="30648"/>
                </a:lnTo>
                <a:lnTo>
                  <a:pt x="15828" y="30756"/>
                </a:lnTo>
                <a:lnTo>
                  <a:pt x="15990" y="30846"/>
                </a:lnTo>
                <a:lnTo>
                  <a:pt x="16134" y="30918"/>
                </a:lnTo>
                <a:lnTo>
                  <a:pt x="16296" y="30972"/>
                </a:lnTo>
                <a:lnTo>
                  <a:pt x="16458" y="31026"/>
                </a:lnTo>
                <a:lnTo>
                  <a:pt x="16619" y="31080"/>
                </a:lnTo>
                <a:lnTo>
                  <a:pt x="16781" y="31115"/>
                </a:lnTo>
                <a:lnTo>
                  <a:pt x="16943" y="31133"/>
                </a:lnTo>
                <a:lnTo>
                  <a:pt x="17267" y="31133"/>
                </a:lnTo>
                <a:lnTo>
                  <a:pt x="17609" y="31098"/>
                </a:lnTo>
                <a:lnTo>
                  <a:pt x="17914" y="31026"/>
                </a:lnTo>
                <a:lnTo>
                  <a:pt x="18076" y="30972"/>
                </a:lnTo>
                <a:lnTo>
                  <a:pt x="18238" y="30900"/>
                </a:lnTo>
                <a:lnTo>
                  <a:pt x="18382" y="30828"/>
                </a:lnTo>
                <a:lnTo>
                  <a:pt x="18526" y="30738"/>
                </a:lnTo>
                <a:lnTo>
                  <a:pt x="18652" y="30648"/>
                </a:lnTo>
                <a:lnTo>
                  <a:pt x="18796" y="30540"/>
                </a:lnTo>
                <a:lnTo>
                  <a:pt x="18922" y="30414"/>
                </a:lnTo>
                <a:lnTo>
                  <a:pt x="19029" y="30306"/>
                </a:lnTo>
                <a:lnTo>
                  <a:pt x="19137" y="30162"/>
                </a:lnTo>
                <a:lnTo>
                  <a:pt x="19245" y="30018"/>
                </a:lnTo>
                <a:lnTo>
                  <a:pt x="19335" y="29874"/>
                </a:lnTo>
                <a:lnTo>
                  <a:pt x="19407" y="29713"/>
                </a:lnTo>
                <a:lnTo>
                  <a:pt x="19479" y="29533"/>
                </a:lnTo>
                <a:lnTo>
                  <a:pt x="19533" y="29353"/>
                </a:lnTo>
                <a:lnTo>
                  <a:pt x="21386" y="22986"/>
                </a:lnTo>
                <a:lnTo>
                  <a:pt x="21493" y="22698"/>
                </a:lnTo>
                <a:lnTo>
                  <a:pt x="21637" y="22428"/>
                </a:lnTo>
                <a:lnTo>
                  <a:pt x="21799" y="22195"/>
                </a:lnTo>
                <a:lnTo>
                  <a:pt x="21979" y="21961"/>
                </a:lnTo>
                <a:lnTo>
                  <a:pt x="22213" y="21763"/>
                </a:lnTo>
                <a:lnTo>
                  <a:pt x="22447" y="21583"/>
                </a:lnTo>
                <a:lnTo>
                  <a:pt x="22716" y="21439"/>
                </a:lnTo>
                <a:lnTo>
                  <a:pt x="22986" y="21331"/>
                </a:lnTo>
                <a:lnTo>
                  <a:pt x="29281" y="19245"/>
                </a:lnTo>
                <a:lnTo>
                  <a:pt x="29461" y="19173"/>
                </a:lnTo>
                <a:lnTo>
                  <a:pt x="29641" y="19101"/>
                </a:lnTo>
                <a:lnTo>
                  <a:pt x="29785" y="19011"/>
                </a:lnTo>
                <a:lnTo>
                  <a:pt x="29947" y="18921"/>
                </a:lnTo>
                <a:lnTo>
                  <a:pt x="30073" y="18813"/>
                </a:lnTo>
                <a:lnTo>
                  <a:pt x="30216" y="18705"/>
                </a:lnTo>
                <a:lnTo>
                  <a:pt x="30324" y="18580"/>
                </a:lnTo>
                <a:lnTo>
                  <a:pt x="30432" y="18454"/>
                </a:lnTo>
                <a:lnTo>
                  <a:pt x="30540" y="18310"/>
                </a:lnTo>
                <a:lnTo>
                  <a:pt x="30630" y="18166"/>
                </a:lnTo>
                <a:lnTo>
                  <a:pt x="30702" y="18022"/>
                </a:lnTo>
                <a:lnTo>
                  <a:pt x="30774" y="17878"/>
                </a:lnTo>
                <a:lnTo>
                  <a:pt x="30846" y="17716"/>
                </a:lnTo>
                <a:lnTo>
                  <a:pt x="30882" y="17572"/>
                </a:lnTo>
                <a:lnTo>
                  <a:pt x="30954" y="17249"/>
                </a:lnTo>
                <a:lnTo>
                  <a:pt x="30972" y="16907"/>
                </a:lnTo>
                <a:lnTo>
                  <a:pt x="30972" y="16745"/>
                </a:lnTo>
                <a:lnTo>
                  <a:pt x="30954" y="16583"/>
                </a:lnTo>
                <a:lnTo>
                  <a:pt x="30936" y="16421"/>
                </a:lnTo>
                <a:lnTo>
                  <a:pt x="30900" y="16259"/>
                </a:lnTo>
                <a:lnTo>
                  <a:pt x="30846" y="16098"/>
                </a:lnTo>
                <a:lnTo>
                  <a:pt x="30792" y="15936"/>
                </a:lnTo>
                <a:lnTo>
                  <a:pt x="30720" y="15792"/>
                </a:lnTo>
                <a:lnTo>
                  <a:pt x="30630" y="15630"/>
                </a:lnTo>
                <a:lnTo>
                  <a:pt x="30540" y="15486"/>
                </a:lnTo>
                <a:lnTo>
                  <a:pt x="30432" y="15360"/>
                </a:lnTo>
                <a:lnTo>
                  <a:pt x="30324" y="15216"/>
                </a:lnTo>
                <a:lnTo>
                  <a:pt x="30198" y="15090"/>
                </a:lnTo>
                <a:lnTo>
                  <a:pt x="30055" y="14964"/>
                </a:lnTo>
                <a:lnTo>
                  <a:pt x="29893" y="14857"/>
                </a:lnTo>
                <a:lnTo>
                  <a:pt x="24407" y="11134"/>
                </a:lnTo>
                <a:lnTo>
                  <a:pt x="24173" y="10936"/>
                </a:lnTo>
                <a:lnTo>
                  <a:pt x="23957" y="10738"/>
                </a:lnTo>
                <a:lnTo>
                  <a:pt x="23778" y="10504"/>
                </a:lnTo>
                <a:lnTo>
                  <a:pt x="23616" y="10252"/>
                </a:lnTo>
                <a:lnTo>
                  <a:pt x="23508" y="9982"/>
                </a:lnTo>
                <a:lnTo>
                  <a:pt x="23400" y="9695"/>
                </a:lnTo>
                <a:lnTo>
                  <a:pt x="23346" y="9407"/>
                </a:lnTo>
                <a:lnTo>
                  <a:pt x="23328" y="9101"/>
                </a:lnTo>
                <a:lnTo>
                  <a:pt x="23292" y="2464"/>
                </a:lnTo>
                <a:lnTo>
                  <a:pt x="23292" y="2285"/>
                </a:lnTo>
                <a:lnTo>
                  <a:pt x="23274" y="2087"/>
                </a:lnTo>
                <a:lnTo>
                  <a:pt x="23238" y="1907"/>
                </a:lnTo>
                <a:lnTo>
                  <a:pt x="23184" y="1745"/>
                </a:lnTo>
                <a:lnTo>
                  <a:pt x="23130" y="1583"/>
                </a:lnTo>
                <a:lnTo>
                  <a:pt x="23058" y="1421"/>
                </a:lnTo>
                <a:lnTo>
                  <a:pt x="22986" y="1259"/>
                </a:lnTo>
                <a:lnTo>
                  <a:pt x="22896" y="1116"/>
                </a:lnTo>
                <a:lnTo>
                  <a:pt x="22806" y="990"/>
                </a:lnTo>
                <a:lnTo>
                  <a:pt x="22698" y="864"/>
                </a:lnTo>
                <a:lnTo>
                  <a:pt x="22573" y="738"/>
                </a:lnTo>
                <a:lnTo>
                  <a:pt x="22465" y="630"/>
                </a:lnTo>
                <a:lnTo>
                  <a:pt x="22321" y="522"/>
                </a:lnTo>
                <a:lnTo>
                  <a:pt x="22195" y="414"/>
                </a:lnTo>
                <a:lnTo>
                  <a:pt x="21907" y="252"/>
                </a:lnTo>
                <a:lnTo>
                  <a:pt x="21601" y="126"/>
                </a:lnTo>
                <a:lnTo>
                  <a:pt x="21440" y="90"/>
                </a:lnTo>
                <a:lnTo>
                  <a:pt x="21278" y="54"/>
                </a:lnTo>
                <a:lnTo>
                  <a:pt x="21116" y="18"/>
                </a:lnTo>
                <a:lnTo>
                  <a:pt x="209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1" name="Google Shape;891;p30"/>
          <p:cNvSpPr/>
          <p:nvPr/>
        </p:nvSpPr>
        <p:spPr>
          <a:xfrm flipH="1">
            <a:off x="4188525" y="586575"/>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2" name="Google Shape;892;p30"/>
          <p:cNvSpPr/>
          <p:nvPr/>
        </p:nvSpPr>
        <p:spPr>
          <a:xfrm rot="-2417287" flipH="1">
            <a:off x="5783308" y="829467"/>
            <a:ext cx="145967" cy="146731"/>
          </a:xfrm>
          <a:custGeom>
            <a:avLst/>
            <a:gdLst/>
            <a:ahLst/>
            <a:cxnLst/>
            <a:rect l="l" t="t" r="r" b="b"/>
            <a:pathLst>
              <a:path w="30972" h="31134" extrusionOk="0">
                <a:moveTo>
                  <a:pt x="20792" y="0"/>
                </a:moveTo>
                <a:lnTo>
                  <a:pt x="20612" y="18"/>
                </a:lnTo>
                <a:lnTo>
                  <a:pt x="20450" y="36"/>
                </a:lnTo>
                <a:lnTo>
                  <a:pt x="20288" y="72"/>
                </a:lnTo>
                <a:lnTo>
                  <a:pt x="20109" y="108"/>
                </a:lnTo>
                <a:lnTo>
                  <a:pt x="19947" y="162"/>
                </a:lnTo>
                <a:lnTo>
                  <a:pt x="19785" y="234"/>
                </a:lnTo>
                <a:lnTo>
                  <a:pt x="19623" y="324"/>
                </a:lnTo>
                <a:lnTo>
                  <a:pt x="19461" y="414"/>
                </a:lnTo>
                <a:lnTo>
                  <a:pt x="19317" y="522"/>
                </a:lnTo>
                <a:lnTo>
                  <a:pt x="14065" y="4587"/>
                </a:lnTo>
                <a:lnTo>
                  <a:pt x="13814" y="4767"/>
                </a:lnTo>
                <a:lnTo>
                  <a:pt x="13562" y="4893"/>
                </a:lnTo>
                <a:lnTo>
                  <a:pt x="13274" y="5000"/>
                </a:lnTo>
                <a:lnTo>
                  <a:pt x="12986" y="5072"/>
                </a:lnTo>
                <a:lnTo>
                  <a:pt x="12699" y="5108"/>
                </a:lnTo>
                <a:lnTo>
                  <a:pt x="12393" y="5108"/>
                </a:lnTo>
                <a:lnTo>
                  <a:pt x="12105" y="5072"/>
                </a:lnTo>
                <a:lnTo>
                  <a:pt x="11799" y="5000"/>
                </a:lnTo>
                <a:lnTo>
                  <a:pt x="5486" y="2986"/>
                </a:lnTo>
                <a:lnTo>
                  <a:pt x="5306" y="2932"/>
                </a:lnTo>
                <a:lnTo>
                  <a:pt x="5127" y="2896"/>
                </a:lnTo>
                <a:lnTo>
                  <a:pt x="4947" y="2860"/>
                </a:lnTo>
                <a:lnTo>
                  <a:pt x="4587" y="2860"/>
                </a:lnTo>
                <a:lnTo>
                  <a:pt x="4425" y="2878"/>
                </a:lnTo>
                <a:lnTo>
                  <a:pt x="4245" y="2896"/>
                </a:lnTo>
                <a:lnTo>
                  <a:pt x="4083" y="2950"/>
                </a:lnTo>
                <a:lnTo>
                  <a:pt x="3922" y="2986"/>
                </a:lnTo>
                <a:lnTo>
                  <a:pt x="3760" y="3058"/>
                </a:lnTo>
                <a:lnTo>
                  <a:pt x="3616" y="3130"/>
                </a:lnTo>
                <a:lnTo>
                  <a:pt x="3472" y="3202"/>
                </a:lnTo>
                <a:lnTo>
                  <a:pt x="3328" y="3292"/>
                </a:lnTo>
                <a:lnTo>
                  <a:pt x="3202" y="3400"/>
                </a:lnTo>
                <a:lnTo>
                  <a:pt x="3076" y="3508"/>
                </a:lnTo>
                <a:lnTo>
                  <a:pt x="2950" y="3616"/>
                </a:lnTo>
                <a:lnTo>
                  <a:pt x="2752" y="3867"/>
                </a:lnTo>
                <a:lnTo>
                  <a:pt x="2645" y="4011"/>
                </a:lnTo>
                <a:lnTo>
                  <a:pt x="2573" y="4155"/>
                </a:lnTo>
                <a:lnTo>
                  <a:pt x="2483" y="4299"/>
                </a:lnTo>
                <a:lnTo>
                  <a:pt x="2429" y="4443"/>
                </a:lnTo>
                <a:lnTo>
                  <a:pt x="2375" y="4605"/>
                </a:lnTo>
                <a:lnTo>
                  <a:pt x="2321" y="4767"/>
                </a:lnTo>
                <a:lnTo>
                  <a:pt x="2285" y="4928"/>
                </a:lnTo>
                <a:lnTo>
                  <a:pt x="2267" y="5108"/>
                </a:lnTo>
                <a:lnTo>
                  <a:pt x="2267" y="5270"/>
                </a:lnTo>
                <a:lnTo>
                  <a:pt x="2267" y="5450"/>
                </a:lnTo>
                <a:lnTo>
                  <a:pt x="2285" y="5630"/>
                </a:lnTo>
                <a:lnTo>
                  <a:pt x="2303" y="5810"/>
                </a:lnTo>
                <a:lnTo>
                  <a:pt x="2357" y="5990"/>
                </a:lnTo>
                <a:lnTo>
                  <a:pt x="2411" y="6169"/>
                </a:lnTo>
                <a:lnTo>
                  <a:pt x="4659" y="12410"/>
                </a:lnTo>
                <a:lnTo>
                  <a:pt x="4749" y="12698"/>
                </a:lnTo>
                <a:lnTo>
                  <a:pt x="4785" y="13004"/>
                </a:lnTo>
                <a:lnTo>
                  <a:pt x="4803" y="13292"/>
                </a:lnTo>
                <a:lnTo>
                  <a:pt x="4785" y="13580"/>
                </a:lnTo>
                <a:lnTo>
                  <a:pt x="4713" y="13885"/>
                </a:lnTo>
                <a:lnTo>
                  <a:pt x="4623" y="14155"/>
                </a:lnTo>
                <a:lnTo>
                  <a:pt x="4497" y="14425"/>
                </a:lnTo>
                <a:lnTo>
                  <a:pt x="4335" y="14695"/>
                </a:lnTo>
                <a:lnTo>
                  <a:pt x="468" y="20072"/>
                </a:lnTo>
                <a:lnTo>
                  <a:pt x="360" y="20234"/>
                </a:lnTo>
                <a:lnTo>
                  <a:pt x="270" y="20396"/>
                </a:lnTo>
                <a:lnTo>
                  <a:pt x="199" y="20558"/>
                </a:lnTo>
                <a:lnTo>
                  <a:pt x="127" y="20720"/>
                </a:lnTo>
                <a:lnTo>
                  <a:pt x="73" y="20882"/>
                </a:lnTo>
                <a:lnTo>
                  <a:pt x="37" y="21062"/>
                </a:lnTo>
                <a:lnTo>
                  <a:pt x="19" y="21223"/>
                </a:lnTo>
                <a:lnTo>
                  <a:pt x="1" y="21403"/>
                </a:lnTo>
                <a:lnTo>
                  <a:pt x="1" y="21565"/>
                </a:lnTo>
                <a:lnTo>
                  <a:pt x="19" y="21727"/>
                </a:lnTo>
                <a:lnTo>
                  <a:pt x="37" y="21889"/>
                </a:lnTo>
                <a:lnTo>
                  <a:pt x="73" y="22051"/>
                </a:lnTo>
                <a:lnTo>
                  <a:pt x="109" y="22213"/>
                </a:lnTo>
                <a:lnTo>
                  <a:pt x="163" y="22374"/>
                </a:lnTo>
                <a:lnTo>
                  <a:pt x="288" y="22680"/>
                </a:lnTo>
                <a:lnTo>
                  <a:pt x="468" y="22950"/>
                </a:lnTo>
                <a:lnTo>
                  <a:pt x="576" y="23094"/>
                </a:lnTo>
                <a:lnTo>
                  <a:pt x="684" y="23220"/>
                </a:lnTo>
                <a:lnTo>
                  <a:pt x="792" y="23328"/>
                </a:lnTo>
                <a:lnTo>
                  <a:pt x="918" y="23436"/>
                </a:lnTo>
                <a:lnTo>
                  <a:pt x="1062" y="23544"/>
                </a:lnTo>
                <a:lnTo>
                  <a:pt x="1188" y="23633"/>
                </a:lnTo>
                <a:lnTo>
                  <a:pt x="1350" y="23723"/>
                </a:lnTo>
                <a:lnTo>
                  <a:pt x="1494" y="23795"/>
                </a:lnTo>
                <a:lnTo>
                  <a:pt x="1655" y="23849"/>
                </a:lnTo>
                <a:lnTo>
                  <a:pt x="1835" y="23903"/>
                </a:lnTo>
                <a:lnTo>
                  <a:pt x="1997" y="23939"/>
                </a:lnTo>
                <a:lnTo>
                  <a:pt x="2177" y="23975"/>
                </a:lnTo>
                <a:lnTo>
                  <a:pt x="2357" y="23975"/>
                </a:lnTo>
                <a:lnTo>
                  <a:pt x="2555" y="23993"/>
                </a:lnTo>
                <a:lnTo>
                  <a:pt x="9191" y="23777"/>
                </a:lnTo>
                <a:lnTo>
                  <a:pt x="9479" y="23795"/>
                </a:lnTo>
                <a:lnTo>
                  <a:pt x="9785" y="23831"/>
                </a:lnTo>
                <a:lnTo>
                  <a:pt x="10073" y="23921"/>
                </a:lnTo>
                <a:lnTo>
                  <a:pt x="10342" y="24029"/>
                </a:lnTo>
                <a:lnTo>
                  <a:pt x="10594" y="24173"/>
                </a:lnTo>
                <a:lnTo>
                  <a:pt x="10846" y="24353"/>
                </a:lnTo>
                <a:lnTo>
                  <a:pt x="11062" y="24551"/>
                </a:lnTo>
                <a:lnTo>
                  <a:pt x="11242" y="24785"/>
                </a:lnTo>
                <a:lnTo>
                  <a:pt x="15181" y="30126"/>
                </a:lnTo>
                <a:lnTo>
                  <a:pt x="15288" y="30270"/>
                </a:lnTo>
                <a:lnTo>
                  <a:pt x="15414" y="30414"/>
                </a:lnTo>
                <a:lnTo>
                  <a:pt x="15558" y="30540"/>
                </a:lnTo>
                <a:lnTo>
                  <a:pt x="15684" y="30648"/>
                </a:lnTo>
                <a:lnTo>
                  <a:pt x="15828" y="30756"/>
                </a:lnTo>
                <a:lnTo>
                  <a:pt x="15990" y="30846"/>
                </a:lnTo>
                <a:lnTo>
                  <a:pt x="16134" y="30918"/>
                </a:lnTo>
                <a:lnTo>
                  <a:pt x="16296" y="30972"/>
                </a:lnTo>
                <a:lnTo>
                  <a:pt x="16458" y="31026"/>
                </a:lnTo>
                <a:lnTo>
                  <a:pt x="16619" y="31080"/>
                </a:lnTo>
                <a:lnTo>
                  <a:pt x="16781" y="31115"/>
                </a:lnTo>
                <a:lnTo>
                  <a:pt x="16943" y="31133"/>
                </a:lnTo>
                <a:lnTo>
                  <a:pt x="17267" y="31133"/>
                </a:lnTo>
                <a:lnTo>
                  <a:pt x="17609" y="31098"/>
                </a:lnTo>
                <a:lnTo>
                  <a:pt x="17914" y="31026"/>
                </a:lnTo>
                <a:lnTo>
                  <a:pt x="18076" y="30972"/>
                </a:lnTo>
                <a:lnTo>
                  <a:pt x="18238" y="30900"/>
                </a:lnTo>
                <a:lnTo>
                  <a:pt x="18382" y="30828"/>
                </a:lnTo>
                <a:lnTo>
                  <a:pt x="18526" y="30738"/>
                </a:lnTo>
                <a:lnTo>
                  <a:pt x="18652" y="30648"/>
                </a:lnTo>
                <a:lnTo>
                  <a:pt x="18796" y="30540"/>
                </a:lnTo>
                <a:lnTo>
                  <a:pt x="18922" y="30414"/>
                </a:lnTo>
                <a:lnTo>
                  <a:pt x="19029" y="30306"/>
                </a:lnTo>
                <a:lnTo>
                  <a:pt x="19137" y="30162"/>
                </a:lnTo>
                <a:lnTo>
                  <a:pt x="19245" y="30018"/>
                </a:lnTo>
                <a:lnTo>
                  <a:pt x="19335" y="29874"/>
                </a:lnTo>
                <a:lnTo>
                  <a:pt x="19407" y="29713"/>
                </a:lnTo>
                <a:lnTo>
                  <a:pt x="19479" y="29533"/>
                </a:lnTo>
                <a:lnTo>
                  <a:pt x="19533" y="29353"/>
                </a:lnTo>
                <a:lnTo>
                  <a:pt x="21386" y="22986"/>
                </a:lnTo>
                <a:lnTo>
                  <a:pt x="21493" y="22698"/>
                </a:lnTo>
                <a:lnTo>
                  <a:pt x="21637" y="22428"/>
                </a:lnTo>
                <a:lnTo>
                  <a:pt x="21799" y="22195"/>
                </a:lnTo>
                <a:lnTo>
                  <a:pt x="21979" y="21961"/>
                </a:lnTo>
                <a:lnTo>
                  <a:pt x="22213" y="21763"/>
                </a:lnTo>
                <a:lnTo>
                  <a:pt x="22447" y="21583"/>
                </a:lnTo>
                <a:lnTo>
                  <a:pt x="22716" y="21439"/>
                </a:lnTo>
                <a:lnTo>
                  <a:pt x="22986" y="21331"/>
                </a:lnTo>
                <a:lnTo>
                  <a:pt x="29281" y="19245"/>
                </a:lnTo>
                <a:lnTo>
                  <a:pt x="29461" y="19173"/>
                </a:lnTo>
                <a:lnTo>
                  <a:pt x="29641" y="19101"/>
                </a:lnTo>
                <a:lnTo>
                  <a:pt x="29785" y="19011"/>
                </a:lnTo>
                <a:lnTo>
                  <a:pt x="29947" y="18921"/>
                </a:lnTo>
                <a:lnTo>
                  <a:pt x="30073" y="18813"/>
                </a:lnTo>
                <a:lnTo>
                  <a:pt x="30216" y="18705"/>
                </a:lnTo>
                <a:lnTo>
                  <a:pt x="30324" y="18580"/>
                </a:lnTo>
                <a:lnTo>
                  <a:pt x="30432" y="18454"/>
                </a:lnTo>
                <a:lnTo>
                  <a:pt x="30540" y="18310"/>
                </a:lnTo>
                <a:lnTo>
                  <a:pt x="30630" y="18166"/>
                </a:lnTo>
                <a:lnTo>
                  <a:pt x="30702" y="18022"/>
                </a:lnTo>
                <a:lnTo>
                  <a:pt x="30774" y="17878"/>
                </a:lnTo>
                <a:lnTo>
                  <a:pt x="30846" y="17716"/>
                </a:lnTo>
                <a:lnTo>
                  <a:pt x="30882" y="17572"/>
                </a:lnTo>
                <a:lnTo>
                  <a:pt x="30954" y="17249"/>
                </a:lnTo>
                <a:lnTo>
                  <a:pt x="30972" y="16907"/>
                </a:lnTo>
                <a:lnTo>
                  <a:pt x="30972" y="16745"/>
                </a:lnTo>
                <a:lnTo>
                  <a:pt x="30954" y="16583"/>
                </a:lnTo>
                <a:lnTo>
                  <a:pt x="30936" y="16421"/>
                </a:lnTo>
                <a:lnTo>
                  <a:pt x="30900" y="16259"/>
                </a:lnTo>
                <a:lnTo>
                  <a:pt x="30846" y="16098"/>
                </a:lnTo>
                <a:lnTo>
                  <a:pt x="30792" y="15936"/>
                </a:lnTo>
                <a:lnTo>
                  <a:pt x="30720" y="15792"/>
                </a:lnTo>
                <a:lnTo>
                  <a:pt x="30630" y="15630"/>
                </a:lnTo>
                <a:lnTo>
                  <a:pt x="30540" y="15486"/>
                </a:lnTo>
                <a:lnTo>
                  <a:pt x="30432" y="15360"/>
                </a:lnTo>
                <a:lnTo>
                  <a:pt x="30324" y="15216"/>
                </a:lnTo>
                <a:lnTo>
                  <a:pt x="30198" y="15090"/>
                </a:lnTo>
                <a:lnTo>
                  <a:pt x="30055" y="14964"/>
                </a:lnTo>
                <a:lnTo>
                  <a:pt x="29893" y="14857"/>
                </a:lnTo>
                <a:lnTo>
                  <a:pt x="24407" y="11134"/>
                </a:lnTo>
                <a:lnTo>
                  <a:pt x="24173" y="10936"/>
                </a:lnTo>
                <a:lnTo>
                  <a:pt x="23957" y="10738"/>
                </a:lnTo>
                <a:lnTo>
                  <a:pt x="23778" y="10504"/>
                </a:lnTo>
                <a:lnTo>
                  <a:pt x="23616" y="10252"/>
                </a:lnTo>
                <a:lnTo>
                  <a:pt x="23508" y="9982"/>
                </a:lnTo>
                <a:lnTo>
                  <a:pt x="23400" y="9695"/>
                </a:lnTo>
                <a:lnTo>
                  <a:pt x="23346" y="9407"/>
                </a:lnTo>
                <a:lnTo>
                  <a:pt x="23328" y="9101"/>
                </a:lnTo>
                <a:lnTo>
                  <a:pt x="23292" y="2464"/>
                </a:lnTo>
                <a:lnTo>
                  <a:pt x="23292" y="2285"/>
                </a:lnTo>
                <a:lnTo>
                  <a:pt x="23274" y="2087"/>
                </a:lnTo>
                <a:lnTo>
                  <a:pt x="23238" y="1907"/>
                </a:lnTo>
                <a:lnTo>
                  <a:pt x="23184" y="1745"/>
                </a:lnTo>
                <a:lnTo>
                  <a:pt x="23130" y="1583"/>
                </a:lnTo>
                <a:lnTo>
                  <a:pt x="23058" y="1421"/>
                </a:lnTo>
                <a:lnTo>
                  <a:pt x="22986" y="1259"/>
                </a:lnTo>
                <a:lnTo>
                  <a:pt x="22896" y="1116"/>
                </a:lnTo>
                <a:lnTo>
                  <a:pt x="22806" y="990"/>
                </a:lnTo>
                <a:lnTo>
                  <a:pt x="22698" y="864"/>
                </a:lnTo>
                <a:lnTo>
                  <a:pt x="22573" y="738"/>
                </a:lnTo>
                <a:lnTo>
                  <a:pt x="22465" y="630"/>
                </a:lnTo>
                <a:lnTo>
                  <a:pt x="22321" y="522"/>
                </a:lnTo>
                <a:lnTo>
                  <a:pt x="22195" y="414"/>
                </a:lnTo>
                <a:lnTo>
                  <a:pt x="21907" y="252"/>
                </a:lnTo>
                <a:lnTo>
                  <a:pt x="21601" y="126"/>
                </a:lnTo>
                <a:lnTo>
                  <a:pt x="21440" y="90"/>
                </a:lnTo>
                <a:lnTo>
                  <a:pt x="21278" y="54"/>
                </a:lnTo>
                <a:lnTo>
                  <a:pt x="21116" y="18"/>
                </a:lnTo>
                <a:lnTo>
                  <a:pt x="209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3" name="Google Shape;893;p30"/>
          <p:cNvSpPr/>
          <p:nvPr/>
        </p:nvSpPr>
        <p:spPr>
          <a:xfrm rot="2516804" flipH="1">
            <a:off x="8825479" y="825105"/>
            <a:ext cx="219974" cy="221125"/>
          </a:xfrm>
          <a:custGeom>
            <a:avLst/>
            <a:gdLst/>
            <a:ahLst/>
            <a:cxnLst/>
            <a:rect l="l" t="t" r="r" b="b"/>
            <a:pathLst>
              <a:path w="30972" h="31134" extrusionOk="0">
                <a:moveTo>
                  <a:pt x="20792" y="0"/>
                </a:moveTo>
                <a:lnTo>
                  <a:pt x="20612" y="18"/>
                </a:lnTo>
                <a:lnTo>
                  <a:pt x="20450" y="36"/>
                </a:lnTo>
                <a:lnTo>
                  <a:pt x="20288" y="72"/>
                </a:lnTo>
                <a:lnTo>
                  <a:pt x="20109" y="108"/>
                </a:lnTo>
                <a:lnTo>
                  <a:pt x="19947" y="162"/>
                </a:lnTo>
                <a:lnTo>
                  <a:pt x="19785" y="234"/>
                </a:lnTo>
                <a:lnTo>
                  <a:pt x="19623" y="324"/>
                </a:lnTo>
                <a:lnTo>
                  <a:pt x="19461" y="414"/>
                </a:lnTo>
                <a:lnTo>
                  <a:pt x="19317" y="522"/>
                </a:lnTo>
                <a:lnTo>
                  <a:pt x="14065" y="4587"/>
                </a:lnTo>
                <a:lnTo>
                  <a:pt x="13814" y="4767"/>
                </a:lnTo>
                <a:lnTo>
                  <a:pt x="13562" y="4893"/>
                </a:lnTo>
                <a:lnTo>
                  <a:pt x="13274" y="5000"/>
                </a:lnTo>
                <a:lnTo>
                  <a:pt x="12986" y="5072"/>
                </a:lnTo>
                <a:lnTo>
                  <a:pt x="12699" y="5108"/>
                </a:lnTo>
                <a:lnTo>
                  <a:pt x="12393" y="5108"/>
                </a:lnTo>
                <a:lnTo>
                  <a:pt x="12105" y="5072"/>
                </a:lnTo>
                <a:lnTo>
                  <a:pt x="11799" y="5000"/>
                </a:lnTo>
                <a:lnTo>
                  <a:pt x="5486" y="2986"/>
                </a:lnTo>
                <a:lnTo>
                  <a:pt x="5306" y="2932"/>
                </a:lnTo>
                <a:lnTo>
                  <a:pt x="5127" y="2896"/>
                </a:lnTo>
                <a:lnTo>
                  <a:pt x="4947" y="2860"/>
                </a:lnTo>
                <a:lnTo>
                  <a:pt x="4587" y="2860"/>
                </a:lnTo>
                <a:lnTo>
                  <a:pt x="4425" y="2878"/>
                </a:lnTo>
                <a:lnTo>
                  <a:pt x="4245" y="2896"/>
                </a:lnTo>
                <a:lnTo>
                  <a:pt x="4083" y="2950"/>
                </a:lnTo>
                <a:lnTo>
                  <a:pt x="3922" y="2986"/>
                </a:lnTo>
                <a:lnTo>
                  <a:pt x="3760" y="3058"/>
                </a:lnTo>
                <a:lnTo>
                  <a:pt x="3616" y="3130"/>
                </a:lnTo>
                <a:lnTo>
                  <a:pt x="3472" y="3202"/>
                </a:lnTo>
                <a:lnTo>
                  <a:pt x="3328" y="3292"/>
                </a:lnTo>
                <a:lnTo>
                  <a:pt x="3202" y="3400"/>
                </a:lnTo>
                <a:lnTo>
                  <a:pt x="3076" y="3508"/>
                </a:lnTo>
                <a:lnTo>
                  <a:pt x="2950" y="3616"/>
                </a:lnTo>
                <a:lnTo>
                  <a:pt x="2752" y="3867"/>
                </a:lnTo>
                <a:lnTo>
                  <a:pt x="2645" y="4011"/>
                </a:lnTo>
                <a:lnTo>
                  <a:pt x="2573" y="4155"/>
                </a:lnTo>
                <a:lnTo>
                  <a:pt x="2483" y="4299"/>
                </a:lnTo>
                <a:lnTo>
                  <a:pt x="2429" y="4443"/>
                </a:lnTo>
                <a:lnTo>
                  <a:pt x="2375" y="4605"/>
                </a:lnTo>
                <a:lnTo>
                  <a:pt x="2321" y="4767"/>
                </a:lnTo>
                <a:lnTo>
                  <a:pt x="2285" y="4928"/>
                </a:lnTo>
                <a:lnTo>
                  <a:pt x="2267" y="5108"/>
                </a:lnTo>
                <a:lnTo>
                  <a:pt x="2267" y="5270"/>
                </a:lnTo>
                <a:lnTo>
                  <a:pt x="2267" y="5450"/>
                </a:lnTo>
                <a:lnTo>
                  <a:pt x="2285" y="5630"/>
                </a:lnTo>
                <a:lnTo>
                  <a:pt x="2303" y="5810"/>
                </a:lnTo>
                <a:lnTo>
                  <a:pt x="2357" y="5990"/>
                </a:lnTo>
                <a:lnTo>
                  <a:pt x="2411" y="6169"/>
                </a:lnTo>
                <a:lnTo>
                  <a:pt x="4659" y="12410"/>
                </a:lnTo>
                <a:lnTo>
                  <a:pt x="4749" y="12698"/>
                </a:lnTo>
                <a:lnTo>
                  <a:pt x="4785" y="13004"/>
                </a:lnTo>
                <a:lnTo>
                  <a:pt x="4803" y="13292"/>
                </a:lnTo>
                <a:lnTo>
                  <a:pt x="4785" y="13580"/>
                </a:lnTo>
                <a:lnTo>
                  <a:pt x="4713" y="13885"/>
                </a:lnTo>
                <a:lnTo>
                  <a:pt x="4623" y="14155"/>
                </a:lnTo>
                <a:lnTo>
                  <a:pt x="4497" y="14425"/>
                </a:lnTo>
                <a:lnTo>
                  <a:pt x="4335" y="14695"/>
                </a:lnTo>
                <a:lnTo>
                  <a:pt x="468" y="20072"/>
                </a:lnTo>
                <a:lnTo>
                  <a:pt x="360" y="20234"/>
                </a:lnTo>
                <a:lnTo>
                  <a:pt x="270" y="20396"/>
                </a:lnTo>
                <a:lnTo>
                  <a:pt x="199" y="20558"/>
                </a:lnTo>
                <a:lnTo>
                  <a:pt x="127" y="20720"/>
                </a:lnTo>
                <a:lnTo>
                  <a:pt x="73" y="20882"/>
                </a:lnTo>
                <a:lnTo>
                  <a:pt x="37" y="21062"/>
                </a:lnTo>
                <a:lnTo>
                  <a:pt x="19" y="21223"/>
                </a:lnTo>
                <a:lnTo>
                  <a:pt x="1" y="21403"/>
                </a:lnTo>
                <a:lnTo>
                  <a:pt x="1" y="21565"/>
                </a:lnTo>
                <a:lnTo>
                  <a:pt x="19" y="21727"/>
                </a:lnTo>
                <a:lnTo>
                  <a:pt x="37" y="21889"/>
                </a:lnTo>
                <a:lnTo>
                  <a:pt x="73" y="22051"/>
                </a:lnTo>
                <a:lnTo>
                  <a:pt x="109" y="22213"/>
                </a:lnTo>
                <a:lnTo>
                  <a:pt x="163" y="22374"/>
                </a:lnTo>
                <a:lnTo>
                  <a:pt x="288" y="22680"/>
                </a:lnTo>
                <a:lnTo>
                  <a:pt x="468" y="22950"/>
                </a:lnTo>
                <a:lnTo>
                  <a:pt x="576" y="23094"/>
                </a:lnTo>
                <a:lnTo>
                  <a:pt x="684" y="23220"/>
                </a:lnTo>
                <a:lnTo>
                  <a:pt x="792" y="23328"/>
                </a:lnTo>
                <a:lnTo>
                  <a:pt x="918" y="23436"/>
                </a:lnTo>
                <a:lnTo>
                  <a:pt x="1062" y="23544"/>
                </a:lnTo>
                <a:lnTo>
                  <a:pt x="1188" y="23633"/>
                </a:lnTo>
                <a:lnTo>
                  <a:pt x="1350" y="23723"/>
                </a:lnTo>
                <a:lnTo>
                  <a:pt x="1494" y="23795"/>
                </a:lnTo>
                <a:lnTo>
                  <a:pt x="1655" y="23849"/>
                </a:lnTo>
                <a:lnTo>
                  <a:pt x="1835" y="23903"/>
                </a:lnTo>
                <a:lnTo>
                  <a:pt x="1997" y="23939"/>
                </a:lnTo>
                <a:lnTo>
                  <a:pt x="2177" y="23975"/>
                </a:lnTo>
                <a:lnTo>
                  <a:pt x="2357" y="23975"/>
                </a:lnTo>
                <a:lnTo>
                  <a:pt x="2555" y="23993"/>
                </a:lnTo>
                <a:lnTo>
                  <a:pt x="9191" y="23777"/>
                </a:lnTo>
                <a:lnTo>
                  <a:pt x="9479" y="23795"/>
                </a:lnTo>
                <a:lnTo>
                  <a:pt x="9785" y="23831"/>
                </a:lnTo>
                <a:lnTo>
                  <a:pt x="10073" y="23921"/>
                </a:lnTo>
                <a:lnTo>
                  <a:pt x="10342" y="24029"/>
                </a:lnTo>
                <a:lnTo>
                  <a:pt x="10594" y="24173"/>
                </a:lnTo>
                <a:lnTo>
                  <a:pt x="10846" y="24353"/>
                </a:lnTo>
                <a:lnTo>
                  <a:pt x="11062" y="24551"/>
                </a:lnTo>
                <a:lnTo>
                  <a:pt x="11242" y="24785"/>
                </a:lnTo>
                <a:lnTo>
                  <a:pt x="15181" y="30126"/>
                </a:lnTo>
                <a:lnTo>
                  <a:pt x="15288" y="30270"/>
                </a:lnTo>
                <a:lnTo>
                  <a:pt x="15414" y="30414"/>
                </a:lnTo>
                <a:lnTo>
                  <a:pt x="15558" y="30540"/>
                </a:lnTo>
                <a:lnTo>
                  <a:pt x="15684" y="30648"/>
                </a:lnTo>
                <a:lnTo>
                  <a:pt x="15828" y="30756"/>
                </a:lnTo>
                <a:lnTo>
                  <a:pt x="15990" y="30846"/>
                </a:lnTo>
                <a:lnTo>
                  <a:pt x="16134" y="30918"/>
                </a:lnTo>
                <a:lnTo>
                  <a:pt x="16296" y="30972"/>
                </a:lnTo>
                <a:lnTo>
                  <a:pt x="16458" y="31026"/>
                </a:lnTo>
                <a:lnTo>
                  <a:pt x="16619" y="31080"/>
                </a:lnTo>
                <a:lnTo>
                  <a:pt x="16781" y="31115"/>
                </a:lnTo>
                <a:lnTo>
                  <a:pt x="16943" y="31133"/>
                </a:lnTo>
                <a:lnTo>
                  <a:pt x="17267" y="31133"/>
                </a:lnTo>
                <a:lnTo>
                  <a:pt x="17609" y="31098"/>
                </a:lnTo>
                <a:lnTo>
                  <a:pt x="17914" y="31026"/>
                </a:lnTo>
                <a:lnTo>
                  <a:pt x="18076" y="30972"/>
                </a:lnTo>
                <a:lnTo>
                  <a:pt x="18238" y="30900"/>
                </a:lnTo>
                <a:lnTo>
                  <a:pt x="18382" y="30828"/>
                </a:lnTo>
                <a:lnTo>
                  <a:pt x="18526" y="30738"/>
                </a:lnTo>
                <a:lnTo>
                  <a:pt x="18652" y="30648"/>
                </a:lnTo>
                <a:lnTo>
                  <a:pt x="18796" y="30540"/>
                </a:lnTo>
                <a:lnTo>
                  <a:pt x="18922" y="30414"/>
                </a:lnTo>
                <a:lnTo>
                  <a:pt x="19029" y="30306"/>
                </a:lnTo>
                <a:lnTo>
                  <a:pt x="19137" y="30162"/>
                </a:lnTo>
                <a:lnTo>
                  <a:pt x="19245" y="30018"/>
                </a:lnTo>
                <a:lnTo>
                  <a:pt x="19335" y="29874"/>
                </a:lnTo>
                <a:lnTo>
                  <a:pt x="19407" y="29713"/>
                </a:lnTo>
                <a:lnTo>
                  <a:pt x="19479" y="29533"/>
                </a:lnTo>
                <a:lnTo>
                  <a:pt x="19533" y="29353"/>
                </a:lnTo>
                <a:lnTo>
                  <a:pt x="21386" y="22986"/>
                </a:lnTo>
                <a:lnTo>
                  <a:pt x="21493" y="22698"/>
                </a:lnTo>
                <a:lnTo>
                  <a:pt x="21637" y="22428"/>
                </a:lnTo>
                <a:lnTo>
                  <a:pt x="21799" y="22195"/>
                </a:lnTo>
                <a:lnTo>
                  <a:pt x="21979" y="21961"/>
                </a:lnTo>
                <a:lnTo>
                  <a:pt x="22213" y="21763"/>
                </a:lnTo>
                <a:lnTo>
                  <a:pt x="22447" y="21583"/>
                </a:lnTo>
                <a:lnTo>
                  <a:pt x="22716" y="21439"/>
                </a:lnTo>
                <a:lnTo>
                  <a:pt x="22986" y="21331"/>
                </a:lnTo>
                <a:lnTo>
                  <a:pt x="29281" y="19245"/>
                </a:lnTo>
                <a:lnTo>
                  <a:pt x="29461" y="19173"/>
                </a:lnTo>
                <a:lnTo>
                  <a:pt x="29641" y="19101"/>
                </a:lnTo>
                <a:lnTo>
                  <a:pt x="29785" y="19011"/>
                </a:lnTo>
                <a:lnTo>
                  <a:pt x="29947" y="18921"/>
                </a:lnTo>
                <a:lnTo>
                  <a:pt x="30073" y="18813"/>
                </a:lnTo>
                <a:lnTo>
                  <a:pt x="30216" y="18705"/>
                </a:lnTo>
                <a:lnTo>
                  <a:pt x="30324" y="18580"/>
                </a:lnTo>
                <a:lnTo>
                  <a:pt x="30432" y="18454"/>
                </a:lnTo>
                <a:lnTo>
                  <a:pt x="30540" y="18310"/>
                </a:lnTo>
                <a:lnTo>
                  <a:pt x="30630" y="18166"/>
                </a:lnTo>
                <a:lnTo>
                  <a:pt x="30702" y="18022"/>
                </a:lnTo>
                <a:lnTo>
                  <a:pt x="30774" y="17878"/>
                </a:lnTo>
                <a:lnTo>
                  <a:pt x="30846" y="17716"/>
                </a:lnTo>
                <a:lnTo>
                  <a:pt x="30882" y="17572"/>
                </a:lnTo>
                <a:lnTo>
                  <a:pt x="30954" y="17249"/>
                </a:lnTo>
                <a:lnTo>
                  <a:pt x="30972" y="16907"/>
                </a:lnTo>
                <a:lnTo>
                  <a:pt x="30972" y="16745"/>
                </a:lnTo>
                <a:lnTo>
                  <a:pt x="30954" y="16583"/>
                </a:lnTo>
                <a:lnTo>
                  <a:pt x="30936" y="16421"/>
                </a:lnTo>
                <a:lnTo>
                  <a:pt x="30900" y="16259"/>
                </a:lnTo>
                <a:lnTo>
                  <a:pt x="30846" y="16098"/>
                </a:lnTo>
                <a:lnTo>
                  <a:pt x="30792" y="15936"/>
                </a:lnTo>
                <a:lnTo>
                  <a:pt x="30720" y="15792"/>
                </a:lnTo>
                <a:lnTo>
                  <a:pt x="30630" y="15630"/>
                </a:lnTo>
                <a:lnTo>
                  <a:pt x="30540" y="15486"/>
                </a:lnTo>
                <a:lnTo>
                  <a:pt x="30432" y="15360"/>
                </a:lnTo>
                <a:lnTo>
                  <a:pt x="30324" y="15216"/>
                </a:lnTo>
                <a:lnTo>
                  <a:pt x="30198" y="15090"/>
                </a:lnTo>
                <a:lnTo>
                  <a:pt x="30055" y="14964"/>
                </a:lnTo>
                <a:lnTo>
                  <a:pt x="29893" y="14857"/>
                </a:lnTo>
                <a:lnTo>
                  <a:pt x="24407" y="11134"/>
                </a:lnTo>
                <a:lnTo>
                  <a:pt x="24173" y="10936"/>
                </a:lnTo>
                <a:lnTo>
                  <a:pt x="23957" y="10738"/>
                </a:lnTo>
                <a:lnTo>
                  <a:pt x="23778" y="10504"/>
                </a:lnTo>
                <a:lnTo>
                  <a:pt x="23616" y="10252"/>
                </a:lnTo>
                <a:lnTo>
                  <a:pt x="23508" y="9982"/>
                </a:lnTo>
                <a:lnTo>
                  <a:pt x="23400" y="9695"/>
                </a:lnTo>
                <a:lnTo>
                  <a:pt x="23346" y="9407"/>
                </a:lnTo>
                <a:lnTo>
                  <a:pt x="23328" y="9101"/>
                </a:lnTo>
                <a:lnTo>
                  <a:pt x="23292" y="2464"/>
                </a:lnTo>
                <a:lnTo>
                  <a:pt x="23292" y="2285"/>
                </a:lnTo>
                <a:lnTo>
                  <a:pt x="23274" y="2087"/>
                </a:lnTo>
                <a:lnTo>
                  <a:pt x="23238" y="1907"/>
                </a:lnTo>
                <a:lnTo>
                  <a:pt x="23184" y="1745"/>
                </a:lnTo>
                <a:lnTo>
                  <a:pt x="23130" y="1583"/>
                </a:lnTo>
                <a:lnTo>
                  <a:pt x="23058" y="1421"/>
                </a:lnTo>
                <a:lnTo>
                  <a:pt x="22986" y="1259"/>
                </a:lnTo>
                <a:lnTo>
                  <a:pt x="22896" y="1116"/>
                </a:lnTo>
                <a:lnTo>
                  <a:pt x="22806" y="990"/>
                </a:lnTo>
                <a:lnTo>
                  <a:pt x="22698" y="864"/>
                </a:lnTo>
                <a:lnTo>
                  <a:pt x="22573" y="738"/>
                </a:lnTo>
                <a:lnTo>
                  <a:pt x="22465" y="630"/>
                </a:lnTo>
                <a:lnTo>
                  <a:pt x="22321" y="522"/>
                </a:lnTo>
                <a:lnTo>
                  <a:pt x="22195" y="414"/>
                </a:lnTo>
                <a:lnTo>
                  <a:pt x="21907" y="252"/>
                </a:lnTo>
                <a:lnTo>
                  <a:pt x="21601" y="126"/>
                </a:lnTo>
                <a:lnTo>
                  <a:pt x="21440" y="90"/>
                </a:lnTo>
                <a:lnTo>
                  <a:pt x="21278" y="54"/>
                </a:lnTo>
                <a:lnTo>
                  <a:pt x="21116" y="18"/>
                </a:lnTo>
                <a:lnTo>
                  <a:pt x="209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4" name="Google Shape;894;p30"/>
          <p:cNvSpPr/>
          <p:nvPr/>
        </p:nvSpPr>
        <p:spPr>
          <a:xfrm flipH="1">
            <a:off x="4508850" y="989750"/>
            <a:ext cx="126300" cy="1263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5" name="Google Shape;895;p30"/>
          <p:cNvSpPr/>
          <p:nvPr/>
        </p:nvSpPr>
        <p:spPr>
          <a:xfrm flipH="1">
            <a:off x="6744600" y="1063700"/>
            <a:ext cx="126300" cy="1263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6" name="Google Shape;896;p30"/>
          <p:cNvSpPr/>
          <p:nvPr/>
        </p:nvSpPr>
        <p:spPr>
          <a:xfrm rot="-2517313">
            <a:off x="1894725" y="1060304"/>
            <a:ext cx="103078" cy="103617"/>
          </a:xfrm>
          <a:custGeom>
            <a:avLst/>
            <a:gdLst/>
            <a:ahLst/>
            <a:cxnLst/>
            <a:rect l="l" t="t" r="r" b="b"/>
            <a:pathLst>
              <a:path w="30972" h="31134" extrusionOk="0">
                <a:moveTo>
                  <a:pt x="20792" y="0"/>
                </a:moveTo>
                <a:lnTo>
                  <a:pt x="20612" y="18"/>
                </a:lnTo>
                <a:lnTo>
                  <a:pt x="20450" y="36"/>
                </a:lnTo>
                <a:lnTo>
                  <a:pt x="20288" y="72"/>
                </a:lnTo>
                <a:lnTo>
                  <a:pt x="20109" y="108"/>
                </a:lnTo>
                <a:lnTo>
                  <a:pt x="19947" y="162"/>
                </a:lnTo>
                <a:lnTo>
                  <a:pt x="19785" y="234"/>
                </a:lnTo>
                <a:lnTo>
                  <a:pt x="19623" y="324"/>
                </a:lnTo>
                <a:lnTo>
                  <a:pt x="19461" y="414"/>
                </a:lnTo>
                <a:lnTo>
                  <a:pt x="19317" y="522"/>
                </a:lnTo>
                <a:lnTo>
                  <a:pt x="14065" y="4587"/>
                </a:lnTo>
                <a:lnTo>
                  <a:pt x="13814" y="4767"/>
                </a:lnTo>
                <a:lnTo>
                  <a:pt x="13562" y="4893"/>
                </a:lnTo>
                <a:lnTo>
                  <a:pt x="13274" y="5000"/>
                </a:lnTo>
                <a:lnTo>
                  <a:pt x="12986" y="5072"/>
                </a:lnTo>
                <a:lnTo>
                  <a:pt x="12699" y="5108"/>
                </a:lnTo>
                <a:lnTo>
                  <a:pt x="12393" y="5108"/>
                </a:lnTo>
                <a:lnTo>
                  <a:pt x="12105" y="5072"/>
                </a:lnTo>
                <a:lnTo>
                  <a:pt x="11799" y="5000"/>
                </a:lnTo>
                <a:lnTo>
                  <a:pt x="5486" y="2986"/>
                </a:lnTo>
                <a:lnTo>
                  <a:pt x="5306" y="2932"/>
                </a:lnTo>
                <a:lnTo>
                  <a:pt x="5127" y="2896"/>
                </a:lnTo>
                <a:lnTo>
                  <a:pt x="4947" y="2860"/>
                </a:lnTo>
                <a:lnTo>
                  <a:pt x="4587" y="2860"/>
                </a:lnTo>
                <a:lnTo>
                  <a:pt x="4425" y="2878"/>
                </a:lnTo>
                <a:lnTo>
                  <a:pt x="4245" y="2896"/>
                </a:lnTo>
                <a:lnTo>
                  <a:pt x="4083" y="2950"/>
                </a:lnTo>
                <a:lnTo>
                  <a:pt x="3922" y="2986"/>
                </a:lnTo>
                <a:lnTo>
                  <a:pt x="3760" y="3058"/>
                </a:lnTo>
                <a:lnTo>
                  <a:pt x="3616" y="3130"/>
                </a:lnTo>
                <a:lnTo>
                  <a:pt x="3472" y="3202"/>
                </a:lnTo>
                <a:lnTo>
                  <a:pt x="3328" y="3292"/>
                </a:lnTo>
                <a:lnTo>
                  <a:pt x="3202" y="3400"/>
                </a:lnTo>
                <a:lnTo>
                  <a:pt x="3076" y="3508"/>
                </a:lnTo>
                <a:lnTo>
                  <a:pt x="2950" y="3616"/>
                </a:lnTo>
                <a:lnTo>
                  <a:pt x="2752" y="3867"/>
                </a:lnTo>
                <a:lnTo>
                  <a:pt x="2645" y="4011"/>
                </a:lnTo>
                <a:lnTo>
                  <a:pt x="2573" y="4155"/>
                </a:lnTo>
                <a:lnTo>
                  <a:pt x="2483" y="4299"/>
                </a:lnTo>
                <a:lnTo>
                  <a:pt x="2429" y="4443"/>
                </a:lnTo>
                <a:lnTo>
                  <a:pt x="2375" y="4605"/>
                </a:lnTo>
                <a:lnTo>
                  <a:pt x="2321" y="4767"/>
                </a:lnTo>
                <a:lnTo>
                  <a:pt x="2285" y="4928"/>
                </a:lnTo>
                <a:lnTo>
                  <a:pt x="2267" y="5108"/>
                </a:lnTo>
                <a:lnTo>
                  <a:pt x="2267" y="5270"/>
                </a:lnTo>
                <a:lnTo>
                  <a:pt x="2267" y="5450"/>
                </a:lnTo>
                <a:lnTo>
                  <a:pt x="2285" y="5630"/>
                </a:lnTo>
                <a:lnTo>
                  <a:pt x="2303" y="5810"/>
                </a:lnTo>
                <a:lnTo>
                  <a:pt x="2357" y="5990"/>
                </a:lnTo>
                <a:lnTo>
                  <a:pt x="2411" y="6169"/>
                </a:lnTo>
                <a:lnTo>
                  <a:pt x="4659" y="12410"/>
                </a:lnTo>
                <a:lnTo>
                  <a:pt x="4749" y="12698"/>
                </a:lnTo>
                <a:lnTo>
                  <a:pt x="4785" y="13004"/>
                </a:lnTo>
                <a:lnTo>
                  <a:pt x="4803" y="13292"/>
                </a:lnTo>
                <a:lnTo>
                  <a:pt x="4785" y="13580"/>
                </a:lnTo>
                <a:lnTo>
                  <a:pt x="4713" y="13885"/>
                </a:lnTo>
                <a:lnTo>
                  <a:pt x="4623" y="14155"/>
                </a:lnTo>
                <a:lnTo>
                  <a:pt x="4497" y="14425"/>
                </a:lnTo>
                <a:lnTo>
                  <a:pt x="4335" y="14695"/>
                </a:lnTo>
                <a:lnTo>
                  <a:pt x="468" y="20072"/>
                </a:lnTo>
                <a:lnTo>
                  <a:pt x="360" y="20234"/>
                </a:lnTo>
                <a:lnTo>
                  <a:pt x="270" y="20396"/>
                </a:lnTo>
                <a:lnTo>
                  <a:pt x="199" y="20558"/>
                </a:lnTo>
                <a:lnTo>
                  <a:pt x="127" y="20720"/>
                </a:lnTo>
                <a:lnTo>
                  <a:pt x="73" y="20882"/>
                </a:lnTo>
                <a:lnTo>
                  <a:pt x="37" y="21062"/>
                </a:lnTo>
                <a:lnTo>
                  <a:pt x="19" y="21223"/>
                </a:lnTo>
                <a:lnTo>
                  <a:pt x="1" y="21403"/>
                </a:lnTo>
                <a:lnTo>
                  <a:pt x="1" y="21565"/>
                </a:lnTo>
                <a:lnTo>
                  <a:pt x="19" y="21727"/>
                </a:lnTo>
                <a:lnTo>
                  <a:pt x="37" y="21889"/>
                </a:lnTo>
                <a:lnTo>
                  <a:pt x="73" y="22051"/>
                </a:lnTo>
                <a:lnTo>
                  <a:pt x="109" y="22213"/>
                </a:lnTo>
                <a:lnTo>
                  <a:pt x="163" y="22374"/>
                </a:lnTo>
                <a:lnTo>
                  <a:pt x="288" y="22680"/>
                </a:lnTo>
                <a:lnTo>
                  <a:pt x="468" y="22950"/>
                </a:lnTo>
                <a:lnTo>
                  <a:pt x="576" y="23094"/>
                </a:lnTo>
                <a:lnTo>
                  <a:pt x="684" y="23220"/>
                </a:lnTo>
                <a:lnTo>
                  <a:pt x="792" y="23328"/>
                </a:lnTo>
                <a:lnTo>
                  <a:pt x="918" y="23436"/>
                </a:lnTo>
                <a:lnTo>
                  <a:pt x="1062" y="23544"/>
                </a:lnTo>
                <a:lnTo>
                  <a:pt x="1188" y="23633"/>
                </a:lnTo>
                <a:lnTo>
                  <a:pt x="1350" y="23723"/>
                </a:lnTo>
                <a:lnTo>
                  <a:pt x="1494" y="23795"/>
                </a:lnTo>
                <a:lnTo>
                  <a:pt x="1655" y="23849"/>
                </a:lnTo>
                <a:lnTo>
                  <a:pt x="1835" y="23903"/>
                </a:lnTo>
                <a:lnTo>
                  <a:pt x="1997" y="23939"/>
                </a:lnTo>
                <a:lnTo>
                  <a:pt x="2177" y="23975"/>
                </a:lnTo>
                <a:lnTo>
                  <a:pt x="2357" y="23975"/>
                </a:lnTo>
                <a:lnTo>
                  <a:pt x="2555" y="23993"/>
                </a:lnTo>
                <a:lnTo>
                  <a:pt x="9191" y="23777"/>
                </a:lnTo>
                <a:lnTo>
                  <a:pt x="9479" y="23795"/>
                </a:lnTo>
                <a:lnTo>
                  <a:pt x="9785" y="23831"/>
                </a:lnTo>
                <a:lnTo>
                  <a:pt x="10073" y="23921"/>
                </a:lnTo>
                <a:lnTo>
                  <a:pt x="10342" y="24029"/>
                </a:lnTo>
                <a:lnTo>
                  <a:pt x="10594" y="24173"/>
                </a:lnTo>
                <a:lnTo>
                  <a:pt x="10846" y="24353"/>
                </a:lnTo>
                <a:lnTo>
                  <a:pt x="11062" y="24551"/>
                </a:lnTo>
                <a:lnTo>
                  <a:pt x="11242" y="24785"/>
                </a:lnTo>
                <a:lnTo>
                  <a:pt x="15181" y="30126"/>
                </a:lnTo>
                <a:lnTo>
                  <a:pt x="15288" y="30270"/>
                </a:lnTo>
                <a:lnTo>
                  <a:pt x="15414" y="30414"/>
                </a:lnTo>
                <a:lnTo>
                  <a:pt x="15558" y="30540"/>
                </a:lnTo>
                <a:lnTo>
                  <a:pt x="15684" y="30648"/>
                </a:lnTo>
                <a:lnTo>
                  <a:pt x="15828" y="30756"/>
                </a:lnTo>
                <a:lnTo>
                  <a:pt x="15990" y="30846"/>
                </a:lnTo>
                <a:lnTo>
                  <a:pt x="16134" y="30918"/>
                </a:lnTo>
                <a:lnTo>
                  <a:pt x="16296" y="30972"/>
                </a:lnTo>
                <a:lnTo>
                  <a:pt x="16458" y="31026"/>
                </a:lnTo>
                <a:lnTo>
                  <a:pt x="16619" y="31080"/>
                </a:lnTo>
                <a:lnTo>
                  <a:pt x="16781" y="31115"/>
                </a:lnTo>
                <a:lnTo>
                  <a:pt x="16943" y="31133"/>
                </a:lnTo>
                <a:lnTo>
                  <a:pt x="17267" y="31133"/>
                </a:lnTo>
                <a:lnTo>
                  <a:pt x="17609" y="31098"/>
                </a:lnTo>
                <a:lnTo>
                  <a:pt x="17914" y="31026"/>
                </a:lnTo>
                <a:lnTo>
                  <a:pt x="18076" y="30972"/>
                </a:lnTo>
                <a:lnTo>
                  <a:pt x="18238" y="30900"/>
                </a:lnTo>
                <a:lnTo>
                  <a:pt x="18382" y="30828"/>
                </a:lnTo>
                <a:lnTo>
                  <a:pt x="18526" y="30738"/>
                </a:lnTo>
                <a:lnTo>
                  <a:pt x="18652" y="30648"/>
                </a:lnTo>
                <a:lnTo>
                  <a:pt x="18796" y="30540"/>
                </a:lnTo>
                <a:lnTo>
                  <a:pt x="18922" y="30414"/>
                </a:lnTo>
                <a:lnTo>
                  <a:pt x="19029" y="30306"/>
                </a:lnTo>
                <a:lnTo>
                  <a:pt x="19137" y="30162"/>
                </a:lnTo>
                <a:lnTo>
                  <a:pt x="19245" y="30018"/>
                </a:lnTo>
                <a:lnTo>
                  <a:pt x="19335" y="29874"/>
                </a:lnTo>
                <a:lnTo>
                  <a:pt x="19407" y="29713"/>
                </a:lnTo>
                <a:lnTo>
                  <a:pt x="19479" y="29533"/>
                </a:lnTo>
                <a:lnTo>
                  <a:pt x="19533" y="29353"/>
                </a:lnTo>
                <a:lnTo>
                  <a:pt x="21386" y="22986"/>
                </a:lnTo>
                <a:lnTo>
                  <a:pt x="21493" y="22698"/>
                </a:lnTo>
                <a:lnTo>
                  <a:pt x="21637" y="22428"/>
                </a:lnTo>
                <a:lnTo>
                  <a:pt x="21799" y="22195"/>
                </a:lnTo>
                <a:lnTo>
                  <a:pt x="21979" y="21961"/>
                </a:lnTo>
                <a:lnTo>
                  <a:pt x="22213" y="21763"/>
                </a:lnTo>
                <a:lnTo>
                  <a:pt x="22447" y="21583"/>
                </a:lnTo>
                <a:lnTo>
                  <a:pt x="22716" y="21439"/>
                </a:lnTo>
                <a:lnTo>
                  <a:pt x="22986" y="21331"/>
                </a:lnTo>
                <a:lnTo>
                  <a:pt x="29281" y="19245"/>
                </a:lnTo>
                <a:lnTo>
                  <a:pt x="29461" y="19173"/>
                </a:lnTo>
                <a:lnTo>
                  <a:pt x="29641" y="19101"/>
                </a:lnTo>
                <a:lnTo>
                  <a:pt x="29785" y="19011"/>
                </a:lnTo>
                <a:lnTo>
                  <a:pt x="29947" y="18921"/>
                </a:lnTo>
                <a:lnTo>
                  <a:pt x="30073" y="18813"/>
                </a:lnTo>
                <a:lnTo>
                  <a:pt x="30216" y="18705"/>
                </a:lnTo>
                <a:lnTo>
                  <a:pt x="30324" y="18580"/>
                </a:lnTo>
                <a:lnTo>
                  <a:pt x="30432" y="18454"/>
                </a:lnTo>
                <a:lnTo>
                  <a:pt x="30540" y="18310"/>
                </a:lnTo>
                <a:lnTo>
                  <a:pt x="30630" y="18166"/>
                </a:lnTo>
                <a:lnTo>
                  <a:pt x="30702" y="18022"/>
                </a:lnTo>
                <a:lnTo>
                  <a:pt x="30774" y="17878"/>
                </a:lnTo>
                <a:lnTo>
                  <a:pt x="30846" y="17716"/>
                </a:lnTo>
                <a:lnTo>
                  <a:pt x="30882" y="17572"/>
                </a:lnTo>
                <a:lnTo>
                  <a:pt x="30954" y="17249"/>
                </a:lnTo>
                <a:lnTo>
                  <a:pt x="30972" y="16907"/>
                </a:lnTo>
                <a:lnTo>
                  <a:pt x="30972" y="16745"/>
                </a:lnTo>
                <a:lnTo>
                  <a:pt x="30954" y="16583"/>
                </a:lnTo>
                <a:lnTo>
                  <a:pt x="30936" y="16421"/>
                </a:lnTo>
                <a:lnTo>
                  <a:pt x="30900" y="16259"/>
                </a:lnTo>
                <a:lnTo>
                  <a:pt x="30846" y="16098"/>
                </a:lnTo>
                <a:lnTo>
                  <a:pt x="30792" y="15936"/>
                </a:lnTo>
                <a:lnTo>
                  <a:pt x="30720" y="15792"/>
                </a:lnTo>
                <a:lnTo>
                  <a:pt x="30630" y="15630"/>
                </a:lnTo>
                <a:lnTo>
                  <a:pt x="30540" y="15486"/>
                </a:lnTo>
                <a:lnTo>
                  <a:pt x="30432" y="15360"/>
                </a:lnTo>
                <a:lnTo>
                  <a:pt x="30324" y="15216"/>
                </a:lnTo>
                <a:lnTo>
                  <a:pt x="30198" y="15090"/>
                </a:lnTo>
                <a:lnTo>
                  <a:pt x="30055" y="14964"/>
                </a:lnTo>
                <a:lnTo>
                  <a:pt x="29893" y="14857"/>
                </a:lnTo>
                <a:lnTo>
                  <a:pt x="24407" y="11134"/>
                </a:lnTo>
                <a:lnTo>
                  <a:pt x="24173" y="10936"/>
                </a:lnTo>
                <a:lnTo>
                  <a:pt x="23957" y="10738"/>
                </a:lnTo>
                <a:lnTo>
                  <a:pt x="23778" y="10504"/>
                </a:lnTo>
                <a:lnTo>
                  <a:pt x="23616" y="10252"/>
                </a:lnTo>
                <a:lnTo>
                  <a:pt x="23508" y="9982"/>
                </a:lnTo>
                <a:lnTo>
                  <a:pt x="23400" y="9695"/>
                </a:lnTo>
                <a:lnTo>
                  <a:pt x="23346" y="9407"/>
                </a:lnTo>
                <a:lnTo>
                  <a:pt x="23328" y="9101"/>
                </a:lnTo>
                <a:lnTo>
                  <a:pt x="23292" y="2464"/>
                </a:lnTo>
                <a:lnTo>
                  <a:pt x="23292" y="2285"/>
                </a:lnTo>
                <a:lnTo>
                  <a:pt x="23274" y="2087"/>
                </a:lnTo>
                <a:lnTo>
                  <a:pt x="23238" y="1907"/>
                </a:lnTo>
                <a:lnTo>
                  <a:pt x="23184" y="1745"/>
                </a:lnTo>
                <a:lnTo>
                  <a:pt x="23130" y="1583"/>
                </a:lnTo>
                <a:lnTo>
                  <a:pt x="23058" y="1421"/>
                </a:lnTo>
                <a:lnTo>
                  <a:pt x="22986" y="1259"/>
                </a:lnTo>
                <a:lnTo>
                  <a:pt x="22896" y="1116"/>
                </a:lnTo>
                <a:lnTo>
                  <a:pt x="22806" y="990"/>
                </a:lnTo>
                <a:lnTo>
                  <a:pt x="22698" y="864"/>
                </a:lnTo>
                <a:lnTo>
                  <a:pt x="22573" y="738"/>
                </a:lnTo>
                <a:lnTo>
                  <a:pt x="22465" y="630"/>
                </a:lnTo>
                <a:lnTo>
                  <a:pt x="22321" y="522"/>
                </a:lnTo>
                <a:lnTo>
                  <a:pt x="22195" y="414"/>
                </a:lnTo>
                <a:lnTo>
                  <a:pt x="21907" y="252"/>
                </a:lnTo>
                <a:lnTo>
                  <a:pt x="21601" y="126"/>
                </a:lnTo>
                <a:lnTo>
                  <a:pt x="21440" y="90"/>
                </a:lnTo>
                <a:lnTo>
                  <a:pt x="21278" y="54"/>
                </a:lnTo>
                <a:lnTo>
                  <a:pt x="21116" y="18"/>
                </a:lnTo>
                <a:lnTo>
                  <a:pt x="209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7" name="Google Shape;897;p30"/>
          <p:cNvSpPr/>
          <p:nvPr/>
        </p:nvSpPr>
        <p:spPr>
          <a:xfrm flipH="1">
            <a:off x="1145900" y="1185100"/>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8" name="Google Shape;898;p30"/>
          <p:cNvSpPr/>
          <p:nvPr/>
        </p:nvSpPr>
        <p:spPr>
          <a:xfrm flipH="1">
            <a:off x="656960" y="1481236"/>
            <a:ext cx="126190" cy="104381"/>
          </a:xfrm>
          <a:custGeom>
            <a:avLst/>
            <a:gdLst/>
            <a:ahLst/>
            <a:cxnLst/>
            <a:rect l="l" t="t" r="r" b="b"/>
            <a:pathLst>
              <a:path w="15918" h="13167" extrusionOk="0">
                <a:moveTo>
                  <a:pt x="4119" y="1"/>
                </a:moveTo>
                <a:lnTo>
                  <a:pt x="3885" y="451"/>
                </a:lnTo>
                <a:lnTo>
                  <a:pt x="3651" y="900"/>
                </a:lnTo>
                <a:lnTo>
                  <a:pt x="3148" y="1818"/>
                </a:lnTo>
                <a:lnTo>
                  <a:pt x="2608" y="2753"/>
                </a:lnTo>
                <a:lnTo>
                  <a:pt x="2051" y="3670"/>
                </a:lnTo>
                <a:lnTo>
                  <a:pt x="1493" y="4605"/>
                </a:lnTo>
                <a:lnTo>
                  <a:pt x="954" y="5541"/>
                </a:lnTo>
                <a:lnTo>
                  <a:pt x="450" y="6440"/>
                </a:lnTo>
                <a:lnTo>
                  <a:pt x="216" y="6907"/>
                </a:lnTo>
                <a:lnTo>
                  <a:pt x="0" y="7339"/>
                </a:lnTo>
                <a:lnTo>
                  <a:pt x="270" y="7717"/>
                </a:lnTo>
                <a:lnTo>
                  <a:pt x="558" y="8077"/>
                </a:lnTo>
                <a:lnTo>
                  <a:pt x="882" y="8418"/>
                </a:lnTo>
                <a:lnTo>
                  <a:pt x="1205" y="8760"/>
                </a:lnTo>
                <a:lnTo>
                  <a:pt x="1547" y="9084"/>
                </a:lnTo>
                <a:lnTo>
                  <a:pt x="1889" y="9389"/>
                </a:lnTo>
                <a:lnTo>
                  <a:pt x="2249" y="9713"/>
                </a:lnTo>
                <a:lnTo>
                  <a:pt x="2626" y="10001"/>
                </a:lnTo>
                <a:lnTo>
                  <a:pt x="3022" y="10289"/>
                </a:lnTo>
                <a:lnTo>
                  <a:pt x="3418" y="10559"/>
                </a:lnTo>
                <a:lnTo>
                  <a:pt x="3831" y="10828"/>
                </a:lnTo>
                <a:lnTo>
                  <a:pt x="4245" y="11080"/>
                </a:lnTo>
                <a:lnTo>
                  <a:pt x="4677" y="11314"/>
                </a:lnTo>
                <a:lnTo>
                  <a:pt x="5108" y="11548"/>
                </a:lnTo>
                <a:lnTo>
                  <a:pt x="5558" y="11746"/>
                </a:lnTo>
                <a:lnTo>
                  <a:pt x="6008" y="11943"/>
                </a:lnTo>
                <a:lnTo>
                  <a:pt x="6457" y="12141"/>
                </a:lnTo>
                <a:lnTo>
                  <a:pt x="6907" y="12303"/>
                </a:lnTo>
                <a:lnTo>
                  <a:pt x="7374" y="12465"/>
                </a:lnTo>
                <a:lnTo>
                  <a:pt x="7842" y="12609"/>
                </a:lnTo>
                <a:lnTo>
                  <a:pt x="8310" y="12735"/>
                </a:lnTo>
                <a:lnTo>
                  <a:pt x="8777" y="12843"/>
                </a:lnTo>
                <a:lnTo>
                  <a:pt x="9263" y="12933"/>
                </a:lnTo>
                <a:lnTo>
                  <a:pt x="9731" y="13023"/>
                </a:lnTo>
                <a:lnTo>
                  <a:pt x="10198" y="13077"/>
                </a:lnTo>
                <a:lnTo>
                  <a:pt x="10684" y="13130"/>
                </a:lnTo>
                <a:lnTo>
                  <a:pt x="11151" y="13148"/>
                </a:lnTo>
                <a:lnTo>
                  <a:pt x="11619" y="13166"/>
                </a:lnTo>
                <a:lnTo>
                  <a:pt x="12087" y="13148"/>
                </a:lnTo>
                <a:lnTo>
                  <a:pt x="12554" y="13130"/>
                </a:lnTo>
                <a:lnTo>
                  <a:pt x="13004" y="13094"/>
                </a:lnTo>
                <a:lnTo>
                  <a:pt x="13454" y="13023"/>
                </a:lnTo>
                <a:lnTo>
                  <a:pt x="15918" y="4497"/>
                </a:lnTo>
                <a:lnTo>
                  <a:pt x="15522" y="4587"/>
                </a:lnTo>
                <a:lnTo>
                  <a:pt x="15108" y="4659"/>
                </a:lnTo>
                <a:lnTo>
                  <a:pt x="14695" y="4731"/>
                </a:lnTo>
                <a:lnTo>
                  <a:pt x="14263" y="4767"/>
                </a:lnTo>
                <a:lnTo>
                  <a:pt x="13849" y="4803"/>
                </a:lnTo>
                <a:lnTo>
                  <a:pt x="12986" y="4803"/>
                </a:lnTo>
                <a:lnTo>
                  <a:pt x="12554" y="4767"/>
                </a:lnTo>
                <a:lnTo>
                  <a:pt x="12123" y="4731"/>
                </a:lnTo>
                <a:lnTo>
                  <a:pt x="11709" y="4659"/>
                </a:lnTo>
                <a:lnTo>
                  <a:pt x="11277" y="4587"/>
                </a:lnTo>
                <a:lnTo>
                  <a:pt x="10864" y="4479"/>
                </a:lnTo>
                <a:lnTo>
                  <a:pt x="10468" y="4371"/>
                </a:lnTo>
                <a:lnTo>
                  <a:pt x="10072" y="4228"/>
                </a:lnTo>
                <a:lnTo>
                  <a:pt x="9695" y="4066"/>
                </a:lnTo>
                <a:lnTo>
                  <a:pt x="9317" y="3886"/>
                </a:lnTo>
                <a:lnTo>
                  <a:pt x="8957" y="3706"/>
                </a:lnTo>
                <a:lnTo>
                  <a:pt x="8615" y="3508"/>
                </a:lnTo>
                <a:lnTo>
                  <a:pt x="7914" y="3077"/>
                </a:lnTo>
                <a:lnTo>
                  <a:pt x="7249" y="2609"/>
                </a:lnTo>
                <a:lnTo>
                  <a:pt x="6601" y="2123"/>
                </a:lnTo>
                <a:lnTo>
                  <a:pt x="5972" y="1602"/>
                </a:lnTo>
                <a:lnTo>
                  <a:pt x="5342" y="1080"/>
                </a:lnTo>
                <a:lnTo>
                  <a:pt x="411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9" name="Google Shape;899;p30"/>
          <p:cNvSpPr/>
          <p:nvPr/>
        </p:nvSpPr>
        <p:spPr>
          <a:xfrm flipH="1">
            <a:off x="405725" y="1503775"/>
            <a:ext cx="126300" cy="1263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0" name="Google Shape;900;p30"/>
          <p:cNvSpPr/>
          <p:nvPr/>
        </p:nvSpPr>
        <p:spPr>
          <a:xfrm flipH="1">
            <a:off x="7702050" y="1567075"/>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1" name="Google Shape;901;p30"/>
          <p:cNvSpPr/>
          <p:nvPr/>
        </p:nvSpPr>
        <p:spPr>
          <a:xfrm rot="-2516804">
            <a:off x="213654" y="1846755"/>
            <a:ext cx="219974" cy="221125"/>
          </a:xfrm>
          <a:custGeom>
            <a:avLst/>
            <a:gdLst/>
            <a:ahLst/>
            <a:cxnLst/>
            <a:rect l="l" t="t" r="r" b="b"/>
            <a:pathLst>
              <a:path w="30972" h="31134" extrusionOk="0">
                <a:moveTo>
                  <a:pt x="20792" y="0"/>
                </a:moveTo>
                <a:lnTo>
                  <a:pt x="20612" y="18"/>
                </a:lnTo>
                <a:lnTo>
                  <a:pt x="20450" y="36"/>
                </a:lnTo>
                <a:lnTo>
                  <a:pt x="20288" y="72"/>
                </a:lnTo>
                <a:lnTo>
                  <a:pt x="20109" y="108"/>
                </a:lnTo>
                <a:lnTo>
                  <a:pt x="19947" y="162"/>
                </a:lnTo>
                <a:lnTo>
                  <a:pt x="19785" y="234"/>
                </a:lnTo>
                <a:lnTo>
                  <a:pt x="19623" y="324"/>
                </a:lnTo>
                <a:lnTo>
                  <a:pt x="19461" y="414"/>
                </a:lnTo>
                <a:lnTo>
                  <a:pt x="19317" y="522"/>
                </a:lnTo>
                <a:lnTo>
                  <a:pt x="14065" y="4587"/>
                </a:lnTo>
                <a:lnTo>
                  <a:pt x="13814" y="4767"/>
                </a:lnTo>
                <a:lnTo>
                  <a:pt x="13562" y="4893"/>
                </a:lnTo>
                <a:lnTo>
                  <a:pt x="13274" y="5000"/>
                </a:lnTo>
                <a:lnTo>
                  <a:pt x="12986" y="5072"/>
                </a:lnTo>
                <a:lnTo>
                  <a:pt x="12699" y="5108"/>
                </a:lnTo>
                <a:lnTo>
                  <a:pt x="12393" y="5108"/>
                </a:lnTo>
                <a:lnTo>
                  <a:pt x="12105" y="5072"/>
                </a:lnTo>
                <a:lnTo>
                  <a:pt x="11799" y="5000"/>
                </a:lnTo>
                <a:lnTo>
                  <a:pt x="5486" y="2986"/>
                </a:lnTo>
                <a:lnTo>
                  <a:pt x="5306" y="2932"/>
                </a:lnTo>
                <a:lnTo>
                  <a:pt x="5127" y="2896"/>
                </a:lnTo>
                <a:lnTo>
                  <a:pt x="4947" y="2860"/>
                </a:lnTo>
                <a:lnTo>
                  <a:pt x="4587" y="2860"/>
                </a:lnTo>
                <a:lnTo>
                  <a:pt x="4425" y="2878"/>
                </a:lnTo>
                <a:lnTo>
                  <a:pt x="4245" y="2896"/>
                </a:lnTo>
                <a:lnTo>
                  <a:pt x="4083" y="2950"/>
                </a:lnTo>
                <a:lnTo>
                  <a:pt x="3922" y="2986"/>
                </a:lnTo>
                <a:lnTo>
                  <a:pt x="3760" y="3058"/>
                </a:lnTo>
                <a:lnTo>
                  <a:pt x="3616" y="3130"/>
                </a:lnTo>
                <a:lnTo>
                  <a:pt x="3472" y="3202"/>
                </a:lnTo>
                <a:lnTo>
                  <a:pt x="3328" y="3292"/>
                </a:lnTo>
                <a:lnTo>
                  <a:pt x="3202" y="3400"/>
                </a:lnTo>
                <a:lnTo>
                  <a:pt x="3076" y="3508"/>
                </a:lnTo>
                <a:lnTo>
                  <a:pt x="2950" y="3616"/>
                </a:lnTo>
                <a:lnTo>
                  <a:pt x="2752" y="3867"/>
                </a:lnTo>
                <a:lnTo>
                  <a:pt x="2645" y="4011"/>
                </a:lnTo>
                <a:lnTo>
                  <a:pt x="2573" y="4155"/>
                </a:lnTo>
                <a:lnTo>
                  <a:pt x="2483" y="4299"/>
                </a:lnTo>
                <a:lnTo>
                  <a:pt x="2429" y="4443"/>
                </a:lnTo>
                <a:lnTo>
                  <a:pt x="2375" y="4605"/>
                </a:lnTo>
                <a:lnTo>
                  <a:pt x="2321" y="4767"/>
                </a:lnTo>
                <a:lnTo>
                  <a:pt x="2285" y="4928"/>
                </a:lnTo>
                <a:lnTo>
                  <a:pt x="2267" y="5108"/>
                </a:lnTo>
                <a:lnTo>
                  <a:pt x="2267" y="5270"/>
                </a:lnTo>
                <a:lnTo>
                  <a:pt x="2267" y="5450"/>
                </a:lnTo>
                <a:lnTo>
                  <a:pt x="2285" y="5630"/>
                </a:lnTo>
                <a:lnTo>
                  <a:pt x="2303" y="5810"/>
                </a:lnTo>
                <a:lnTo>
                  <a:pt x="2357" y="5990"/>
                </a:lnTo>
                <a:lnTo>
                  <a:pt x="2411" y="6169"/>
                </a:lnTo>
                <a:lnTo>
                  <a:pt x="4659" y="12410"/>
                </a:lnTo>
                <a:lnTo>
                  <a:pt x="4749" y="12698"/>
                </a:lnTo>
                <a:lnTo>
                  <a:pt x="4785" y="13004"/>
                </a:lnTo>
                <a:lnTo>
                  <a:pt x="4803" y="13292"/>
                </a:lnTo>
                <a:lnTo>
                  <a:pt x="4785" y="13580"/>
                </a:lnTo>
                <a:lnTo>
                  <a:pt x="4713" y="13885"/>
                </a:lnTo>
                <a:lnTo>
                  <a:pt x="4623" y="14155"/>
                </a:lnTo>
                <a:lnTo>
                  <a:pt x="4497" y="14425"/>
                </a:lnTo>
                <a:lnTo>
                  <a:pt x="4335" y="14695"/>
                </a:lnTo>
                <a:lnTo>
                  <a:pt x="468" y="20072"/>
                </a:lnTo>
                <a:lnTo>
                  <a:pt x="360" y="20234"/>
                </a:lnTo>
                <a:lnTo>
                  <a:pt x="270" y="20396"/>
                </a:lnTo>
                <a:lnTo>
                  <a:pt x="199" y="20558"/>
                </a:lnTo>
                <a:lnTo>
                  <a:pt x="127" y="20720"/>
                </a:lnTo>
                <a:lnTo>
                  <a:pt x="73" y="20882"/>
                </a:lnTo>
                <a:lnTo>
                  <a:pt x="37" y="21062"/>
                </a:lnTo>
                <a:lnTo>
                  <a:pt x="19" y="21223"/>
                </a:lnTo>
                <a:lnTo>
                  <a:pt x="1" y="21403"/>
                </a:lnTo>
                <a:lnTo>
                  <a:pt x="1" y="21565"/>
                </a:lnTo>
                <a:lnTo>
                  <a:pt x="19" y="21727"/>
                </a:lnTo>
                <a:lnTo>
                  <a:pt x="37" y="21889"/>
                </a:lnTo>
                <a:lnTo>
                  <a:pt x="73" y="22051"/>
                </a:lnTo>
                <a:lnTo>
                  <a:pt x="109" y="22213"/>
                </a:lnTo>
                <a:lnTo>
                  <a:pt x="163" y="22374"/>
                </a:lnTo>
                <a:lnTo>
                  <a:pt x="288" y="22680"/>
                </a:lnTo>
                <a:lnTo>
                  <a:pt x="468" y="22950"/>
                </a:lnTo>
                <a:lnTo>
                  <a:pt x="576" y="23094"/>
                </a:lnTo>
                <a:lnTo>
                  <a:pt x="684" y="23220"/>
                </a:lnTo>
                <a:lnTo>
                  <a:pt x="792" y="23328"/>
                </a:lnTo>
                <a:lnTo>
                  <a:pt x="918" y="23436"/>
                </a:lnTo>
                <a:lnTo>
                  <a:pt x="1062" y="23544"/>
                </a:lnTo>
                <a:lnTo>
                  <a:pt x="1188" y="23633"/>
                </a:lnTo>
                <a:lnTo>
                  <a:pt x="1350" y="23723"/>
                </a:lnTo>
                <a:lnTo>
                  <a:pt x="1494" y="23795"/>
                </a:lnTo>
                <a:lnTo>
                  <a:pt x="1655" y="23849"/>
                </a:lnTo>
                <a:lnTo>
                  <a:pt x="1835" y="23903"/>
                </a:lnTo>
                <a:lnTo>
                  <a:pt x="1997" y="23939"/>
                </a:lnTo>
                <a:lnTo>
                  <a:pt x="2177" y="23975"/>
                </a:lnTo>
                <a:lnTo>
                  <a:pt x="2357" y="23975"/>
                </a:lnTo>
                <a:lnTo>
                  <a:pt x="2555" y="23993"/>
                </a:lnTo>
                <a:lnTo>
                  <a:pt x="9191" y="23777"/>
                </a:lnTo>
                <a:lnTo>
                  <a:pt x="9479" y="23795"/>
                </a:lnTo>
                <a:lnTo>
                  <a:pt x="9785" y="23831"/>
                </a:lnTo>
                <a:lnTo>
                  <a:pt x="10073" y="23921"/>
                </a:lnTo>
                <a:lnTo>
                  <a:pt x="10342" y="24029"/>
                </a:lnTo>
                <a:lnTo>
                  <a:pt x="10594" y="24173"/>
                </a:lnTo>
                <a:lnTo>
                  <a:pt x="10846" y="24353"/>
                </a:lnTo>
                <a:lnTo>
                  <a:pt x="11062" y="24551"/>
                </a:lnTo>
                <a:lnTo>
                  <a:pt x="11242" y="24785"/>
                </a:lnTo>
                <a:lnTo>
                  <a:pt x="15181" y="30126"/>
                </a:lnTo>
                <a:lnTo>
                  <a:pt x="15288" y="30270"/>
                </a:lnTo>
                <a:lnTo>
                  <a:pt x="15414" y="30414"/>
                </a:lnTo>
                <a:lnTo>
                  <a:pt x="15558" y="30540"/>
                </a:lnTo>
                <a:lnTo>
                  <a:pt x="15684" y="30648"/>
                </a:lnTo>
                <a:lnTo>
                  <a:pt x="15828" y="30756"/>
                </a:lnTo>
                <a:lnTo>
                  <a:pt x="15990" y="30846"/>
                </a:lnTo>
                <a:lnTo>
                  <a:pt x="16134" y="30918"/>
                </a:lnTo>
                <a:lnTo>
                  <a:pt x="16296" y="30972"/>
                </a:lnTo>
                <a:lnTo>
                  <a:pt x="16458" y="31026"/>
                </a:lnTo>
                <a:lnTo>
                  <a:pt x="16619" y="31080"/>
                </a:lnTo>
                <a:lnTo>
                  <a:pt x="16781" y="31115"/>
                </a:lnTo>
                <a:lnTo>
                  <a:pt x="16943" y="31133"/>
                </a:lnTo>
                <a:lnTo>
                  <a:pt x="17267" y="31133"/>
                </a:lnTo>
                <a:lnTo>
                  <a:pt x="17609" y="31098"/>
                </a:lnTo>
                <a:lnTo>
                  <a:pt x="17914" y="31026"/>
                </a:lnTo>
                <a:lnTo>
                  <a:pt x="18076" y="30972"/>
                </a:lnTo>
                <a:lnTo>
                  <a:pt x="18238" y="30900"/>
                </a:lnTo>
                <a:lnTo>
                  <a:pt x="18382" y="30828"/>
                </a:lnTo>
                <a:lnTo>
                  <a:pt x="18526" y="30738"/>
                </a:lnTo>
                <a:lnTo>
                  <a:pt x="18652" y="30648"/>
                </a:lnTo>
                <a:lnTo>
                  <a:pt x="18796" y="30540"/>
                </a:lnTo>
                <a:lnTo>
                  <a:pt x="18922" y="30414"/>
                </a:lnTo>
                <a:lnTo>
                  <a:pt x="19029" y="30306"/>
                </a:lnTo>
                <a:lnTo>
                  <a:pt x="19137" y="30162"/>
                </a:lnTo>
                <a:lnTo>
                  <a:pt x="19245" y="30018"/>
                </a:lnTo>
                <a:lnTo>
                  <a:pt x="19335" y="29874"/>
                </a:lnTo>
                <a:lnTo>
                  <a:pt x="19407" y="29713"/>
                </a:lnTo>
                <a:lnTo>
                  <a:pt x="19479" y="29533"/>
                </a:lnTo>
                <a:lnTo>
                  <a:pt x="19533" y="29353"/>
                </a:lnTo>
                <a:lnTo>
                  <a:pt x="21386" y="22986"/>
                </a:lnTo>
                <a:lnTo>
                  <a:pt x="21493" y="22698"/>
                </a:lnTo>
                <a:lnTo>
                  <a:pt x="21637" y="22428"/>
                </a:lnTo>
                <a:lnTo>
                  <a:pt x="21799" y="22195"/>
                </a:lnTo>
                <a:lnTo>
                  <a:pt x="21979" y="21961"/>
                </a:lnTo>
                <a:lnTo>
                  <a:pt x="22213" y="21763"/>
                </a:lnTo>
                <a:lnTo>
                  <a:pt x="22447" y="21583"/>
                </a:lnTo>
                <a:lnTo>
                  <a:pt x="22716" y="21439"/>
                </a:lnTo>
                <a:lnTo>
                  <a:pt x="22986" y="21331"/>
                </a:lnTo>
                <a:lnTo>
                  <a:pt x="29281" y="19245"/>
                </a:lnTo>
                <a:lnTo>
                  <a:pt x="29461" y="19173"/>
                </a:lnTo>
                <a:lnTo>
                  <a:pt x="29641" y="19101"/>
                </a:lnTo>
                <a:lnTo>
                  <a:pt x="29785" y="19011"/>
                </a:lnTo>
                <a:lnTo>
                  <a:pt x="29947" y="18921"/>
                </a:lnTo>
                <a:lnTo>
                  <a:pt x="30073" y="18813"/>
                </a:lnTo>
                <a:lnTo>
                  <a:pt x="30216" y="18705"/>
                </a:lnTo>
                <a:lnTo>
                  <a:pt x="30324" y="18580"/>
                </a:lnTo>
                <a:lnTo>
                  <a:pt x="30432" y="18454"/>
                </a:lnTo>
                <a:lnTo>
                  <a:pt x="30540" y="18310"/>
                </a:lnTo>
                <a:lnTo>
                  <a:pt x="30630" y="18166"/>
                </a:lnTo>
                <a:lnTo>
                  <a:pt x="30702" y="18022"/>
                </a:lnTo>
                <a:lnTo>
                  <a:pt x="30774" y="17878"/>
                </a:lnTo>
                <a:lnTo>
                  <a:pt x="30846" y="17716"/>
                </a:lnTo>
                <a:lnTo>
                  <a:pt x="30882" y="17572"/>
                </a:lnTo>
                <a:lnTo>
                  <a:pt x="30954" y="17249"/>
                </a:lnTo>
                <a:lnTo>
                  <a:pt x="30972" y="16907"/>
                </a:lnTo>
                <a:lnTo>
                  <a:pt x="30972" y="16745"/>
                </a:lnTo>
                <a:lnTo>
                  <a:pt x="30954" y="16583"/>
                </a:lnTo>
                <a:lnTo>
                  <a:pt x="30936" y="16421"/>
                </a:lnTo>
                <a:lnTo>
                  <a:pt x="30900" y="16259"/>
                </a:lnTo>
                <a:lnTo>
                  <a:pt x="30846" y="16098"/>
                </a:lnTo>
                <a:lnTo>
                  <a:pt x="30792" y="15936"/>
                </a:lnTo>
                <a:lnTo>
                  <a:pt x="30720" y="15792"/>
                </a:lnTo>
                <a:lnTo>
                  <a:pt x="30630" y="15630"/>
                </a:lnTo>
                <a:lnTo>
                  <a:pt x="30540" y="15486"/>
                </a:lnTo>
                <a:lnTo>
                  <a:pt x="30432" y="15360"/>
                </a:lnTo>
                <a:lnTo>
                  <a:pt x="30324" y="15216"/>
                </a:lnTo>
                <a:lnTo>
                  <a:pt x="30198" y="15090"/>
                </a:lnTo>
                <a:lnTo>
                  <a:pt x="30055" y="14964"/>
                </a:lnTo>
                <a:lnTo>
                  <a:pt x="29893" y="14857"/>
                </a:lnTo>
                <a:lnTo>
                  <a:pt x="24407" y="11134"/>
                </a:lnTo>
                <a:lnTo>
                  <a:pt x="24173" y="10936"/>
                </a:lnTo>
                <a:lnTo>
                  <a:pt x="23957" y="10738"/>
                </a:lnTo>
                <a:lnTo>
                  <a:pt x="23778" y="10504"/>
                </a:lnTo>
                <a:lnTo>
                  <a:pt x="23616" y="10252"/>
                </a:lnTo>
                <a:lnTo>
                  <a:pt x="23508" y="9982"/>
                </a:lnTo>
                <a:lnTo>
                  <a:pt x="23400" y="9695"/>
                </a:lnTo>
                <a:lnTo>
                  <a:pt x="23346" y="9407"/>
                </a:lnTo>
                <a:lnTo>
                  <a:pt x="23328" y="9101"/>
                </a:lnTo>
                <a:lnTo>
                  <a:pt x="23292" y="2464"/>
                </a:lnTo>
                <a:lnTo>
                  <a:pt x="23292" y="2285"/>
                </a:lnTo>
                <a:lnTo>
                  <a:pt x="23274" y="2087"/>
                </a:lnTo>
                <a:lnTo>
                  <a:pt x="23238" y="1907"/>
                </a:lnTo>
                <a:lnTo>
                  <a:pt x="23184" y="1745"/>
                </a:lnTo>
                <a:lnTo>
                  <a:pt x="23130" y="1583"/>
                </a:lnTo>
                <a:lnTo>
                  <a:pt x="23058" y="1421"/>
                </a:lnTo>
                <a:lnTo>
                  <a:pt x="22986" y="1259"/>
                </a:lnTo>
                <a:lnTo>
                  <a:pt x="22896" y="1116"/>
                </a:lnTo>
                <a:lnTo>
                  <a:pt x="22806" y="990"/>
                </a:lnTo>
                <a:lnTo>
                  <a:pt x="22698" y="864"/>
                </a:lnTo>
                <a:lnTo>
                  <a:pt x="22573" y="738"/>
                </a:lnTo>
                <a:lnTo>
                  <a:pt x="22465" y="630"/>
                </a:lnTo>
                <a:lnTo>
                  <a:pt x="22321" y="522"/>
                </a:lnTo>
                <a:lnTo>
                  <a:pt x="22195" y="414"/>
                </a:lnTo>
                <a:lnTo>
                  <a:pt x="21907" y="252"/>
                </a:lnTo>
                <a:lnTo>
                  <a:pt x="21601" y="126"/>
                </a:lnTo>
                <a:lnTo>
                  <a:pt x="21440" y="90"/>
                </a:lnTo>
                <a:lnTo>
                  <a:pt x="21278" y="54"/>
                </a:lnTo>
                <a:lnTo>
                  <a:pt x="21116" y="18"/>
                </a:lnTo>
                <a:lnTo>
                  <a:pt x="209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2" name="Google Shape;902;p30"/>
          <p:cNvSpPr/>
          <p:nvPr/>
        </p:nvSpPr>
        <p:spPr>
          <a:xfrm flipH="1">
            <a:off x="8641518" y="2083175"/>
            <a:ext cx="138233" cy="208296"/>
          </a:xfrm>
          <a:custGeom>
            <a:avLst/>
            <a:gdLst/>
            <a:ahLst/>
            <a:cxnLst/>
            <a:rect l="l" t="t" r="r" b="b"/>
            <a:pathLst>
              <a:path w="19552" h="29462" extrusionOk="0">
                <a:moveTo>
                  <a:pt x="15990" y="1"/>
                </a:moveTo>
                <a:lnTo>
                  <a:pt x="15145" y="432"/>
                </a:lnTo>
                <a:lnTo>
                  <a:pt x="14281" y="828"/>
                </a:lnTo>
                <a:lnTo>
                  <a:pt x="13418" y="1206"/>
                </a:lnTo>
                <a:lnTo>
                  <a:pt x="12555" y="1547"/>
                </a:lnTo>
                <a:lnTo>
                  <a:pt x="11674" y="1889"/>
                </a:lnTo>
                <a:lnTo>
                  <a:pt x="10792" y="2213"/>
                </a:lnTo>
                <a:lnTo>
                  <a:pt x="9012" y="2842"/>
                </a:lnTo>
                <a:lnTo>
                  <a:pt x="9317" y="3184"/>
                </a:lnTo>
                <a:lnTo>
                  <a:pt x="9623" y="3544"/>
                </a:lnTo>
                <a:lnTo>
                  <a:pt x="9911" y="3922"/>
                </a:lnTo>
                <a:lnTo>
                  <a:pt x="10181" y="4317"/>
                </a:lnTo>
                <a:lnTo>
                  <a:pt x="10415" y="4731"/>
                </a:lnTo>
                <a:lnTo>
                  <a:pt x="10523" y="4929"/>
                </a:lnTo>
                <a:lnTo>
                  <a:pt x="10612" y="5145"/>
                </a:lnTo>
                <a:lnTo>
                  <a:pt x="10702" y="5360"/>
                </a:lnTo>
                <a:lnTo>
                  <a:pt x="10774" y="5594"/>
                </a:lnTo>
                <a:lnTo>
                  <a:pt x="10828" y="5810"/>
                </a:lnTo>
                <a:lnTo>
                  <a:pt x="10864" y="6026"/>
                </a:lnTo>
                <a:lnTo>
                  <a:pt x="10900" y="6296"/>
                </a:lnTo>
                <a:lnTo>
                  <a:pt x="10900" y="6547"/>
                </a:lnTo>
                <a:lnTo>
                  <a:pt x="10882" y="6817"/>
                </a:lnTo>
                <a:lnTo>
                  <a:pt x="10846" y="7069"/>
                </a:lnTo>
                <a:lnTo>
                  <a:pt x="10792" y="7321"/>
                </a:lnTo>
                <a:lnTo>
                  <a:pt x="10720" y="7573"/>
                </a:lnTo>
                <a:lnTo>
                  <a:pt x="10630" y="7806"/>
                </a:lnTo>
                <a:lnTo>
                  <a:pt x="10523" y="8058"/>
                </a:lnTo>
                <a:lnTo>
                  <a:pt x="10397" y="8292"/>
                </a:lnTo>
                <a:lnTo>
                  <a:pt x="10271" y="8508"/>
                </a:lnTo>
                <a:lnTo>
                  <a:pt x="10127" y="8742"/>
                </a:lnTo>
                <a:lnTo>
                  <a:pt x="9965" y="8958"/>
                </a:lnTo>
                <a:lnTo>
                  <a:pt x="9803" y="9155"/>
                </a:lnTo>
                <a:lnTo>
                  <a:pt x="9623" y="9371"/>
                </a:lnTo>
                <a:lnTo>
                  <a:pt x="9443" y="9551"/>
                </a:lnTo>
                <a:lnTo>
                  <a:pt x="9246" y="9731"/>
                </a:lnTo>
                <a:lnTo>
                  <a:pt x="8850" y="10073"/>
                </a:lnTo>
                <a:lnTo>
                  <a:pt x="8436" y="10396"/>
                </a:lnTo>
                <a:lnTo>
                  <a:pt x="8005" y="10702"/>
                </a:lnTo>
                <a:lnTo>
                  <a:pt x="7555" y="10972"/>
                </a:lnTo>
                <a:lnTo>
                  <a:pt x="6656" y="11529"/>
                </a:lnTo>
                <a:lnTo>
                  <a:pt x="6224" y="11817"/>
                </a:lnTo>
                <a:lnTo>
                  <a:pt x="5774" y="12105"/>
                </a:lnTo>
                <a:lnTo>
                  <a:pt x="5361" y="12411"/>
                </a:lnTo>
                <a:lnTo>
                  <a:pt x="4947" y="12735"/>
                </a:lnTo>
                <a:lnTo>
                  <a:pt x="4551" y="13076"/>
                </a:lnTo>
                <a:lnTo>
                  <a:pt x="4174" y="13436"/>
                </a:lnTo>
                <a:lnTo>
                  <a:pt x="3814" y="13814"/>
                </a:lnTo>
                <a:lnTo>
                  <a:pt x="3472" y="14191"/>
                </a:lnTo>
                <a:lnTo>
                  <a:pt x="3148" y="14587"/>
                </a:lnTo>
                <a:lnTo>
                  <a:pt x="2843" y="15001"/>
                </a:lnTo>
                <a:lnTo>
                  <a:pt x="2537" y="15432"/>
                </a:lnTo>
                <a:lnTo>
                  <a:pt x="2267" y="15864"/>
                </a:lnTo>
                <a:lnTo>
                  <a:pt x="1997" y="16314"/>
                </a:lnTo>
                <a:lnTo>
                  <a:pt x="1746" y="16781"/>
                </a:lnTo>
                <a:lnTo>
                  <a:pt x="1530" y="17249"/>
                </a:lnTo>
                <a:lnTo>
                  <a:pt x="1314" y="17734"/>
                </a:lnTo>
                <a:lnTo>
                  <a:pt x="1116" y="18220"/>
                </a:lnTo>
                <a:lnTo>
                  <a:pt x="936" y="18706"/>
                </a:lnTo>
                <a:lnTo>
                  <a:pt x="756" y="19209"/>
                </a:lnTo>
                <a:lnTo>
                  <a:pt x="612" y="19713"/>
                </a:lnTo>
                <a:lnTo>
                  <a:pt x="487" y="20234"/>
                </a:lnTo>
                <a:lnTo>
                  <a:pt x="361" y="20738"/>
                </a:lnTo>
                <a:lnTo>
                  <a:pt x="271" y="21260"/>
                </a:lnTo>
                <a:lnTo>
                  <a:pt x="181" y="21799"/>
                </a:lnTo>
                <a:lnTo>
                  <a:pt x="109" y="22321"/>
                </a:lnTo>
                <a:lnTo>
                  <a:pt x="55" y="22842"/>
                </a:lnTo>
                <a:lnTo>
                  <a:pt x="19" y="23382"/>
                </a:lnTo>
                <a:lnTo>
                  <a:pt x="1" y="23904"/>
                </a:lnTo>
                <a:lnTo>
                  <a:pt x="1" y="24443"/>
                </a:lnTo>
                <a:lnTo>
                  <a:pt x="19" y="24965"/>
                </a:lnTo>
                <a:lnTo>
                  <a:pt x="55" y="25504"/>
                </a:lnTo>
                <a:lnTo>
                  <a:pt x="91" y="26026"/>
                </a:lnTo>
                <a:lnTo>
                  <a:pt x="163" y="26547"/>
                </a:lnTo>
                <a:lnTo>
                  <a:pt x="235" y="27069"/>
                </a:lnTo>
                <a:lnTo>
                  <a:pt x="1386" y="27483"/>
                </a:lnTo>
                <a:lnTo>
                  <a:pt x="2537" y="27860"/>
                </a:lnTo>
                <a:lnTo>
                  <a:pt x="3706" y="28202"/>
                </a:lnTo>
                <a:lnTo>
                  <a:pt x="4875" y="28508"/>
                </a:lnTo>
                <a:lnTo>
                  <a:pt x="6062" y="28796"/>
                </a:lnTo>
                <a:lnTo>
                  <a:pt x="7249" y="29047"/>
                </a:lnTo>
                <a:lnTo>
                  <a:pt x="8436" y="29281"/>
                </a:lnTo>
                <a:lnTo>
                  <a:pt x="9641" y="29461"/>
                </a:lnTo>
                <a:lnTo>
                  <a:pt x="9461" y="29173"/>
                </a:lnTo>
                <a:lnTo>
                  <a:pt x="9281" y="28886"/>
                </a:lnTo>
                <a:lnTo>
                  <a:pt x="9120" y="28580"/>
                </a:lnTo>
                <a:lnTo>
                  <a:pt x="8994" y="28274"/>
                </a:lnTo>
                <a:lnTo>
                  <a:pt x="8850" y="27950"/>
                </a:lnTo>
                <a:lnTo>
                  <a:pt x="8742" y="27627"/>
                </a:lnTo>
                <a:lnTo>
                  <a:pt x="8652" y="27285"/>
                </a:lnTo>
                <a:lnTo>
                  <a:pt x="8562" y="26943"/>
                </a:lnTo>
                <a:lnTo>
                  <a:pt x="8490" y="26619"/>
                </a:lnTo>
                <a:lnTo>
                  <a:pt x="8418" y="26260"/>
                </a:lnTo>
                <a:lnTo>
                  <a:pt x="8382" y="25918"/>
                </a:lnTo>
                <a:lnTo>
                  <a:pt x="8346" y="25576"/>
                </a:lnTo>
                <a:lnTo>
                  <a:pt x="8328" y="25216"/>
                </a:lnTo>
                <a:lnTo>
                  <a:pt x="8328" y="24875"/>
                </a:lnTo>
                <a:lnTo>
                  <a:pt x="8346" y="24515"/>
                </a:lnTo>
                <a:lnTo>
                  <a:pt x="8364" y="24173"/>
                </a:lnTo>
                <a:lnTo>
                  <a:pt x="8400" y="23814"/>
                </a:lnTo>
                <a:lnTo>
                  <a:pt x="8454" y="23472"/>
                </a:lnTo>
                <a:lnTo>
                  <a:pt x="8526" y="23130"/>
                </a:lnTo>
                <a:lnTo>
                  <a:pt x="8598" y="22788"/>
                </a:lnTo>
                <a:lnTo>
                  <a:pt x="8706" y="22465"/>
                </a:lnTo>
                <a:lnTo>
                  <a:pt x="8814" y="22141"/>
                </a:lnTo>
                <a:lnTo>
                  <a:pt x="8922" y="21817"/>
                </a:lnTo>
                <a:lnTo>
                  <a:pt x="9066" y="21493"/>
                </a:lnTo>
                <a:lnTo>
                  <a:pt x="9210" y="21188"/>
                </a:lnTo>
                <a:lnTo>
                  <a:pt x="9371" y="20882"/>
                </a:lnTo>
                <a:lnTo>
                  <a:pt x="9551" y="20594"/>
                </a:lnTo>
                <a:lnTo>
                  <a:pt x="9749" y="20306"/>
                </a:lnTo>
                <a:lnTo>
                  <a:pt x="9947" y="20037"/>
                </a:lnTo>
                <a:lnTo>
                  <a:pt x="10163" y="19785"/>
                </a:lnTo>
                <a:lnTo>
                  <a:pt x="10397" y="19533"/>
                </a:lnTo>
                <a:lnTo>
                  <a:pt x="10648" y="19299"/>
                </a:lnTo>
                <a:lnTo>
                  <a:pt x="10918" y="19065"/>
                </a:lnTo>
                <a:lnTo>
                  <a:pt x="11188" y="18832"/>
                </a:lnTo>
                <a:lnTo>
                  <a:pt x="11476" y="18634"/>
                </a:lnTo>
                <a:lnTo>
                  <a:pt x="11764" y="18436"/>
                </a:lnTo>
                <a:lnTo>
                  <a:pt x="12357" y="18040"/>
                </a:lnTo>
                <a:lnTo>
                  <a:pt x="12969" y="17681"/>
                </a:lnTo>
                <a:lnTo>
                  <a:pt x="14192" y="16961"/>
                </a:lnTo>
                <a:lnTo>
                  <a:pt x="14803" y="16583"/>
                </a:lnTo>
                <a:lnTo>
                  <a:pt x="15091" y="16386"/>
                </a:lnTo>
                <a:lnTo>
                  <a:pt x="15379" y="16170"/>
                </a:lnTo>
                <a:lnTo>
                  <a:pt x="15828" y="15810"/>
                </a:lnTo>
                <a:lnTo>
                  <a:pt x="16260" y="15432"/>
                </a:lnTo>
                <a:lnTo>
                  <a:pt x="16674" y="15019"/>
                </a:lnTo>
                <a:lnTo>
                  <a:pt x="17051" y="14587"/>
                </a:lnTo>
                <a:lnTo>
                  <a:pt x="17411" y="14137"/>
                </a:lnTo>
                <a:lnTo>
                  <a:pt x="17753" y="13670"/>
                </a:lnTo>
                <a:lnTo>
                  <a:pt x="18058" y="13184"/>
                </a:lnTo>
                <a:lnTo>
                  <a:pt x="18346" y="12663"/>
                </a:lnTo>
                <a:lnTo>
                  <a:pt x="18598" y="12159"/>
                </a:lnTo>
                <a:lnTo>
                  <a:pt x="18832" y="11619"/>
                </a:lnTo>
                <a:lnTo>
                  <a:pt x="19030" y="11080"/>
                </a:lnTo>
                <a:lnTo>
                  <a:pt x="19192" y="10522"/>
                </a:lnTo>
                <a:lnTo>
                  <a:pt x="19335" y="9965"/>
                </a:lnTo>
                <a:lnTo>
                  <a:pt x="19443" y="9389"/>
                </a:lnTo>
                <a:lnTo>
                  <a:pt x="19515" y="8814"/>
                </a:lnTo>
                <a:lnTo>
                  <a:pt x="19551" y="8238"/>
                </a:lnTo>
                <a:lnTo>
                  <a:pt x="19551" y="7663"/>
                </a:lnTo>
                <a:lnTo>
                  <a:pt x="19533" y="7087"/>
                </a:lnTo>
                <a:lnTo>
                  <a:pt x="19461" y="6511"/>
                </a:lnTo>
                <a:lnTo>
                  <a:pt x="19371" y="5936"/>
                </a:lnTo>
                <a:lnTo>
                  <a:pt x="19246" y="5360"/>
                </a:lnTo>
                <a:lnTo>
                  <a:pt x="19084" y="4803"/>
                </a:lnTo>
                <a:lnTo>
                  <a:pt x="18904" y="4263"/>
                </a:lnTo>
                <a:lnTo>
                  <a:pt x="18688" y="3724"/>
                </a:lnTo>
                <a:lnTo>
                  <a:pt x="18436" y="3202"/>
                </a:lnTo>
                <a:lnTo>
                  <a:pt x="18166" y="2681"/>
                </a:lnTo>
                <a:lnTo>
                  <a:pt x="17879" y="2195"/>
                </a:lnTo>
                <a:lnTo>
                  <a:pt x="17555" y="1709"/>
                </a:lnTo>
                <a:lnTo>
                  <a:pt x="17195" y="1260"/>
                </a:lnTo>
                <a:lnTo>
                  <a:pt x="16817" y="810"/>
                </a:lnTo>
                <a:lnTo>
                  <a:pt x="16422" y="396"/>
                </a:lnTo>
                <a:lnTo>
                  <a:pt x="159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3" name="Google Shape;903;p30"/>
          <p:cNvSpPr/>
          <p:nvPr/>
        </p:nvSpPr>
        <p:spPr>
          <a:xfrm flipH="1">
            <a:off x="244125" y="2404300"/>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4" name="Google Shape;904;p30"/>
          <p:cNvSpPr/>
          <p:nvPr/>
        </p:nvSpPr>
        <p:spPr>
          <a:xfrm rot="2516804" flipH="1">
            <a:off x="8690104" y="2736505"/>
            <a:ext cx="219974" cy="221125"/>
          </a:xfrm>
          <a:custGeom>
            <a:avLst/>
            <a:gdLst/>
            <a:ahLst/>
            <a:cxnLst/>
            <a:rect l="l" t="t" r="r" b="b"/>
            <a:pathLst>
              <a:path w="30972" h="31134" extrusionOk="0">
                <a:moveTo>
                  <a:pt x="20792" y="0"/>
                </a:moveTo>
                <a:lnTo>
                  <a:pt x="20612" y="18"/>
                </a:lnTo>
                <a:lnTo>
                  <a:pt x="20450" y="36"/>
                </a:lnTo>
                <a:lnTo>
                  <a:pt x="20288" y="72"/>
                </a:lnTo>
                <a:lnTo>
                  <a:pt x="20109" y="108"/>
                </a:lnTo>
                <a:lnTo>
                  <a:pt x="19947" y="162"/>
                </a:lnTo>
                <a:lnTo>
                  <a:pt x="19785" y="234"/>
                </a:lnTo>
                <a:lnTo>
                  <a:pt x="19623" y="324"/>
                </a:lnTo>
                <a:lnTo>
                  <a:pt x="19461" y="414"/>
                </a:lnTo>
                <a:lnTo>
                  <a:pt x="19317" y="522"/>
                </a:lnTo>
                <a:lnTo>
                  <a:pt x="14065" y="4587"/>
                </a:lnTo>
                <a:lnTo>
                  <a:pt x="13814" y="4767"/>
                </a:lnTo>
                <a:lnTo>
                  <a:pt x="13562" y="4893"/>
                </a:lnTo>
                <a:lnTo>
                  <a:pt x="13274" y="5000"/>
                </a:lnTo>
                <a:lnTo>
                  <a:pt x="12986" y="5072"/>
                </a:lnTo>
                <a:lnTo>
                  <a:pt x="12699" y="5108"/>
                </a:lnTo>
                <a:lnTo>
                  <a:pt x="12393" y="5108"/>
                </a:lnTo>
                <a:lnTo>
                  <a:pt x="12105" y="5072"/>
                </a:lnTo>
                <a:lnTo>
                  <a:pt x="11799" y="5000"/>
                </a:lnTo>
                <a:lnTo>
                  <a:pt x="5486" y="2986"/>
                </a:lnTo>
                <a:lnTo>
                  <a:pt x="5306" y="2932"/>
                </a:lnTo>
                <a:lnTo>
                  <a:pt x="5127" y="2896"/>
                </a:lnTo>
                <a:lnTo>
                  <a:pt x="4947" y="2860"/>
                </a:lnTo>
                <a:lnTo>
                  <a:pt x="4587" y="2860"/>
                </a:lnTo>
                <a:lnTo>
                  <a:pt x="4425" y="2878"/>
                </a:lnTo>
                <a:lnTo>
                  <a:pt x="4245" y="2896"/>
                </a:lnTo>
                <a:lnTo>
                  <a:pt x="4083" y="2950"/>
                </a:lnTo>
                <a:lnTo>
                  <a:pt x="3922" y="2986"/>
                </a:lnTo>
                <a:lnTo>
                  <a:pt x="3760" y="3058"/>
                </a:lnTo>
                <a:lnTo>
                  <a:pt x="3616" y="3130"/>
                </a:lnTo>
                <a:lnTo>
                  <a:pt x="3472" y="3202"/>
                </a:lnTo>
                <a:lnTo>
                  <a:pt x="3328" y="3292"/>
                </a:lnTo>
                <a:lnTo>
                  <a:pt x="3202" y="3400"/>
                </a:lnTo>
                <a:lnTo>
                  <a:pt x="3076" y="3508"/>
                </a:lnTo>
                <a:lnTo>
                  <a:pt x="2950" y="3616"/>
                </a:lnTo>
                <a:lnTo>
                  <a:pt x="2752" y="3867"/>
                </a:lnTo>
                <a:lnTo>
                  <a:pt x="2645" y="4011"/>
                </a:lnTo>
                <a:lnTo>
                  <a:pt x="2573" y="4155"/>
                </a:lnTo>
                <a:lnTo>
                  <a:pt x="2483" y="4299"/>
                </a:lnTo>
                <a:lnTo>
                  <a:pt x="2429" y="4443"/>
                </a:lnTo>
                <a:lnTo>
                  <a:pt x="2375" y="4605"/>
                </a:lnTo>
                <a:lnTo>
                  <a:pt x="2321" y="4767"/>
                </a:lnTo>
                <a:lnTo>
                  <a:pt x="2285" y="4928"/>
                </a:lnTo>
                <a:lnTo>
                  <a:pt x="2267" y="5108"/>
                </a:lnTo>
                <a:lnTo>
                  <a:pt x="2267" y="5270"/>
                </a:lnTo>
                <a:lnTo>
                  <a:pt x="2267" y="5450"/>
                </a:lnTo>
                <a:lnTo>
                  <a:pt x="2285" y="5630"/>
                </a:lnTo>
                <a:lnTo>
                  <a:pt x="2303" y="5810"/>
                </a:lnTo>
                <a:lnTo>
                  <a:pt x="2357" y="5990"/>
                </a:lnTo>
                <a:lnTo>
                  <a:pt x="2411" y="6169"/>
                </a:lnTo>
                <a:lnTo>
                  <a:pt x="4659" y="12410"/>
                </a:lnTo>
                <a:lnTo>
                  <a:pt x="4749" y="12698"/>
                </a:lnTo>
                <a:lnTo>
                  <a:pt x="4785" y="13004"/>
                </a:lnTo>
                <a:lnTo>
                  <a:pt x="4803" y="13292"/>
                </a:lnTo>
                <a:lnTo>
                  <a:pt x="4785" y="13580"/>
                </a:lnTo>
                <a:lnTo>
                  <a:pt x="4713" y="13885"/>
                </a:lnTo>
                <a:lnTo>
                  <a:pt x="4623" y="14155"/>
                </a:lnTo>
                <a:lnTo>
                  <a:pt x="4497" y="14425"/>
                </a:lnTo>
                <a:lnTo>
                  <a:pt x="4335" y="14695"/>
                </a:lnTo>
                <a:lnTo>
                  <a:pt x="468" y="20072"/>
                </a:lnTo>
                <a:lnTo>
                  <a:pt x="360" y="20234"/>
                </a:lnTo>
                <a:lnTo>
                  <a:pt x="270" y="20396"/>
                </a:lnTo>
                <a:lnTo>
                  <a:pt x="199" y="20558"/>
                </a:lnTo>
                <a:lnTo>
                  <a:pt x="127" y="20720"/>
                </a:lnTo>
                <a:lnTo>
                  <a:pt x="73" y="20882"/>
                </a:lnTo>
                <a:lnTo>
                  <a:pt x="37" y="21062"/>
                </a:lnTo>
                <a:lnTo>
                  <a:pt x="19" y="21223"/>
                </a:lnTo>
                <a:lnTo>
                  <a:pt x="1" y="21403"/>
                </a:lnTo>
                <a:lnTo>
                  <a:pt x="1" y="21565"/>
                </a:lnTo>
                <a:lnTo>
                  <a:pt x="19" y="21727"/>
                </a:lnTo>
                <a:lnTo>
                  <a:pt x="37" y="21889"/>
                </a:lnTo>
                <a:lnTo>
                  <a:pt x="73" y="22051"/>
                </a:lnTo>
                <a:lnTo>
                  <a:pt x="109" y="22213"/>
                </a:lnTo>
                <a:lnTo>
                  <a:pt x="163" y="22374"/>
                </a:lnTo>
                <a:lnTo>
                  <a:pt x="288" y="22680"/>
                </a:lnTo>
                <a:lnTo>
                  <a:pt x="468" y="22950"/>
                </a:lnTo>
                <a:lnTo>
                  <a:pt x="576" y="23094"/>
                </a:lnTo>
                <a:lnTo>
                  <a:pt x="684" y="23220"/>
                </a:lnTo>
                <a:lnTo>
                  <a:pt x="792" y="23328"/>
                </a:lnTo>
                <a:lnTo>
                  <a:pt x="918" y="23436"/>
                </a:lnTo>
                <a:lnTo>
                  <a:pt x="1062" y="23544"/>
                </a:lnTo>
                <a:lnTo>
                  <a:pt x="1188" y="23633"/>
                </a:lnTo>
                <a:lnTo>
                  <a:pt x="1350" y="23723"/>
                </a:lnTo>
                <a:lnTo>
                  <a:pt x="1494" y="23795"/>
                </a:lnTo>
                <a:lnTo>
                  <a:pt x="1655" y="23849"/>
                </a:lnTo>
                <a:lnTo>
                  <a:pt x="1835" y="23903"/>
                </a:lnTo>
                <a:lnTo>
                  <a:pt x="1997" y="23939"/>
                </a:lnTo>
                <a:lnTo>
                  <a:pt x="2177" y="23975"/>
                </a:lnTo>
                <a:lnTo>
                  <a:pt x="2357" y="23975"/>
                </a:lnTo>
                <a:lnTo>
                  <a:pt x="2555" y="23993"/>
                </a:lnTo>
                <a:lnTo>
                  <a:pt x="9191" y="23777"/>
                </a:lnTo>
                <a:lnTo>
                  <a:pt x="9479" y="23795"/>
                </a:lnTo>
                <a:lnTo>
                  <a:pt x="9785" y="23831"/>
                </a:lnTo>
                <a:lnTo>
                  <a:pt x="10073" y="23921"/>
                </a:lnTo>
                <a:lnTo>
                  <a:pt x="10342" y="24029"/>
                </a:lnTo>
                <a:lnTo>
                  <a:pt x="10594" y="24173"/>
                </a:lnTo>
                <a:lnTo>
                  <a:pt x="10846" y="24353"/>
                </a:lnTo>
                <a:lnTo>
                  <a:pt x="11062" y="24551"/>
                </a:lnTo>
                <a:lnTo>
                  <a:pt x="11242" y="24785"/>
                </a:lnTo>
                <a:lnTo>
                  <a:pt x="15181" y="30126"/>
                </a:lnTo>
                <a:lnTo>
                  <a:pt x="15288" y="30270"/>
                </a:lnTo>
                <a:lnTo>
                  <a:pt x="15414" y="30414"/>
                </a:lnTo>
                <a:lnTo>
                  <a:pt x="15558" y="30540"/>
                </a:lnTo>
                <a:lnTo>
                  <a:pt x="15684" y="30648"/>
                </a:lnTo>
                <a:lnTo>
                  <a:pt x="15828" y="30756"/>
                </a:lnTo>
                <a:lnTo>
                  <a:pt x="15990" y="30846"/>
                </a:lnTo>
                <a:lnTo>
                  <a:pt x="16134" y="30918"/>
                </a:lnTo>
                <a:lnTo>
                  <a:pt x="16296" y="30972"/>
                </a:lnTo>
                <a:lnTo>
                  <a:pt x="16458" y="31026"/>
                </a:lnTo>
                <a:lnTo>
                  <a:pt x="16619" y="31080"/>
                </a:lnTo>
                <a:lnTo>
                  <a:pt x="16781" y="31115"/>
                </a:lnTo>
                <a:lnTo>
                  <a:pt x="16943" y="31133"/>
                </a:lnTo>
                <a:lnTo>
                  <a:pt x="17267" y="31133"/>
                </a:lnTo>
                <a:lnTo>
                  <a:pt x="17609" y="31098"/>
                </a:lnTo>
                <a:lnTo>
                  <a:pt x="17914" y="31026"/>
                </a:lnTo>
                <a:lnTo>
                  <a:pt x="18076" y="30972"/>
                </a:lnTo>
                <a:lnTo>
                  <a:pt x="18238" y="30900"/>
                </a:lnTo>
                <a:lnTo>
                  <a:pt x="18382" y="30828"/>
                </a:lnTo>
                <a:lnTo>
                  <a:pt x="18526" y="30738"/>
                </a:lnTo>
                <a:lnTo>
                  <a:pt x="18652" y="30648"/>
                </a:lnTo>
                <a:lnTo>
                  <a:pt x="18796" y="30540"/>
                </a:lnTo>
                <a:lnTo>
                  <a:pt x="18922" y="30414"/>
                </a:lnTo>
                <a:lnTo>
                  <a:pt x="19029" y="30306"/>
                </a:lnTo>
                <a:lnTo>
                  <a:pt x="19137" y="30162"/>
                </a:lnTo>
                <a:lnTo>
                  <a:pt x="19245" y="30018"/>
                </a:lnTo>
                <a:lnTo>
                  <a:pt x="19335" y="29874"/>
                </a:lnTo>
                <a:lnTo>
                  <a:pt x="19407" y="29713"/>
                </a:lnTo>
                <a:lnTo>
                  <a:pt x="19479" y="29533"/>
                </a:lnTo>
                <a:lnTo>
                  <a:pt x="19533" y="29353"/>
                </a:lnTo>
                <a:lnTo>
                  <a:pt x="21386" y="22986"/>
                </a:lnTo>
                <a:lnTo>
                  <a:pt x="21493" y="22698"/>
                </a:lnTo>
                <a:lnTo>
                  <a:pt x="21637" y="22428"/>
                </a:lnTo>
                <a:lnTo>
                  <a:pt x="21799" y="22195"/>
                </a:lnTo>
                <a:lnTo>
                  <a:pt x="21979" y="21961"/>
                </a:lnTo>
                <a:lnTo>
                  <a:pt x="22213" y="21763"/>
                </a:lnTo>
                <a:lnTo>
                  <a:pt x="22447" y="21583"/>
                </a:lnTo>
                <a:lnTo>
                  <a:pt x="22716" y="21439"/>
                </a:lnTo>
                <a:lnTo>
                  <a:pt x="22986" y="21331"/>
                </a:lnTo>
                <a:lnTo>
                  <a:pt x="29281" y="19245"/>
                </a:lnTo>
                <a:lnTo>
                  <a:pt x="29461" y="19173"/>
                </a:lnTo>
                <a:lnTo>
                  <a:pt x="29641" y="19101"/>
                </a:lnTo>
                <a:lnTo>
                  <a:pt x="29785" y="19011"/>
                </a:lnTo>
                <a:lnTo>
                  <a:pt x="29947" y="18921"/>
                </a:lnTo>
                <a:lnTo>
                  <a:pt x="30073" y="18813"/>
                </a:lnTo>
                <a:lnTo>
                  <a:pt x="30216" y="18705"/>
                </a:lnTo>
                <a:lnTo>
                  <a:pt x="30324" y="18580"/>
                </a:lnTo>
                <a:lnTo>
                  <a:pt x="30432" y="18454"/>
                </a:lnTo>
                <a:lnTo>
                  <a:pt x="30540" y="18310"/>
                </a:lnTo>
                <a:lnTo>
                  <a:pt x="30630" y="18166"/>
                </a:lnTo>
                <a:lnTo>
                  <a:pt x="30702" y="18022"/>
                </a:lnTo>
                <a:lnTo>
                  <a:pt x="30774" y="17878"/>
                </a:lnTo>
                <a:lnTo>
                  <a:pt x="30846" y="17716"/>
                </a:lnTo>
                <a:lnTo>
                  <a:pt x="30882" y="17572"/>
                </a:lnTo>
                <a:lnTo>
                  <a:pt x="30954" y="17249"/>
                </a:lnTo>
                <a:lnTo>
                  <a:pt x="30972" y="16907"/>
                </a:lnTo>
                <a:lnTo>
                  <a:pt x="30972" y="16745"/>
                </a:lnTo>
                <a:lnTo>
                  <a:pt x="30954" y="16583"/>
                </a:lnTo>
                <a:lnTo>
                  <a:pt x="30936" y="16421"/>
                </a:lnTo>
                <a:lnTo>
                  <a:pt x="30900" y="16259"/>
                </a:lnTo>
                <a:lnTo>
                  <a:pt x="30846" y="16098"/>
                </a:lnTo>
                <a:lnTo>
                  <a:pt x="30792" y="15936"/>
                </a:lnTo>
                <a:lnTo>
                  <a:pt x="30720" y="15792"/>
                </a:lnTo>
                <a:lnTo>
                  <a:pt x="30630" y="15630"/>
                </a:lnTo>
                <a:lnTo>
                  <a:pt x="30540" y="15486"/>
                </a:lnTo>
                <a:lnTo>
                  <a:pt x="30432" y="15360"/>
                </a:lnTo>
                <a:lnTo>
                  <a:pt x="30324" y="15216"/>
                </a:lnTo>
                <a:lnTo>
                  <a:pt x="30198" y="15090"/>
                </a:lnTo>
                <a:lnTo>
                  <a:pt x="30055" y="14964"/>
                </a:lnTo>
                <a:lnTo>
                  <a:pt x="29893" y="14857"/>
                </a:lnTo>
                <a:lnTo>
                  <a:pt x="24407" y="11134"/>
                </a:lnTo>
                <a:lnTo>
                  <a:pt x="24173" y="10936"/>
                </a:lnTo>
                <a:lnTo>
                  <a:pt x="23957" y="10738"/>
                </a:lnTo>
                <a:lnTo>
                  <a:pt x="23778" y="10504"/>
                </a:lnTo>
                <a:lnTo>
                  <a:pt x="23616" y="10252"/>
                </a:lnTo>
                <a:lnTo>
                  <a:pt x="23508" y="9982"/>
                </a:lnTo>
                <a:lnTo>
                  <a:pt x="23400" y="9695"/>
                </a:lnTo>
                <a:lnTo>
                  <a:pt x="23346" y="9407"/>
                </a:lnTo>
                <a:lnTo>
                  <a:pt x="23328" y="9101"/>
                </a:lnTo>
                <a:lnTo>
                  <a:pt x="23292" y="2464"/>
                </a:lnTo>
                <a:lnTo>
                  <a:pt x="23292" y="2285"/>
                </a:lnTo>
                <a:lnTo>
                  <a:pt x="23274" y="2087"/>
                </a:lnTo>
                <a:lnTo>
                  <a:pt x="23238" y="1907"/>
                </a:lnTo>
                <a:lnTo>
                  <a:pt x="23184" y="1745"/>
                </a:lnTo>
                <a:lnTo>
                  <a:pt x="23130" y="1583"/>
                </a:lnTo>
                <a:lnTo>
                  <a:pt x="23058" y="1421"/>
                </a:lnTo>
                <a:lnTo>
                  <a:pt x="22986" y="1259"/>
                </a:lnTo>
                <a:lnTo>
                  <a:pt x="22896" y="1116"/>
                </a:lnTo>
                <a:lnTo>
                  <a:pt x="22806" y="990"/>
                </a:lnTo>
                <a:lnTo>
                  <a:pt x="22698" y="864"/>
                </a:lnTo>
                <a:lnTo>
                  <a:pt x="22573" y="738"/>
                </a:lnTo>
                <a:lnTo>
                  <a:pt x="22465" y="630"/>
                </a:lnTo>
                <a:lnTo>
                  <a:pt x="22321" y="522"/>
                </a:lnTo>
                <a:lnTo>
                  <a:pt x="22195" y="414"/>
                </a:lnTo>
                <a:lnTo>
                  <a:pt x="21907" y="252"/>
                </a:lnTo>
                <a:lnTo>
                  <a:pt x="21601" y="126"/>
                </a:lnTo>
                <a:lnTo>
                  <a:pt x="21440" y="90"/>
                </a:lnTo>
                <a:lnTo>
                  <a:pt x="21278" y="54"/>
                </a:lnTo>
                <a:lnTo>
                  <a:pt x="21116" y="18"/>
                </a:lnTo>
                <a:lnTo>
                  <a:pt x="209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5" name="Google Shape;905;p30"/>
          <p:cNvSpPr/>
          <p:nvPr/>
        </p:nvSpPr>
        <p:spPr>
          <a:xfrm flipH="1">
            <a:off x="260488" y="2996550"/>
            <a:ext cx="126300" cy="1263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6" name="Google Shape;906;p30"/>
          <p:cNvSpPr/>
          <p:nvPr/>
        </p:nvSpPr>
        <p:spPr>
          <a:xfrm flipH="1">
            <a:off x="8554550" y="3157750"/>
            <a:ext cx="63000" cy="63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nvGrpSpPr>
          <p:cNvPr id="907" name="Google Shape;907;p30"/>
          <p:cNvGrpSpPr/>
          <p:nvPr/>
        </p:nvGrpSpPr>
        <p:grpSpPr>
          <a:xfrm>
            <a:off x="1000125" y="3068864"/>
            <a:ext cx="7143750" cy="2102200"/>
            <a:chOff x="1698275" y="1828750"/>
            <a:chExt cx="7143750" cy="2102200"/>
          </a:xfrm>
        </p:grpSpPr>
        <p:sp>
          <p:nvSpPr>
            <p:cNvPr id="908" name="Google Shape;908;p30"/>
            <p:cNvSpPr/>
            <p:nvPr/>
          </p:nvSpPr>
          <p:spPr>
            <a:xfrm>
              <a:off x="1698275" y="1881600"/>
              <a:ext cx="7143750" cy="2049350"/>
            </a:xfrm>
            <a:custGeom>
              <a:avLst/>
              <a:gdLst/>
              <a:ahLst/>
              <a:cxnLst/>
              <a:rect l="l" t="t" r="r" b="b"/>
              <a:pathLst>
                <a:path w="285750" h="81974" extrusionOk="0">
                  <a:moveTo>
                    <a:pt x="142861" y="1"/>
                  </a:moveTo>
                  <a:lnTo>
                    <a:pt x="139877" y="29"/>
                  </a:lnTo>
                  <a:lnTo>
                    <a:pt x="136894" y="87"/>
                  </a:lnTo>
                  <a:lnTo>
                    <a:pt x="133939" y="203"/>
                  </a:lnTo>
                  <a:lnTo>
                    <a:pt x="130984" y="377"/>
                  </a:lnTo>
                  <a:lnTo>
                    <a:pt x="128059" y="609"/>
                  </a:lnTo>
                  <a:lnTo>
                    <a:pt x="125133" y="869"/>
                  </a:lnTo>
                  <a:lnTo>
                    <a:pt x="122237" y="1188"/>
                  </a:lnTo>
                  <a:lnTo>
                    <a:pt x="119340" y="1536"/>
                  </a:lnTo>
                  <a:lnTo>
                    <a:pt x="116472" y="1941"/>
                  </a:lnTo>
                  <a:lnTo>
                    <a:pt x="113634" y="2376"/>
                  </a:lnTo>
                  <a:lnTo>
                    <a:pt x="110795" y="2897"/>
                  </a:lnTo>
                  <a:lnTo>
                    <a:pt x="107985" y="3418"/>
                  </a:lnTo>
                  <a:lnTo>
                    <a:pt x="105205" y="3998"/>
                  </a:lnTo>
                  <a:lnTo>
                    <a:pt x="102424" y="4635"/>
                  </a:lnTo>
                  <a:lnTo>
                    <a:pt x="99672" y="5301"/>
                  </a:lnTo>
                  <a:lnTo>
                    <a:pt x="96920" y="6025"/>
                  </a:lnTo>
                  <a:lnTo>
                    <a:pt x="94227" y="6779"/>
                  </a:lnTo>
                  <a:lnTo>
                    <a:pt x="91533" y="7561"/>
                  </a:lnTo>
                  <a:lnTo>
                    <a:pt x="88868" y="8401"/>
                  </a:lnTo>
                  <a:lnTo>
                    <a:pt x="86203" y="9299"/>
                  </a:lnTo>
                  <a:lnTo>
                    <a:pt x="83596" y="10197"/>
                  </a:lnTo>
                  <a:lnTo>
                    <a:pt x="80989" y="11181"/>
                  </a:lnTo>
                  <a:lnTo>
                    <a:pt x="78411" y="12166"/>
                  </a:lnTo>
                  <a:lnTo>
                    <a:pt x="75862" y="13209"/>
                  </a:lnTo>
                  <a:lnTo>
                    <a:pt x="73342" y="14281"/>
                  </a:lnTo>
                  <a:lnTo>
                    <a:pt x="70851" y="15410"/>
                  </a:lnTo>
                  <a:lnTo>
                    <a:pt x="68389" y="16569"/>
                  </a:lnTo>
                  <a:lnTo>
                    <a:pt x="65927" y="17757"/>
                  </a:lnTo>
                  <a:lnTo>
                    <a:pt x="63523" y="18973"/>
                  </a:lnTo>
                  <a:lnTo>
                    <a:pt x="61118" y="20248"/>
                  </a:lnTo>
                  <a:lnTo>
                    <a:pt x="58772" y="21551"/>
                  </a:lnTo>
                  <a:lnTo>
                    <a:pt x="56426" y="22884"/>
                  </a:lnTo>
                  <a:lnTo>
                    <a:pt x="54138" y="24274"/>
                  </a:lnTo>
                  <a:lnTo>
                    <a:pt x="51849" y="25664"/>
                  </a:lnTo>
                  <a:lnTo>
                    <a:pt x="49619" y="27113"/>
                  </a:lnTo>
                  <a:lnTo>
                    <a:pt x="47388" y="28590"/>
                  </a:lnTo>
                  <a:lnTo>
                    <a:pt x="45216" y="30096"/>
                  </a:lnTo>
                  <a:lnTo>
                    <a:pt x="43073" y="31660"/>
                  </a:lnTo>
                  <a:lnTo>
                    <a:pt x="40958" y="33224"/>
                  </a:lnTo>
                  <a:lnTo>
                    <a:pt x="38872" y="34846"/>
                  </a:lnTo>
                  <a:lnTo>
                    <a:pt x="36816" y="36469"/>
                  </a:lnTo>
                  <a:lnTo>
                    <a:pt x="34788" y="38149"/>
                  </a:lnTo>
                  <a:lnTo>
                    <a:pt x="32819" y="39858"/>
                  </a:lnTo>
                  <a:lnTo>
                    <a:pt x="30878" y="41596"/>
                  </a:lnTo>
                  <a:lnTo>
                    <a:pt x="28966" y="43362"/>
                  </a:lnTo>
                  <a:lnTo>
                    <a:pt x="27083" y="45129"/>
                  </a:lnTo>
                  <a:lnTo>
                    <a:pt x="25229" y="46954"/>
                  </a:lnTo>
                  <a:lnTo>
                    <a:pt x="23434" y="48808"/>
                  </a:lnTo>
                  <a:lnTo>
                    <a:pt x="21667" y="50691"/>
                  </a:lnTo>
                  <a:lnTo>
                    <a:pt x="19929" y="52603"/>
                  </a:lnTo>
                  <a:lnTo>
                    <a:pt x="18249" y="54543"/>
                  </a:lnTo>
                  <a:lnTo>
                    <a:pt x="16598" y="56513"/>
                  </a:lnTo>
                  <a:lnTo>
                    <a:pt x="14975" y="58483"/>
                  </a:lnTo>
                  <a:lnTo>
                    <a:pt x="13411" y="60510"/>
                  </a:lnTo>
                  <a:lnTo>
                    <a:pt x="11876" y="62538"/>
                  </a:lnTo>
                  <a:lnTo>
                    <a:pt x="10399" y="64594"/>
                  </a:lnTo>
                  <a:lnTo>
                    <a:pt x="8951" y="66709"/>
                  </a:lnTo>
                  <a:lnTo>
                    <a:pt x="7531" y="68823"/>
                  </a:lnTo>
                  <a:lnTo>
                    <a:pt x="6170" y="70938"/>
                  </a:lnTo>
                  <a:lnTo>
                    <a:pt x="4837" y="73110"/>
                  </a:lnTo>
                  <a:lnTo>
                    <a:pt x="3563" y="75283"/>
                  </a:lnTo>
                  <a:lnTo>
                    <a:pt x="2317" y="77513"/>
                  </a:lnTo>
                  <a:lnTo>
                    <a:pt x="1130" y="79744"/>
                  </a:lnTo>
                  <a:lnTo>
                    <a:pt x="0" y="81974"/>
                  </a:lnTo>
                  <a:lnTo>
                    <a:pt x="285750" y="81974"/>
                  </a:lnTo>
                  <a:lnTo>
                    <a:pt x="284591" y="79744"/>
                  </a:lnTo>
                  <a:lnTo>
                    <a:pt x="283404" y="77513"/>
                  </a:lnTo>
                  <a:lnTo>
                    <a:pt x="282158" y="75283"/>
                  </a:lnTo>
                  <a:lnTo>
                    <a:pt x="280884" y="73110"/>
                  </a:lnTo>
                  <a:lnTo>
                    <a:pt x="279580" y="70938"/>
                  </a:lnTo>
                  <a:lnTo>
                    <a:pt x="278190" y="68823"/>
                  </a:lnTo>
                  <a:lnTo>
                    <a:pt x="276800" y="66709"/>
                  </a:lnTo>
                  <a:lnTo>
                    <a:pt x="275351" y="64594"/>
                  </a:lnTo>
                  <a:lnTo>
                    <a:pt x="273845" y="62538"/>
                  </a:lnTo>
                  <a:lnTo>
                    <a:pt x="272310" y="60510"/>
                  </a:lnTo>
                  <a:lnTo>
                    <a:pt x="270746" y="58483"/>
                  </a:lnTo>
                  <a:lnTo>
                    <a:pt x="269124" y="56513"/>
                  </a:lnTo>
                  <a:lnTo>
                    <a:pt x="267472" y="54543"/>
                  </a:lnTo>
                  <a:lnTo>
                    <a:pt x="265792" y="52603"/>
                  </a:lnTo>
                  <a:lnTo>
                    <a:pt x="264054" y="50691"/>
                  </a:lnTo>
                  <a:lnTo>
                    <a:pt x="262288" y="48808"/>
                  </a:lnTo>
                  <a:lnTo>
                    <a:pt x="260492" y="46954"/>
                  </a:lnTo>
                  <a:lnTo>
                    <a:pt x="258638" y="45129"/>
                  </a:lnTo>
                  <a:lnTo>
                    <a:pt x="256784" y="43362"/>
                  </a:lnTo>
                  <a:lnTo>
                    <a:pt x="254872" y="41596"/>
                  </a:lnTo>
                  <a:lnTo>
                    <a:pt x="252903" y="39858"/>
                  </a:lnTo>
                  <a:lnTo>
                    <a:pt x="250933" y="38149"/>
                  </a:lnTo>
                  <a:lnTo>
                    <a:pt x="248905" y="36469"/>
                  </a:lnTo>
                  <a:lnTo>
                    <a:pt x="246849" y="34846"/>
                  </a:lnTo>
                  <a:lnTo>
                    <a:pt x="244763" y="33224"/>
                  </a:lnTo>
                  <a:lnTo>
                    <a:pt x="242649" y="31660"/>
                  </a:lnTo>
                  <a:lnTo>
                    <a:pt x="240505" y="30096"/>
                  </a:lnTo>
                  <a:lnTo>
                    <a:pt x="238333" y="28590"/>
                  </a:lnTo>
                  <a:lnTo>
                    <a:pt x="236102" y="27113"/>
                  </a:lnTo>
                  <a:lnTo>
                    <a:pt x="233872" y="25664"/>
                  </a:lnTo>
                  <a:lnTo>
                    <a:pt x="231612" y="24274"/>
                  </a:lnTo>
                  <a:lnTo>
                    <a:pt x="229295" y="22884"/>
                  </a:lnTo>
                  <a:lnTo>
                    <a:pt x="226949" y="21551"/>
                  </a:lnTo>
                  <a:lnTo>
                    <a:pt x="224603" y="20248"/>
                  </a:lnTo>
                  <a:lnTo>
                    <a:pt x="222199" y="18973"/>
                  </a:lnTo>
                  <a:lnTo>
                    <a:pt x="219794" y="17757"/>
                  </a:lnTo>
                  <a:lnTo>
                    <a:pt x="217361" y="16569"/>
                  </a:lnTo>
                  <a:lnTo>
                    <a:pt x="214870" y="15410"/>
                  </a:lnTo>
                  <a:lnTo>
                    <a:pt x="212379" y="14281"/>
                  </a:lnTo>
                  <a:lnTo>
                    <a:pt x="209859" y="13209"/>
                  </a:lnTo>
                  <a:lnTo>
                    <a:pt x="207310" y="12166"/>
                  </a:lnTo>
                  <a:lnTo>
                    <a:pt x="204732" y="11181"/>
                  </a:lnTo>
                  <a:lnTo>
                    <a:pt x="202125" y="10197"/>
                  </a:lnTo>
                  <a:lnTo>
                    <a:pt x="199518" y="9299"/>
                  </a:lnTo>
                  <a:lnTo>
                    <a:pt x="196882" y="8401"/>
                  </a:lnTo>
                  <a:lnTo>
                    <a:pt x="194188" y="7561"/>
                  </a:lnTo>
                  <a:lnTo>
                    <a:pt x="191523" y="6779"/>
                  </a:lnTo>
                  <a:lnTo>
                    <a:pt x="188801" y="6025"/>
                  </a:lnTo>
                  <a:lnTo>
                    <a:pt x="186078" y="5301"/>
                  </a:lnTo>
                  <a:lnTo>
                    <a:pt x="183326" y="4635"/>
                  </a:lnTo>
                  <a:lnTo>
                    <a:pt x="180545" y="3998"/>
                  </a:lnTo>
                  <a:lnTo>
                    <a:pt x="177736" y="3418"/>
                  </a:lnTo>
                  <a:lnTo>
                    <a:pt x="174926" y="2897"/>
                  </a:lnTo>
                  <a:lnTo>
                    <a:pt x="172087" y="2376"/>
                  </a:lnTo>
                  <a:lnTo>
                    <a:pt x="169249" y="1941"/>
                  </a:lnTo>
                  <a:lnTo>
                    <a:pt x="166381" y="1536"/>
                  </a:lnTo>
                  <a:lnTo>
                    <a:pt x="163513" y="1188"/>
                  </a:lnTo>
                  <a:lnTo>
                    <a:pt x="160588" y="869"/>
                  </a:lnTo>
                  <a:lnTo>
                    <a:pt x="157691" y="609"/>
                  </a:lnTo>
                  <a:lnTo>
                    <a:pt x="154737" y="377"/>
                  </a:lnTo>
                  <a:lnTo>
                    <a:pt x="151811" y="203"/>
                  </a:lnTo>
                  <a:lnTo>
                    <a:pt x="148828" y="87"/>
                  </a:lnTo>
                  <a:lnTo>
                    <a:pt x="145844" y="29"/>
                  </a:lnTo>
                  <a:lnTo>
                    <a:pt x="14286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9" name="Google Shape;909;p30"/>
            <p:cNvSpPr/>
            <p:nvPr/>
          </p:nvSpPr>
          <p:spPr>
            <a:xfrm>
              <a:off x="2622275" y="3513100"/>
              <a:ext cx="8725" cy="8725"/>
            </a:xfrm>
            <a:custGeom>
              <a:avLst/>
              <a:gdLst/>
              <a:ahLst/>
              <a:cxnLst/>
              <a:rect l="l" t="t" r="r" b="b"/>
              <a:pathLst>
                <a:path w="349" h="349" extrusionOk="0">
                  <a:moveTo>
                    <a:pt x="117" y="1"/>
                  </a:moveTo>
                  <a:lnTo>
                    <a:pt x="59" y="30"/>
                  </a:lnTo>
                  <a:lnTo>
                    <a:pt x="30" y="88"/>
                  </a:lnTo>
                  <a:lnTo>
                    <a:pt x="1" y="174"/>
                  </a:lnTo>
                  <a:lnTo>
                    <a:pt x="30" y="232"/>
                  </a:lnTo>
                  <a:lnTo>
                    <a:pt x="59" y="290"/>
                  </a:lnTo>
                  <a:lnTo>
                    <a:pt x="117" y="319"/>
                  </a:lnTo>
                  <a:lnTo>
                    <a:pt x="174" y="348"/>
                  </a:lnTo>
                  <a:lnTo>
                    <a:pt x="261" y="319"/>
                  </a:lnTo>
                  <a:lnTo>
                    <a:pt x="290" y="290"/>
                  </a:lnTo>
                  <a:lnTo>
                    <a:pt x="319" y="232"/>
                  </a:lnTo>
                  <a:lnTo>
                    <a:pt x="348" y="174"/>
                  </a:lnTo>
                  <a:lnTo>
                    <a:pt x="319" y="88"/>
                  </a:lnTo>
                  <a:lnTo>
                    <a:pt x="290" y="30"/>
                  </a:lnTo>
                  <a:lnTo>
                    <a:pt x="261"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0" name="Google Shape;910;p30"/>
            <p:cNvSpPr/>
            <p:nvPr/>
          </p:nvSpPr>
          <p:spPr>
            <a:xfrm>
              <a:off x="2549150" y="3352350"/>
              <a:ext cx="101400" cy="185400"/>
            </a:xfrm>
            <a:custGeom>
              <a:avLst/>
              <a:gdLst/>
              <a:ahLst/>
              <a:cxnLst/>
              <a:rect l="l" t="t" r="r" b="b"/>
              <a:pathLst>
                <a:path w="4056" h="7416" extrusionOk="0">
                  <a:moveTo>
                    <a:pt x="811" y="0"/>
                  </a:moveTo>
                  <a:lnTo>
                    <a:pt x="637" y="29"/>
                  </a:lnTo>
                  <a:lnTo>
                    <a:pt x="493" y="87"/>
                  </a:lnTo>
                  <a:lnTo>
                    <a:pt x="348" y="174"/>
                  </a:lnTo>
                  <a:lnTo>
                    <a:pt x="232" y="290"/>
                  </a:lnTo>
                  <a:lnTo>
                    <a:pt x="116" y="435"/>
                  </a:lnTo>
                  <a:lnTo>
                    <a:pt x="58" y="580"/>
                  </a:lnTo>
                  <a:lnTo>
                    <a:pt x="0" y="753"/>
                  </a:lnTo>
                  <a:lnTo>
                    <a:pt x="0" y="927"/>
                  </a:lnTo>
                  <a:lnTo>
                    <a:pt x="58" y="1072"/>
                  </a:lnTo>
                  <a:lnTo>
                    <a:pt x="2375" y="6778"/>
                  </a:lnTo>
                  <a:lnTo>
                    <a:pt x="2433" y="6923"/>
                  </a:lnTo>
                  <a:lnTo>
                    <a:pt x="2549" y="7068"/>
                  </a:lnTo>
                  <a:lnTo>
                    <a:pt x="2665" y="7184"/>
                  </a:lnTo>
                  <a:lnTo>
                    <a:pt x="2781" y="7300"/>
                  </a:lnTo>
                  <a:lnTo>
                    <a:pt x="2926" y="7358"/>
                  </a:lnTo>
                  <a:lnTo>
                    <a:pt x="3071" y="7416"/>
                  </a:lnTo>
                  <a:lnTo>
                    <a:pt x="3244" y="7416"/>
                  </a:lnTo>
                  <a:lnTo>
                    <a:pt x="3418" y="7387"/>
                  </a:lnTo>
                  <a:lnTo>
                    <a:pt x="3563" y="7329"/>
                  </a:lnTo>
                  <a:lnTo>
                    <a:pt x="3708" y="7242"/>
                  </a:lnTo>
                  <a:lnTo>
                    <a:pt x="3824" y="7126"/>
                  </a:lnTo>
                  <a:lnTo>
                    <a:pt x="3939" y="6981"/>
                  </a:lnTo>
                  <a:lnTo>
                    <a:pt x="4026" y="6807"/>
                  </a:lnTo>
                  <a:lnTo>
                    <a:pt x="4055" y="6662"/>
                  </a:lnTo>
                  <a:lnTo>
                    <a:pt x="4055" y="6489"/>
                  </a:lnTo>
                  <a:lnTo>
                    <a:pt x="4026" y="6315"/>
                  </a:lnTo>
                  <a:lnTo>
                    <a:pt x="1709" y="638"/>
                  </a:lnTo>
                  <a:lnTo>
                    <a:pt x="1622" y="464"/>
                  </a:lnTo>
                  <a:lnTo>
                    <a:pt x="1535" y="348"/>
                  </a:lnTo>
                  <a:lnTo>
                    <a:pt x="1419" y="203"/>
                  </a:lnTo>
                  <a:lnTo>
                    <a:pt x="1275" y="116"/>
                  </a:lnTo>
                  <a:lnTo>
                    <a:pt x="1130" y="58"/>
                  </a:lnTo>
                  <a:lnTo>
                    <a:pt x="985"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1" name="Google Shape;911;p30"/>
            <p:cNvSpPr/>
            <p:nvPr/>
          </p:nvSpPr>
          <p:spPr>
            <a:xfrm>
              <a:off x="2660650" y="3371900"/>
              <a:ext cx="51450" cy="147750"/>
            </a:xfrm>
            <a:custGeom>
              <a:avLst/>
              <a:gdLst/>
              <a:ahLst/>
              <a:cxnLst/>
              <a:rect l="l" t="t" r="r" b="b"/>
              <a:pathLst>
                <a:path w="2058" h="5910" extrusionOk="0">
                  <a:moveTo>
                    <a:pt x="841" y="0"/>
                  </a:moveTo>
                  <a:lnTo>
                    <a:pt x="696" y="29"/>
                  </a:lnTo>
                  <a:lnTo>
                    <a:pt x="522" y="87"/>
                  </a:lnTo>
                  <a:lnTo>
                    <a:pt x="377" y="174"/>
                  </a:lnTo>
                  <a:lnTo>
                    <a:pt x="262" y="261"/>
                  </a:lnTo>
                  <a:lnTo>
                    <a:pt x="146" y="377"/>
                  </a:lnTo>
                  <a:lnTo>
                    <a:pt x="59" y="522"/>
                  </a:lnTo>
                  <a:lnTo>
                    <a:pt x="1" y="696"/>
                  </a:lnTo>
                  <a:lnTo>
                    <a:pt x="1" y="869"/>
                  </a:lnTo>
                  <a:lnTo>
                    <a:pt x="348" y="5069"/>
                  </a:lnTo>
                  <a:lnTo>
                    <a:pt x="377" y="5214"/>
                  </a:lnTo>
                  <a:lnTo>
                    <a:pt x="435" y="5388"/>
                  </a:lnTo>
                  <a:lnTo>
                    <a:pt x="522" y="5533"/>
                  </a:lnTo>
                  <a:lnTo>
                    <a:pt x="609" y="5649"/>
                  </a:lnTo>
                  <a:lnTo>
                    <a:pt x="725" y="5765"/>
                  </a:lnTo>
                  <a:lnTo>
                    <a:pt x="870" y="5851"/>
                  </a:lnTo>
                  <a:lnTo>
                    <a:pt x="1044" y="5909"/>
                  </a:lnTo>
                  <a:lnTo>
                    <a:pt x="1217" y="5909"/>
                  </a:lnTo>
                  <a:lnTo>
                    <a:pt x="1362" y="5880"/>
                  </a:lnTo>
                  <a:lnTo>
                    <a:pt x="1536" y="5851"/>
                  </a:lnTo>
                  <a:lnTo>
                    <a:pt x="1681" y="5765"/>
                  </a:lnTo>
                  <a:lnTo>
                    <a:pt x="1826" y="5649"/>
                  </a:lnTo>
                  <a:lnTo>
                    <a:pt x="1942" y="5533"/>
                  </a:lnTo>
                  <a:lnTo>
                    <a:pt x="2028" y="5388"/>
                  </a:lnTo>
                  <a:lnTo>
                    <a:pt x="2057" y="5243"/>
                  </a:lnTo>
                  <a:lnTo>
                    <a:pt x="2057" y="5069"/>
                  </a:lnTo>
                  <a:lnTo>
                    <a:pt x="1710" y="869"/>
                  </a:lnTo>
                  <a:lnTo>
                    <a:pt x="1681" y="696"/>
                  </a:lnTo>
                  <a:lnTo>
                    <a:pt x="1623" y="551"/>
                  </a:lnTo>
                  <a:lnTo>
                    <a:pt x="1565" y="406"/>
                  </a:lnTo>
                  <a:lnTo>
                    <a:pt x="1449" y="261"/>
                  </a:lnTo>
                  <a:lnTo>
                    <a:pt x="1333" y="145"/>
                  </a:lnTo>
                  <a:lnTo>
                    <a:pt x="1188" y="58"/>
                  </a:lnTo>
                  <a:lnTo>
                    <a:pt x="1044" y="29"/>
                  </a:lnTo>
                  <a:lnTo>
                    <a:pt x="841"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2" name="Google Shape;912;p30"/>
            <p:cNvSpPr/>
            <p:nvPr/>
          </p:nvSpPr>
          <p:spPr>
            <a:xfrm>
              <a:off x="2748275" y="3410275"/>
              <a:ext cx="42750" cy="128200"/>
            </a:xfrm>
            <a:custGeom>
              <a:avLst/>
              <a:gdLst/>
              <a:ahLst/>
              <a:cxnLst/>
              <a:rect l="l" t="t" r="r" b="b"/>
              <a:pathLst>
                <a:path w="1710" h="5128" extrusionOk="0">
                  <a:moveTo>
                    <a:pt x="667" y="1"/>
                  </a:moveTo>
                  <a:lnTo>
                    <a:pt x="522" y="58"/>
                  </a:lnTo>
                  <a:lnTo>
                    <a:pt x="377" y="145"/>
                  </a:lnTo>
                  <a:lnTo>
                    <a:pt x="261" y="232"/>
                  </a:lnTo>
                  <a:lnTo>
                    <a:pt x="146" y="377"/>
                  </a:lnTo>
                  <a:lnTo>
                    <a:pt x="59" y="522"/>
                  </a:lnTo>
                  <a:lnTo>
                    <a:pt x="1" y="667"/>
                  </a:lnTo>
                  <a:lnTo>
                    <a:pt x="1" y="841"/>
                  </a:lnTo>
                  <a:lnTo>
                    <a:pt x="1" y="4287"/>
                  </a:lnTo>
                  <a:lnTo>
                    <a:pt x="1" y="4432"/>
                  </a:lnTo>
                  <a:lnTo>
                    <a:pt x="59" y="4606"/>
                  </a:lnTo>
                  <a:lnTo>
                    <a:pt x="146" y="4751"/>
                  </a:lnTo>
                  <a:lnTo>
                    <a:pt x="261" y="4867"/>
                  </a:lnTo>
                  <a:lnTo>
                    <a:pt x="377" y="4983"/>
                  </a:lnTo>
                  <a:lnTo>
                    <a:pt x="522" y="5070"/>
                  </a:lnTo>
                  <a:lnTo>
                    <a:pt x="667" y="5127"/>
                  </a:lnTo>
                  <a:lnTo>
                    <a:pt x="841" y="5127"/>
                  </a:lnTo>
                  <a:lnTo>
                    <a:pt x="1015" y="5099"/>
                  </a:lnTo>
                  <a:lnTo>
                    <a:pt x="1188" y="5070"/>
                  </a:lnTo>
                  <a:lnTo>
                    <a:pt x="1333" y="4983"/>
                  </a:lnTo>
                  <a:lnTo>
                    <a:pt x="1449" y="4867"/>
                  </a:lnTo>
                  <a:lnTo>
                    <a:pt x="1565" y="4751"/>
                  </a:lnTo>
                  <a:lnTo>
                    <a:pt x="1652" y="4606"/>
                  </a:lnTo>
                  <a:lnTo>
                    <a:pt x="1681" y="4461"/>
                  </a:lnTo>
                  <a:lnTo>
                    <a:pt x="1710" y="4287"/>
                  </a:lnTo>
                  <a:lnTo>
                    <a:pt x="1710" y="841"/>
                  </a:lnTo>
                  <a:lnTo>
                    <a:pt x="1681" y="667"/>
                  </a:lnTo>
                  <a:lnTo>
                    <a:pt x="1652" y="522"/>
                  </a:lnTo>
                  <a:lnTo>
                    <a:pt x="1565" y="377"/>
                  </a:lnTo>
                  <a:lnTo>
                    <a:pt x="1449" y="232"/>
                  </a:lnTo>
                  <a:lnTo>
                    <a:pt x="1333" y="145"/>
                  </a:lnTo>
                  <a:lnTo>
                    <a:pt x="1188" y="58"/>
                  </a:lnTo>
                  <a:lnTo>
                    <a:pt x="1015"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3" name="Google Shape;913;p30"/>
            <p:cNvSpPr/>
            <p:nvPr/>
          </p:nvSpPr>
          <p:spPr>
            <a:xfrm>
              <a:off x="3091525" y="2723775"/>
              <a:ext cx="89825" cy="147750"/>
            </a:xfrm>
            <a:custGeom>
              <a:avLst/>
              <a:gdLst/>
              <a:ahLst/>
              <a:cxnLst/>
              <a:rect l="l" t="t" r="r" b="b"/>
              <a:pathLst>
                <a:path w="3593" h="5910" extrusionOk="0">
                  <a:moveTo>
                    <a:pt x="899" y="1"/>
                  </a:moveTo>
                  <a:lnTo>
                    <a:pt x="725" y="30"/>
                  </a:lnTo>
                  <a:lnTo>
                    <a:pt x="580" y="59"/>
                  </a:lnTo>
                  <a:lnTo>
                    <a:pt x="406" y="117"/>
                  </a:lnTo>
                  <a:lnTo>
                    <a:pt x="290" y="233"/>
                  </a:lnTo>
                  <a:lnTo>
                    <a:pt x="174" y="377"/>
                  </a:lnTo>
                  <a:lnTo>
                    <a:pt x="88" y="493"/>
                  </a:lnTo>
                  <a:lnTo>
                    <a:pt x="30" y="638"/>
                  </a:lnTo>
                  <a:lnTo>
                    <a:pt x="1" y="812"/>
                  </a:lnTo>
                  <a:lnTo>
                    <a:pt x="30" y="957"/>
                  </a:lnTo>
                  <a:lnTo>
                    <a:pt x="59" y="1131"/>
                  </a:lnTo>
                  <a:lnTo>
                    <a:pt x="117" y="1304"/>
                  </a:lnTo>
                  <a:lnTo>
                    <a:pt x="1999" y="5504"/>
                  </a:lnTo>
                  <a:lnTo>
                    <a:pt x="2086" y="5649"/>
                  </a:lnTo>
                  <a:lnTo>
                    <a:pt x="2202" y="5765"/>
                  </a:lnTo>
                  <a:lnTo>
                    <a:pt x="2347" y="5852"/>
                  </a:lnTo>
                  <a:lnTo>
                    <a:pt x="2521" y="5881"/>
                  </a:lnTo>
                  <a:lnTo>
                    <a:pt x="2695" y="5910"/>
                  </a:lnTo>
                  <a:lnTo>
                    <a:pt x="2868" y="5910"/>
                  </a:lnTo>
                  <a:lnTo>
                    <a:pt x="3013" y="5881"/>
                  </a:lnTo>
                  <a:lnTo>
                    <a:pt x="3187" y="5794"/>
                  </a:lnTo>
                  <a:lnTo>
                    <a:pt x="3303" y="5707"/>
                  </a:lnTo>
                  <a:lnTo>
                    <a:pt x="3419" y="5562"/>
                  </a:lnTo>
                  <a:lnTo>
                    <a:pt x="3506" y="5417"/>
                  </a:lnTo>
                  <a:lnTo>
                    <a:pt x="3563" y="5273"/>
                  </a:lnTo>
                  <a:lnTo>
                    <a:pt x="3592" y="5128"/>
                  </a:lnTo>
                  <a:lnTo>
                    <a:pt x="3563" y="4954"/>
                  </a:lnTo>
                  <a:lnTo>
                    <a:pt x="3535" y="4809"/>
                  </a:lnTo>
                  <a:lnTo>
                    <a:pt x="3477" y="4635"/>
                  </a:lnTo>
                  <a:lnTo>
                    <a:pt x="1594" y="435"/>
                  </a:lnTo>
                  <a:lnTo>
                    <a:pt x="1507" y="291"/>
                  </a:lnTo>
                  <a:lnTo>
                    <a:pt x="1391" y="175"/>
                  </a:lnTo>
                  <a:lnTo>
                    <a:pt x="1246" y="88"/>
                  </a:lnTo>
                  <a:lnTo>
                    <a:pt x="1072" y="30"/>
                  </a:lnTo>
                  <a:lnTo>
                    <a:pt x="899"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4" name="Google Shape;914;p30"/>
            <p:cNvSpPr/>
            <p:nvPr/>
          </p:nvSpPr>
          <p:spPr>
            <a:xfrm>
              <a:off x="3205225" y="2695550"/>
              <a:ext cx="42750" cy="138325"/>
            </a:xfrm>
            <a:custGeom>
              <a:avLst/>
              <a:gdLst/>
              <a:ahLst/>
              <a:cxnLst/>
              <a:rect l="l" t="t" r="r" b="b"/>
              <a:pathLst>
                <a:path w="1710" h="5533" extrusionOk="0">
                  <a:moveTo>
                    <a:pt x="869" y="0"/>
                  </a:moveTo>
                  <a:lnTo>
                    <a:pt x="696" y="29"/>
                  </a:lnTo>
                  <a:lnTo>
                    <a:pt x="522" y="87"/>
                  </a:lnTo>
                  <a:lnTo>
                    <a:pt x="377" y="145"/>
                  </a:lnTo>
                  <a:lnTo>
                    <a:pt x="261" y="261"/>
                  </a:lnTo>
                  <a:lnTo>
                    <a:pt x="145" y="377"/>
                  </a:lnTo>
                  <a:lnTo>
                    <a:pt x="87" y="522"/>
                  </a:lnTo>
                  <a:lnTo>
                    <a:pt x="29" y="695"/>
                  </a:lnTo>
                  <a:lnTo>
                    <a:pt x="0" y="869"/>
                  </a:lnTo>
                  <a:lnTo>
                    <a:pt x="0" y="4664"/>
                  </a:lnTo>
                  <a:lnTo>
                    <a:pt x="29" y="4837"/>
                  </a:lnTo>
                  <a:lnTo>
                    <a:pt x="87" y="5011"/>
                  </a:lnTo>
                  <a:lnTo>
                    <a:pt x="145" y="5156"/>
                  </a:lnTo>
                  <a:lnTo>
                    <a:pt x="261" y="5272"/>
                  </a:lnTo>
                  <a:lnTo>
                    <a:pt x="377" y="5388"/>
                  </a:lnTo>
                  <a:lnTo>
                    <a:pt x="522" y="5475"/>
                  </a:lnTo>
                  <a:lnTo>
                    <a:pt x="696" y="5504"/>
                  </a:lnTo>
                  <a:lnTo>
                    <a:pt x="869" y="5533"/>
                  </a:lnTo>
                  <a:lnTo>
                    <a:pt x="1043" y="5504"/>
                  </a:lnTo>
                  <a:lnTo>
                    <a:pt x="1188" y="5446"/>
                  </a:lnTo>
                  <a:lnTo>
                    <a:pt x="1333" y="5388"/>
                  </a:lnTo>
                  <a:lnTo>
                    <a:pt x="1478" y="5272"/>
                  </a:lnTo>
                  <a:lnTo>
                    <a:pt x="1565" y="5156"/>
                  </a:lnTo>
                  <a:lnTo>
                    <a:pt x="1651" y="5011"/>
                  </a:lnTo>
                  <a:lnTo>
                    <a:pt x="1709" y="4837"/>
                  </a:lnTo>
                  <a:lnTo>
                    <a:pt x="1709" y="4664"/>
                  </a:lnTo>
                  <a:lnTo>
                    <a:pt x="1709" y="869"/>
                  </a:lnTo>
                  <a:lnTo>
                    <a:pt x="1709" y="695"/>
                  </a:lnTo>
                  <a:lnTo>
                    <a:pt x="1651" y="522"/>
                  </a:lnTo>
                  <a:lnTo>
                    <a:pt x="1565" y="377"/>
                  </a:lnTo>
                  <a:lnTo>
                    <a:pt x="1478" y="261"/>
                  </a:lnTo>
                  <a:lnTo>
                    <a:pt x="1333" y="145"/>
                  </a:lnTo>
                  <a:lnTo>
                    <a:pt x="1188" y="58"/>
                  </a:lnTo>
                  <a:lnTo>
                    <a:pt x="1043" y="29"/>
                  </a:lnTo>
                  <a:lnTo>
                    <a:pt x="869"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5" name="Google Shape;915;p30"/>
            <p:cNvSpPr/>
            <p:nvPr/>
          </p:nvSpPr>
          <p:spPr>
            <a:xfrm>
              <a:off x="5375500" y="1962700"/>
              <a:ext cx="71000" cy="138350"/>
            </a:xfrm>
            <a:custGeom>
              <a:avLst/>
              <a:gdLst/>
              <a:ahLst/>
              <a:cxnLst/>
              <a:rect l="l" t="t" r="r" b="b"/>
              <a:pathLst>
                <a:path w="2840" h="5534" extrusionOk="0">
                  <a:moveTo>
                    <a:pt x="812" y="1"/>
                  </a:moveTo>
                  <a:lnTo>
                    <a:pt x="638" y="30"/>
                  </a:lnTo>
                  <a:lnTo>
                    <a:pt x="493" y="88"/>
                  </a:lnTo>
                  <a:lnTo>
                    <a:pt x="348" y="174"/>
                  </a:lnTo>
                  <a:lnTo>
                    <a:pt x="232" y="290"/>
                  </a:lnTo>
                  <a:lnTo>
                    <a:pt x="116" y="435"/>
                  </a:lnTo>
                  <a:lnTo>
                    <a:pt x="58" y="580"/>
                  </a:lnTo>
                  <a:lnTo>
                    <a:pt x="30" y="754"/>
                  </a:lnTo>
                  <a:lnTo>
                    <a:pt x="1" y="899"/>
                  </a:lnTo>
                  <a:lnTo>
                    <a:pt x="30" y="1072"/>
                  </a:lnTo>
                  <a:lnTo>
                    <a:pt x="1159" y="4896"/>
                  </a:lnTo>
                  <a:lnTo>
                    <a:pt x="1217" y="5041"/>
                  </a:lnTo>
                  <a:lnTo>
                    <a:pt x="1333" y="5186"/>
                  </a:lnTo>
                  <a:lnTo>
                    <a:pt x="1449" y="5301"/>
                  </a:lnTo>
                  <a:lnTo>
                    <a:pt x="1565" y="5417"/>
                  </a:lnTo>
                  <a:lnTo>
                    <a:pt x="1739" y="5475"/>
                  </a:lnTo>
                  <a:lnTo>
                    <a:pt x="1883" y="5533"/>
                  </a:lnTo>
                  <a:lnTo>
                    <a:pt x="2057" y="5533"/>
                  </a:lnTo>
                  <a:lnTo>
                    <a:pt x="2231" y="5504"/>
                  </a:lnTo>
                  <a:lnTo>
                    <a:pt x="2376" y="5417"/>
                  </a:lnTo>
                  <a:lnTo>
                    <a:pt x="2521" y="5330"/>
                  </a:lnTo>
                  <a:lnTo>
                    <a:pt x="2636" y="5215"/>
                  </a:lnTo>
                  <a:lnTo>
                    <a:pt x="2723" y="5099"/>
                  </a:lnTo>
                  <a:lnTo>
                    <a:pt x="2810" y="4925"/>
                  </a:lnTo>
                  <a:lnTo>
                    <a:pt x="2839" y="4780"/>
                  </a:lnTo>
                  <a:lnTo>
                    <a:pt x="2839" y="4606"/>
                  </a:lnTo>
                  <a:lnTo>
                    <a:pt x="2810" y="4432"/>
                  </a:lnTo>
                  <a:lnTo>
                    <a:pt x="1681" y="638"/>
                  </a:lnTo>
                  <a:lnTo>
                    <a:pt x="1623" y="464"/>
                  </a:lnTo>
                  <a:lnTo>
                    <a:pt x="1536" y="319"/>
                  </a:lnTo>
                  <a:lnTo>
                    <a:pt x="1420" y="203"/>
                  </a:lnTo>
                  <a:lnTo>
                    <a:pt x="1275" y="117"/>
                  </a:lnTo>
                  <a:lnTo>
                    <a:pt x="1130" y="30"/>
                  </a:lnTo>
                  <a:lnTo>
                    <a:pt x="985"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6" name="Google Shape;916;p30"/>
            <p:cNvSpPr/>
            <p:nvPr/>
          </p:nvSpPr>
          <p:spPr>
            <a:xfrm>
              <a:off x="5463125" y="1981525"/>
              <a:ext cx="42750" cy="118800"/>
            </a:xfrm>
            <a:custGeom>
              <a:avLst/>
              <a:gdLst/>
              <a:ahLst/>
              <a:cxnLst/>
              <a:rect l="l" t="t" r="r" b="b"/>
              <a:pathLst>
                <a:path w="1710" h="4752" extrusionOk="0">
                  <a:moveTo>
                    <a:pt x="667" y="1"/>
                  </a:moveTo>
                  <a:lnTo>
                    <a:pt x="522" y="59"/>
                  </a:lnTo>
                  <a:lnTo>
                    <a:pt x="377" y="146"/>
                  </a:lnTo>
                  <a:lnTo>
                    <a:pt x="232" y="233"/>
                  </a:lnTo>
                  <a:lnTo>
                    <a:pt x="145" y="377"/>
                  </a:lnTo>
                  <a:lnTo>
                    <a:pt x="58" y="522"/>
                  </a:lnTo>
                  <a:lnTo>
                    <a:pt x="0" y="667"/>
                  </a:lnTo>
                  <a:lnTo>
                    <a:pt x="0" y="841"/>
                  </a:lnTo>
                  <a:lnTo>
                    <a:pt x="0" y="3882"/>
                  </a:lnTo>
                  <a:lnTo>
                    <a:pt x="0" y="4056"/>
                  </a:lnTo>
                  <a:lnTo>
                    <a:pt x="58" y="4230"/>
                  </a:lnTo>
                  <a:lnTo>
                    <a:pt x="145" y="4375"/>
                  </a:lnTo>
                  <a:lnTo>
                    <a:pt x="232" y="4491"/>
                  </a:lnTo>
                  <a:lnTo>
                    <a:pt x="377" y="4606"/>
                  </a:lnTo>
                  <a:lnTo>
                    <a:pt x="522" y="4693"/>
                  </a:lnTo>
                  <a:lnTo>
                    <a:pt x="667" y="4751"/>
                  </a:lnTo>
                  <a:lnTo>
                    <a:pt x="840" y="4751"/>
                  </a:lnTo>
                  <a:lnTo>
                    <a:pt x="1014" y="4722"/>
                  </a:lnTo>
                  <a:lnTo>
                    <a:pt x="1188" y="4664"/>
                  </a:lnTo>
                  <a:lnTo>
                    <a:pt x="1333" y="4606"/>
                  </a:lnTo>
                  <a:lnTo>
                    <a:pt x="1449" y="4491"/>
                  </a:lnTo>
                  <a:lnTo>
                    <a:pt x="1565" y="4375"/>
                  </a:lnTo>
                  <a:lnTo>
                    <a:pt x="1623" y="4230"/>
                  </a:lnTo>
                  <a:lnTo>
                    <a:pt x="1680" y="4056"/>
                  </a:lnTo>
                  <a:lnTo>
                    <a:pt x="1709" y="3882"/>
                  </a:lnTo>
                  <a:lnTo>
                    <a:pt x="1709" y="841"/>
                  </a:lnTo>
                  <a:lnTo>
                    <a:pt x="1680" y="667"/>
                  </a:lnTo>
                  <a:lnTo>
                    <a:pt x="1623" y="522"/>
                  </a:lnTo>
                  <a:lnTo>
                    <a:pt x="1565" y="377"/>
                  </a:lnTo>
                  <a:lnTo>
                    <a:pt x="1449" y="233"/>
                  </a:lnTo>
                  <a:lnTo>
                    <a:pt x="1333" y="146"/>
                  </a:lnTo>
                  <a:lnTo>
                    <a:pt x="1159" y="59"/>
                  </a:lnTo>
                  <a:lnTo>
                    <a:pt x="1014"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7" name="Google Shape;917;p30"/>
            <p:cNvSpPr/>
            <p:nvPr/>
          </p:nvSpPr>
          <p:spPr>
            <a:xfrm>
              <a:off x="7065675" y="2637600"/>
              <a:ext cx="69550" cy="157900"/>
            </a:xfrm>
            <a:custGeom>
              <a:avLst/>
              <a:gdLst/>
              <a:ahLst/>
              <a:cxnLst/>
              <a:rect l="l" t="t" r="r" b="b"/>
              <a:pathLst>
                <a:path w="2782" h="6316" extrusionOk="0">
                  <a:moveTo>
                    <a:pt x="782" y="1"/>
                  </a:moveTo>
                  <a:lnTo>
                    <a:pt x="609" y="30"/>
                  </a:lnTo>
                  <a:lnTo>
                    <a:pt x="464" y="117"/>
                  </a:lnTo>
                  <a:lnTo>
                    <a:pt x="319" y="204"/>
                  </a:lnTo>
                  <a:lnTo>
                    <a:pt x="203" y="320"/>
                  </a:lnTo>
                  <a:lnTo>
                    <a:pt x="116" y="464"/>
                  </a:lnTo>
                  <a:lnTo>
                    <a:pt x="29" y="609"/>
                  </a:lnTo>
                  <a:lnTo>
                    <a:pt x="0" y="754"/>
                  </a:lnTo>
                  <a:lnTo>
                    <a:pt x="0" y="928"/>
                  </a:lnTo>
                  <a:lnTo>
                    <a:pt x="29" y="1102"/>
                  </a:lnTo>
                  <a:lnTo>
                    <a:pt x="1130" y="5678"/>
                  </a:lnTo>
                  <a:lnTo>
                    <a:pt x="1188" y="5852"/>
                  </a:lnTo>
                  <a:lnTo>
                    <a:pt x="1275" y="5968"/>
                  </a:lnTo>
                  <a:lnTo>
                    <a:pt x="1391" y="6113"/>
                  </a:lnTo>
                  <a:lnTo>
                    <a:pt x="1536" y="6200"/>
                  </a:lnTo>
                  <a:lnTo>
                    <a:pt x="1680" y="6258"/>
                  </a:lnTo>
                  <a:lnTo>
                    <a:pt x="1825" y="6315"/>
                  </a:lnTo>
                  <a:lnTo>
                    <a:pt x="1999" y="6315"/>
                  </a:lnTo>
                  <a:lnTo>
                    <a:pt x="2173" y="6287"/>
                  </a:lnTo>
                  <a:lnTo>
                    <a:pt x="2318" y="6200"/>
                  </a:lnTo>
                  <a:lnTo>
                    <a:pt x="2462" y="6113"/>
                  </a:lnTo>
                  <a:lnTo>
                    <a:pt x="2578" y="5997"/>
                  </a:lnTo>
                  <a:lnTo>
                    <a:pt x="2694" y="5881"/>
                  </a:lnTo>
                  <a:lnTo>
                    <a:pt x="2752" y="5736"/>
                  </a:lnTo>
                  <a:lnTo>
                    <a:pt x="2781" y="5562"/>
                  </a:lnTo>
                  <a:lnTo>
                    <a:pt x="2781" y="5389"/>
                  </a:lnTo>
                  <a:lnTo>
                    <a:pt x="2781" y="5215"/>
                  </a:lnTo>
                  <a:lnTo>
                    <a:pt x="1680" y="638"/>
                  </a:lnTo>
                  <a:lnTo>
                    <a:pt x="1622" y="493"/>
                  </a:lnTo>
                  <a:lnTo>
                    <a:pt x="1536" y="349"/>
                  </a:lnTo>
                  <a:lnTo>
                    <a:pt x="1420" y="233"/>
                  </a:lnTo>
                  <a:lnTo>
                    <a:pt x="1275" y="117"/>
                  </a:lnTo>
                  <a:lnTo>
                    <a:pt x="1130" y="59"/>
                  </a:lnTo>
                  <a:lnTo>
                    <a:pt x="956" y="30"/>
                  </a:lnTo>
                  <a:lnTo>
                    <a:pt x="782"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8" name="Google Shape;918;p30"/>
            <p:cNvSpPr/>
            <p:nvPr/>
          </p:nvSpPr>
          <p:spPr>
            <a:xfrm>
              <a:off x="7148950" y="2638325"/>
              <a:ext cx="42750" cy="138350"/>
            </a:xfrm>
            <a:custGeom>
              <a:avLst/>
              <a:gdLst/>
              <a:ahLst/>
              <a:cxnLst/>
              <a:rect l="l" t="t" r="r" b="b"/>
              <a:pathLst>
                <a:path w="1710" h="5534" extrusionOk="0">
                  <a:moveTo>
                    <a:pt x="840" y="1"/>
                  </a:moveTo>
                  <a:lnTo>
                    <a:pt x="667" y="30"/>
                  </a:lnTo>
                  <a:lnTo>
                    <a:pt x="522" y="88"/>
                  </a:lnTo>
                  <a:lnTo>
                    <a:pt x="377" y="175"/>
                  </a:lnTo>
                  <a:lnTo>
                    <a:pt x="261" y="262"/>
                  </a:lnTo>
                  <a:lnTo>
                    <a:pt x="145" y="377"/>
                  </a:lnTo>
                  <a:lnTo>
                    <a:pt x="58" y="522"/>
                  </a:lnTo>
                  <a:lnTo>
                    <a:pt x="0" y="696"/>
                  </a:lnTo>
                  <a:lnTo>
                    <a:pt x="0" y="870"/>
                  </a:lnTo>
                  <a:lnTo>
                    <a:pt x="0" y="4664"/>
                  </a:lnTo>
                  <a:lnTo>
                    <a:pt x="0" y="4838"/>
                  </a:lnTo>
                  <a:lnTo>
                    <a:pt x="58" y="5012"/>
                  </a:lnTo>
                  <a:lnTo>
                    <a:pt x="145" y="5157"/>
                  </a:lnTo>
                  <a:lnTo>
                    <a:pt x="261" y="5273"/>
                  </a:lnTo>
                  <a:lnTo>
                    <a:pt x="377" y="5389"/>
                  </a:lnTo>
                  <a:lnTo>
                    <a:pt x="522" y="5475"/>
                  </a:lnTo>
                  <a:lnTo>
                    <a:pt x="667" y="5533"/>
                  </a:lnTo>
                  <a:lnTo>
                    <a:pt x="840" y="5533"/>
                  </a:lnTo>
                  <a:lnTo>
                    <a:pt x="1014" y="5504"/>
                  </a:lnTo>
                  <a:lnTo>
                    <a:pt x="1188" y="5446"/>
                  </a:lnTo>
                  <a:lnTo>
                    <a:pt x="1333" y="5389"/>
                  </a:lnTo>
                  <a:lnTo>
                    <a:pt x="1449" y="5273"/>
                  </a:lnTo>
                  <a:lnTo>
                    <a:pt x="1565" y="5157"/>
                  </a:lnTo>
                  <a:lnTo>
                    <a:pt x="1651" y="5012"/>
                  </a:lnTo>
                  <a:lnTo>
                    <a:pt x="1680" y="4838"/>
                  </a:lnTo>
                  <a:lnTo>
                    <a:pt x="1709" y="4664"/>
                  </a:lnTo>
                  <a:lnTo>
                    <a:pt x="1709" y="870"/>
                  </a:lnTo>
                  <a:lnTo>
                    <a:pt x="1680" y="696"/>
                  </a:lnTo>
                  <a:lnTo>
                    <a:pt x="1651" y="551"/>
                  </a:lnTo>
                  <a:lnTo>
                    <a:pt x="1565" y="377"/>
                  </a:lnTo>
                  <a:lnTo>
                    <a:pt x="1449" y="262"/>
                  </a:lnTo>
                  <a:lnTo>
                    <a:pt x="1333" y="146"/>
                  </a:lnTo>
                  <a:lnTo>
                    <a:pt x="1188" y="59"/>
                  </a:lnTo>
                  <a:lnTo>
                    <a:pt x="1014" y="30"/>
                  </a:lnTo>
                  <a:lnTo>
                    <a:pt x="840"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19" name="Google Shape;919;p30"/>
            <p:cNvSpPr/>
            <p:nvPr/>
          </p:nvSpPr>
          <p:spPr>
            <a:xfrm>
              <a:off x="7234400" y="2696275"/>
              <a:ext cx="52875" cy="108650"/>
            </a:xfrm>
            <a:custGeom>
              <a:avLst/>
              <a:gdLst/>
              <a:ahLst/>
              <a:cxnLst/>
              <a:rect l="l" t="t" r="r" b="b"/>
              <a:pathLst>
                <a:path w="2115" h="4346" extrusionOk="0">
                  <a:moveTo>
                    <a:pt x="1159" y="0"/>
                  </a:moveTo>
                  <a:lnTo>
                    <a:pt x="1014" y="29"/>
                  </a:lnTo>
                  <a:lnTo>
                    <a:pt x="840" y="87"/>
                  </a:lnTo>
                  <a:lnTo>
                    <a:pt x="725" y="203"/>
                  </a:lnTo>
                  <a:lnTo>
                    <a:pt x="609" y="319"/>
                  </a:lnTo>
                  <a:lnTo>
                    <a:pt x="493" y="464"/>
                  </a:lnTo>
                  <a:lnTo>
                    <a:pt x="464" y="608"/>
                  </a:lnTo>
                  <a:lnTo>
                    <a:pt x="29" y="3273"/>
                  </a:lnTo>
                  <a:lnTo>
                    <a:pt x="0" y="3447"/>
                  </a:lnTo>
                  <a:lnTo>
                    <a:pt x="0" y="3621"/>
                  </a:lnTo>
                  <a:lnTo>
                    <a:pt x="29" y="3766"/>
                  </a:lnTo>
                  <a:lnTo>
                    <a:pt x="116" y="3940"/>
                  </a:lnTo>
                  <a:lnTo>
                    <a:pt x="203" y="4055"/>
                  </a:lnTo>
                  <a:lnTo>
                    <a:pt x="319" y="4171"/>
                  </a:lnTo>
                  <a:lnTo>
                    <a:pt x="464" y="4258"/>
                  </a:lnTo>
                  <a:lnTo>
                    <a:pt x="609" y="4316"/>
                  </a:lnTo>
                  <a:lnTo>
                    <a:pt x="782" y="4345"/>
                  </a:lnTo>
                  <a:lnTo>
                    <a:pt x="956" y="4345"/>
                  </a:lnTo>
                  <a:lnTo>
                    <a:pt x="1130" y="4316"/>
                  </a:lnTo>
                  <a:lnTo>
                    <a:pt x="1275" y="4229"/>
                  </a:lnTo>
                  <a:lnTo>
                    <a:pt x="1420" y="4142"/>
                  </a:lnTo>
                  <a:lnTo>
                    <a:pt x="1536" y="4026"/>
                  </a:lnTo>
                  <a:lnTo>
                    <a:pt x="1622" y="3882"/>
                  </a:lnTo>
                  <a:lnTo>
                    <a:pt x="1680" y="3737"/>
                  </a:lnTo>
                  <a:lnTo>
                    <a:pt x="2115" y="1072"/>
                  </a:lnTo>
                  <a:lnTo>
                    <a:pt x="2115" y="898"/>
                  </a:lnTo>
                  <a:lnTo>
                    <a:pt x="2115" y="724"/>
                  </a:lnTo>
                  <a:lnTo>
                    <a:pt x="2086" y="579"/>
                  </a:lnTo>
                  <a:lnTo>
                    <a:pt x="2028" y="406"/>
                  </a:lnTo>
                  <a:lnTo>
                    <a:pt x="1912" y="290"/>
                  </a:lnTo>
                  <a:lnTo>
                    <a:pt x="1796" y="145"/>
                  </a:lnTo>
                  <a:lnTo>
                    <a:pt x="1651" y="58"/>
                  </a:lnTo>
                  <a:lnTo>
                    <a:pt x="1507"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0" name="Google Shape;920;p30"/>
            <p:cNvSpPr/>
            <p:nvPr/>
          </p:nvSpPr>
          <p:spPr>
            <a:xfrm>
              <a:off x="8006350" y="3438525"/>
              <a:ext cx="61575" cy="119500"/>
            </a:xfrm>
            <a:custGeom>
              <a:avLst/>
              <a:gdLst/>
              <a:ahLst/>
              <a:cxnLst/>
              <a:rect l="l" t="t" r="r" b="b"/>
              <a:pathLst>
                <a:path w="2463" h="4780" extrusionOk="0">
                  <a:moveTo>
                    <a:pt x="782" y="0"/>
                  </a:moveTo>
                  <a:lnTo>
                    <a:pt x="637" y="29"/>
                  </a:lnTo>
                  <a:lnTo>
                    <a:pt x="464" y="87"/>
                  </a:lnTo>
                  <a:lnTo>
                    <a:pt x="319" y="203"/>
                  </a:lnTo>
                  <a:lnTo>
                    <a:pt x="203" y="319"/>
                  </a:lnTo>
                  <a:lnTo>
                    <a:pt x="116" y="435"/>
                  </a:lnTo>
                  <a:lnTo>
                    <a:pt x="58" y="580"/>
                  </a:lnTo>
                  <a:lnTo>
                    <a:pt x="0" y="753"/>
                  </a:lnTo>
                  <a:lnTo>
                    <a:pt x="0" y="898"/>
                  </a:lnTo>
                  <a:lnTo>
                    <a:pt x="29" y="1072"/>
                  </a:lnTo>
                  <a:lnTo>
                    <a:pt x="782" y="4142"/>
                  </a:lnTo>
                  <a:lnTo>
                    <a:pt x="840" y="4287"/>
                  </a:lnTo>
                  <a:lnTo>
                    <a:pt x="927" y="4432"/>
                  </a:lnTo>
                  <a:lnTo>
                    <a:pt x="1043" y="4548"/>
                  </a:lnTo>
                  <a:lnTo>
                    <a:pt x="1188" y="4664"/>
                  </a:lnTo>
                  <a:lnTo>
                    <a:pt x="1333" y="4722"/>
                  </a:lnTo>
                  <a:lnTo>
                    <a:pt x="1506" y="4751"/>
                  </a:lnTo>
                  <a:lnTo>
                    <a:pt x="1680" y="4780"/>
                  </a:lnTo>
                  <a:lnTo>
                    <a:pt x="1825" y="4722"/>
                  </a:lnTo>
                  <a:lnTo>
                    <a:pt x="1999" y="4664"/>
                  </a:lnTo>
                  <a:lnTo>
                    <a:pt x="2144" y="4577"/>
                  </a:lnTo>
                  <a:lnTo>
                    <a:pt x="2260" y="4461"/>
                  </a:lnTo>
                  <a:lnTo>
                    <a:pt x="2346" y="4316"/>
                  </a:lnTo>
                  <a:lnTo>
                    <a:pt x="2404" y="4171"/>
                  </a:lnTo>
                  <a:lnTo>
                    <a:pt x="2462" y="4026"/>
                  </a:lnTo>
                  <a:lnTo>
                    <a:pt x="2462" y="3853"/>
                  </a:lnTo>
                  <a:lnTo>
                    <a:pt x="2433" y="3679"/>
                  </a:lnTo>
                  <a:lnTo>
                    <a:pt x="1680" y="637"/>
                  </a:lnTo>
                  <a:lnTo>
                    <a:pt x="1622" y="464"/>
                  </a:lnTo>
                  <a:lnTo>
                    <a:pt x="1535" y="319"/>
                  </a:lnTo>
                  <a:lnTo>
                    <a:pt x="1420" y="203"/>
                  </a:lnTo>
                  <a:lnTo>
                    <a:pt x="1275" y="116"/>
                  </a:lnTo>
                  <a:lnTo>
                    <a:pt x="1130" y="58"/>
                  </a:lnTo>
                  <a:lnTo>
                    <a:pt x="956"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1" name="Google Shape;921;p30"/>
            <p:cNvSpPr/>
            <p:nvPr/>
          </p:nvSpPr>
          <p:spPr>
            <a:xfrm>
              <a:off x="8092525" y="3476900"/>
              <a:ext cx="52150" cy="90550"/>
            </a:xfrm>
            <a:custGeom>
              <a:avLst/>
              <a:gdLst/>
              <a:ahLst/>
              <a:cxnLst/>
              <a:rect l="l" t="t" r="r" b="b"/>
              <a:pathLst>
                <a:path w="2086" h="3622" extrusionOk="0">
                  <a:moveTo>
                    <a:pt x="782" y="0"/>
                  </a:moveTo>
                  <a:lnTo>
                    <a:pt x="608" y="29"/>
                  </a:lnTo>
                  <a:lnTo>
                    <a:pt x="464" y="87"/>
                  </a:lnTo>
                  <a:lnTo>
                    <a:pt x="319" y="174"/>
                  </a:lnTo>
                  <a:lnTo>
                    <a:pt x="203" y="290"/>
                  </a:lnTo>
                  <a:lnTo>
                    <a:pt x="87" y="406"/>
                  </a:lnTo>
                  <a:lnTo>
                    <a:pt x="29" y="580"/>
                  </a:lnTo>
                  <a:lnTo>
                    <a:pt x="0" y="725"/>
                  </a:lnTo>
                  <a:lnTo>
                    <a:pt x="0" y="898"/>
                  </a:lnTo>
                  <a:lnTo>
                    <a:pt x="0" y="1072"/>
                  </a:lnTo>
                  <a:lnTo>
                    <a:pt x="406" y="2984"/>
                  </a:lnTo>
                  <a:lnTo>
                    <a:pt x="464" y="3129"/>
                  </a:lnTo>
                  <a:lnTo>
                    <a:pt x="551" y="3274"/>
                  </a:lnTo>
                  <a:lnTo>
                    <a:pt x="666" y="3389"/>
                  </a:lnTo>
                  <a:lnTo>
                    <a:pt x="782" y="3505"/>
                  </a:lnTo>
                  <a:lnTo>
                    <a:pt x="956" y="3563"/>
                  </a:lnTo>
                  <a:lnTo>
                    <a:pt x="1101" y="3592"/>
                  </a:lnTo>
                  <a:lnTo>
                    <a:pt x="1275" y="3621"/>
                  </a:lnTo>
                  <a:lnTo>
                    <a:pt x="1448" y="3592"/>
                  </a:lnTo>
                  <a:lnTo>
                    <a:pt x="1593" y="3505"/>
                  </a:lnTo>
                  <a:lnTo>
                    <a:pt x="1738" y="3418"/>
                  </a:lnTo>
                  <a:lnTo>
                    <a:pt x="1883" y="3331"/>
                  </a:lnTo>
                  <a:lnTo>
                    <a:pt x="1970" y="3187"/>
                  </a:lnTo>
                  <a:lnTo>
                    <a:pt x="2028" y="3013"/>
                  </a:lnTo>
                  <a:lnTo>
                    <a:pt x="2057" y="2868"/>
                  </a:lnTo>
                  <a:lnTo>
                    <a:pt x="2086" y="2694"/>
                  </a:lnTo>
                  <a:lnTo>
                    <a:pt x="2057" y="2520"/>
                  </a:lnTo>
                  <a:lnTo>
                    <a:pt x="1680" y="609"/>
                  </a:lnTo>
                  <a:lnTo>
                    <a:pt x="1622" y="464"/>
                  </a:lnTo>
                  <a:lnTo>
                    <a:pt x="1506" y="319"/>
                  </a:lnTo>
                  <a:lnTo>
                    <a:pt x="1391" y="203"/>
                  </a:lnTo>
                  <a:lnTo>
                    <a:pt x="1275" y="116"/>
                  </a:lnTo>
                  <a:lnTo>
                    <a:pt x="1130" y="29"/>
                  </a:lnTo>
                  <a:lnTo>
                    <a:pt x="956"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2" name="Google Shape;922;p30"/>
            <p:cNvSpPr/>
            <p:nvPr/>
          </p:nvSpPr>
          <p:spPr>
            <a:xfrm>
              <a:off x="5310325" y="2476850"/>
              <a:ext cx="42750" cy="128200"/>
            </a:xfrm>
            <a:custGeom>
              <a:avLst/>
              <a:gdLst/>
              <a:ahLst/>
              <a:cxnLst/>
              <a:rect l="l" t="t" r="r" b="b"/>
              <a:pathLst>
                <a:path w="1710" h="5128" extrusionOk="0">
                  <a:moveTo>
                    <a:pt x="696" y="0"/>
                  </a:moveTo>
                  <a:lnTo>
                    <a:pt x="522" y="58"/>
                  </a:lnTo>
                  <a:lnTo>
                    <a:pt x="377" y="145"/>
                  </a:lnTo>
                  <a:lnTo>
                    <a:pt x="261" y="232"/>
                  </a:lnTo>
                  <a:lnTo>
                    <a:pt x="145" y="377"/>
                  </a:lnTo>
                  <a:lnTo>
                    <a:pt x="59" y="522"/>
                  </a:lnTo>
                  <a:lnTo>
                    <a:pt x="30" y="667"/>
                  </a:lnTo>
                  <a:lnTo>
                    <a:pt x="1" y="840"/>
                  </a:lnTo>
                  <a:lnTo>
                    <a:pt x="1" y="4287"/>
                  </a:lnTo>
                  <a:lnTo>
                    <a:pt x="30" y="4432"/>
                  </a:lnTo>
                  <a:lnTo>
                    <a:pt x="59" y="4606"/>
                  </a:lnTo>
                  <a:lnTo>
                    <a:pt x="145" y="4751"/>
                  </a:lnTo>
                  <a:lnTo>
                    <a:pt x="261" y="4867"/>
                  </a:lnTo>
                  <a:lnTo>
                    <a:pt x="377" y="4983"/>
                  </a:lnTo>
                  <a:lnTo>
                    <a:pt x="522" y="5070"/>
                  </a:lnTo>
                  <a:lnTo>
                    <a:pt x="696" y="5127"/>
                  </a:lnTo>
                  <a:lnTo>
                    <a:pt x="870" y="5127"/>
                  </a:lnTo>
                  <a:lnTo>
                    <a:pt x="1043" y="5098"/>
                  </a:lnTo>
                  <a:lnTo>
                    <a:pt x="1188" y="5070"/>
                  </a:lnTo>
                  <a:lnTo>
                    <a:pt x="1333" y="4983"/>
                  </a:lnTo>
                  <a:lnTo>
                    <a:pt x="1449" y="4867"/>
                  </a:lnTo>
                  <a:lnTo>
                    <a:pt x="1565" y="4751"/>
                  </a:lnTo>
                  <a:lnTo>
                    <a:pt x="1652" y="4606"/>
                  </a:lnTo>
                  <a:lnTo>
                    <a:pt x="1710" y="4461"/>
                  </a:lnTo>
                  <a:lnTo>
                    <a:pt x="1710" y="4287"/>
                  </a:lnTo>
                  <a:lnTo>
                    <a:pt x="1710" y="840"/>
                  </a:lnTo>
                  <a:lnTo>
                    <a:pt x="1710" y="667"/>
                  </a:lnTo>
                  <a:lnTo>
                    <a:pt x="1652" y="522"/>
                  </a:lnTo>
                  <a:lnTo>
                    <a:pt x="1565" y="377"/>
                  </a:lnTo>
                  <a:lnTo>
                    <a:pt x="1449" y="232"/>
                  </a:lnTo>
                  <a:lnTo>
                    <a:pt x="1333" y="145"/>
                  </a:lnTo>
                  <a:lnTo>
                    <a:pt x="1188" y="58"/>
                  </a:lnTo>
                  <a:lnTo>
                    <a:pt x="1043"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3" name="Google Shape;923;p30"/>
            <p:cNvSpPr/>
            <p:nvPr/>
          </p:nvSpPr>
          <p:spPr>
            <a:xfrm>
              <a:off x="5386375" y="2486275"/>
              <a:ext cx="71700" cy="118775"/>
            </a:xfrm>
            <a:custGeom>
              <a:avLst/>
              <a:gdLst/>
              <a:ahLst/>
              <a:cxnLst/>
              <a:rect l="l" t="t" r="r" b="b"/>
              <a:pathLst>
                <a:path w="2868" h="4751" extrusionOk="0">
                  <a:moveTo>
                    <a:pt x="1883" y="0"/>
                  </a:moveTo>
                  <a:lnTo>
                    <a:pt x="1738" y="58"/>
                  </a:lnTo>
                  <a:lnTo>
                    <a:pt x="1593" y="116"/>
                  </a:lnTo>
                  <a:lnTo>
                    <a:pt x="1448" y="203"/>
                  </a:lnTo>
                  <a:lnTo>
                    <a:pt x="1361" y="319"/>
                  </a:lnTo>
                  <a:lnTo>
                    <a:pt x="1246" y="463"/>
                  </a:lnTo>
                  <a:lnTo>
                    <a:pt x="1188" y="608"/>
                  </a:lnTo>
                  <a:lnTo>
                    <a:pt x="29" y="3679"/>
                  </a:lnTo>
                  <a:lnTo>
                    <a:pt x="0" y="3824"/>
                  </a:lnTo>
                  <a:lnTo>
                    <a:pt x="0" y="3997"/>
                  </a:lnTo>
                  <a:lnTo>
                    <a:pt x="58" y="4171"/>
                  </a:lnTo>
                  <a:lnTo>
                    <a:pt x="116" y="4316"/>
                  </a:lnTo>
                  <a:lnTo>
                    <a:pt x="232" y="4461"/>
                  </a:lnTo>
                  <a:lnTo>
                    <a:pt x="348" y="4577"/>
                  </a:lnTo>
                  <a:lnTo>
                    <a:pt x="492" y="4664"/>
                  </a:lnTo>
                  <a:lnTo>
                    <a:pt x="637" y="4721"/>
                  </a:lnTo>
                  <a:lnTo>
                    <a:pt x="811" y="4750"/>
                  </a:lnTo>
                  <a:lnTo>
                    <a:pt x="985" y="4750"/>
                  </a:lnTo>
                  <a:lnTo>
                    <a:pt x="1130" y="4693"/>
                  </a:lnTo>
                  <a:lnTo>
                    <a:pt x="1275" y="4635"/>
                  </a:lnTo>
                  <a:lnTo>
                    <a:pt x="1419" y="4548"/>
                  </a:lnTo>
                  <a:lnTo>
                    <a:pt x="1535" y="4432"/>
                  </a:lnTo>
                  <a:lnTo>
                    <a:pt x="1622" y="4287"/>
                  </a:lnTo>
                  <a:lnTo>
                    <a:pt x="1680" y="4113"/>
                  </a:lnTo>
                  <a:lnTo>
                    <a:pt x="2839" y="1072"/>
                  </a:lnTo>
                  <a:lnTo>
                    <a:pt x="2868" y="927"/>
                  </a:lnTo>
                  <a:lnTo>
                    <a:pt x="2868" y="753"/>
                  </a:lnTo>
                  <a:lnTo>
                    <a:pt x="2839" y="579"/>
                  </a:lnTo>
                  <a:lnTo>
                    <a:pt x="2752" y="435"/>
                  </a:lnTo>
                  <a:lnTo>
                    <a:pt x="2665" y="290"/>
                  </a:lnTo>
                  <a:lnTo>
                    <a:pt x="2520" y="174"/>
                  </a:lnTo>
                  <a:lnTo>
                    <a:pt x="2404" y="87"/>
                  </a:lnTo>
                  <a:lnTo>
                    <a:pt x="2230" y="29"/>
                  </a:lnTo>
                  <a:lnTo>
                    <a:pt x="2057"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4" name="Google Shape;924;p30"/>
            <p:cNvSpPr/>
            <p:nvPr/>
          </p:nvSpPr>
          <p:spPr>
            <a:xfrm>
              <a:off x="4052475" y="2781725"/>
              <a:ext cx="71000" cy="81125"/>
            </a:xfrm>
            <a:custGeom>
              <a:avLst/>
              <a:gdLst/>
              <a:ahLst/>
              <a:cxnLst/>
              <a:rect l="l" t="t" r="r" b="b"/>
              <a:pathLst>
                <a:path w="2840" h="3245" extrusionOk="0">
                  <a:moveTo>
                    <a:pt x="754" y="0"/>
                  </a:moveTo>
                  <a:lnTo>
                    <a:pt x="580" y="58"/>
                  </a:lnTo>
                  <a:lnTo>
                    <a:pt x="435" y="116"/>
                  </a:lnTo>
                  <a:lnTo>
                    <a:pt x="290" y="232"/>
                  </a:lnTo>
                  <a:lnTo>
                    <a:pt x="174" y="348"/>
                  </a:lnTo>
                  <a:lnTo>
                    <a:pt x="88" y="464"/>
                  </a:lnTo>
                  <a:lnTo>
                    <a:pt x="30" y="637"/>
                  </a:lnTo>
                  <a:lnTo>
                    <a:pt x="1" y="811"/>
                  </a:lnTo>
                  <a:lnTo>
                    <a:pt x="1" y="985"/>
                  </a:lnTo>
                  <a:lnTo>
                    <a:pt x="30" y="1130"/>
                  </a:lnTo>
                  <a:lnTo>
                    <a:pt x="116" y="1304"/>
                  </a:lnTo>
                  <a:lnTo>
                    <a:pt x="1246" y="2810"/>
                  </a:lnTo>
                  <a:lnTo>
                    <a:pt x="1362" y="2955"/>
                  </a:lnTo>
                  <a:lnTo>
                    <a:pt x="1478" y="3071"/>
                  </a:lnTo>
                  <a:lnTo>
                    <a:pt x="1623" y="3157"/>
                  </a:lnTo>
                  <a:lnTo>
                    <a:pt x="1768" y="3215"/>
                  </a:lnTo>
                  <a:lnTo>
                    <a:pt x="1941" y="3244"/>
                  </a:lnTo>
                  <a:lnTo>
                    <a:pt x="2115" y="3244"/>
                  </a:lnTo>
                  <a:lnTo>
                    <a:pt x="2289" y="3186"/>
                  </a:lnTo>
                  <a:lnTo>
                    <a:pt x="2434" y="3128"/>
                  </a:lnTo>
                  <a:lnTo>
                    <a:pt x="2579" y="3013"/>
                  </a:lnTo>
                  <a:lnTo>
                    <a:pt x="2665" y="2897"/>
                  </a:lnTo>
                  <a:lnTo>
                    <a:pt x="2781" y="2781"/>
                  </a:lnTo>
                  <a:lnTo>
                    <a:pt x="2839" y="2607"/>
                  </a:lnTo>
                  <a:lnTo>
                    <a:pt x="2839" y="2433"/>
                  </a:lnTo>
                  <a:lnTo>
                    <a:pt x="2839" y="2259"/>
                  </a:lnTo>
                  <a:lnTo>
                    <a:pt x="2810" y="2115"/>
                  </a:lnTo>
                  <a:lnTo>
                    <a:pt x="2752" y="1941"/>
                  </a:lnTo>
                  <a:lnTo>
                    <a:pt x="1594" y="435"/>
                  </a:lnTo>
                  <a:lnTo>
                    <a:pt x="1507" y="290"/>
                  </a:lnTo>
                  <a:lnTo>
                    <a:pt x="1391" y="174"/>
                  </a:lnTo>
                  <a:lnTo>
                    <a:pt x="1246" y="87"/>
                  </a:lnTo>
                  <a:lnTo>
                    <a:pt x="1101" y="29"/>
                  </a:lnTo>
                  <a:lnTo>
                    <a:pt x="928"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5" name="Google Shape;925;p30"/>
            <p:cNvSpPr/>
            <p:nvPr/>
          </p:nvSpPr>
          <p:spPr>
            <a:xfrm>
              <a:off x="4148075" y="2714375"/>
              <a:ext cx="43475" cy="176700"/>
            </a:xfrm>
            <a:custGeom>
              <a:avLst/>
              <a:gdLst/>
              <a:ahLst/>
              <a:cxnLst/>
              <a:rect l="l" t="t" r="r" b="b"/>
              <a:pathLst>
                <a:path w="1739" h="7068" extrusionOk="0">
                  <a:moveTo>
                    <a:pt x="869" y="0"/>
                  </a:moveTo>
                  <a:lnTo>
                    <a:pt x="695" y="29"/>
                  </a:lnTo>
                  <a:lnTo>
                    <a:pt x="550" y="87"/>
                  </a:lnTo>
                  <a:lnTo>
                    <a:pt x="406" y="174"/>
                  </a:lnTo>
                  <a:lnTo>
                    <a:pt x="261" y="261"/>
                  </a:lnTo>
                  <a:lnTo>
                    <a:pt x="145" y="406"/>
                  </a:lnTo>
                  <a:lnTo>
                    <a:pt x="87" y="551"/>
                  </a:lnTo>
                  <a:lnTo>
                    <a:pt x="29" y="695"/>
                  </a:lnTo>
                  <a:lnTo>
                    <a:pt x="0" y="869"/>
                  </a:lnTo>
                  <a:lnTo>
                    <a:pt x="0" y="6199"/>
                  </a:lnTo>
                  <a:lnTo>
                    <a:pt x="29" y="6373"/>
                  </a:lnTo>
                  <a:lnTo>
                    <a:pt x="87" y="6518"/>
                  </a:lnTo>
                  <a:lnTo>
                    <a:pt x="145" y="6691"/>
                  </a:lnTo>
                  <a:lnTo>
                    <a:pt x="261" y="6807"/>
                  </a:lnTo>
                  <a:lnTo>
                    <a:pt x="406" y="6923"/>
                  </a:lnTo>
                  <a:lnTo>
                    <a:pt x="550" y="7010"/>
                  </a:lnTo>
                  <a:lnTo>
                    <a:pt x="695" y="7039"/>
                  </a:lnTo>
                  <a:lnTo>
                    <a:pt x="869" y="7068"/>
                  </a:lnTo>
                  <a:lnTo>
                    <a:pt x="1043" y="7039"/>
                  </a:lnTo>
                  <a:lnTo>
                    <a:pt x="1188" y="6981"/>
                  </a:lnTo>
                  <a:lnTo>
                    <a:pt x="1333" y="6894"/>
                  </a:lnTo>
                  <a:lnTo>
                    <a:pt x="1477" y="6807"/>
                  </a:lnTo>
                  <a:lnTo>
                    <a:pt x="1564" y="6691"/>
                  </a:lnTo>
                  <a:lnTo>
                    <a:pt x="1651" y="6547"/>
                  </a:lnTo>
                  <a:lnTo>
                    <a:pt x="1709" y="6373"/>
                  </a:lnTo>
                  <a:lnTo>
                    <a:pt x="1738" y="6199"/>
                  </a:lnTo>
                  <a:lnTo>
                    <a:pt x="1738" y="869"/>
                  </a:lnTo>
                  <a:lnTo>
                    <a:pt x="1709" y="695"/>
                  </a:lnTo>
                  <a:lnTo>
                    <a:pt x="1651" y="551"/>
                  </a:lnTo>
                  <a:lnTo>
                    <a:pt x="1564" y="406"/>
                  </a:lnTo>
                  <a:lnTo>
                    <a:pt x="1477" y="261"/>
                  </a:lnTo>
                  <a:lnTo>
                    <a:pt x="1333" y="145"/>
                  </a:lnTo>
                  <a:lnTo>
                    <a:pt x="1188" y="87"/>
                  </a:lnTo>
                  <a:lnTo>
                    <a:pt x="1043" y="29"/>
                  </a:lnTo>
                  <a:lnTo>
                    <a:pt x="869"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6" name="Google Shape;926;p30"/>
            <p:cNvSpPr/>
            <p:nvPr/>
          </p:nvSpPr>
          <p:spPr>
            <a:xfrm>
              <a:off x="5854900" y="2820100"/>
              <a:ext cx="52150" cy="108650"/>
            </a:xfrm>
            <a:custGeom>
              <a:avLst/>
              <a:gdLst/>
              <a:ahLst/>
              <a:cxnLst/>
              <a:rect l="l" t="t" r="r" b="b"/>
              <a:pathLst>
                <a:path w="2086" h="4346" extrusionOk="0">
                  <a:moveTo>
                    <a:pt x="1130" y="0"/>
                  </a:moveTo>
                  <a:lnTo>
                    <a:pt x="956" y="29"/>
                  </a:lnTo>
                  <a:lnTo>
                    <a:pt x="811" y="87"/>
                  </a:lnTo>
                  <a:lnTo>
                    <a:pt x="666" y="203"/>
                  </a:lnTo>
                  <a:lnTo>
                    <a:pt x="550" y="319"/>
                  </a:lnTo>
                  <a:lnTo>
                    <a:pt x="464" y="464"/>
                  </a:lnTo>
                  <a:lnTo>
                    <a:pt x="406" y="609"/>
                  </a:lnTo>
                  <a:lnTo>
                    <a:pt x="29" y="3273"/>
                  </a:lnTo>
                  <a:lnTo>
                    <a:pt x="0" y="3447"/>
                  </a:lnTo>
                  <a:lnTo>
                    <a:pt x="0" y="3621"/>
                  </a:lnTo>
                  <a:lnTo>
                    <a:pt x="29" y="3766"/>
                  </a:lnTo>
                  <a:lnTo>
                    <a:pt x="116" y="3940"/>
                  </a:lnTo>
                  <a:lnTo>
                    <a:pt x="203" y="4056"/>
                  </a:lnTo>
                  <a:lnTo>
                    <a:pt x="319" y="4171"/>
                  </a:lnTo>
                  <a:lnTo>
                    <a:pt x="464" y="4287"/>
                  </a:lnTo>
                  <a:lnTo>
                    <a:pt x="608" y="4345"/>
                  </a:lnTo>
                  <a:lnTo>
                    <a:pt x="956" y="4345"/>
                  </a:lnTo>
                  <a:lnTo>
                    <a:pt x="1130" y="4316"/>
                  </a:lnTo>
                  <a:lnTo>
                    <a:pt x="1275" y="4258"/>
                  </a:lnTo>
                  <a:lnTo>
                    <a:pt x="1419" y="4142"/>
                  </a:lnTo>
                  <a:lnTo>
                    <a:pt x="1535" y="4027"/>
                  </a:lnTo>
                  <a:lnTo>
                    <a:pt x="1622" y="3882"/>
                  </a:lnTo>
                  <a:lnTo>
                    <a:pt x="1680" y="3737"/>
                  </a:lnTo>
                  <a:lnTo>
                    <a:pt x="2057" y="1072"/>
                  </a:lnTo>
                  <a:lnTo>
                    <a:pt x="2086" y="898"/>
                  </a:lnTo>
                  <a:lnTo>
                    <a:pt x="2086" y="724"/>
                  </a:lnTo>
                  <a:lnTo>
                    <a:pt x="2057" y="580"/>
                  </a:lnTo>
                  <a:lnTo>
                    <a:pt x="1970" y="406"/>
                  </a:lnTo>
                  <a:lnTo>
                    <a:pt x="1883" y="290"/>
                  </a:lnTo>
                  <a:lnTo>
                    <a:pt x="1767" y="174"/>
                  </a:lnTo>
                  <a:lnTo>
                    <a:pt x="1622" y="58"/>
                  </a:lnTo>
                  <a:lnTo>
                    <a:pt x="1448"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7" name="Google Shape;927;p30"/>
            <p:cNvSpPr/>
            <p:nvPr/>
          </p:nvSpPr>
          <p:spPr>
            <a:xfrm>
              <a:off x="5928750" y="2867175"/>
              <a:ext cx="52175" cy="89800"/>
            </a:xfrm>
            <a:custGeom>
              <a:avLst/>
              <a:gdLst/>
              <a:ahLst/>
              <a:cxnLst/>
              <a:rect l="l" t="t" r="r" b="b"/>
              <a:pathLst>
                <a:path w="2087" h="3592" extrusionOk="0">
                  <a:moveTo>
                    <a:pt x="1130" y="0"/>
                  </a:moveTo>
                  <a:lnTo>
                    <a:pt x="957" y="29"/>
                  </a:lnTo>
                  <a:lnTo>
                    <a:pt x="812" y="116"/>
                  </a:lnTo>
                  <a:lnTo>
                    <a:pt x="667" y="203"/>
                  </a:lnTo>
                  <a:lnTo>
                    <a:pt x="551" y="319"/>
                  </a:lnTo>
                  <a:lnTo>
                    <a:pt x="464" y="464"/>
                  </a:lnTo>
                  <a:lnTo>
                    <a:pt x="406" y="608"/>
                  </a:lnTo>
                  <a:lnTo>
                    <a:pt x="30" y="2520"/>
                  </a:lnTo>
                  <a:lnTo>
                    <a:pt x="1" y="2694"/>
                  </a:lnTo>
                  <a:lnTo>
                    <a:pt x="1" y="2868"/>
                  </a:lnTo>
                  <a:lnTo>
                    <a:pt x="59" y="3042"/>
                  </a:lnTo>
                  <a:lnTo>
                    <a:pt x="116" y="3186"/>
                  </a:lnTo>
                  <a:lnTo>
                    <a:pt x="203" y="3302"/>
                  </a:lnTo>
                  <a:lnTo>
                    <a:pt x="348" y="3418"/>
                  </a:lnTo>
                  <a:lnTo>
                    <a:pt x="464" y="3534"/>
                  </a:lnTo>
                  <a:lnTo>
                    <a:pt x="638" y="3592"/>
                  </a:lnTo>
                  <a:lnTo>
                    <a:pt x="957" y="3592"/>
                  </a:lnTo>
                  <a:lnTo>
                    <a:pt x="1130" y="3563"/>
                  </a:lnTo>
                  <a:lnTo>
                    <a:pt x="1275" y="3505"/>
                  </a:lnTo>
                  <a:lnTo>
                    <a:pt x="1420" y="3389"/>
                  </a:lnTo>
                  <a:lnTo>
                    <a:pt x="1536" y="3273"/>
                  </a:lnTo>
                  <a:lnTo>
                    <a:pt x="1623" y="3128"/>
                  </a:lnTo>
                  <a:lnTo>
                    <a:pt x="1681" y="2984"/>
                  </a:lnTo>
                  <a:lnTo>
                    <a:pt x="2057" y="1072"/>
                  </a:lnTo>
                  <a:lnTo>
                    <a:pt x="2086" y="898"/>
                  </a:lnTo>
                  <a:lnTo>
                    <a:pt x="2086" y="724"/>
                  </a:lnTo>
                  <a:lnTo>
                    <a:pt x="2057" y="579"/>
                  </a:lnTo>
                  <a:lnTo>
                    <a:pt x="1970" y="406"/>
                  </a:lnTo>
                  <a:lnTo>
                    <a:pt x="1883" y="290"/>
                  </a:lnTo>
                  <a:lnTo>
                    <a:pt x="1768" y="174"/>
                  </a:lnTo>
                  <a:lnTo>
                    <a:pt x="1623" y="87"/>
                  </a:lnTo>
                  <a:lnTo>
                    <a:pt x="1478" y="29"/>
                  </a:lnTo>
                  <a:lnTo>
                    <a:pt x="1304"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8" name="Google Shape;928;p30"/>
            <p:cNvSpPr/>
            <p:nvPr/>
          </p:nvSpPr>
          <p:spPr>
            <a:xfrm>
              <a:off x="5834625" y="3638375"/>
              <a:ext cx="42750" cy="119525"/>
            </a:xfrm>
            <a:custGeom>
              <a:avLst/>
              <a:gdLst/>
              <a:ahLst/>
              <a:cxnLst/>
              <a:rect l="l" t="t" r="r" b="b"/>
              <a:pathLst>
                <a:path w="1710" h="4781" extrusionOk="0">
                  <a:moveTo>
                    <a:pt x="840" y="1"/>
                  </a:moveTo>
                  <a:lnTo>
                    <a:pt x="666" y="30"/>
                  </a:lnTo>
                  <a:lnTo>
                    <a:pt x="521" y="88"/>
                  </a:lnTo>
                  <a:lnTo>
                    <a:pt x="377" y="175"/>
                  </a:lnTo>
                  <a:lnTo>
                    <a:pt x="232" y="261"/>
                  </a:lnTo>
                  <a:lnTo>
                    <a:pt x="145" y="377"/>
                  </a:lnTo>
                  <a:lnTo>
                    <a:pt x="58" y="522"/>
                  </a:lnTo>
                  <a:lnTo>
                    <a:pt x="0" y="696"/>
                  </a:lnTo>
                  <a:lnTo>
                    <a:pt x="0" y="870"/>
                  </a:lnTo>
                  <a:lnTo>
                    <a:pt x="0" y="3911"/>
                  </a:lnTo>
                  <a:lnTo>
                    <a:pt x="0" y="4085"/>
                  </a:lnTo>
                  <a:lnTo>
                    <a:pt x="58" y="4230"/>
                  </a:lnTo>
                  <a:lnTo>
                    <a:pt x="145" y="4404"/>
                  </a:lnTo>
                  <a:lnTo>
                    <a:pt x="232" y="4519"/>
                  </a:lnTo>
                  <a:lnTo>
                    <a:pt x="377" y="4635"/>
                  </a:lnTo>
                  <a:lnTo>
                    <a:pt x="521" y="4722"/>
                  </a:lnTo>
                  <a:lnTo>
                    <a:pt x="666" y="4751"/>
                  </a:lnTo>
                  <a:lnTo>
                    <a:pt x="840" y="4780"/>
                  </a:lnTo>
                  <a:lnTo>
                    <a:pt x="1014" y="4751"/>
                  </a:lnTo>
                  <a:lnTo>
                    <a:pt x="1188" y="4693"/>
                  </a:lnTo>
                  <a:lnTo>
                    <a:pt x="1332" y="4606"/>
                  </a:lnTo>
                  <a:lnTo>
                    <a:pt x="1448" y="4519"/>
                  </a:lnTo>
                  <a:lnTo>
                    <a:pt x="1564" y="4404"/>
                  </a:lnTo>
                  <a:lnTo>
                    <a:pt x="1622" y="4259"/>
                  </a:lnTo>
                  <a:lnTo>
                    <a:pt x="1680" y="4085"/>
                  </a:lnTo>
                  <a:lnTo>
                    <a:pt x="1709" y="3911"/>
                  </a:lnTo>
                  <a:lnTo>
                    <a:pt x="1709" y="870"/>
                  </a:lnTo>
                  <a:lnTo>
                    <a:pt x="1680" y="696"/>
                  </a:lnTo>
                  <a:lnTo>
                    <a:pt x="1622" y="551"/>
                  </a:lnTo>
                  <a:lnTo>
                    <a:pt x="1564" y="406"/>
                  </a:lnTo>
                  <a:lnTo>
                    <a:pt x="1448" y="261"/>
                  </a:lnTo>
                  <a:lnTo>
                    <a:pt x="1332" y="146"/>
                  </a:lnTo>
                  <a:lnTo>
                    <a:pt x="1159" y="59"/>
                  </a:lnTo>
                  <a:lnTo>
                    <a:pt x="1014" y="30"/>
                  </a:lnTo>
                  <a:lnTo>
                    <a:pt x="840"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29" name="Google Shape;929;p30"/>
            <p:cNvSpPr/>
            <p:nvPr/>
          </p:nvSpPr>
          <p:spPr>
            <a:xfrm>
              <a:off x="5946850" y="3639100"/>
              <a:ext cx="63750" cy="127475"/>
            </a:xfrm>
            <a:custGeom>
              <a:avLst/>
              <a:gdLst/>
              <a:ahLst/>
              <a:cxnLst/>
              <a:rect l="l" t="t" r="r" b="b"/>
              <a:pathLst>
                <a:path w="2550" h="5099" extrusionOk="0">
                  <a:moveTo>
                    <a:pt x="1594" y="1"/>
                  </a:moveTo>
                  <a:lnTo>
                    <a:pt x="1420" y="30"/>
                  </a:lnTo>
                  <a:lnTo>
                    <a:pt x="1275" y="88"/>
                  </a:lnTo>
                  <a:lnTo>
                    <a:pt x="1130" y="204"/>
                  </a:lnTo>
                  <a:lnTo>
                    <a:pt x="1015" y="319"/>
                  </a:lnTo>
                  <a:lnTo>
                    <a:pt x="928" y="435"/>
                  </a:lnTo>
                  <a:lnTo>
                    <a:pt x="870" y="609"/>
                  </a:lnTo>
                  <a:lnTo>
                    <a:pt x="30" y="4027"/>
                  </a:lnTo>
                  <a:lnTo>
                    <a:pt x="1" y="4172"/>
                  </a:lnTo>
                  <a:lnTo>
                    <a:pt x="1" y="4346"/>
                  </a:lnTo>
                  <a:lnTo>
                    <a:pt x="30" y="4519"/>
                  </a:lnTo>
                  <a:lnTo>
                    <a:pt x="117" y="4664"/>
                  </a:lnTo>
                  <a:lnTo>
                    <a:pt x="204" y="4809"/>
                  </a:lnTo>
                  <a:lnTo>
                    <a:pt x="319" y="4925"/>
                  </a:lnTo>
                  <a:lnTo>
                    <a:pt x="464" y="5012"/>
                  </a:lnTo>
                  <a:lnTo>
                    <a:pt x="609" y="5070"/>
                  </a:lnTo>
                  <a:lnTo>
                    <a:pt x="783" y="5099"/>
                  </a:lnTo>
                  <a:lnTo>
                    <a:pt x="957" y="5099"/>
                  </a:lnTo>
                  <a:lnTo>
                    <a:pt x="1130" y="5041"/>
                  </a:lnTo>
                  <a:lnTo>
                    <a:pt x="1275" y="4983"/>
                  </a:lnTo>
                  <a:lnTo>
                    <a:pt x="1420" y="4896"/>
                  </a:lnTo>
                  <a:lnTo>
                    <a:pt x="1536" y="4780"/>
                  </a:lnTo>
                  <a:lnTo>
                    <a:pt x="1623" y="4635"/>
                  </a:lnTo>
                  <a:lnTo>
                    <a:pt x="1681" y="4490"/>
                  </a:lnTo>
                  <a:lnTo>
                    <a:pt x="2521" y="1072"/>
                  </a:lnTo>
                  <a:lnTo>
                    <a:pt x="2550" y="899"/>
                  </a:lnTo>
                  <a:lnTo>
                    <a:pt x="2521" y="725"/>
                  </a:lnTo>
                  <a:lnTo>
                    <a:pt x="2492" y="580"/>
                  </a:lnTo>
                  <a:lnTo>
                    <a:pt x="2434" y="406"/>
                  </a:lnTo>
                  <a:lnTo>
                    <a:pt x="2347" y="290"/>
                  </a:lnTo>
                  <a:lnTo>
                    <a:pt x="2231" y="175"/>
                  </a:lnTo>
                  <a:lnTo>
                    <a:pt x="2086" y="59"/>
                  </a:lnTo>
                  <a:lnTo>
                    <a:pt x="1913"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0" name="Google Shape;930;p30"/>
            <p:cNvSpPr/>
            <p:nvPr/>
          </p:nvSpPr>
          <p:spPr>
            <a:xfrm>
              <a:off x="6026525" y="3628975"/>
              <a:ext cx="77500" cy="166575"/>
            </a:xfrm>
            <a:custGeom>
              <a:avLst/>
              <a:gdLst/>
              <a:ahLst/>
              <a:cxnLst/>
              <a:rect l="l" t="t" r="r" b="b"/>
              <a:pathLst>
                <a:path w="3100" h="6663" extrusionOk="0">
                  <a:moveTo>
                    <a:pt x="2028" y="0"/>
                  </a:moveTo>
                  <a:lnTo>
                    <a:pt x="1883" y="58"/>
                  </a:lnTo>
                  <a:lnTo>
                    <a:pt x="1738" y="145"/>
                  </a:lnTo>
                  <a:lnTo>
                    <a:pt x="1593" y="261"/>
                  </a:lnTo>
                  <a:lnTo>
                    <a:pt x="1506" y="406"/>
                  </a:lnTo>
                  <a:lnTo>
                    <a:pt x="1246" y="1043"/>
                  </a:lnTo>
                  <a:lnTo>
                    <a:pt x="1014" y="1651"/>
                  </a:lnTo>
                  <a:lnTo>
                    <a:pt x="782" y="2289"/>
                  </a:lnTo>
                  <a:lnTo>
                    <a:pt x="579" y="2955"/>
                  </a:lnTo>
                  <a:lnTo>
                    <a:pt x="406" y="3592"/>
                  </a:lnTo>
                  <a:lnTo>
                    <a:pt x="232" y="4258"/>
                  </a:lnTo>
                  <a:lnTo>
                    <a:pt x="116" y="4924"/>
                  </a:lnTo>
                  <a:lnTo>
                    <a:pt x="0" y="5591"/>
                  </a:lnTo>
                  <a:lnTo>
                    <a:pt x="0" y="5764"/>
                  </a:lnTo>
                  <a:lnTo>
                    <a:pt x="0" y="5938"/>
                  </a:lnTo>
                  <a:lnTo>
                    <a:pt x="29" y="6083"/>
                  </a:lnTo>
                  <a:lnTo>
                    <a:pt x="87" y="6257"/>
                  </a:lnTo>
                  <a:lnTo>
                    <a:pt x="174" y="6373"/>
                  </a:lnTo>
                  <a:lnTo>
                    <a:pt x="290" y="6489"/>
                  </a:lnTo>
                  <a:lnTo>
                    <a:pt x="435" y="6575"/>
                  </a:lnTo>
                  <a:lnTo>
                    <a:pt x="608" y="6662"/>
                  </a:lnTo>
                  <a:lnTo>
                    <a:pt x="927" y="6662"/>
                  </a:lnTo>
                  <a:lnTo>
                    <a:pt x="1101" y="6633"/>
                  </a:lnTo>
                  <a:lnTo>
                    <a:pt x="1246" y="6575"/>
                  </a:lnTo>
                  <a:lnTo>
                    <a:pt x="1390" y="6460"/>
                  </a:lnTo>
                  <a:lnTo>
                    <a:pt x="1535" y="6344"/>
                  </a:lnTo>
                  <a:lnTo>
                    <a:pt x="1622" y="6228"/>
                  </a:lnTo>
                  <a:lnTo>
                    <a:pt x="1651" y="6054"/>
                  </a:lnTo>
                  <a:lnTo>
                    <a:pt x="1767" y="5417"/>
                  </a:lnTo>
                  <a:lnTo>
                    <a:pt x="1883" y="4780"/>
                  </a:lnTo>
                  <a:lnTo>
                    <a:pt x="2028" y="4171"/>
                  </a:lnTo>
                  <a:lnTo>
                    <a:pt x="2172" y="3563"/>
                  </a:lnTo>
                  <a:lnTo>
                    <a:pt x="2346" y="2955"/>
                  </a:lnTo>
                  <a:lnTo>
                    <a:pt x="2549" y="2346"/>
                  </a:lnTo>
                  <a:lnTo>
                    <a:pt x="2781" y="1738"/>
                  </a:lnTo>
                  <a:lnTo>
                    <a:pt x="2984" y="1275"/>
                  </a:lnTo>
                  <a:lnTo>
                    <a:pt x="3041" y="1101"/>
                  </a:lnTo>
                  <a:lnTo>
                    <a:pt x="3070" y="956"/>
                  </a:lnTo>
                  <a:lnTo>
                    <a:pt x="3099" y="782"/>
                  </a:lnTo>
                  <a:lnTo>
                    <a:pt x="3070" y="609"/>
                  </a:lnTo>
                  <a:lnTo>
                    <a:pt x="3013" y="464"/>
                  </a:lnTo>
                  <a:lnTo>
                    <a:pt x="2955" y="319"/>
                  </a:lnTo>
                  <a:lnTo>
                    <a:pt x="2839" y="203"/>
                  </a:lnTo>
                  <a:lnTo>
                    <a:pt x="2694" y="87"/>
                  </a:lnTo>
                  <a:lnTo>
                    <a:pt x="2520" y="29"/>
                  </a:lnTo>
                  <a:lnTo>
                    <a:pt x="2375"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1" name="Google Shape;931;p30"/>
            <p:cNvSpPr/>
            <p:nvPr/>
          </p:nvSpPr>
          <p:spPr>
            <a:xfrm>
              <a:off x="4481900" y="3591325"/>
              <a:ext cx="42750" cy="128175"/>
            </a:xfrm>
            <a:custGeom>
              <a:avLst/>
              <a:gdLst/>
              <a:ahLst/>
              <a:cxnLst/>
              <a:rect l="l" t="t" r="r" b="b"/>
              <a:pathLst>
                <a:path w="1710" h="5127" extrusionOk="0">
                  <a:moveTo>
                    <a:pt x="667" y="0"/>
                  </a:moveTo>
                  <a:lnTo>
                    <a:pt x="522" y="58"/>
                  </a:lnTo>
                  <a:lnTo>
                    <a:pt x="377" y="145"/>
                  </a:lnTo>
                  <a:lnTo>
                    <a:pt x="232" y="232"/>
                  </a:lnTo>
                  <a:lnTo>
                    <a:pt x="145" y="377"/>
                  </a:lnTo>
                  <a:lnTo>
                    <a:pt x="58" y="521"/>
                  </a:lnTo>
                  <a:lnTo>
                    <a:pt x="0" y="666"/>
                  </a:lnTo>
                  <a:lnTo>
                    <a:pt x="0" y="840"/>
                  </a:lnTo>
                  <a:lnTo>
                    <a:pt x="0" y="4287"/>
                  </a:lnTo>
                  <a:lnTo>
                    <a:pt x="0" y="4432"/>
                  </a:lnTo>
                  <a:lnTo>
                    <a:pt x="58" y="4606"/>
                  </a:lnTo>
                  <a:lnTo>
                    <a:pt x="145" y="4750"/>
                  </a:lnTo>
                  <a:lnTo>
                    <a:pt x="261" y="4866"/>
                  </a:lnTo>
                  <a:lnTo>
                    <a:pt x="377" y="4982"/>
                  </a:lnTo>
                  <a:lnTo>
                    <a:pt x="522" y="5069"/>
                  </a:lnTo>
                  <a:lnTo>
                    <a:pt x="667" y="5127"/>
                  </a:lnTo>
                  <a:lnTo>
                    <a:pt x="840" y="5127"/>
                  </a:lnTo>
                  <a:lnTo>
                    <a:pt x="1014" y="5098"/>
                  </a:lnTo>
                  <a:lnTo>
                    <a:pt x="1188" y="5069"/>
                  </a:lnTo>
                  <a:lnTo>
                    <a:pt x="1333" y="4982"/>
                  </a:lnTo>
                  <a:lnTo>
                    <a:pt x="1449" y="4866"/>
                  </a:lnTo>
                  <a:lnTo>
                    <a:pt x="1565" y="4750"/>
                  </a:lnTo>
                  <a:lnTo>
                    <a:pt x="1652" y="4606"/>
                  </a:lnTo>
                  <a:lnTo>
                    <a:pt x="1680" y="4461"/>
                  </a:lnTo>
                  <a:lnTo>
                    <a:pt x="1709" y="4287"/>
                  </a:lnTo>
                  <a:lnTo>
                    <a:pt x="1709" y="840"/>
                  </a:lnTo>
                  <a:lnTo>
                    <a:pt x="1680" y="666"/>
                  </a:lnTo>
                  <a:lnTo>
                    <a:pt x="1652" y="521"/>
                  </a:lnTo>
                  <a:lnTo>
                    <a:pt x="1565" y="377"/>
                  </a:lnTo>
                  <a:lnTo>
                    <a:pt x="1449" y="232"/>
                  </a:lnTo>
                  <a:lnTo>
                    <a:pt x="1333" y="145"/>
                  </a:lnTo>
                  <a:lnTo>
                    <a:pt x="1188" y="58"/>
                  </a:lnTo>
                  <a:lnTo>
                    <a:pt x="1014"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2" name="Google Shape;932;p30"/>
            <p:cNvSpPr/>
            <p:nvPr/>
          </p:nvSpPr>
          <p:spPr>
            <a:xfrm>
              <a:off x="4586175" y="3647800"/>
              <a:ext cx="52900" cy="62300"/>
            </a:xfrm>
            <a:custGeom>
              <a:avLst/>
              <a:gdLst/>
              <a:ahLst/>
              <a:cxnLst/>
              <a:rect l="l" t="t" r="r" b="b"/>
              <a:pathLst>
                <a:path w="2116" h="2492" extrusionOk="0">
                  <a:moveTo>
                    <a:pt x="1246" y="0"/>
                  </a:moveTo>
                  <a:lnTo>
                    <a:pt x="1014" y="58"/>
                  </a:lnTo>
                  <a:lnTo>
                    <a:pt x="812" y="145"/>
                  </a:lnTo>
                  <a:lnTo>
                    <a:pt x="638" y="261"/>
                  </a:lnTo>
                  <a:lnTo>
                    <a:pt x="522" y="435"/>
                  </a:lnTo>
                  <a:lnTo>
                    <a:pt x="116" y="1188"/>
                  </a:lnTo>
                  <a:lnTo>
                    <a:pt x="59" y="1362"/>
                  </a:lnTo>
                  <a:lnTo>
                    <a:pt x="30" y="1507"/>
                  </a:lnTo>
                  <a:lnTo>
                    <a:pt x="1" y="1680"/>
                  </a:lnTo>
                  <a:lnTo>
                    <a:pt x="30" y="1854"/>
                  </a:lnTo>
                  <a:lnTo>
                    <a:pt x="87" y="2028"/>
                  </a:lnTo>
                  <a:lnTo>
                    <a:pt x="203" y="2144"/>
                  </a:lnTo>
                  <a:lnTo>
                    <a:pt x="290" y="2289"/>
                  </a:lnTo>
                  <a:lnTo>
                    <a:pt x="435" y="2376"/>
                  </a:lnTo>
                  <a:lnTo>
                    <a:pt x="638" y="2462"/>
                  </a:lnTo>
                  <a:lnTo>
                    <a:pt x="870" y="2491"/>
                  </a:lnTo>
                  <a:lnTo>
                    <a:pt x="1101" y="2462"/>
                  </a:lnTo>
                  <a:lnTo>
                    <a:pt x="1304" y="2376"/>
                  </a:lnTo>
                  <a:lnTo>
                    <a:pt x="1478" y="2231"/>
                  </a:lnTo>
                  <a:lnTo>
                    <a:pt x="1623" y="2057"/>
                  </a:lnTo>
                  <a:lnTo>
                    <a:pt x="1999" y="1304"/>
                  </a:lnTo>
                  <a:lnTo>
                    <a:pt x="2057" y="1159"/>
                  </a:lnTo>
                  <a:lnTo>
                    <a:pt x="2086" y="985"/>
                  </a:lnTo>
                  <a:lnTo>
                    <a:pt x="2115" y="811"/>
                  </a:lnTo>
                  <a:lnTo>
                    <a:pt x="2086" y="638"/>
                  </a:lnTo>
                  <a:lnTo>
                    <a:pt x="2028" y="493"/>
                  </a:lnTo>
                  <a:lnTo>
                    <a:pt x="1912" y="348"/>
                  </a:lnTo>
                  <a:lnTo>
                    <a:pt x="1825" y="232"/>
                  </a:lnTo>
                  <a:lnTo>
                    <a:pt x="1681" y="145"/>
                  </a:lnTo>
                  <a:lnTo>
                    <a:pt x="1478" y="58"/>
                  </a:lnTo>
                  <a:lnTo>
                    <a:pt x="1246"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3" name="Google Shape;933;p30"/>
            <p:cNvSpPr/>
            <p:nvPr/>
          </p:nvSpPr>
          <p:spPr>
            <a:xfrm>
              <a:off x="7091750" y="3648525"/>
              <a:ext cx="52150" cy="99950"/>
            </a:xfrm>
            <a:custGeom>
              <a:avLst/>
              <a:gdLst/>
              <a:ahLst/>
              <a:cxnLst/>
              <a:rect l="l" t="t" r="r" b="b"/>
              <a:pathLst>
                <a:path w="2086" h="3998" extrusionOk="0">
                  <a:moveTo>
                    <a:pt x="782" y="0"/>
                  </a:moveTo>
                  <a:lnTo>
                    <a:pt x="637" y="29"/>
                  </a:lnTo>
                  <a:lnTo>
                    <a:pt x="464" y="87"/>
                  </a:lnTo>
                  <a:lnTo>
                    <a:pt x="319" y="174"/>
                  </a:lnTo>
                  <a:lnTo>
                    <a:pt x="203" y="261"/>
                  </a:lnTo>
                  <a:lnTo>
                    <a:pt x="116" y="406"/>
                  </a:lnTo>
                  <a:lnTo>
                    <a:pt x="58" y="580"/>
                  </a:lnTo>
                  <a:lnTo>
                    <a:pt x="0" y="724"/>
                  </a:lnTo>
                  <a:lnTo>
                    <a:pt x="0" y="898"/>
                  </a:lnTo>
                  <a:lnTo>
                    <a:pt x="29" y="1072"/>
                  </a:lnTo>
                  <a:lnTo>
                    <a:pt x="406" y="3360"/>
                  </a:lnTo>
                  <a:lnTo>
                    <a:pt x="464" y="3505"/>
                  </a:lnTo>
                  <a:lnTo>
                    <a:pt x="550" y="3650"/>
                  </a:lnTo>
                  <a:lnTo>
                    <a:pt x="666" y="3766"/>
                  </a:lnTo>
                  <a:lnTo>
                    <a:pt x="811" y="3882"/>
                  </a:lnTo>
                  <a:lnTo>
                    <a:pt x="956" y="3940"/>
                  </a:lnTo>
                  <a:lnTo>
                    <a:pt x="1130" y="3969"/>
                  </a:lnTo>
                  <a:lnTo>
                    <a:pt x="1304" y="3998"/>
                  </a:lnTo>
                  <a:lnTo>
                    <a:pt x="1448" y="3969"/>
                  </a:lnTo>
                  <a:lnTo>
                    <a:pt x="1622" y="3882"/>
                  </a:lnTo>
                  <a:lnTo>
                    <a:pt x="1767" y="3795"/>
                  </a:lnTo>
                  <a:lnTo>
                    <a:pt x="1883" y="3708"/>
                  </a:lnTo>
                  <a:lnTo>
                    <a:pt x="1970" y="3563"/>
                  </a:lnTo>
                  <a:lnTo>
                    <a:pt x="2028" y="3389"/>
                  </a:lnTo>
                  <a:lnTo>
                    <a:pt x="2086" y="3244"/>
                  </a:lnTo>
                  <a:lnTo>
                    <a:pt x="2086" y="3071"/>
                  </a:lnTo>
                  <a:lnTo>
                    <a:pt x="2057" y="2897"/>
                  </a:lnTo>
                  <a:lnTo>
                    <a:pt x="1680" y="609"/>
                  </a:lnTo>
                  <a:lnTo>
                    <a:pt x="1622" y="464"/>
                  </a:lnTo>
                  <a:lnTo>
                    <a:pt x="1535" y="319"/>
                  </a:lnTo>
                  <a:lnTo>
                    <a:pt x="1419" y="203"/>
                  </a:lnTo>
                  <a:lnTo>
                    <a:pt x="1275" y="116"/>
                  </a:lnTo>
                  <a:lnTo>
                    <a:pt x="1130" y="29"/>
                  </a:lnTo>
                  <a:lnTo>
                    <a:pt x="956"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4" name="Google Shape;934;p30"/>
            <p:cNvSpPr/>
            <p:nvPr/>
          </p:nvSpPr>
          <p:spPr>
            <a:xfrm>
              <a:off x="7206150" y="3639100"/>
              <a:ext cx="52175" cy="71000"/>
            </a:xfrm>
            <a:custGeom>
              <a:avLst/>
              <a:gdLst/>
              <a:ahLst/>
              <a:cxnLst/>
              <a:rect l="l" t="t" r="r" b="b"/>
              <a:pathLst>
                <a:path w="2087" h="2840" extrusionOk="0">
                  <a:moveTo>
                    <a:pt x="1130" y="1"/>
                  </a:moveTo>
                  <a:lnTo>
                    <a:pt x="957" y="30"/>
                  </a:lnTo>
                  <a:lnTo>
                    <a:pt x="783" y="88"/>
                  </a:lnTo>
                  <a:lnTo>
                    <a:pt x="609" y="232"/>
                  </a:lnTo>
                  <a:lnTo>
                    <a:pt x="493" y="406"/>
                  </a:lnTo>
                  <a:lnTo>
                    <a:pt x="406" y="609"/>
                  </a:lnTo>
                  <a:lnTo>
                    <a:pt x="30" y="1768"/>
                  </a:lnTo>
                  <a:lnTo>
                    <a:pt x="1" y="1913"/>
                  </a:lnTo>
                  <a:lnTo>
                    <a:pt x="1" y="2086"/>
                  </a:lnTo>
                  <a:lnTo>
                    <a:pt x="30" y="2260"/>
                  </a:lnTo>
                  <a:lnTo>
                    <a:pt x="117" y="2405"/>
                  </a:lnTo>
                  <a:lnTo>
                    <a:pt x="203" y="2550"/>
                  </a:lnTo>
                  <a:lnTo>
                    <a:pt x="319" y="2666"/>
                  </a:lnTo>
                  <a:lnTo>
                    <a:pt x="464" y="2753"/>
                  </a:lnTo>
                  <a:lnTo>
                    <a:pt x="609" y="2810"/>
                  </a:lnTo>
                  <a:lnTo>
                    <a:pt x="783" y="2839"/>
                  </a:lnTo>
                  <a:lnTo>
                    <a:pt x="957" y="2839"/>
                  </a:lnTo>
                  <a:lnTo>
                    <a:pt x="1130" y="2781"/>
                  </a:lnTo>
                  <a:lnTo>
                    <a:pt x="1275" y="2724"/>
                  </a:lnTo>
                  <a:lnTo>
                    <a:pt x="1449" y="2579"/>
                  </a:lnTo>
                  <a:lnTo>
                    <a:pt x="1594" y="2405"/>
                  </a:lnTo>
                  <a:lnTo>
                    <a:pt x="1681" y="2202"/>
                  </a:lnTo>
                  <a:lnTo>
                    <a:pt x="2057" y="1072"/>
                  </a:lnTo>
                  <a:lnTo>
                    <a:pt x="2086" y="899"/>
                  </a:lnTo>
                  <a:lnTo>
                    <a:pt x="2057" y="725"/>
                  </a:lnTo>
                  <a:lnTo>
                    <a:pt x="2028" y="551"/>
                  </a:lnTo>
                  <a:lnTo>
                    <a:pt x="1970" y="406"/>
                  </a:lnTo>
                  <a:lnTo>
                    <a:pt x="1884" y="261"/>
                  </a:lnTo>
                  <a:lnTo>
                    <a:pt x="1739" y="175"/>
                  </a:lnTo>
                  <a:lnTo>
                    <a:pt x="1623" y="59"/>
                  </a:lnTo>
                  <a:lnTo>
                    <a:pt x="1449"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5" name="Google Shape;935;p30"/>
            <p:cNvSpPr/>
            <p:nvPr/>
          </p:nvSpPr>
          <p:spPr>
            <a:xfrm>
              <a:off x="7710900" y="2905550"/>
              <a:ext cx="42750" cy="89825"/>
            </a:xfrm>
            <a:custGeom>
              <a:avLst/>
              <a:gdLst/>
              <a:ahLst/>
              <a:cxnLst/>
              <a:rect l="l" t="t" r="r" b="b"/>
              <a:pathLst>
                <a:path w="1710" h="3593" extrusionOk="0">
                  <a:moveTo>
                    <a:pt x="695" y="0"/>
                  </a:moveTo>
                  <a:lnTo>
                    <a:pt x="521" y="58"/>
                  </a:lnTo>
                  <a:lnTo>
                    <a:pt x="377" y="116"/>
                  </a:lnTo>
                  <a:lnTo>
                    <a:pt x="232" y="232"/>
                  </a:lnTo>
                  <a:lnTo>
                    <a:pt x="145" y="377"/>
                  </a:lnTo>
                  <a:lnTo>
                    <a:pt x="58" y="522"/>
                  </a:lnTo>
                  <a:lnTo>
                    <a:pt x="0" y="667"/>
                  </a:lnTo>
                  <a:lnTo>
                    <a:pt x="0" y="840"/>
                  </a:lnTo>
                  <a:lnTo>
                    <a:pt x="0" y="2752"/>
                  </a:lnTo>
                  <a:lnTo>
                    <a:pt x="0" y="2926"/>
                  </a:lnTo>
                  <a:lnTo>
                    <a:pt x="58" y="3071"/>
                  </a:lnTo>
                  <a:lnTo>
                    <a:pt x="145" y="3216"/>
                  </a:lnTo>
                  <a:lnTo>
                    <a:pt x="232" y="3360"/>
                  </a:lnTo>
                  <a:lnTo>
                    <a:pt x="377" y="3447"/>
                  </a:lnTo>
                  <a:lnTo>
                    <a:pt x="521" y="3534"/>
                  </a:lnTo>
                  <a:lnTo>
                    <a:pt x="695" y="3592"/>
                  </a:lnTo>
                  <a:lnTo>
                    <a:pt x="1014" y="3592"/>
                  </a:lnTo>
                  <a:lnTo>
                    <a:pt x="1188" y="3534"/>
                  </a:lnTo>
                  <a:lnTo>
                    <a:pt x="1332" y="3476"/>
                  </a:lnTo>
                  <a:lnTo>
                    <a:pt x="1448" y="3360"/>
                  </a:lnTo>
                  <a:lnTo>
                    <a:pt x="1564" y="3216"/>
                  </a:lnTo>
                  <a:lnTo>
                    <a:pt x="1651" y="3071"/>
                  </a:lnTo>
                  <a:lnTo>
                    <a:pt x="1680" y="2926"/>
                  </a:lnTo>
                  <a:lnTo>
                    <a:pt x="1709" y="2752"/>
                  </a:lnTo>
                  <a:lnTo>
                    <a:pt x="1709" y="840"/>
                  </a:lnTo>
                  <a:lnTo>
                    <a:pt x="1680" y="667"/>
                  </a:lnTo>
                  <a:lnTo>
                    <a:pt x="1651" y="522"/>
                  </a:lnTo>
                  <a:lnTo>
                    <a:pt x="1564" y="377"/>
                  </a:lnTo>
                  <a:lnTo>
                    <a:pt x="1448" y="232"/>
                  </a:lnTo>
                  <a:lnTo>
                    <a:pt x="1332" y="145"/>
                  </a:lnTo>
                  <a:lnTo>
                    <a:pt x="1188" y="58"/>
                  </a:lnTo>
                  <a:lnTo>
                    <a:pt x="1014"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6" name="Google Shape;936;p30"/>
            <p:cNvSpPr/>
            <p:nvPr/>
          </p:nvSpPr>
          <p:spPr>
            <a:xfrm>
              <a:off x="7777500" y="2905550"/>
              <a:ext cx="61600" cy="109375"/>
            </a:xfrm>
            <a:custGeom>
              <a:avLst/>
              <a:gdLst/>
              <a:ahLst/>
              <a:cxnLst/>
              <a:rect l="l" t="t" r="r" b="b"/>
              <a:pathLst>
                <a:path w="2464" h="4375" extrusionOk="0">
                  <a:moveTo>
                    <a:pt x="1507" y="0"/>
                  </a:moveTo>
                  <a:lnTo>
                    <a:pt x="1333" y="29"/>
                  </a:lnTo>
                  <a:lnTo>
                    <a:pt x="1189" y="116"/>
                  </a:lnTo>
                  <a:lnTo>
                    <a:pt x="1073" y="203"/>
                  </a:lnTo>
                  <a:lnTo>
                    <a:pt x="957" y="319"/>
                  </a:lnTo>
                  <a:lnTo>
                    <a:pt x="841" y="464"/>
                  </a:lnTo>
                  <a:lnTo>
                    <a:pt x="783" y="609"/>
                  </a:lnTo>
                  <a:lnTo>
                    <a:pt x="30" y="3273"/>
                  </a:lnTo>
                  <a:lnTo>
                    <a:pt x="1" y="3447"/>
                  </a:lnTo>
                  <a:lnTo>
                    <a:pt x="1" y="3621"/>
                  </a:lnTo>
                  <a:lnTo>
                    <a:pt x="59" y="3766"/>
                  </a:lnTo>
                  <a:lnTo>
                    <a:pt x="117" y="3940"/>
                  </a:lnTo>
                  <a:lnTo>
                    <a:pt x="204" y="4084"/>
                  </a:lnTo>
                  <a:lnTo>
                    <a:pt x="320" y="4200"/>
                  </a:lnTo>
                  <a:lnTo>
                    <a:pt x="464" y="4287"/>
                  </a:lnTo>
                  <a:lnTo>
                    <a:pt x="638" y="4345"/>
                  </a:lnTo>
                  <a:lnTo>
                    <a:pt x="783" y="4374"/>
                  </a:lnTo>
                  <a:lnTo>
                    <a:pt x="957" y="4345"/>
                  </a:lnTo>
                  <a:lnTo>
                    <a:pt x="1131" y="4316"/>
                  </a:lnTo>
                  <a:lnTo>
                    <a:pt x="1275" y="4258"/>
                  </a:lnTo>
                  <a:lnTo>
                    <a:pt x="1420" y="4171"/>
                  </a:lnTo>
                  <a:lnTo>
                    <a:pt x="1536" y="4056"/>
                  </a:lnTo>
                  <a:lnTo>
                    <a:pt x="1623" y="3911"/>
                  </a:lnTo>
                  <a:lnTo>
                    <a:pt x="1681" y="3737"/>
                  </a:lnTo>
                  <a:lnTo>
                    <a:pt x="2434" y="1072"/>
                  </a:lnTo>
                  <a:lnTo>
                    <a:pt x="2463" y="898"/>
                  </a:lnTo>
                  <a:lnTo>
                    <a:pt x="2463" y="753"/>
                  </a:lnTo>
                  <a:lnTo>
                    <a:pt x="2434" y="580"/>
                  </a:lnTo>
                  <a:lnTo>
                    <a:pt x="2347" y="435"/>
                  </a:lnTo>
                  <a:lnTo>
                    <a:pt x="2260" y="290"/>
                  </a:lnTo>
                  <a:lnTo>
                    <a:pt x="2144" y="174"/>
                  </a:lnTo>
                  <a:lnTo>
                    <a:pt x="2000" y="87"/>
                  </a:lnTo>
                  <a:lnTo>
                    <a:pt x="1855" y="29"/>
                  </a:lnTo>
                  <a:lnTo>
                    <a:pt x="1681"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7" name="Google Shape;937;p30"/>
            <p:cNvSpPr/>
            <p:nvPr/>
          </p:nvSpPr>
          <p:spPr>
            <a:xfrm>
              <a:off x="7009175" y="2153150"/>
              <a:ext cx="86925" cy="176725"/>
            </a:xfrm>
            <a:custGeom>
              <a:avLst/>
              <a:gdLst/>
              <a:ahLst/>
              <a:cxnLst/>
              <a:rect l="l" t="t" r="r" b="b"/>
              <a:pathLst>
                <a:path w="3477" h="7069" extrusionOk="0">
                  <a:moveTo>
                    <a:pt x="2550" y="1"/>
                  </a:moveTo>
                  <a:lnTo>
                    <a:pt x="2376" y="30"/>
                  </a:lnTo>
                  <a:lnTo>
                    <a:pt x="2231" y="88"/>
                  </a:lnTo>
                  <a:lnTo>
                    <a:pt x="2087" y="203"/>
                  </a:lnTo>
                  <a:lnTo>
                    <a:pt x="1971" y="319"/>
                  </a:lnTo>
                  <a:lnTo>
                    <a:pt x="1855" y="435"/>
                  </a:lnTo>
                  <a:lnTo>
                    <a:pt x="1826" y="609"/>
                  </a:lnTo>
                  <a:lnTo>
                    <a:pt x="1681" y="1304"/>
                  </a:lnTo>
                  <a:lnTo>
                    <a:pt x="1507" y="1970"/>
                  </a:lnTo>
                  <a:lnTo>
                    <a:pt x="1333" y="2637"/>
                  </a:lnTo>
                  <a:lnTo>
                    <a:pt x="1131" y="3274"/>
                  </a:lnTo>
                  <a:lnTo>
                    <a:pt x="899" y="3940"/>
                  </a:lnTo>
                  <a:lnTo>
                    <a:pt x="638" y="4577"/>
                  </a:lnTo>
                  <a:lnTo>
                    <a:pt x="378" y="5186"/>
                  </a:lnTo>
                  <a:lnTo>
                    <a:pt x="88" y="5794"/>
                  </a:lnTo>
                  <a:lnTo>
                    <a:pt x="30" y="5968"/>
                  </a:lnTo>
                  <a:lnTo>
                    <a:pt x="1" y="6113"/>
                  </a:lnTo>
                  <a:lnTo>
                    <a:pt x="1" y="6286"/>
                  </a:lnTo>
                  <a:lnTo>
                    <a:pt x="30" y="6460"/>
                  </a:lnTo>
                  <a:lnTo>
                    <a:pt x="59" y="6605"/>
                  </a:lnTo>
                  <a:lnTo>
                    <a:pt x="146" y="6750"/>
                  </a:lnTo>
                  <a:lnTo>
                    <a:pt x="262" y="6866"/>
                  </a:lnTo>
                  <a:lnTo>
                    <a:pt x="406" y="6982"/>
                  </a:lnTo>
                  <a:lnTo>
                    <a:pt x="551" y="7039"/>
                  </a:lnTo>
                  <a:lnTo>
                    <a:pt x="725" y="7068"/>
                  </a:lnTo>
                  <a:lnTo>
                    <a:pt x="1073" y="7068"/>
                  </a:lnTo>
                  <a:lnTo>
                    <a:pt x="1218" y="7010"/>
                  </a:lnTo>
                  <a:lnTo>
                    <a:pt x="1362" y="6924"/>
                  </a:lnTo>
                  <a:lnTo>
                    <a:pt x="1478" y="6808"/>
                  </a:lnTo>
                  <a:lnTo>
                    <a:pt x="1594" y="6663"/>
                  </a:lnTo>
                  <a:lnTo>
                    <a:pt x="1884" y="5997"/>
                  </a:lnTo>
                  <a:lnTo>
                    <a:pt x="2202" y="5301"/>
                  </a:lnTo>
                  <a:lnTo>
                    <a:pt x="2463" y="4635"/>
                  </a:lnTo>
                  <a:lnTo>
                    <a:pt x="2724" y="3940"/>
                  </a:lnTo>
                  <a:lnTo>
                    <a:pt x="2927" y="3216"/>
                  </a:lnTo>
                  <a:lnTo>
                    <a:pt x="3129" y="2521"/>
                  </a:lnTo>
                  <a:lnTo>
                    <a:pt x="3303" y="1797"/>
                  </a:lnTo>
                  <a:lnTo>
                    <a:pt x="3477" y="1072"/>
                  </a:lnTo>
                  <a:lnTo>
                    <a:pt x="3477" y="899"/>
                  </a:lnTo>
                  <a:lnTo>
                    <a:pt x="3477" y="725"/>
                  </a:lnTo>
                  <a:lnTo>
                    <a:pt x="3448" y="580"/>
                  </a:lnTo>
                  <a:lnTo>
                    <a:pt x="3390" y="406"/>
                  </a:lnTo>
                  <a:lnTo>
                    <a:pt x="3303" y="290"/>
                  </a:lnTo>
                  <a:lnTo>
                    <a:pt x="3187" y="175"/>
                  </a:lnTo>
                  <a:lnTo>
                    <a:pt x="3042" y="88"/>
                  </a:lnTo>
                  <a:lnTo>
                    <a:pt x="2869" y="30"/>
                  </a:lnTo>
                  <a:lnTo>
                    <a:pt x="2695"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8" name="Google Shape;938;p30"/>
            <p:cNvSpPr/>
            <p:nvPr/>
          </p:nvSpPr>
          <p:spPr>
            <a:xfrm>
              <a:off x="7082325" y="2219050"/>
              <a:ext cx="62300" cy="128925"/>
            </a:xfrm>
            <a:custGeom>
              <a:avLst/>
              <a:gdLst/>
              <a:ahLst/>
              <a:cxnLst/>
              <a:rect l="l" t="t" r="r" b="b"/>
              <a:pathLst>
                <a:path w="2492" h="5157" extrusionOk="0">
                  <a:moveTo>
                    <a:pt x="1623" y="1"/>
                  </a:moveTo>
                  <a:lnTo>
                    <a:pt x="1449" y="30"/>
                  </a:lnTo>
                  <a:lnTo>
                    <a:pt x="1275" y="88"/>
                  </a:lnTo>
                  <a:lnTo>
                    <a:pt x="1130" y="174"/>
                  </a:lnTo>
                  <a:lnTo>
                    <a:pt x="1014" y="261"/>
                  </a:lnTo>
                  <a:lnTo>
                    <a:pt x="898" y="406"/>
                  </a:lnTo>
                  <a:lnTo>
                    <a:pt x="812" y="551"/>
                  </a:lnTo>
                  <a:lnTo>
                    <a:pt x="754" y="696"/>
                  </a:lnTo>
                  <a:lnTo>
                    <a:pt x="754" y="870"/>
                  </a:lnTo>
                  <a:lnTo>
                    <a:pt x="783" y="1304"/>
                  </a:lnTo>
                  <a:lnTo>
                    <a:pt x="754" y="1768"/>
                  </a:lnTo>
                  <a:lnTo>
                    <a:pt x="754" y="1941"/>
                  </a:lnTo>
                  <a:lnTo>
                    <a:pt x="725" y="2057"/>
                  </a:lnTo>
                  <a:lnTo>
                    <a:pt x="754" y="1999"/>
                  </a:lnTo>
                  <a:lnTo>
                    <a:pt x="725" y="2086"/>
                  </a:lnTo>
                  <a:lnTo>
                    <a:pt x="725" y="2173"/>
                  </a:lnTo>
                  <a:lnTo>
                    <a:pt x="667" y="2405"/>
                  </a:lnTo>
                  <a:lnTo>
                    <a:pt x="551" y="2810"/>
                  </a:lnTo>
                  <a:lnTo>
                    <a:pt x="435" y="3216"/>
                  </a:lnTo>
                  <a:lnTo>
                    <a:pt x="377" y="3332"/>
                  </a:lnTo>
                  <a:lnTo>
                    <a:pt x="319" y="3448"/>
                  </a:lnTo>
                  <a:lnTo>
                    <a:pt x="87" y="3853"/>
                  </a:lnTo>
                  <a:lnTo>
                    <a:pt x="29" y="4027"/>
                  </a:lnTo>
                  <a:lnTo>
                    <a:pt x="1" y="4172"/>
                  </a:lnTo>
                  <a:lnTo>
                    <a:pt x="1" y="4346"/>
                  </a:lnTo>
                  <a:lnTo>
                    <a:pt x="29" y="4519"/>
                  </a:lnTo>
                  <a:lnTo>
                    <a:pt x="58" y="4664"/>
                  </a:lnTo>
                  <a:lnTo>
                    <a:pt x="145" y="4809"/>
                  </a:lnTo>
                  <a:lnTo>
                    <a:pt x="261" y="4954"/>
                  </a:lnTo>
                  <a:lnTo>
                    <a:pt x="406" y="5041"/>
                  </a:lnTo>
                  <a:lnTo>
                    <a:pt x="580" y="5099"/>
                  </a:lnTo>
                  <a:lnTo>
                    <a:pt x="725" y="5128"/>
                  </a:lnTo>
                  <a:lnTo>
                    <a:pt x="898" y="5157"/>
                  </a:lnTo>
                  <a:lnTo>
                    <a:pt x="1072" y="5128"/>
                  </a:lnTo>
                  <a:lnTo>
                    <a:pt x="1217" y="5070"/>
                  </a:lnTo>
                  <a:lnTo>
                    <a:pt x="1362" y="4983"/>
                  </a:lnTo>
                  <a:lnTo>
                    <a:pt x="1478" y="4867"/>
                  </a:lnTo>
                  <a:lnTo>
                    <a:pt x="1594" y="4722"/>
                  </a:lnTo>
                  <a:lnTo>
                    <a:pt x="1825" y="4288"/>
                  </a:lnTo>
                  <a:lnTo>
                    <a:pt x="2028" y="3824"/>
                  </a:lnTo>
                  <a:lnTo>
                    <a:pt x="2202" y="3361"/>
                  </a:lnTo>
                  <a:lnTo>
                    <a:pt x="2318" y="2868"/>
                  </a:lnTo>
                  <a:lnTo>
                    <a:pt x="2405" y="2376"/>
                  </a:lnTo>
                  <a:lnTo>
                    <a:pt x="2463" y="1883"/>
                  </a:lnTo>
                  <a:lnTo>
                    <a:pt x="2492" y="1362"/>
                  </a:lnTo>
                  <a:lnTo>
                    <a:pt x="2463" y="870"/>
                  </a:lnTo>
                  <a:lnTo>
                    <a:pt x="2434" y="696"/>
                  </a:lnTo>
                  <a:lnTo>
                    <a:pt x="2405" y="551"/>
                  </a:lnTo>
                  <a:lnTo>
                    <a:pt x="2318" y="406"/>
                  </a:lnTo>
                  <a:lnTo>
                    <a:pt x="2202" y="261"/>
                  </a:lnTo>
                  <a:lnTo>
                    <a:pt x="2086" y="174"/>
                  </a:lnTo>
                  <a:lnTo>
                    <a:pt x="1941" y="88"/>
                  </a:lnTo>
                  <a:lnTo>
                    <a:pt x="1767" y="30"/>
                  </a:lnTo>
                  <a:lnTo>
                    <a:pt x="1623"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39" name="Google Shape;939;p30"/>
            <p:cNvSpPr/>
            <p:nvPr/>
          </p:nvSpPr>
          <p:spPr>
            <a:xfrm>
              <a:off x="7148950" y="2229200"/>
              <a:ext cx="99950" cy="128200"/>
            </a:xfrm>
            <a:custGeom>
              <a:avLst/>
              <a:gdLst/>
              <a:ahLst/>
              <a:cxnLst/>
              <a:rect l="l" t="t" r="r" b="b"/>
              <a:pathLst>
                <a:path w="3998" h="5128" extrusionOk="0">
                  <a:moveTo>
                    <a:pt x="3013" y="0"/>
                  </a:moveTo>
                  <a:lnTo>
                    <a:pt x="2868" y="29"/>
                  </a:lnTo>
                  <a:lnTo>
                    <a:pt x="2723" y="116"/>
                  </a:lnTo>
                  <a:lnTo>
                    <a:pt x="2578" y="203"/>
                  </a:lnTo>
                  <a:lnTo>
                    <a:pt x="2463" y="319"/>
                  </a:lnTo>
                  <a:lnTo>
                    <a:pt x="2376" y="464"/>
                  </a:lnTo>
                  <a:lnTo>
                    <a:pt x="2318" y="608"/>
                  </a:lnTo>
                  <a:lnTo>
                    <a:pt x="2144" y="1101"/>
                  </a:lnTo>
                  <a:lnTo>
                    <a:pt x="2144" y="1043"/>
                  </a:lnTo>
                  <a:lnTo>
                    <a:pt x="2086" y="1159"/>
                  </a:lnTo>
                  <a:lnTo>
                    <a:pt x="1999" y="1391"/>
                  </a:lnTo>
                  <a:lnTo>
                    <a:pt x="1738" y="1854"/>
                  </a:lnTo>
                  <a:lnTo>
                    <a:pt x="1478" y="2288"/>
                  </a:lnTo>
                  <a:lnTo>
                    <a:pt x="1217" y="2665"/>
                  </a:lnTo>
                  <a:lnTo>
                    <a:pt x="1159" y="2752"/>
                  </a:lnTo>
                  <a:lnTo>
                    <a:pt x="985" y="2926"/>
                  </a:lnTo>
                  <a:lnTo>
                    <a:pt x="638" y="3302"/>
                  </a:lnTo>
                  <a:lnTo>
                    <a:pt x="232" y="3679"/>
                  </a:lnTo>
                  <a:lnTo>
                    <a:pt x="145" y="3795"/>
                  </a:lnTo>
                  <a:lnTo>
                    <a:pt x="58" y="3940"/>
                  </a:lnTo>
                  <a:lnTo>
                    <a:pt x="0" y="4113"/>
                  </a:lnTo>
                  <a:lnTo>
                    <a:pt x="0" y="4287"/>
                  </a:lnTo>
                  <a:lnTo>
                    <a:pt x="0" y="4432"/>
                  </a:lnTo>
                  <a:lnTo>
                    <a:pt x="58" y="4606"/>
                  </a:lnTo>
                  <a:lnTo>
                    <a:pt x="145" y="4751"/>
                  </a:lnTo>
                  <a:lnTo>
                    <a:pt x="232" y="4895"/>
                  </a:lnTo>
                  <a:lnTo>
                    <a:pt x="377" y="4982"/>
                  </a:lnTo>
                  <a:lnTo>
                    <a:pt x="522" y="5069"/>
                  </a:lnTo>
                  <a:lnTo>
                    <a:pt x="696" y="5098"/>
                  </a:lnTo>
                  <a:lnTo>
                    <a:pt x="840" y="5127"/>
                  </a:lnTo>
                  <a:lnTo>
                    <a:pt x="1014" y="5098"/>
                  </a:lnTo>
                  <a:lnTo>
                    <a:pt x="1159" y="5069"/>
                  </a:lnTo>
                  <a:lnTo>
                    <a:pt x="1304" y="4982"/>
                  </a:lnTo>
                  <a:lnTo>
                    <a:pt x="1449" y="4895"/>
                  </a:lnTo>
                  <a:lnTo>
                    <a:pt x="1883" y="4490"/>
                  </a:lnTo>
                  <a:lnTo>
                    <a:pt x="2260" y="4055"/>
                  </a:lnTo>
                  <a:lnTo>
                    <a:pt x="2636" y="3621"/>
                  </a:lnTo>
                  <a:lnTo>
                    <a:pt x="2955" y="3128"/>
                  </a:lnTo>
                  <a:lnTo>
                    <a:pt x="3245" y="2665"/>
                  </a:lnTo>
                  <a:lnTo>
                    <a:pt x="3534" y="2144"/>
                  </a:lnTo>
                  <a:lnTo>
                    <a:pt x="3766" y="1622"/>
                  </a:lnTo>
                  <a:lnTo>
                    <a:pt x="3969" y="1072"/>
                  </a:lnTo>
                  <a:lnTo>
                    <a:pt x="3998" y="898"/>
                  </a:lnTo>
                  <a:lnTo>
                    <a:pt x="3998" y="753"/>
                  </a:lnTo>
                  <a:lnTo>
                    <a:pt x="3940" y="579"/>
                  </a:lnTo>
                  <a:lnTo>
                    <a:pt x="3882" y="435"/>
                  </a:lnTo>
                  <a:lnTo>
                    <a:pt x="3766" y="290"/>
                  </a:lnTo>
                  <a:lnTo>
                    <a:pt x="3650" y="174"/>
                  </a:lnTo>
                  <a:lnTo>
                    <a:pt x="3505" y="87"/>
                  </a:lnTo>
                  <a:lnTo>
                    <a:pt x="3360" y="29"/>
                  </a:lnTo>
                  <a:lnTo>
                    <a:pt x="3187"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0" name="Google Shape;940;p30"/>
            <p:cNvSpPr/>
            <p:nvPr/>
          </p:nvSpPr>
          <p:spPr>
            <a:xfrm>
              <a:off x="8149000" y="2972175"/>
              <a:ext cx="99950" cy="118775"/>
            </a:xfrm>
            <a:custGeom>
              <a:avLst/>
              <a:gdLst/>
              <a:ahLst/>
              <a:cxnLst/>
              <a:rect l="l" t="t" r="r" b="b"/>
              <a:pathLst>
                <a:path w="3998" h="4751" extrusionOk="0">
                  <a:moveTo>
                    <a:pt x="3100" y="0"/>
                  </a:moveTo>
                  <a:lnTo>
                    <a:pt x="2926" y="29"/>
                  </a:lnTo>
                  <a:lnTo>
                    <a:pt x="2752" y="87"/>
                  </a:lnTo>
                  <a:lnTo>
                    <a:pt x="2607" y="145"/>
                  </a:lnTo>
                  <a:lnTo>
                    <a:pt x="2492" y="261"/>
                  </a:lnTo>
                  <a:lnTo>
                    <a:pt x="2405" y="406"/>
                  </a:lnTo>
                  <a:lnTo>
                    <a:pt x="2173" y="840"/>
                  </a:lnTo>
                  <a:lnTo>
                    <a:pt x="1941" y="1246"/>
                  </a:lnTo>
                  <a:lnTo>
                    <a:pt x="1681" y="1651"/>
                  </a:lnTo>
                  <a:lnTo>
                    <a:pt x="1420" y="2028"/>
                  </a:lnTo>
                  <a:lnTo>
                    <a:pt x="1362" y="2115"/>
                  </a:lnTo>
                  <a:lnTo>
                    <a:pt x="1362" y="2115"/>
                  </a:lnTo>
                  <a:lnTo>
                    <a:pt x="1217" y="2259"/>
                  </a:lnTo>
                  <a:lnTo>
                    <a:pt x="927" y="2607"/>
                  </a:lnTo>
                  <a:lnTo>
                    <a:pt x="580" y="2955"/>
                  </a:lnTo>
                  <a:lnTo>
                    <a:pt x="261" y="3273"/>
                  </a:lnTo>
                  <a:lnTo>
                    <a:pt x="145" y="3418"/>
                  </a:lnTo>
                  <a:lnTo>
                    <a:pt x="58" y="3563"/>
                  </a:lnTo>
                  <a:lnTo>
                    <a:pt x="1" y="3737"/>
                  </a:lnTo>
                  <a:lnTo>
                    <a:pt x="1" y="3882"/>
                  </a:lnTo>
                  <a:lnTo>
                    <a:pt x="1" y="4055"/>
                  </a:lnTo>
                  <a:lnTo>
                    <a:pt x="58" y="4229"/>
                  </a:lnTo>
                  <a:lnTo>
                    <a:pt x="145" y="4374"/>
                  </a:lnTo>
                  <a:lnTo>
                    <a:pt x="261" y="4490"/>
                  </a:lnTo>
                  <a:lnTo>
                    <a:pt x="377" y="4606"/>
                  </a:lnTo>
                  <a:lnTo>
                    <a:pt x="551" y="4693"/>
                  </a:lnTo>
                  <a:lnTo>
                    <a:pt x="696" y="4722"/>
                  </a:lnTo>
                  <a:lnTo>
                    <a:pt x="841" y="4751"/>
                  </a:lnTo>
                  <a:lnTo>
                    <a:pt x="1014" y="4722"/>
                  </a:lnTo>
                  <a:lnTo>
                    <a:pt x="1159" y="4693"/>
                  </a:lnTo>
                  <a:lnTo>
                    <a:pt x="1333" y="4606"/>
                  </a:lnTo>
                  <a:lnTo>
                    <a:pt x="1449" y="4490"/>
                  </a:lnTo>
                  <a:lnTo>
                    <a:pt x="1825" y="4142"/>
                  </a:lnTo>
                  <a:lnTo>
                    <a:pt x="2173" y="3795"/>
                  </a:lnTo>
                  <a:lnTo>
                    <a:pt x="2521" y="3389"/>
                  </a:lnTo>
                  <a:lnTo>
                    <a:pt x="2810" y="3013"/>
                  </a:lnTo>
                  <a:lnTo>
                    <a:pt x="3129" y="2578"/>
                  </a:lnTo>
                  <a:lnTo>
                    <a:pt x="3390" y="2173"/>
                  </a:lnTo>
                  <a:lnTo>
                    <a:pt x="3650" y="1738"/>
                  </a:lnTo>
                  <a:lnTo>
                    <a:pt x="3882" y="1275"/>
                  </a:lnTo>
                  <a:lnTo>
                    <a:pt x="3940" y="1130"/>
                  </a:lnTo>
                  <a:lnTo>
                    <a:pt x="3998" y="956"/>
                  </a:lnTo>
                  <a:lnTo>
                    <a:pt x="3998" y="782"/>
                  </a:lnTo>
                  <a:lnTo>
                    <a:pt x="3969" y="608"/>
                  </a:lnTo>
                  <a:lnTo>
                    <a:pt x="3911" y="464"/>
                  </a:lnTo>
                  <a:lnTo>
                    <a:pt x="3824" y="319"/>
                  </a:lnTo>
                  <a:lnTo>
                    <a:pt x="3708" y="203"/>
                  </a:lnTo>
                  <a:lnTo>
                    <a:pt x="3563" y="116"/>
                  </a:lnTo>
                  <a:lnTo>
                    <a:pt x="3419" y="29"/>
                  </a:lnTo>
                  <a:lnTo>
                    <a:pt x="3245"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1" name="Google Shape;941;p30"/>
            <p:cNvSpPr/>
            <p:nvPr/>
          </p:nvSpPr>
          <p:spPr>
            <a:xfrm>
              <a:off x="8222875" y="3010550"/>
              <a:ext cx="121675" cy="135425"/>
            </a:xfrm>
            <a:custGeom>
              <a:avLst/>
              <a:gdLst/>
              <a:ahLst/>
              <a:cxnLst/>
              <a:rect l="l" t="t" r="r" b="b"/>
              <a:pathLst>
                <a:path w="4867" h="5417" extrusionOk="0">
                  <a:moveTo>
                    <a:pt x="3853" y="0"/>
                  </a:moveTo>
                  <a:lnTo>
                    <a:pt x="3679" y="58"/>
                  </a:lnTo>
                  <a:lnTo>
                    <a:pt x="3534" y="116"/>
                  </a:lnTo>
                  <a:lnTo>
                    <a:pt x="3418" y="232"/>
                  </a:lnTo>
                  <a:lnTo>
                    <a:pt x="232" y="3940"/>
                  </a:lnTo>
                  <a:lnTo>
                    <a:pt x="145" y="4085"/>
                  </a:lnTo>
                  <a:lnTo>
                    <a:pt x="58" y="4229"/>
                  </a:lnTo>
                  <a:lnTo>
                    <a:pt x="0" y="4403"/>
                  </a:lnTo>
                  <a:lnTo>
                    <a:pt x="0" y="4548"/>
                  </a:lnTo>
                  <a:lnTo>
                    <a:pt x="0" y="4722"/>
                  </a:lnTo>
                  <a:lnTo>
                    <a:pt x="58" y="4896"/>
                  </a:lnTo>
                  <a:lnTo>
                    <a:pt x="116" y="5040"/>
                  </a:lnTo>
                  <a:lnTo>
                    <a:pt x="232" y="5156"/>
                  </a:lnTo>
                  <a:lnTo>
                    <a:pt x="377" y="5272"/>
                  </a:lnTo>
                  <a:lnTo>
                    <a:pt x="521" y="5330"/>
                  </a:lnTo>
                  <a:lnTo>
                    <a:pt x="666" y="5388"/>
                  </a:lnTo>
                  <a:lnTo>
                    <a:pt x="840" y="5417"/>
                  </a:lnTo>
                  <a:lnTo>
                    <a:pt x="1014" y="5388"/>
                  </a:lnTo>
                  <a:lnTo>
                    <a:pt x="1188" y="5359"/>
                  </a:lnTo>
                  <a:lnTo>
                    <a:pt x="1332" y="5272"/>
                  </a:lnTo>
                  <a:lnTo>
                    <a:pt x="1448" y="5156"/>
                  </a:lnTo>
                  <a:lnTo>
                    <a:pt x="4635" y="1449"/>
                  </a:lnTo>
                  <a:lnTo>
                    <a:pt x="4722" y="1333"/>
                  </a:lnTo>
                  <a:lnTo>
                    <a:pt x="4808" y="1159"/>
                  </a:lnTo>
                  <a:lnTo>
                    <a:pt x="4837" y="1014"/>
                  </a:lnTo>
                  <a:lnTo>
                    <a:pt x="4866" y="840"/>
                  </a:lnTo>
                  <a:lnTo>
                    <a:pt x="4866" y="696"/>
                  </a:lnTo>
                  <a:lnTo>
                    <a:pt x="4808" y="522"/>
                  </a:lnTo>
                  <a:lnTo>
                    <a:pt x="4750" y="377"/>
                  </a:lnTo>
                  <a:lnTo>
                    <a:pt x="4635" y="232"/>
                  </a:lnTo>
                  <a:lnTo>
                    <a:pt x="4490" y="145"/>
                  </a:lnTo>
                  <a:lnTo>
                    <a:pt x="4345" y="58"/>
                  </a:lnTo>
                  <a:lnTo>
                    <a:pt x="4171" y="29"/>
                  </a:lnTo>
                  <a:lnTo>
                    <a:pt x="3997"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2" name="Google Shape;942;p30"/>
            <p:cNvSpPr/>
            <p:nvPr/>
          </p:nvSpPr>
          <p:spPr>
            <a:xfrm>
              <a:off x="5137975" y="1828750"/>
              <a:ext cx="52900" cy="119500"/>
            </a:xfrm>
            <a:custGeom>
              <a:avLst/>
              <a:gdLst/>
              <a:ahLst/>
              <a:cxnLst/>
              <a:rect l="l" t="t" r="r" b="b"/>
              <a:pathLst>
                <a:path w="2116" h="4780" extrusionOk="0">
                  <a:moveTo>
                    <a:pt x="783" y="0"/>
                  </a:moveTo>
                  <a:lnTo>
                    <a:pt x="609" y="29"/>
                  </a:lnTo>
                  <a:lnTo>
                    <a:pt x="464" y="116"/>
                  </a:lnTo>
                  <a:lnTo>
                    <a:pt x="319" y="203"/>
                  </a:lnTo>
                  <a:lnTo>
                    <a:pt x="203" y="290"/>
                  </a:lnTo>
                  <a:lnTo>
                    <a:pt x="88" y="434"/>
                  </a:lnTo>
                  <a:lnTo>
                    <a:pt x="30" y="608"/>
                  </a:lnTo>
                  <a:lnTo>
                    <a:pt x="1" y="753"/>
                  </a:lnTo>
                  <a:lnTo>
                    <a:pt x="1" y="927"/>
                  </a:lnTo>
                  <a:lnTo>
                    <a:pt x="30" y="1101"/>
                  </a:lnTo>
                  <a:lnTo>
                    <a:pt x="464" y="4142"/>
                  </a:lnTo>
                  <a:lnTo>
                    <a:pt x="493" y="4287"/>
                  </a:lnTo>
                  <a:lnTo>
                    <a:pt x="609" y="4432"/>
                  </a:lnTo>
                  <a:lnTo>
                    <a:pt x="725" y="4548"/>
                  </a:lnTo>
                  <a:lnTo>
                    <a:pt x="841" y="4664"/>
                  </a:lnTo>
                  <a:lnTo>
                    <a:pt x="986" y="4721"/>
                  </a:lnTo>
                  <a:lnTo>
                    <a:pt x="1159" y="4750"/>
                  </a:lnTo>
                  <a:lnTo>
                    <a:pt x="1333" y="4779"/>
                  </a:lnTo>
                  <a:lnTo>
                    <a:pt x="1507" y="4750"/>
                  </a:lnTo>
                  <a:lnTo>
                    <a:pt x="1652" y="4664"/>
                  </a:lnTo>
                  <a:lnTo>
                    <a:pt x="1797" y="4577"/>
                  </a:lnTo>
                  <a:lnTo>
                    <a:pt x="1912" y="4490"/>
                  </a:lnTo>
                  <a:lnTo>
                    <a:pt x="2028" y="4345"/>
                  </a:lnTo>
                  <a:lnTo>
                    <a:pt x="2086" y="4171"/>
                  </a:lnTo>
                  <a:lnTo>
                    <a:pt x="2115" y="4026"/>
                  </a:lnTo>
                  <a:lnTo>
                    <a:pt x="2115" y="3852"/>
                  </a:lnTo>
                  <a:lnTo>
                    <a:pt x="2115" y="3679"/>
                  </a:lnTo>
                  <a:lnTo>
                    <a:pt x="1681" y="637"/>
                  </a:lnTo>
                  <a:lnTo>
                    <a:pt x="1623" y="492"/>
                  </a:lnTo>
                  <a:lnTo>
                    <a:pt x="1536" y="348"/>
                  </a:lnTo>
                  <a:lnTo>
                    <a:pt x="1391" y="232"/>
                  </a:lnTo>
                  <a:lnTo>
                    <a:pt x="1275" y="116"/>
                  </a:lnTo>
                  <a:lnTo>
                    <a:pt x="1130" y="58"/>
                  </a:lnTo>
                  <a:lnTo>
                    <a:pt x="957" y="29"/>
                  </a:lnTo>
                  <a:lnTo>
                    <a:pt x="783"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3" name="Google Shape;943;p30"/>
            <p:cNvSpPr/>
            <p:nvPr/>
          </p:nvSpPr>
          <p:spPr>
            <a:xfrm>
              <a:off x="3729500" y="2048150"/>
              <a:ext cx="99975" cy="128200"/>
            </a:xfrm>
            <a:custGeom>
              <a:avLst/>
              <a:gdLst/>
              <a:ahLst/>
              <a:cxnLst/>
              <a:rect l="l" t="t" r="r" b="b"/>
              <a:pathLst>
                <a:path w="3999" h="5128" extrusionOk="0">
                  <a:moveTo>
                    <a:pt x="696" y="1"/>
                  </a:moveTo>
                  <a:lnTo>
                    <a:pt x="522" y="30"/>
                  </a:lnTo>
                  <a:lnTo>
                    <a:pt x="377" y="117"/>
                  </a:lnTo>
                  <a:lnTo>
                    <a:pt x="261" y="232"/>
                  </a:lnTo>
                  <a:lnTo>
                    <a:pt x="146" y="377"/>
                  </a:lnTo>
                  <a:lnTo>
                    <a:pt x="59" y="522"/>
                  </a:lnTo>
                  <a:lnTo>
                    <a:pt x="30" y="667"/>
                  </a:lnTo>
                  <a:lnTo>
                    <a:pt x="1" y="841"/>
                  </a:lnTo>
                  <a:lnTo>
                    <a:pt x="1" y="1014"/>
                  </a:lnTo>
                  <a:lnTo>
                    <a:pt x="59" y="1159"/>
                  </a:lnTo>
                  <a:lnTo>
                    <a:pt x="146" y="1304"/>
                  </a:lnTo>
                  <a:lnTo>
                    <a:pt x="261" y="1449"/>
                  </a:lnTo>
                  <a:lnTo>
                    <a:pt x="609" y="1797"/>
                  </a:lnTo>
                  <a:lnTo>
                    <a:pt x="957" y="2173"/>
                  </a:lnTo>
                  <a:lnTo>
                    <a:pt x="1101" y="2347"/>
                  </a:lnTo>
                  <a:lnTo>
                    <a:pt x="1188" y="2434"/>
                  </a:lnTo>
                  <a:lnTo>
                    <a:pt x="1159" y="2434"/>
                  </a:lnTo>
                  <a:lnTo>
                    <a:pt x="1449" y="2839"/>
                  </a:lnTo>
                  <a:lnTo>
                    <a:pt x="1739" y="3274"/>
                  </a:lnTo>
                  <a:lnTo>
                    <a:pt x="1970" y="3708"/>
                  </a:lnTo>
                  <a:lnTo>
                    <a:pt x="2086" y="3940"/>
                  </a:lnTo>
                  <a:lnTo>
                    <a:pt x="2115" y="4056"/>
                  </a:lnTo>
                  <a:lnTo>
                    <a:pt x="2144" y="4085"/>
                  </a:lnTo>
                  <a:lnTo>
                    <a:pt x="2144" y="4143"/>
                  </a:lnTo>
                  <a:lnTo>
                    <a:pt x="2202" y="4230"/>
                  </a:lnTo>
                  <a:lnTo>
                    <a:pt x="2289" y="4519"/>
                  </a:lnTo>
                  <a:lnTo>
                    <a:pt x="2376" y="4664"/>
                  </a:lnTo>
                  <a:lnTo>
                    <a:pt x="2463" y="4809"/>
                  </a:lnTo>
                  <a:lnTo>
                    <a:pt x="2579" y="4925"/>
                  </a:lnTo>
                  <a:lnTo>
                    <a:pt x="2695" y="5012"/>
                  </a:lnTo>
                  <a:lnTo>
                    <a:pt x="2868" y="5099"/>
                  </a:lnTo>
                  <a:lnTo>
                    <a:pt x="3013" y="5128"/>
                  </a:lnTo>
                  <a:lnTo>
                    <a:pt x="3187" y="5128"/>
                  </a:lnTo>
                  <a:lnTo>
                    <a:pt x="3361" y="5099"/>
                  </a:lnTo>
                  <a:lnTo>
                    <a:pt x="3506" y="5041"/>
                  </a:lnTo>
                  <a:lnTo>
                    <a:pt x="3650" y="4954"/>
                  </a:lnTo>
                  <a:lnTo>
                    <a:pt x="3766" y="4838"/>
                  </a:lnTo>
                  <a:lnTo>
                    <a:pt x="3853" y="4693"/>
                  </a:lnTo>
                  <a:lnTo>
                    <a:pt x="3940" y="4548"/>
                  </a:lnTo>
                  <a:lnTo>
                    <a:pt x="3969" y="4403"/>
                  </a:lnTo>
                  <a:lnTo>
                    <a:pt x="3998" y="4230"/>
                  </a:lnTo>
                  <a:lnTo>
                    <a:pt x="3940" y="4056"/>
                  </a:lnTo>
                  <a:lnTo>
                    <a:pt x="3737" y="3506"/>
                  </a:lnTo>
                  <a:lnTo>
                    <a:pt x="3506" y="2984"/>
                  </a:lnTo>
                  <a:lnTo>
                    <a:pt x="3245" y="2492"/>
                  </a:lnTo>
                  <a:lnTo>
                    <a:pt x="2955" y="1999"/>
                  </a:lnTo>
                  <a:lnTo>
                    <a:pt x="2608" y="1507"/>
                  </a:lnTo>
                  <a:lnTo>
                    <a:pt x="2260" y="1072"/>
                  </a:lnTo>
                  <a:lnTo>
                    <a:pt x="1884" y="638"/>
                  </a:lnTo>
                  <a:lnTo>
                    <a:pt x="1449" y="232"/>
                  </a:lnTo>
                  <a:lnTo>
                    <a:pt x="1333" y="146"/>
                  </a:lnTo>
                  <a:lnTo>
                    <a:pt x="1188" y="59"/>
                  </a:lnTo>
                  <a:lnTo>
                    <a:pt x="1015" y="1"/>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4" name="Google Shape;944;p30"/>
            <p:cNvSpPr/>
            <p:nvPr/>
          </p:nvSpPr>
          <p:spPr>
            <a:xfrm>
              <a:off x="3826550" y="2019200"/>
              <a:ext cx="79675" cy="136150"/>
            </a:xfrm>
            <a:custGeom>
              <a:avLst/>
              <a:gdLst/>
              <a:ahLst/>
              <a:cxnLst/>
              <a:rect l="l" t="t" r="r" b="b"/>
              <a:pathLst>
                <a:path w="3187" h="5446" extrusionOk="0">
                  <a:moveTo>
                    <a:pt x="1072" y="0"/>
                  </a:moveTo>
                  <a:lnTo>
                    <a:pt x="927" y="29"/>
                  </a:lnTo>
                  <a:lnTo>
                    <a:pt x="753" y="87"/>
                  </a:lnTo>
                  <a:lnTo>
                    <a:pt x="608" y="174"/>
                  </a:lnTo>
                  <a:lnTo>
                    <a:pt x="493" y="290"/>
                  </a:lnTo>
                  <a:lnTo>
                    <a:pt x="406" y="435"/>
                  </a:lnTo>
                  <a:lnTo>
                    <a:pt x="261" y="753"/>
                  </a:lnTo>
                  <a:lnTo>
                    <a:pt x="145" y="1101"/>
                  </a:lnTo>
                  <a:lnTo>
                    <a:pt x="58" y="1448"/>
                  </a:lnTo>
                  <a:lnTo>
                    <a:pt x="29" y="1796"/>
                  </a:lnTo>
                  <a:lnTo>
                    <a:pt x="0" y="2144"/>
                  </a:lnTo>
                  <a:lnTo>
                    <a:pt x="29" y="2491"/>
                  </a:lnTo>
                  <a:lnTo>
                    <a:pt x="87" y="2839"/>
                  </a:lnTo>
                  <a:lnTo>
                    <a:pt x="174" y="3186"/>
                  </a:lnTo>
                  <a:lnTo>
                    <a:pt x="319" y="3534"/>
                  </a:lnTo>
                  <a:lnTo>
                    <a:pt x="464" y="3852"/>
                  </a:lnTo>
                  <a:lnTo>
                    <a:pt x="637" y="4142"/>
                  </a:lnTo>
                  <a:lnTo>
                    <a:pt x="840" y="4432"/>
                  </a:lnTo>
                  <a:lnTo>
                    <a:pt x="1072" y="4693"/>
                  </a:lnTo>
                  <a:lnTo>
                    <a:pt x="1333" y="4953"/>
                  </a:lnTo>
                  <a:lnTo>
                    <a:pt x="1593" y="5156"/>
                  </a:lnTo>
                  <a:lnTo>
                    <a:pt x="1912" y="5359"/>
                  </a:lnTo>
                  <a:lnTo>
                    <a:pt x="2057" y="5417"/>
                  </a:lnTo>
                  <a:lnTo>
                    <a:pt x="2231" y="5446"/>
                  </a:lnTo>
                  <a:lnTo>
                    <a:pt x="2549" y="5446"/>
                  </a:lnTo>
                  <a:lnTo>
                    <a:pt x="2723" y="5388"/>
                  </a:lnTo>
                  <a:lnTo>
                    <a:pt x="2839" y="5301"/>
                  </a:lnTo>
                  <a:lnTo>
                    <a:pt x="2984" y="5185"/>
                  </a:lnTo>
                  <a:lnTo>
                    <a:pt x="3071" y="5040"/>
                  </a:lnTo>
                  <a:lnTo>
                    <a:pt x="3129" y="4895"/>
                  </a:lnTo>
                  <a:lnTo>
                    <a:pt x="3186" y="4721"/>
                  </a:lnTo>
                  <a:lnTo>
                    <a:pt x="3186" y="4548"/>
                  </a:lnTo>
                  <a:lnTo>
                    <a:pt x="3157" y="4403"/>
                  </a:lnTo>
                  <a:lnTo>
                    <a:pt x="3100" y="4229"/>
                  </a:lnTo>
                  <a:lnTo>
                    <a:pt x="3013" y="4084"/>
                  </a:lnTo>
                  <a:lnTo>
                    <a:pt x="2897" y="3968"/>
                  </a:lnTo>
                  <a:lnTo>
                    <a:pt x="2752" y="3881"/>
                  </a:lnTo>
                  <a:lnTo>
                    <a:pt x="2549" y="3737"/>
                  </a:lnTo>
                  <a:lnTo>
                    <a:pt x="2448" y="3661"/>
                  </a:lnTo>
                  <a:lnTo>
                    <a:pt x="2173" y="3362"/>
                  </a:lnTo>
                  <a:lnTo>
                    <a:pt x="2173" y="3360"/>
                  </a:lnTo>
                  <a:lnTo>
                    <a:pt x="2086" y="3273"/>
                  </a:lnTo>
                  <a:lnTo>
                    <a:pt x="1970" y="3041"/>
                  </a:lnTo>
                  <a:lnTo>
                    <a:pt x="1912" y="2955"/>
                  </a:lnTo>
                  <a:lnTo>
                    <a:pt x="1825" y="2723"/>
                  </a:lnTo>
                  <a:lnTo>
                    <a:pt x="1767" y="2491"/>
                  </a:lnTo>
                  <a:lnTo>
                    <a:pt x="1738" y="2259"/>
                  </a:lnTo>
                  <a:lnTo>
                    <a:pt x="1738" y="2201"/>
                  </a:lnTo>
                  <a:lnTo>
                    <a:pt x="1738" y="1941"/>
                  </a:lnTo>
                  <a:lnTo>
                    <a:pt x="1738" y="1738"/>
                  </a:lnTo>
                  <a:lnTo>
                    <a:pt x="1767" y="1622"/>
                  </a:lnTo>
                  <a:lnTo>
                    <a:pt x="1825" y="1390"/>
                  </a:lnTo>
                  <a:lnTo>
                    <a:pt x="1883" y="1275"/>
                  </a:lnTo>
                  <a:lnTo>
                    <a:pt x="1941" y="1130"/>
                  </a:lnTo>
                  <a:lnTo>
                    <a:pt x="1970" y="956"/>
                  </a:lnTo>
                  <a:lnTo>
                    <a:pt x="1970" y="811"/>
                  </a:lnTo>
                  <a:lnTo>
                    <a:pt x="1970" y="637"/>
                  </a:lnTo>
                  <a:lnTo>
                    <a:pt x="1912" y="492"/>
                  </a:lnTo>
                  <a:lnTo>
                    <a:pt x="1825" y="348"/>
                  </a:lnTo>
                  <a:lnTo>
                    <a:pt x="1709" y="203"/>
                  </a:lnTo>
                  <a:lnTo>
                    <a:pt x="1564" y="116"/>
                  </a:lnTo>
                  <a:lnTo>
                    <a:pt x="1420" y="58"/>
                  </a:lnTo>
                  <a:lnTo>
                    <a:pt x="1246" y="29"/>
                  </a:lnTo>
                  <a:lnTo>
                    <a:pt x="1072"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5" name="Google Shape;945;p30"/>
            <p:cNvSpPr/>
            <p:nvPr/>
          </p:nvSpPr>
          <p:spPr>
            <a:xfrm>
              <a:off x="2814900" y="2523925"/>
              <a:ext cx="109375" cy="110100"/>
            </a:xfrm>
            <a:custGeom>
              <a:avLst/>
              <a:gdLst/>
              <a:ahLst/>
              <a:cxnLst/>
              <a:rect l="l" t="t" r="r" b="b"/>
              <a:pathLst>
                <a:path w="4375" h="4404" extrusionOk="0">
                  <a:moveTo>
                    <a:pt x="754" y="0"/>
                  </a:moveTo>
                  <a:lnTo>
                    <a:pt x="580" y="58"/>
                  </a:lnTo>
                  <a:lnTo>
                    <a:pt x="435" y="116"/>
                  </a:lnTo>
                  <a:lnTo>
                    <a:pt x="290" y="232"/>
                  </a:lnTo>
                  <a:lnTo>
                    <a:pt x="203" y="348"/>
                  </a:lnTo>
                  <a:lnTo>
                    <a:pt x="117" y="493"/>
                  </a:lnTo>
                  <a:lnTo>
                    <a:pt x="30" y="638"/>
                  </a:lnTo>
                  <a:lnTo>
                    <a:pt x="1" y="811"/>
                  </a:lnTo>
                  <a:lnTo>
                    <a:pt x="1" y="985"/>
                  </a:lnTo>
                  <a:lnTo>
                    <a:pt x="30" y="1130"/>
                  </a:lnTo>
                  <a:lnTo>
                    <a:pt x="117" y="1304"/>
                  </a:lnTo>
                  <a:lnTo>
                    <a:pt x="435" y="1709"/>
                  </a:lnTo>
                  <a:lnTo>
                    <a:pt x="754" y="2144"/>
                  </a:lnTo>
                  <a:lnTo>
                    <a:pt x="1101" y="2520"/>
                  </a:lnTo>
                  <a:lnTo>
                    <a:pt x="1478" y="2926"/>
                  </a:lnTo>
                  <a:lnTo>
                    <a:pt x="1854" y="3273"/>
                  </a:lnTo>
                  <a:lnTo>
                    <a:pt x="2260" y="3621"/>
                  </a:lnTo>
                  <a:lnTo>
                    <a:pt x="2666" y="3969"/>
                  </a:lnTo>
                  <a:lnTo>
                    <a:pt x="3071" y="4287"/>
                  </a:lnTo>
                  <a:lnTo>
                    <a:pt x="3245" y="4345"/>
                  </a:lnTo>
                  <a:lnTo>
                    <a:pt x="3390" y="4403"/>
                  </a:lnTo>
                  <a:lnTo>
                    <a:pt x="3592" y="4403"/>
                  </a:lnTo>
                  <a:lnTo>
                    <a:pt x="3737" y="4374"/>
                  </a:lnTo>
                  <a:lnTo>
                    <a:pt x="3882" y="4316"/>
                  </a:lnTo>
                  <a:lnTo>
                    <a:pt x="4027" y="4229"/>
                  </a:lnTo>
                  <a:lnTo>
                    <a:pt x="4172" y="4113"/>
                  </a:lnTo>
                  <a:lnTo>
                    <a:pt x="4259" y="3969"/>
                  </a:lnTo>
                  <a:lnTo>
                    <a:pt x="4317" y="3824"/>
                  </a:lnTo>
                  <a:lnTo>
                    <a:pt x="4375" y="3650"/>
                  </a:lnTo>
                  <a:lnTo>
                    <a:pt x="4375" y="3476"/>
                  </a:lnTo>
                  <a:lnTo>
                    <a:pt x="4346" y="3302"/>
                  </a:lnTo>
                  <a:lnTo>
                    <a:pt x="4288" y="3158"/>
                  </a:lnTo>
                  <a:lnTo>
                    <a:pt x="4201" y="3013"/>
                  </a:lnTo>
                  <a:lnTo>
                    <a:pt x="4085" y="2897"/>
                  </a:lnTo>
                  <a:lnTo>
                    <a:pt x="3940" y="2810"/>
                  </a:lnTo>
                  <a:lnTo>
                    <a:pt x="3685" y="2601"/>
                  </a:lnTo>
                  <a:lnTo>
                    <a:pt x="3685" y="2601"/>
                  </a:lnTo>
                  <a:lnTo>
                    <a:pt x="3245" y="2231"/>
                  </a:lnTo>
                  <a:lnTo>
                    <a:pt x="2723" y="1767"/>
                  </a:lnTo>
                  <a:lnTo>
                    <a:pt x="2260" y="1246"/>
                  </a:lnTo>
                  <a:lnTo>
                    <a:pt x="1912" y="833"/>
                  </a:lnTo>
                  <a:lnTo>
                    <a:pt x="1594" y="435"/>
                  </a:lnTo>
                  <a:lnTo>
                    <a:pt x="1507" y="290"/>
                  </a:lnTo>
                  <a:lnTo>
                    <a:pt x="1391" y="174"/>
                  </a:lnTo>
                  <a:lnTo>
                    <a:pt x="1246" y="87"/>
                  </a:lnTo>
                  <a:lnTo>
                    <a:pt x="1101" y="29"/>
                  </a:lnTo>
                  <a:lnTo>
                    <a:pt x="928"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6" name="Google Shape;946;p30"/>
            <p:cNvSpPr/>
            <p:nvPr/>
          </p:nvSpPr>
          <p:spPr>
            <a:xfrm>
              <a:off x="2890950" y="2476850"/>
              <a:ext cx="109350" cy="166575"/>
            </a:xfrm>
            <a:custGeom>
              <a:avLst/>
              <a:gdLst/>
              <a:ahLst/>
              <a:cxnLst/>
              <a:rect l="l" t="t" r="r" b="b"/>
              <a:pathLst>
                <a:path w="4374" h="6663" extrusionOk="0">
                  <a:moveTo>
                    <a:pt x="840" y="0"/>
                  </a:moveTo>
                  <a:lnTo>
                    <a:pt x="666" y="29"/>
                  </a:lnTo>
                  <a:lnTo>
                    <a:pt x="521" y="58"/>
                  </a:lnTo>
                  <a:lnTo>
                    <a:pt x="377" y="145"/>
                  </a:lnTo>
                  <a:lnTo>
                    <a:pt x="232" y="261"/>
                  </a:lnTo>
                  <a:lnTo>
                    <a:pt x="145" y="377"/>
                  </a:lnTo>
                  <a:lnTo>
                    <a:pt x="58" y="551"/>
                  </a:lnTo>
                  <a:lnTo>
                    <a:pt x="0" y="696"/>
                  </a:lnTo>
                  <a:lnTo>
                    <a:pt x="0" y="869"/>
                  </a:lnTo>
                  <a:lnTo>
                    <a:pt x="0" y="1014"/>
                  </a:lnTo>
                  <a:lnTo>
                    <a:pt x="58" y="1159"/>
                  </a:lnTo>
                  <a:lnTo>
                    <a:pt x="145" y="1333"/>
                  </a:lnTo>
                  <a:lnTo>
                    <a:pt x="232" y="1449"/>
                  </a:lnTo>
                  <a:lnTo>
                    <a:pt x="666" y="1970"/>
                  </a:lnTo>
                  <a:lnTo>
                    <a:pt x="782" y="2115"/>
                  </a:lnTo>
                  <a:lnTo>
                    <a:pt x="811" y="2173"/>
                  </a:lnTo>
                  <a:lnTo>
                    <a:pt x="1014" y="2434"/>
                  </a:lnTo>
                  <a:lnTo>
                    <a:pt x="1390" y="3013"/>
                  </a:lnTo>
                  <a:lnTo>
                    <a:pt x="1738" y="3592"/>
                  </a:lnTo>
                  <a:lnTo>
                    <a:pt x="2057" y="4201"/>
                  </a:lnTo>
                  <a:lnTo>
                    <a:pt x="2173" y="4490"/>
                  </a:lnTo>
                  <a:lnTo>
                    <a:pt x="2201" y="4519"/>
                  </a:lnTo>
                  <a:lnTo>
                    <a:pt x="2259" y="4693"/>
                  </a:lnTo>
                  <a:lnTo>
                    <a:pt x="2491" y="5359"/>
                  </a:lnTo>
                  <a:lnTo>
                    <a:pt x="2694" y="6025"/>
                  </a:lnTo>
                  <a:lnTo>
                    <a:pt x="2781" y="6170"/>
                  </a:lnTo>
                  <a:lnTo>
                    <a:pt x="2868" y="6315"/>
                  </a:lnTo>
                  <a:lnTo>
                    <a:pt x="2984" y="6431"/>
                  </a:lnTo>
                  <a:lnTo>
                    <a:pt x="3099" y="6547"/>
                  </a:lnTo>
                  <a:lnTo>
                    <a:pt x="3273" y="6605"/>
                  </a:lnTo>
                  <a:lnTo>
                    <a:pt x="3418" y="6663"/>
                  </a:lnTo>
                  <a:lnTo>
                    <a:pt x="3592" y="6663"/>
                  </a:lnTo>
                  <a:lnTo>
                    <a:pt x="3766" y="6634"/>
                  </a:lnTo>
                  <a:lnTo>
                    <a:pt x="3910" y="6547"/>
                  </a:lnTo>
                  <a:lnTo>
                    <a:pt x="4055" y="6460"/>
                  </a:lnTo>
                  <a:lnTo>
                    <a:pt x="4171" y="6344"/>
                  </a:lnTo>
                  <a:lnTo>
                    <a:pt x="4287" y="6228"/>
                  </a:lnTo>
                  <a:lnTo>
                    <a:pt x="4345" y="6083"/>
                  </a:lnTo>
                  <a:lnTo>
                    <a:pt x="4374" y="5910"/>
                  </a:lnTo>
                  <a:lnTo>
                    <a:pt x="4374" y="5736"/>
                  </a:lnTo>
                  <a:lnTo>
                    <a:pt x="4374" y="5562"/>
                  </a:lnTo>
                  <a:lnTo>
                    <a:pt x="4142" y="4838"/>
                  </a:lnTo>
                  <a:lnTo>
                    <a:pt x="3882" y="4114"/>
                  </a:lnTo>
                  <a:lnTo>
                    <a:pt x="3563" y="3418"/>
                  </a:lnTo>
                  <a:lnTo>
                    <a:pt x="3215" y="2752"/>
                  </a:lnTo>
                  <a:lnTo>
                    <a:pt x="2839" y="2086"/>
                  </a:lnTo>
                  <a:lnTo>
                    <a:pt x="2404" y="1449"/>
                  </a:lnTo>
                  <a:lnTo>
                    <a:pt x="1941" y="840"/>
                  </a:lnTo>
                  <a:lnTo>
                    <a:pt x="1448" y="261"/>
                  </a:lnTo>
                  <a:lnTo>
                    <a:pt x="1333" y="145"/>
                  </a:lnTo>
                  <a:lnTo>
                    <a:pt x="1188" y="58"/>
                  </a:lnTo>
                  <a:lnTo>
                    <a:pt x="1014" y="29"/>
                  </a:lnTo>
                  <a:lnTo>
                    <a:pt x="840"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7" name="Google Shape;947;p30"/>
            <p:cNvSpPr/>
            <p:nvPr/>
          </p:nvSpPr>
          <p:spPr>
            <a:xfrm>
              <a:off x="2959000" y="2456575"/>
              <a:ext cx="62300" cy="80400"/>
            </a:xfrm>
            <a:custGeom>
              <a:avLst/>
              <a:gdLst/>
              <a:ahLst/>
              <a:cxnLst/>
              <a:rect l="l" t="t" r="r" b="b"/>
              <a:pathLst>
                <a:path w="2492" h="3216" extrusionOk="0">
                  <a:moveTo>
                    <a:pt x="928" y="0"/>
                  </a:moveTo>
                  <a:lnTo>
                    <a:pt x="754" y="29"/>
                  </a:lnTo>
                  <a:lnTo>
                    <a:pt x="580" y="58"/>
                  </a:lnTo>
                  <a:lnTo>
                    <a:pt x="435" y="116"/>
                  </a:lnTo>
                  <a:lnTo>
                    <a:pt x="291" y="232"/>
                  </a:lnTo>
                  <a:lnTo>
                    <a:pt x="175" y="348"/>
                  </a:lnTo>
                  <a:lnTo>
                    <a:pt x="88" y="493"/>
                  </a:lnTo>
                  <a:lnTo>
                    <a:pt x="30" y="638"/>
                  </a:lnTo>
                  <a:lnTo>
                    <a:pt x="1" y="811"/>
                  </a:lnTo>
                  <a:lnTo>
                    <a:pt x="1" y="985"/>
                  </a:lnTo>
                  <a:lnTo>
                    <a:pt x="59" y="1130"/>
                  </a:lnTo>
                  <a:lnTo>
                    <a:pt x="117" y="1304"/>
                  </a:lnTo>
                  <a:lnTo>
                    <a:pt x="928" y="2810"/>
                  </a:lnTo>
                  <a:lnTo>
                    <a:pt x="1015" y="2926"/>
                  </a:lnTo>
                  <a:lnTo>
                    <a:pt x="1131" y="3042"/>
                  </a:lnTo>
                  <a:lnTo>
                    <a:pt x="1275" y="3129"/>
                  </a:lnTo>
                  <a:lnTo>
                    <a:pt x="1420" y="3187"/>
                  </a:lnTo>
                  <a:lnTo>
                    <a:pt x="1594" y="3216"/>
                  </a:lnTo>
                  <a:lnTo>
                    <a:pt x="1768" y="3216"/>
                  </a:lnTo>
                  <a:lnTo>
                    <a:pt x="1942" y="3187"/>
                  </a:lnTo>
                  <a:lnTo>
                    <a:pt x="2086" y="3100"/>
                  </a:lnTo>
                  <a:lnTo>
                    <a:pt x="2231" y="3013"/>
                  </a:lnTo>
                  <a:lnTo>
                    <a:pt x="2347" y="2897"/>
                  </a:lnTo>
                  <a:lnTo>
                    <a:pt x="2434" y="2752"/>
                  </a:lnTo>
                  <a:lnTo>
                    <a:pt x="2492" y="2607"/>
                  </a:lnTo>
                  <a:lnTo>
                    <a:pt x="2492" y="2434"/>
                  </a:lnTo>
                  <a:lnTo>
                    <a:pt x="2492" y="2260"/>
                  </a:lnTo>
                  <a:lnTo>
                    <a:pt x="2463" y="2086"/>
                  </a:lnTo>
                  <a:lnTo>
                    <a:pt x="2405" y="1941"/>
                  </a:lnTo>
                  <a:lnTo>
                    <a:pt x="1594" y="435"/>
                  </a:lnTo>
                  <a:lnTo>
                    <a:pt x="1507" y="290"/>
                  </a:lnTo>
                  <a:lnTo>
                    <a:pt x="1391" y="203"/>
                  </a:lnTo>
                  <a:lnTo>
                    <a:pt x="1246" y="87"/>
                  </a:lnTo>
                  <a:lnTo>
                    <a:pt x="1073" y="29"/>
                  </a:lnTo>
                  <a:lnTo>
                    <a:pt x="928"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8" name="Google Shape;948;p30"/>
            <p:cNvSpPr/>
            <p:nvPr/>
          </p:nvSpPr>
          <p:spPr>
            <a:xfrm>
              <a:off x="2109575" y="3143800"/>
              <a:ext cx="110825" cy="108625"/>
            </a:xfrm>
            <a:custGeom>
              <a:avLst/>
              <a:gdLst/>
              <a:ahLst/>
              <a:cxnLst/>
              <a:rect l="l" t="t" r="r" b="b"/>
              <a:pathLst>
                <a:path w="4433" h="4345" extrusionOk="0">
                  <a:moveTo>
                    <a:pt x="580" y="1680"/>
                  </a:moveTo>
                  <a:lnTo>
                    <a:pt x="783" y="1767"/>
                  </a:lnTo>
                  <a:lnTo>
                    <a:pt x="754" y="1750"/>
                  </a:lnTo>
                  <a:lnTo>
                    <a:pt x="580" y="1680"/>
                  </a:lnTo>
                  <a:close/>
                  <a:moveTo>
                    <a:pt x="2231" y="2897"/>
                  </a:moveTo>
                  <a:lnTo>
                    <a:pt x="2376" y="3070"/>
                  </a:lnTo>
                  <a:lnTo>
                    <a:pt x="2376" y="3070"/>
                  </a:lnTo>
                  <a:lnTo>
                    <a:pt x="2318" y="2996"/>
                  </a:lnTo>
                  <a:lnTo>
                    <a:pt x="2318" y="2996"/>
                  </a:lnTo>
                  <a:lnTo>
                    <a:pt x="2231" y="2897"/>
                  </a:lnTo>
                  <a:close/>
                  <a:moveTo>
                    <a:pt x="928" y="0"/>
                  </a:moveTo>
                  <a:lnTo>
                    <a:pt x="754" y="29"/>
                  </a:lnTo>
                  <a:lnTo>
                    <a:pt x="580" y="58"/>
                  </a:lnTo>
                  <a:lnTo>
                    <a:pt x="435" y="116"/>
                  </a:lnTo>
                  <a:lnTo>
                    <a:pt x="290" y="232"/>
                  </a:lnTo>
                  <a:lnTo>
                    <a:pt x="175" y="348"/>
                  </a:lnTo>
                  <a:lnTo>
                    <a:pt x="88" y="492"/>
                  </a:lnTo>
                  <a:lnTo>
                    <a:pt x="30" y="637"/>
                  </a:lnTo>
                  <a:lnTo>
                    <a:pt x="1" y="811"/>
                  </a:lnTo>
                  <a:lnTo>
                    <a:pt x="1" y="985"/>
                  </a:lnTo>
                  <a:lnTo>
                    <a:pt x="59" y="1130"/>
                  </a:lnTo>
                  <a:lnTo>
                    <a:pt x="117" y="1304"/>
                  </a:lnTo>
                  <a:lnTo>
                    <a:pt x="232" y="1419"/>
                  </a:lnTo>
                  <a:lnTo>
                    <a:pt x="348" y="1535"/>
                  </a:lnTo>
                  <a:lnTo>
                    <a:pt x="493" y="1622"/>
                  </a:lnTo>
                  <a:lnTo>
                    <a:pt x="638" y="1680"/>
                  </a:lnTo>
                  <a:lnTo>
                    <a:pt x="754" y="1750"/>
                  </a:lnTo>
                  <a:lnTo>
                    <a:pt x="870" y="1796"/>
                  </a:lnTo>
                  <a:lnTo>
                    <a:pt x="1130" y="1941"/>
                  </a:lnTo>
                  <a:lnTo>
                    <a:pt x="1391" y="2115"/>
                  </a:lnTo>
                  <a:lnTo>
                    <a:pt x="1617" y="2265"/>
                  </a:lnTo>
                  <a:lnTo>
                    <a:pt x="1617" y="2265"/>
                  </a:lnTo>
                  <a:lnTo>
                    <a:pt x="1710" y="2346"/>
                  </a:lnTo>
                  <a:lnTo>
                    <a:pt x="1970" y="2578"/>
                  </a:lnTo>
                  <a:lnTo>
                    <a:pt x="2173" y="2810"/>
                  </a:lnTo>
                  <a:lnTo>
                    <a:pt x="2318" y="2996"/>
                  </a:lnTo>
                  <a:lnTo>
                    <a:pt x="2318" y="2996"/>
                  </a:lnTo>
                  <a:lnTo>
                    <a:pt x="2434" y="3128"/>
                  </a:lnTo>
                  <a:lnTo>
                    <a:pt x="2579" y="3389"/>
                  </a:lnTo>
                  <a:lnTo>
                    <a:pt x="2724" y="3650"/>
                  </a:lnTo>
                  <a:lnTo>
                    <a:pt x="2839" y="3910"/>
                  </a:lnTo>
                  <a:lnTo>
                    <a:pt x="2926" y="4055"/>
                  </a:lnTo>
                  <a:lnTo>
                    <a:pt x="3071" y="4171"/>
                  </a:lnTo>
                  <a:lnTo>
                    <a:pt x="3216" y="4258"/>
                  </a:lnTo>
                  <a:lnTo>
                    <a:pt x="3361" y="4316"/>
                  </a:lnTo>
                  <a:lnTo>
                    <a:pt x="3535" y="4345"/>
                  </a:lnTo>
                  <a:lnTo>
                    <a:pt x="3708" y="4345"/>
                  </a:lnTo>
                  <a:lnTo>
                    <a:pt x="3882" y="4287"/>
                  </a:lnTo>
                  <a:lnTo>
                    <a:pt x="4027" y="4229"/>
                  </a:lnTo>
                  <a:lnTo>
                    <a:pt x="4143" y="4113"/>
                  </a:lnTo>
                  <a:lnTo>
                    <a:pt x="4259" y="3997"/>
                  </a:lnTo>
                  <a:lnTo>
                    <a:pt x="4375" y="3853"/>
                  </a:lnTo>
                  <a:lnTo>
                    <a:pt x="4404" y="3708"/>
                  </a:lnTo>
                  <a:lnTo>
                    <a:pt x="4433" y="3534"/>
                  </a:lnTo>
                  <a:lnTo>
                    <a:pt x="4433" y="3389"/>
                  </a:lnTo>
                  <a:lnTo>
                    <a:pt x="4404" y="3215"/>
                  </a:lnTo>
                  <a:lnTo>
                    <a:pt x="4346" y="3041"/>
                  </a:lnTo>
                  <a:lnTo>
                    <a:pt x="4085" y="2549"/>
                  </a:lnTo>
                  <a:lnTo>
                    <a:pt x="3766" y="2057"/>
                  </a:lnTo>
                  <a:lnTo>
                    <a:pt x="3419" y="1622"/>
                  </a:lnTo>
                  <a:lnTo>
                    <a:pt x="3013" y="1217"/>
                  </a:lnTo>
                  <a:lnTo>
                    <a:pt x="2579" y="869"/>
                  </a:lnTo>
                  <a:lnTo>
                    <a:pt x="2115" y="550"/>
                  </a:lnTo>
                  <a:lnTo>
                    <a:pt x="1623" y="261"/>
                  </a:lnTo>
                  <a:lnTo>
                    <a:pt x="1101" y="29"/>
                  </a:lnTo>
                  <a:lnTo>
                    <a:pt x="928"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49" name="Google Shape;949;p30"/>
            <p:cNvSpPr/>
            <p:nvPr/>
          </p:nvSpPr>
          <p:spPr>
            <a:xfrm>
              <a:off x="2077725" y="3222000"/>
              <a:ext cx="123125" cy="105750"/>
            </a:xfrm>
            <a:custGeom>
              <a:avLst/>
              <a:gdLst/>
              <a:ahLst/>
              <a:cxnLst/>
              <a:rect l="l" t="t" r="r" b="b"/>
              <a:pathLst>
                <a:path w="4925" h="4230" extrusionOk="0">
                  <a:moveTo>
                    <a:pt x="753" y="0"/>
                  </a:moveTo>
                  <a:lnTo>
                    <a:pt x="580" y="29"/>
                  </a:lnTo>
                  <a:lnTo>
                    <a:pt x="435" y="116"/>
                  </a:lnTo>
                  <a:lnTo>
                    <a:pt x="319" y="203"/>
                  </a:lnTo>
                  <a:lnTo>
                    <a:pt x="203" y="348"/>
                  </a:lnTo>
                  <a:lnTo>
                    <a:pt x="116" y="493"/>
                  </a:lnTo>
                  <a:lnTo>
                    <a:pt x="58" y="638"/>
                  </a:lnTo>
                  <a:lnTo>
                    <a:pt x="0" y="811"/>
                  </a:lnTo>
                  <a:lnTo>
                    <a:pt x="0" y="956"/>
                  </a:lnTo>
                  <a:lnTo>
                    <a:pt x="58" y="1130"/>
                  </a:lnTo>
                  <a:lnTo>
                    <a:pt x="145" y="1275"/>
                  </a:lnTo>
                  <a:lnTo>
                    <a:pt x="493" y="1767"/>
                  </a:lnTo>
                  <a:lnTo>
                    <a:pt x="898" y="2202"/>
                  </a:lnTo>
                  <a:lnTo>
                    <a:pt x="1333" y="2636"/>
                  </a:lnTo>
                  <a:lnTo>
                    <a:pt x="1767" y="3013"/>
                  </a:lnTo>
                  <a:lnTo>
                    <a:pt x="2260" y="3360"/>
                  </a:lnTo>
                  <a:lnTo>
                    <a:pt x="2752" y="3679"/>
                  </a:lnTo>
                  <a:lnTo>
                    <a:pt x="3273" y="3969"/>
                  </a:lnTo>
                  <a:lnTo>
                    <a:pt x="3853" y="4200"/>
                  </a:lnTo>
                  <a:lnTo>
                    <a:pt x="3998" y="4229"/>
                  </a:lnTo>
                  <a:lnTo>
                    <a:pt x="4171" y="4229"/>
                  </a:lnTo>
                  <a:lnTo>
                    <a:pt x="4345" y="4171"/>
                  </a:lnTo>
                  <a:lnTo>
                    <a:pt x="4490" y="4114"/>
                  </a:lnTo>
                  <a:lnTo>
                    <a:pt x="4635" y="4027"/>
                  </a:lnTo>
                  <a:lnTo>
                    <a:pt x="4751" y="3911"/>
                  </a:lnTo>
                  <a:lnTo>
                    <a:pt x="4838" y="3766"/>
                  </a:lnTo>
                  <a:lnTo>
                    <a:pt x="4895" y="3592"/>
                  </a:lnTo>
                  <a:lnTo>
                    <a:pt x="4924" y="3447"/>
                  </a:lnTo>
                  <a:lnTo>
                    <a:pt x="4924" y="3274"/>
                  </a:lnTo>
                  <a:lnTo>
                    <a:pt x="4895" y="3100"/>
                  </a:lnTo>
                  <a:lnTo>
                    <a:pt x="4809" y="2955"/>
                  </a:lnTo>
                  <a:lnTo>
                    <a:pt x="4693" y="2810"/>
                  </a:lnTo>
                  <a:lnTo>
                    <a:pt x="4577" y="2694"/>
                  </a:lnTo>
                  <a:lnTo>
                    <a:pt x="4461" y="2607"/>
                  </a:lnTo>
                  <a:lnTo>
                    <a:pt x="4287" y="2549"/>
                  </a:lnTo>
                  <a:lnTo>
                    <a:pt x="4258" y="2549"/>
                  </a:lnTo>
                  <a:lnTo>
                    <a:pt x="4229" y="2520"/>
                  </a:lnTo>
                  <a:lnTo>
                    <a:pt x="3998" y="2405"/>
                  </a:lnTo>
                  <a:lnTo>
                    <a:pt x="3563" y="2173"/>
                  </a:lnTo>
                  <a:lnTo>
                    <a:pt x="3158" y="1912"/>
                  </a:lnTo>
                  <a:lnTo>
                    <a:pt x="2955" y="1767"/>
                  </a:lnTo>
                  <a:lnTo>
                    <a:pt x="2839" y="1709"/>
                  </a:lnTo>
                  <a:lnTo>
                    <a:pt x="2868" y="1738"/>
                  </a:lnTo>
                  <a:lnTo>
                    <a:pt x="2491" y="1420"/>
                  </a:lnTo>
                  <a:lnTo>
                    <a:pt x="2144" y="1072"/>
                  </a:lnTo>
                  <a:lnTo>
                    <a:pt x="1825" y="696"/>
                  </a:lnTo>
                  <a:lnTo>
                    <a:pt x="1767" y="609"/>
                  </a:lnTo>
                  <a:lnTo>
                    <a:pt x="1767" y="638"/>
                  </a:lnTo>
                  <a:lnTo>
                    <a:pt x="1622" y="406"/>
                  </a:lnTo>
                  <a:lnTo>
                    <a:pt x="1506" y="290"/>
                  </a:lnTo>
                  <a:lnTo>
                    <a:pt x="1391" y="174"/>
                  </a:lnTo>
                  <a:lnTo>
                    <a:pt x="1246" y="87"/>
                  </a:lnTo>
                  <a:lnTo>
                    <a:pt x="1101" y="29"/>
                  </a:lnTo>
                  <a:lnTo>
                    <a:pt x="927" y="0"/>
                  </a:lnTo>
                  <a:close/>
                </a:path>
              </a:pathLst>
            </a:custGeom>
            <a:solidFill>
              <a:srgbClr val="9ADD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950" name="Google Shape;950;p30"/>
          <p:cNvSpPr/>
          <p:nvPr/>
        </p:nvSpPr>
        <p:spPr>
          <a:xfrm>
            <a:off x="4801351" y="1818348"/>
            <a:ext cx="899306" cy="493747"/>
          </a:xfrm>
          <a:custGeom>
            <a:avLst/>
            <a:gdLst/>
            <a:ahLst/>
            <a:cxnLst/>
            <a:rect l="l" t="t" r="r" b="b"/>
            <a:pathLst>
              <a:path w="114744" h="62998" extrusionOk="0">
                <a:moveTo>
                  <a:pt x="42205" y="0"/>
                </a:moveTo>
                <a:lnTo>
                  <a:pt x="41195" y="19"/>
                </a:lnTo>
                <a:lnTo>
                  <a:pt x="40204" y="78"/>
                </a:lnTo>
                <a:lnTo>
                  <a:pt x="39213" y="175"/>
                </a:lnTo>
                <a:lnTo>
                  <a:pt x="38222" y="311"/>
                </a:lnTo>
                <a:lnTo>
                  <a:pt x="37250" y="486"/>
                </a:lnTo>
                <a:lnTo>
                  <a:pt x="36298" y="700"/>
                </a:lnTo>
                <a:lnTo>
                  <a:pt x="35365" y="952"/>
                </a:lnTo>
                <a:lnTo>
                  <a:pt x="34433" y="1224"/>
                </a:lnTo>
                <a:lnTo>
                  <a:pt x="33519" y="1535"/>
                </a:lnTo>
                <a:lnTo>
                  <a:pt x="32626" y="1885"/>
                </a:lnTo>
                <a:lnTo>
                  <a:pt x="31751" y="2273"/>
                </a:lnTo>
                <a:lnTo>
                  <a:pt x="30896" y="2682"/>
                </a:lnTo>
                <a:lnTo>
                  <a:pt x="30061" y="3128"/>
                </a:lnTo>
                <a:lnTo>
                  <a:pt x="29225" y="3595"/>
                </a:lnTo>
                <a:lnTo>
                  <a:pt x="28428" y="4100"/>
                </a:lnTo>
                <a:lnTo>
                  <a:pt x="27651" y="4625"/>
                </a:lnTo>
                <a:lnTo>
                  <a:pt x="26893" y="5188"/>
                </a:lnTo>
                <a:lnTo>
                  <a:pt x="26155" y="5771"/>
                </a:lnTo>
                <a:lnTo>
                  <a:pt x="25436" y="6393"/>
                </a:lnTo>
                <a:lnTo>
                  <a:pt x="24736" y="7034"/>
                </a:lnTo>
                <a:lnTo>
                  <a:pt x="24076" y="7695"/>
                </a:lnTo>
                <a:lnTo>
                  <a:pt x="23434" y="8394"/>
                </a:lnTo>
                <a:lnTo>
                  <a:pt x="22813" y="9094"/>
                </a:lnTo>
                <a:lnTo>
                  <a:pt x="22230" y="9832"/>
                </a:lnTo>
                <a:lnTo>
                  <a:pt x="21666" y="10590"/>
                </a:lnTo>
                <a:lnTo>
                  <a:pt x="21122" y="11367"/>
                </a:lnTo>
                <a:lnTo>
                  <a:pt x="20617" y="12164"/>
                </a:lnTo>
                <a:lnTo>
                  <a:pt x="20131" y="13000"/>
                </a:lnTo>
                <a:lnTo>
                  <a:pt x="19684" y="13835"/>
                </a:lnTo>
                <a:lnTo>
                  <a:pt x="19276" y="14690"/>
                </a:lnTo>
                <a:lnTo>
                  <a:pt x="18887" y="15565"/>
                </a:lnTo>
                <a:lnTo>
                  <a:pt x="18538" y="16459"/>
                </a:lnTo>
                <a:lnTo>
                  <a:pt x="17760" y="16400"/>
                </a:lnTo>
                <a:lnTo>
                  <a:pt x="16964" y="16381"/>
                </a:lnTo>
                <a:lnTo>
                  <a:pt x="16148" y="16400"/>
                </a:lnTo>
                <a:lnTo>
                  <a:pt x="15332" y="16459"/>
                </a:lnTo>
                <a:lnTo>
                  <a:pt x="14535" y="16556"/>
                </a:lnTo>
                <a:lnTo>
                  <a:pt x="13738" y="16692"/>
                </a:lnTo>
                <a:lnTo>
                  <a:pt x="12961" y="16847"/>
                </a:lnTo>
                <a:lnTo>
                  <a:pt x="12184" y="17061"/>
                </a:lnTo>
                <a:lnTo>
                  <a:pt x="11445" y="17294"/>
                </a:lnTo>
                <a:lnTo>
                  <a:pt x="10707" y="17566"/>
                </a:lnTo>
                <a:lnTo>
                  <a:pt x="9988" y="17877"/>
                </a:lnTo>
                <a:lnTo>
                  <a:pt x="9288" y="18207"/>
                </a:lnTo>
                <a:lnTo>
                  <a:pt x="8608" y="18577"/>
                </a:lnTo>
                <a:lnTo>
                  <a:pt x="7948" y="18965"/>
                </a:lnTo>
                <a:lnTo>
                  <a:pt x="7287" y="19393"/>
                </a:lnTo>
                <a:lnTo>
                  <a:pt x="6665" y="19840"/>
                </a:lnTo>
                <a:lnTo>
                  <a:pt x="6063" y="20325"/>
                </a:lnTo>
                <a:lnTo>
                  <a:pt x="5480" y="20831"/>
                </a:lnTo>
                <a:lnTo>
                  <a:pt x="4936" y="21355"/>
                </a:lnTo>
                <a:lnTo>
                  <a:pt x="4392" y="21899"/>
                </a:lnTo>
                <a:lnTo>
                  <a:pt x="3886" y="22482"/>
                </a:lnTo>
                <a:lnTo>
                  <a:pt x="3420" y="23085"/>
                </a:lnTo>
                <a:lnTo>
                  <a:pt x="2954" y="23707"/>
                </a:lnTo>
                <a:lnTo>
                  <a:pt x="2526" y="24348"/>
                </a:lnTo>
                <a:lnTo>
                  <a:pt x="2137" y="25008"/>
                </a:lnTo>
                <a:lnTo>
                  <a:pt x="1768" y="25689"/>
                </a:lnTo>
                <a:lnTo>
                  <a:pt x="1438" y="26388"/>
                </a:lnTo>
                <a:lnTo>
                  <a:pt x="1127" y="27107"/>
                </a:lnTo>
                <a:lnTo>
                  <a:pt x="855" y="27845"/>
                </a:lnTo>
                <a:lnTo>
                  <a:pt x="602" y="28584"/>
                </a:lnTo>
                <a:lnTo>
                  <a:pt x="408" y="29361"/>
                </a:lnTo>
                <a:lnTo>
                  <a:pt x="233" y="30138"/>
                </a:lnTo>
                <a:lnTo>
                  <a:pt x="97" y="30916"/>
                </a:lnTo>
                <a:lnTo>
                  <a:pt x="0" y="31732"/>
                </a:lnTo>
                <a:lnTo>
                  <a:pt x="97" y="32470"/>
                </a:lnTo>
                <a:lnTo>
                  <a:pt x="214" y="33209"/>
                </a:lnTo>
                <a:lnTo>
                  <a:pt x="369" y="33947"/>
                </a:lnTo>
                <a:lnTo>
                  <a:pt x="544" y="34666"/>
                </a:lnTo>
                <a:lnTo>
                  <a:pt x="777" y="35365"/>
                </a:lnTo>
                <a:lnTo>
                  <a:pt x="1010" y="36065"/>
                </a:lnTo>
                <a:lnTo>
                  <a:pt x="1282" y="36745"/>
                </a:lnTo>
                <a:lnTo>
                  <a:pt x="1593" y="37406"/>
                </a:lnTo>
                <a:lnTo>
                  <a:pt x="1924" y="38047"/>
                </a:lnTo>
                <a:lnTo>
                  <a:pt x="2273" y="38688"/>
                </a:lnTo>
                <a:lnTo>
                  <a:pt x="2643" y="39291"/>
                </a:lnTo>
                <a:lnTo>
                  <a:pt x="3051" y="39893"/>
                </a:lnTo>
                <a:lnTo>
                  <a:pt x="3478" y="40476"/>
                </a:lnTo>
                <a:lnTo>
                  <a:pt x="3945" y="41020"/>
                </a:lnTo>
                <a:lnTo>
                  <a:pt x="4411" y="41564"/>
                </a:lnTo>
                <a:lnTo>
                  <a:pt x="4916" y="42089"/>
                </a:lnTo>
                <a:lnTo>
                  <a:pt x="5421" y="42575"/>
                </a:lnTo>
                <a:lnTo>
                  <a:pt x="5965" y="43060"/>
                </a:lnTo>
                <a:lnTo>
                  <a:pt x="6529" y="43507"/>
                </a:lnTo>
                <a:lnTo>
                  <a:pt x="7112" y="43935"/>
                </a:lnTo>
                <a:lnTo>
                  <a:pt x="7695" y="44343"/>
                </a:lnTo>
                <a:lnTo>
                  <a:pt x="8317" y="44731"/>
                </a:lnTo>
                <a:lnTo>
                  <a:pt x="8939" y="45081"/>
                </a:lnTo>
                <a:lnTo>
                  <a:pt x="9599" y="45412"/>
                </a:lnTo>
                <a:lnTo>
                  <a:pt x="10260" y="45703"/>
                </a:lnTo>
                <a:lnTo>
                  <a:pt x="10940" y="45975"/>
                </a:lnTo>
                <a:lnTo>
                  <a:pt x="11620" y="46228"/>
                </a:lnTo>
                <a:lnTo>
                  <a:pt x="12339" y="46441"/>
                </a:lnTo>
                <a:lnTo>
                  <a:pt x="13058" y="46636"/>
                </a:lnTo>
                <a:lnTo>
                  <a:pt x="13777" y="46791"/>
                </a:lnTo>
                <a:lnTo>
                  <a:pt x="14515" y="46908"/>
                </a:lnTo>
                <a:lnTo>
                  <a:pt x="15273" y="47005"/>
                </a:lnTo>
                <a:lnTo>
                  <a:pt x="15429" y="47841"/>
                </a:lnTo>
                <a:lnTo>
                  <a:pt x="15604" y="48676"/>
                </a:lnTo>
                <a:lnTo>
                  <a:pt x="15837" y="49492"/>
                </a:lnTo>
                <a:lnTo>
                  <a:pt x="16089" y="50289"/>
                </a:lnTo>
                <a:lnTo>
                  <a:pt x="16400" y="51066"/>
                </a:lnTo>
                <a:lnTo>
                  <a:pt x="16711" y="51843"/>
                </a:lnTo>
                <a:lnTo>
                  <a:pt x="17080" y="52601"/>
                </a:lnTo>
                <a:lnTo>
                  <a:pt x="17469" y="53320"/>
                </a:lnTo>
                <a:lnTo>
                  <a:pt x="17896" y="54039"/>
                </a:lnTo>
                <a:lnTo>
                  <a:pt x="18343" y="54719"/>
                </a:lnTo>
                <a:lnTo>
                  <a:pt x="18829" y="55399"/>
                </a:lnTo>
                <a:lnTo>
                  <a:pt x="19334" y="56041"/>
                </a:lnTo>
                <a:lnTo>
                  <a:pt x="19878" y="56662"/>
                </a:lnTo>
                <a:lnTo>
                  <a:pt x="20442" y="57265"/>
                </a:lnTo>
                <a:lnTo>
                  <a:pt x="21025" y="57848"/>
                </a:lnTo>
                <a:lnTo>
                  <a:pt x="21627" y="58392"/>
                </a:lnTo>
                <a:lnTo>
                  <a:pt x="22269" y="58917"/>
                </a:lnTo>
                <a:lnTo>
                  <a:pt x="22929" y="59422"/>
                </a:lnTo>
                <a:lnTo>
                  <a:pt x="23609" y="59888"/>
                </a:lnTo>
                <a:lnTo>
                  <a:pt x="24309" y="60335"/>
                </a:lnTo>
                <a:lnTo>
                  <a:pt x="25028" y="60743"/>
                </a:lnTo>
                <a:lnTo>
                  <a:pt x="25766" y="61112"/>
                </a:lnTo>
                <a:lnTo>
                  <a:pt x="26524" y="61462"/>
                </a:lnTo>
                <a:lnTo>
                  <a:pt x="27301" y="61773"/>
                </a:lnTo>
                <a:lnTo>
                  <a:pt x="28098" y="62064"/>
                </a:lnTo>
                <a:lnTo>
                  <a:pt x="28895" y="62298"/>
                </a:lnTo>
                <a:lnTo>
                  <a:pt x="29730" y="62511"/>
                </a:lnTo>
                <a:lnTo>
                  <a:pt x="30566" y="62686"/>
                </a:lnTo>
                <a:lnTo>
                  <a:pt x="31401" y="62822"/>
                </a:lnTo>
                <a:lnTo>
                  <a:pt x="32276" y="62919"/>
                </a:lnTo>
                <a:lnTo>
                  <a:pt x="33150" y="62978"/>
                </a:lnTo>
                <a:lnTo>
                  <a:pt x="34025" y="62997"/>
                </a:lnTo>
                <a:lnTo>
                  <a:pt x="34646" y="62997"/>
                </a:lnTo>
                <a:lnTo>
                  <a:pt x="35249" y="62958"/>
                </a:lnTo>
                <a:lnTo>
                  <a:pt x="35871" y="62919"/>
                </a:lnTo>
                <a:lnTo>
                  <a:pt x="36454" y="62842"/>
                </a:lnTo>
                <a:lnTo>
                  <a:pt x="37056" y="62764"/>
                </a:lnTo>
                <a:lnTo>
                  <a:pt x="37639" y="62647"/>
                </a:lnTo>
                <a:lnTo>
                  <a:pt x="38222" y="62531"/>
                </a:lnTo>
                <a:lnTo>
                  <a:pt x="38805" y="62395"/>
                </a:lnTo>
                <a:lnTo>
                  <a:pt x="39368" y="62239"/>
                </a:lnTo>
                <a:lnTo>
                  <a:pt x="39932" y="62064"/>
                </a:lnTo>
                <a:lnTo>
                  <a:pt x="40495" y="61870"/>
                </a:lnTo>
                <a:lnTo>
                  <a:pt x="41039" y="61656"/>
                </a:lnTo>
                <a:lnTo>
                  <a:pt x="41584" y="61443"/>
                </a:lnTo>
                <a:lnTo>
                  <a:pt x="42108" y="61209"/>
                </a:lnTo>
                <a:lnTo>
                  <a:pt x="42633" y="60937"/>
                </a:lnTo>
                <a:lnTo>
                  <a:pt x="43138" y="60665"/>
                </a:lnTo>
                <a:lnTo>
                  <a:pt x="43643" y="60393"/>
                </a:lnTo>
                <a:lnTo>
                  <a:pt x="44129" y="60082"/>
                </a:lnTo>
                <a:lnTo>
                  <a:pt x="44615" y="59771"/>
                </a:lnTo>
                <a:lnTo>
                  <a:pt x="45081" y="59441"/>
                </a:lnTo>
                <a:lnTo>
                  <a:pt x="45548" y="59111"/>
                </a:lnTo>
                <a:lnTo>
                  <a:pt x="45994" y="58742"/>
                </a:lnTo>
                <a:lnTo>
                  <a:pt x="46441" y="58372"/>
                </a:lnTo>
                <a:lnTo>
                  <a:pt x="46869" y="58003"/>
                </a:lnTo>
                <a:lnTo>
                  <a:pt x="47296" y="57595"/>
                </a:lnTo>
                <a:lnTo>
                  <a:pt x="47685" y="57187"/>
                </a:lnTo>
                <a:lnTo>
                  <a:pt x="48093" y="56779"/>
                </a:lnTo>
                <a:lnTo>
                  <a:pt x="48462" y="56352"/>
                </a:lnTo>
                <a:lnTo>
                  <a:pt x="48832" y="55905"/>
                </a:lnTo>
                <a:lnTo>
                  <a:pt x="49181" y="55438"/>
                </a:lnTo>
                <a:lnTo>
                  <a:pt x="49531" y="54991"/>
                </a:lnTo>
                <a:lnTo>
                  <a:pt x="49842" y="54506"/>
                </a:lnTo>
                <a:lnTo>
                  <a:pt x="50289" y="54914"/>
                </a:lnTo>
                <a:lnTo>
                  <a:pt x="50716" y="55322"/>
                </a:lnTo>
                <a:lnTo>
                  <a:pt x="51163" y="55710"/>
                </a:lnTo>
                <a:lnTo>
                  <a:pt x="51630" y="56080"/>
                </a:lnTo>
                <a:lnTo>
                  <a:pt x="52096" y="56449"/>
                </a:lnTo>
                <a:lnTo>
                  <a:pt x="52582" y="56818"/>
                </a:lnTo>
                <a:lnTo>
                  <a:pt x="53068" y="57168"/>
                </a:lnTo>
                <a:lnTo>
                  <a:pt x="53553" y="57498"/>
                </a:lnTo>
                <a:lnTo>
                  <a:pt x="54059" y="57828"/>
                </a:lnTo>
                <a:lnTo>
                  <a:pt x="54564" y="58139"/>
                </a:lnTo>
                <a:lnTo>
                  <a:pt x="55088" y="58431"/>
                </a:lnTo>
                <a:lnTo>
                  <a:pt x="55613" y="58722"/>
                </a:lnTo>
                <a:lnTo>
                  <a:pt x="56138" y="58994"/>
                </a:lnTo>
                <a:lnTo>
                  <a:pt x="56682" y="59266"/>
                </a:lnTo>
                <a:lnTo>
                  <a:pt x="57226" y="59519"/>
                </a:lnTo>
                <a:lnTo>
                  <a:pt x="57789" y="59752"/>
                </a:lnTo>
                <a:lnTo>
                  <a:pt x="58353" y="59985"/>
                </a:lnTo>
                <a:lnTo>
                  <a:pt x="58916" y="60180"/>
                </a:lnTo>
                <a:lnTo>
                  <a:pt x="59499" y="60393"/>
                </a:lnTo>
                <a:lnTo>
                  <a:pt x="60082" y="60568"/>
                </a:lnTo>
                <a:lnTo>
                  <a:pt x="60665" y="60743"/>
                </a:lnTo>
                <a:lnTo>
                  <a:pt x="61248" y="60899"/>
                </a:lnTo>
                <a:lnTo>
                  <a:pt x="61851" y="61054"/>
                </a:lnTo>
                <a:lnTo>
                  <a:pt x="62453" y="61171"/>
                </a:lnTo>
                <a:lnTo>
                  <a:pt x="63055" y="61287"/>
                </a:lnTo>
                <a:lnTo>
                  <a:pt x="63677" y="61384"/>
                </a:lnTo>
                <a:lnTo>
                  <a:pt x="64299" y="61481"/>
                </a:lnTo>
                <a:lnTo>
                  <a:pt x="64921" y="61540"/>
                </a:lnTo>
                <a:lnTo>
                  <a:pt x="65543" y="61598"/>
                </a:lnTo>
                <a:lnTo>
                  <a:pt x="66184" y="61637"/>
                </a:lnTo>
                <a:lnTo>
                  <a:pt x="66825" y="61656"/>
                </a:lnTo>
                <a:lnTo>
                  <a:pt x="67466" y="61676"/>
                </a:lnTo>
                <a:lnTo>
                  <a:pt x="68108" y="61656"/>
                </a:lnTo>
                <a:lnTo>
                  <a:pt x="68768" y="61637"/>
                </a:lnTo>
                <a:lnTo>
                  <a:pt x="69410" y="61598"/>
                </a:lnTo>
                <a:lnTo>
                  <a:pt x="70051" y="61540"/>
                </a:lnTo>
                <a:lnTo>
                  <a:pt x="70692" y="61462"/>
                </a:lnTo>
                <a:lnTo>
                  <a:pt x="71333" y="61384"/>
                </a:lnTo>
                <a:lnTo>
                  <a:pt x="71955" y="61268"/>
                </a:lnTo>
                <a:lnTo>
                  <a:pt x="72577" y="61151"/>
                </a:lnTo>
                <a:lnTo>
                  <a:pt x="73199" y="61015"/>
                </a:lnTo>
                <a:lnTo>
                  <a:pt x="73801" y="60860"/>
                </a:lnTo>
                <a:lnTo>
                  <a:pt x="74423" y="60704"/>
                </a:lnTo>
                <a:lnTo>
                  <a:pt x="75006" y="60529"/>
                </a:lnTo>
                <a:lnTo>
                  <a:pt x="75608" y="60335"/>
                </a:lnTo>
                <a:lnTo>
                  <a:pt x="76191" y="60121"/>
                </a:lnTo>
                <a:lnTo>
                  <a:pt x="76774" y="59888"/>
                </a:lnTo>
                <a:lnTo>
                  <a:pt x="77338" y="59655"/>
                </a:lnTo>
                <a:lnTo>
                  <a:pt x="77921" y="59402"/>
                </a:lnTo>
                <a:lnTo>
                  <a:pt x="78465" y="59150"/>
                </a:lnTo>
                <a:lnTo>
                  <a:pt x="79028" y="58878"/>
                </a:lnTo>
                <a:lnTo>
                  <a:pt x="79572" y="58586"/>
                </a:lnTo>
                <a:lnTo>
                  <a:pt x="80097" y="58275"/>
                </a:lnTo>
                <a:lnTo>
                  <a:pt x="80622" y="57964"/>
                </a:lnTo>
                <a:lnTo>
                  <a:pt x="81146" y="57634"/>
                </a:lnTo>
                <a:lnTo>
                  <a:pt x="81651" y="57304"/>
                </a:lnTo>
                <a:lnTo>
                  <a:pt x="82157" y="56954"/>
                </a:lnTo>
                <a:lnTo>
                  <a:pt x="82642" y="56585"/>
                </a:lnTo>
                <a:lnTo>
                  <a:pt x="83128" y="56216"/>
                </a:lnTo>
                <a:lnTo>
                  <a:pt x="83614" y="55827"/>
                </a:lnTo>
                <a:lnTo>
                  <a:pt x="84061" y="55438"/>
                </a:lnTo>
                <a:lnTo>
                  <a:pt x="84527" y="55030"/>
                </a:lnTo>
                <a:lnTo>
                  <a:pt x="84974" y="54603"/>
                </a:lnTo>
                <a:lnTo>
                  <a:pt x="85402" y="54175"/>
                </a:lnTo>
                <a:lnTo>
                  <a:pt x="86276" y="54467"/>
                </a:lnTo>
                <a:lnTo>
                  <a:pt x="87151" y="54700"/>
                </a:lnTo>
                <a:lnTo>
                  <a:pt x="88044" y="54914"/>
                </a:lnTo>
                <a:lnTo>
                  <a:pt x="88958" y="55088"/>
                </a:lnTo>
                <a:lnTo>
                  <a:pt x="89871" y="55244"/>
                </a:lnTo>
                <a:lnTo>
                  <a:pt x="90804" y="55341"/>
                </a:lnTo>
                <a:lnTo>
                  <a:pt x="91756" y="55399"/>
                </a:lnTo>
                <a:lnTo>
                  <a:pt x="92708" y="55419"/>
                </a:lnTo>
                <a:lnTo>
                  <a:pt x="93252" y="55419"/>
                </a:lnTo>
                <a:lnTo>
                  <a:pt x="93796" y="55399"/>
                </a:lnTo>
                <a:lnTo>
                  <a:pt x="94321" y="55361"/>
                </a:lnTo>
                <a:lnTo>
                  <a:pt x="94865" y="55322"/>
                </a:lnTo>
                <a:lnTo>
                  <a:pt x="95390" y="55263"/>
                </a:lnTo>
                <a:lnTo>
                  <a:pt x="95914" y="55186"/>
                </a:lnTo>
                <a:lnTo>
                  <a:pt x="96439" y="55108"/>
                </a:lnTo>
                <a:lnTo>
                  <a:pt x="96963" y="55011"/>
                </a:lnTo>
                <a:lnTo>
                  <a:pt x="97469" y="54894"/>
                </a:lnTo>
                <a:lnTo>
                  <a:pt x="97974" y="54778"/>
                </a:lnTo>
                <a:lnTo>
                  <a:pt x="98479" y="54661"/>
                </a:lnTo>
                <a:lnTo>
                  <a:pt x="98984" y="54506"/>
                </a:lnTo>
                <a:lnTo>
                  <a:pt x="99470" y="54350"/>
                </a:lnTo>
                <a:lnTo>
                  <a:pt x="99975" y="54195"/>
                </a:lnTo>
                <a:lnTo>
                  <a:pt x="100461" y="54020"/>
                </a:lnTo>
                <a:lnTo>
                  <a:pt x="100928" y="53825"/>
                </a:lnTo>
                <a:lnTo>
                  <a:pt x="101413" y="53631"/>
                </a:lnTo>
                <a:lnTo>
                  <a:pt x="101880" y="53437"/>
                </a:lnTo>
                <a:lnTo>
                  <a:pt x="102346" y="53204"/>
                </a:lnTo>
                <a:lnTo>
                  <a:pt x="102793" y="52990"/>
                </a:lnTo>
                <a:lnTo>
                  <a:pt x="103240" y="52737"/>
                </a:lnTo>
                <a:lnTo>
                  <a:pt x="103687" y="52504"/>
                </a:lnTo>
                <a:lnTo>
                  <a:pt x="104134" y="52232"/>
                </a:lnTo>
                <a:lnTo>
                  <a:pt x="104561" y="51960"/>
                </a:lnTo>
                <a:lnTo>
                  <a:pt x="105397" y="51396"/>
                </a:lnTo>
                <a:lnTo>
                  <a:pt x="106213" y="50794"/>
                </a:lnTo>
                <a:lnTo>
                  <a:pt x="107010" y="50172"/>
                </a:lnTo>
                <a:lnTo>
                  <a:pt x="107767" y="49492"/>
                </a:lnTo>
                <a:lnTo>
                  <a:pt x="108486" y="48793"/>
                </a:lnTo>
                <a:lnTo>
                  <a:pt x="109186" y="48054"/>
                </a:lnTo>
                <a:lnTo>
                  <a:pt x="109827" y="47277"/>
                </a:lnTo>
                <a:lnTo>
                  <a:pt x="110468" y="46480"/>
                </a:lnTo>
                <a:lnTo>
                  <a:pt x="111051" y="45645"/>
                </a:lnTo>
                <a:lnTo>
                  <a:pt x="111323" y="45237"/>
                </a:lnTo>
                <a:lnTo>
                  <a:pt x="111595" y="44790"/>
                </a:lnTo>
                <a:lnTo>
                  <a:pt x="111848" y="44362"/>
                </a:lnTo>
                <a:lnTo>
                  <a:pt x="112101" y="43915"/>
                </a:lnTo>
                <a:lnTo>
                  <a:pt x="112334" y="43468"/>
                </a:lnTo>
                <a:lnTo>
                  <a:pt x="112567" y="43002"/>
                </a:lnTo>
                <a:lnTo>
                  <a:pt x="112800" y="42555"/>
                </a:lnTo>
                <a:lnTo>
                  <a:pt x="112995" y="42089"/>
                </a:lnTo>
                <a:lnTo>
                  <a:pt x="113208" y="41603"/>
                </a:lnTo>
                <a:lnTo>
                  <a:pt x="113383" y="41137"/>
                </a:lnTo>
                <a:lnTo>
                  <a:pt x="113558" y="40651"/>
                </a:lnTo>
                <a:lnTo>
                  <a:pt x="113733" y="40146"/>
                </a:lnTo>
                <a:lnTo>
                  <a:pt x="113888" y="39660"/>
                </a:lnTo>
                <a:lnTo>
                  <a:pt x="114024" y="39155"/>
                </a:lnTo>
                <a:lnTo>
                  <a:pt x="114160" y="38649"/>
                </a:lnTo>
                <a:lnTo>
                  <a:pt x="114277" y="38144"/>
                </a:lnTo>
                <a:lnTo>
                  <a:pt x="114394" y="37639"/>
                </a:lnTo>
                <a:lnTo>
                  <a:pt x="114491" y="37114"/>
                </a:lnTo>
                <a:lnTo>
                  <a:pt x="114568" y="36590"/>
                </a:lnTo>
                <a:lnTo>
                  <a:pt x="114646" y="36065"/>
                </a:lnTo>
                <a:lnTo>
                  <a:pt x="114704" y="35540"/>
                </a:lnTo>
                <a:lnTo>
                  <a:pt x="114743" y="34996"/>
                </a:lnTo>
                <a:lnTo>
                  <a:pt x="114704" y="34472"/>
                </a:lnTo>
                <a:lnTo>
                  <a:pt x="114646" y="33947"/>
                </a:lnTo>
                <a:lnTo>
                  <a:pt x="114568" y="33422"/>
                </a:lnTo>
                <a:lnTo>
                  <a:pt x="114491" y="32898"/>
                </a:lnTo>
                <a:lnTo>
                  <a:pt x="114394" y="32373"/>
                </a:lnTo>
                <a:lnTo>
                  <a:pt x="114277" y="31868"/>
                </a:lnTo>
                <a:lnTo>
                  <a:pt x="114160" y="31363"/>
                </a:lnTo>
                <a:lnTo>
                  <a:pt x="114024" y="30857"/>
                </a:lnTo>
                <a:lnTo>
                  <a:pt x="113888" y="30352"/>
                </a:lnTo>
                <a:lnTo>
                  <a:pt x="113733" y="29847"/>
                </a:lnTo>
                <a:lnTo>
                  <a:pt x="113558" y="29361"/>
                </a:lnTo>
                <a:lnTo>
                  <a:pt x="113383" y="28875"/>
                </a:lnTo>
                <a:lnTo>
                  <a:pt x="113208" y="28409"/>
                </a:lnTo>
                <a:lnTo>
                  <a:pt x="112995" y="27923"/>
                </a:lnTo>
                <a:lnTo>
                  <a:pt x="112800" y="27457"/>
                </a:lnTo>
                <a:lnTo>
                  <a:pt x="112567" y="26990"/>
                </a:lnTo>
                <a:lnTo>
                  <a:pt x="112334" y="26544"/>
                </a:lnTo>
                <a:lnTo>
                  <a:pt x="112101" y="26097"/>
                </a:lnTo>
                <a:lnTo>
                  <a:pt x="111848" y="25650"/>
                </a:lnTo>
                <a:lnTo>
                  <a:pt x="111595" y="25203"/>
                </a:lnTo>
                <a:lnTo>
                  <a:pt x="111323" y="24775"/>
                </a:lnTo>
                <a:lnTo>
                  <a:pt x="111051" y="24348"/>
                </a:lnTo>
                <a:lnTo>
                  <a:pt x="110468" y="23532"/>
                </a:lnTo>
                <a:lnTo>
                  <a:pt x="109827" y="22735"/>
                </a:lnTo>
                <a:lnTo>
                  <a:pt x="109186" y="21958"/>
                </a:lnTo>
                <a:lnTo>
                  <a:pt x="108486" y="21219"/>
                </a:lnTo>
                <a:lnTo>
                  <a:pt x="107767" y="20520"/>
                </a:lnTo>
                <a:lnTo>
                  <a:pt x="107010" y="19840"/>
                </a:lnTo>
                <a:lnTo>
                  <a:pt x="106213" y="19198"/>
                </a:lnTo>
                <a:lnTo>
                  <a:pt x="105397" y="18596"/>
                </a:lnTo>
                <a:lnTo>
                  <a:pt x="104561" y="18032"/>
                </a:lnTo>
                <a:lnTo>
                  <a:pt x="104134" y="17780"/>
                </a:lnTo>
                <a:lnTo>
                  <a:pt x="103687" y="17508"/>
                </a:lnTo>
                <a:lnTo>
                  <a:pt x="103240" y="17275"/>
                </a:lnTo>
                <a:lnTo>
                  <a:pt x="102793" y="17022"/>
                </a:lnTo>
                <a:lnTo>
                  <a:pt x="102346" y="16808"/>
                </a:lnTo>
                <a:lnTo>
                  <a:pt x="101880" y="16575"/>
                </a:lnTo>
                <a:lnTo>
                  <a:pt x="101413" y="16381"/>
                </a:lnTo>
                <a:lnTo>
                  <a:pt x="100928" y="16167"/>
                </a:lnTo>
                <a:lnTo>
                  <a:pt x="100461" y="15992"/>
                </a:lnTo>
                <a:lnTo>
                  <a:pt x="99975" y="15817"/>
                </a:lnTo>
                <a:lnTo>
                  <a:pt x="99470" y="15642"/>
                </a:lnTo>
                <a:lnTo>
                  <a:pt x="98984" y="15506"/>
                </a:lnTo>
                <a:lnTo>
                  <a:pt x="98479" y="15351"/>
                </a:lnTo>
                <a:lnTo>
                  <a:pt x="97974" y="15234"/>
                </a:lnTo>
                <a:lnTo>
                  <a:pt x="97469" y="15098"/>
                </a:lnTo>
                <a:lnTo>
                  <a:pt x="96963" y="15001"/>
                </a:lnTo>
                <a:lnTo>
                  <a:pt x="96439" y="14904"/>
                </a:lnTo>
                <a:lnTo>
                  <a:pt x="95914" y="14826"/>
                </a:lnTo>
                <a:lnTo>
                  <a:pt x="95390" y="14749"/>
                </a:lnTo>
                <a:lnTo>
                  <a:pt x="94865" y="14690"/>
                </a:lnTo>
                <a:lnTo>
                  <a:pt x="94321" y="14651"/>
                </a:lnTo>
                <a:lnTo>
                  <a:pt x="93796" y="14613"/>
                </a:lnTo>
                <a:lnTo>
                  <a:pt x="93252" y="14593"/>
                </a:lnTo>
                <a:lnTo>
                  <a:pt x="92708" y="14593"/>
                </a:lnTo>
                <a:lnTo>
                  <a:pt x="91834" y="14613"/>
                </a:lnTo>
                <a:lnTo>
                  <a:pt x="90959" y="14651"/>
                </a:lnTo>
                <a:lnTo>
                  <a:pt x="90104" y="14749"/>
                </a:lnTo>
                <a:lnTo>
                  <a:pt x="89269" y="14865"/>
                </a:lnTo>
                <a:lnTo>
                  <a:pt x="88977" y="14263"/>
                </a:lnTo>
                <a:lnTo>
                  <a:pt x="88666" y="13660"/>
                </a:lnTo>
                <a:lnTo>
                  <a:pt x="88336" y="13077"/>
                </a:lnTo>
                <a:lnTo>
                  <a:pt x="87967" y="12514"/>
                </a:lnTo>
                <a:lnTo>
                  <a:pt x="87597" y="11950"/>
                </a:lnTo>
                <a:lnTo>
                  <a:pt x="87209" y="11406"/>
                </a:lnTo>
                <a:lnTo>
                  <a:pt x="86801" y="10882"/>
                </a:lnTo>
                <a:lnTo>
                  <a:pt x="86373" y="10376"/>
                </a:lnTo>
                <a:lnTo>
                  <a:pt x="85926" y="9871"/>
                </a:lnTo>
                <a:lnTo>
                  <a:pt x="85479" y="9405"/>
                </a:lnTo>
                <a:lnTo>
                  <a:pt x="84994" y="8939"/>
                </a:lnTo>
                <a:lnTo>
                  <a:pt x="84508" y="8492"/>
                </a:lnTo>
                <a:lnTo>
                  <a:pt x="84003" y="8064"/>
                </a:lnTo>
                <a:lnTo>
                  <a:pt x="83478" y="7637"/>
                </a:lnTo>
                <a:lnTo>
                  <a:pt x="82934" y="7248"/>
                </a:lnTo>
                <a:lnTo>
                  <a:pt x="82390" y="6879"/>
                </a:lnTo>
                <a:lnTo>
                  <a:pt x="81807" y="6510"/>
                </a:lnTo>
                <a:lnTo>
                  <a:pt x="81243" y="6179"/>
                </a:lnTo>
                <a:lnTo>
                  <a:pt x="80641" y="5868"/>
                </a:lnTo>
                <a:lnTo>
                  <a:pt x="80039" y="5577"/>
                </a:lnTo>
                <a:lnTo>
                  <a:pt x="79417" y="5305"/>
                </a:lnTo>
                <a:lnTo>
                  <a:pt x="78795" y="5033"/>
                </a:lnTo>
                <a:lnTo>
                  <a:pt x="78154" y="4819"/>
                </a:lnTo>
                <a:lnTo>
                  <a:pt x="77512" y="4605"/>
                </a:lnTo>
                <a:lnTo>
                  <a:pt x="76852" y="4411"/>
                </a:lnTo>
                <a:lnTo>
                  <a:pt x="76191" y="4256"/>
                </a:lnTo>
                <a:lnTo>
                  <a:pt x="75511" y="4119"/>
                </a:lnTo>
                <a:lnTo>
                  <a:pt x="74831" y="4003"/>
                </a:lnTo>
                <a:lnTo>
                  <a:pt x="74131" y="3906"/>
                </a:lnTo>
                <a:lnTo>
                  <a:pt x="73432" y="3847"/>
                </a:lnTo>
                <a:lnTo>
                  <a:pt x="72713" y="3809"/>
                </a:lnTo>
                <a:lnTo>
                  <a:pt x="72013" y="3789"/>
                </a:lnTo>
                <a:lnTo>
                  <a:pt x="71197" y="3809"/>
                </a:lnTo>
                <a:lnTo>
                  <a:pt x="70381" y="3867"/>
                </a:lnTo>
                <a:lnTo>
                  <a:pt x="69584" y="3945"/>
                </a:lnTo>
                <a:lnTo>
                  <a:pt x="68807" y="4061"/>
                </a:lnTo>
                <a:lnTo>
                  <a:pt x="68030" y="4217"/>
                </a:lnTo>
                <a:lnTo>
                  <a:pt x="67253" y="4392"/>
                </a:lnTo>
                <a:lnTo>
                  <a:pt x="66514" y="4605"/>
                </a:lnTo>
                <a:lnTo>
                  <a:pt x="65776" y="4838"/>
                </a:lnTo>
                <a:lnTo>
                  <a:pt x="65037" y="5111"/>
                </a:lnTo>
                <a:lnTo>
                  <a:pt x="64338" y="5402"/>
                </a:lnTo>
                <a:lnTo>
                  <a:pt x="63638" y="5732"/>
                </a:lnTo>
                <a:lnTo>
                  <a:pt x="62958" y="6082"/>
                </a:lnTo>
                <a:lnTo>
                  <a:pt x="62298" y="6471"/>
                </a:lnTo>
                <a:lnTo>
                  <a:pt x="61637" y="6879"/>
                </a:lnTo>
                <a:lnTo>
                  <a:pt x="61015" y="7306"/>
                </a:lnTo>
                <a:lnTo>
                  <a:pt x="60393" y="7753"/>
                </a:lnTo>
                <a:lnTo>
                  <a:pt x="59966" y="7306"/>
                </a:lnTo>
                <a:lnTo>
                  <a:pt x="59519" y="6879"/>
                </a:lnTo>
                <a:lnTo>
                  <a:pt x="59072" y="6451"/>
                </a:lnTo>
                <a:lnTo>
                  <a:pt x="58586" y="6043"/>
                </a:lnTo>
                <a:lnTo>
                  <a:pt x="58120" y="5655"/>
                </a:lnTo>
                <a:lnTo>
                  <a:pt x="57634" y="5266"/>
                </a:lnTo>
                <a:lnTo>
                  <a:pt x="57129" y="4897"/>
                </a:lnTo>
                <a:lnTo>
                  <a:pt x="56624" y="4528"/>
                </a:lnTo>
                <a:lnTo>
                  <a:pt x="56118" y="4178"/>
                </a:lnTo>
                <a:lnTo>
                  <a:pt x="55594" y="3847"/>
                </a:lnTo>
                <a:lnTo>
                  <a:pt x="55050" y="3517"/>
                </a:lnTo>
                <a:lnTo>
                  <a:pt x="54506" y="3206"/>
                </a:lnTo>
                <a:lnTo>
                  <a:pt x="53961" y="2895"/>
                </a:lnTo>
                <a:lnTo>
                  <a:pt x="53398" y="2623"/>
                </a:lnTo>
                <a:lnTo>
                  <a:pt x="52834" y="2351"/>
                </a:lnTo>
                <a:lnTo>
                  <a:pt x="52271" y="2079"/>
                </a:lnTo>
                <a:lnTo>
                  <a:pt x="51688" y="1846"/>
                </a:lnTo>
                <a:lnTo>
                  <a:pt x="51105" y="1613"/>
                </a:lnTo>
                <a:lnTo>
                  <a:pt x="50503" y="1399"/>
                </a:lnTo>
                <a:lnTo>
                  <a:pt x="49900" y="1205"/>
                </a:lnTo>
                <a:lnTo>
                  <a:pt x="49298" y="1010"/>
                </a:lnTo>
                <a:lnTo>
                  <a:pt x="48676" y="836"/>
                </a:lnTo>
                <a:lnTo>
                  <a:pt x="48054" y="680"/>
                </a:lnTo>
                <a:lnTo>
                  <a:pt x="47432" y="544"/>
                </a:lnTo>
                <a:lnTo>
                  <a:pt x="46791" y="427"/>
                </a:lnTo>
                <a:lnTo>
                  <a:pt x="46150" y="311"/>
                </a:lnTo>
                <a:lnTo>
                  <a:pt x="45509" y="214"/>
                </a:lnTo>
                <a:lnTo>
                  <a:pt x="44848" y="136"/>
                </a:lnTo>
                <a:lnTo>
                  <a:pt x="44207" y="78"/>
                </a:lnTo>
                <a:lnTo>
                  <a:pt x="43546" y="39"/>
                </a:lnTo>
                <a:lnTo>
                  <a:pt x="42885" y="19"/>
                </a:lnTo>
                <a:lnTo>
                  <a:pt x="42205" y="0"/>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51" name="Google Shape;951;p30"/>
          <p:cNvSpPr/>
          <p:nvPr/>
        </p:nvSpPr>
        <p:spPr>
          <a:xfrm>
            <a:off x="2689852" y="1627023"/>
            <a:ext cx="899306" cy="493747"/>
          </a:xfrm>
          <a:custGeom>
            <a:avLst/>
            <a:gdLst/>
            <a:ahLst/>
            <a:cxnLst/>
            <a:rect l="l" t="t" r="r" b="b"/>
            <a:pathLst>
              <a:path w="114744" h="62998" extrusionOk="0">
                <a:moveTo>
                  <a:pt x="42205" y="0"/>
                </a:moveTo>
                <a:lnTo>
                  <a:pt x="41195" y="19"/>
                </a:lnTo>
                <a:lnTo>
                  <a:pt x="40204" y="78"/>
                </a:lnTo>
                <a:lnTo>
                  <a:pt x="39213" y="175"/>
                </a:lnTo>
                <a:lnTo>
                  <a:pt x="38222" y="311"/>
                </a:lnTo>
                <a:lnTo>
                  <a:pt x="37250" y="486"/>
                </a:lnTo>
                <a:lnTo>
                  <a:pt x="36298" y="700"/>
                </a:lnTo>
                <a:lnTo>
                  <a:pt x="35365" y="952"/>
                </a:lnTo>
                <a:lnTo>
                  <a:pt x="34433" y="1224"/>
                </a:lnTo>
                <a:lnTo>
                  <a:pt x="33519" y="1535"/>
                </a:lnTo>
                <a:lnTo>
                  <a:pt x="32626" y="1885"/>
                </a:lnTo>
                <a:lnTo>
                  <a:pt x="31751" y="2273"/>
                </a:lnTo>
                <a:lnTo>
                  <a:pt x="30896" y="2682"/>
                </a:lnTo>
                <a:lnTo>
                  <a:pt x="30061" y="3128"/>
                </a:lnTo>
                <a:lnTo>
                  <a:pt x="29225" y="3595"/>
                </a:lnTo>
                <a:lnTo>
                  <a:pt x="28428" y="4100"/>
                </a:lnTo>
                <a:lnTo>
                  <a:pt x="27651" y="4625"/>
                </a:lnTo>
                <a:lnTo>
                  <a:pt x="26893" y="5188"/>
                </a:lnTo>
                <a:lnTo>
                  <a:pt x="26155" y="5771"/>
                </a:lnTo>
                <a:lnTo>
                  <a:pt x="25436" y="6393"/>
                </a:lnTo>
                <a:lnTo>
                  <a:pt x="24736" y="7034"/>
                </a:lnTo>
                <a:lnTo>
                  <a:pt x="24076" y="7695"/>
                </a:lnTo>
                <a:lnTo>
                  <a:pt x="23434" y="8394"/>
                </a:lnTo>
                <a:lnTo>
                  <a:pt x="22813" y="9094"/>
                </a:lnTo>
                <a:lnTo>
                  <a:pt x="22230" y="9832"/>
                </a:lnTo>
                <a:lnTo>
                  <a:pt x="21666" y="10590"/>
                </a:lnTo>
                <a:lnTo>
                  <a:pt x="21122" y="11367"/>
                </a:lnTo>
                <a:lnTo>
                  <a:pt x="20617" y="12164"/>
                </a:lnTo>
                <a:lnTo>
                  <a:pt x="20131" y="13000"/>
                </a:lnTo>
                <a:lnTo>
                  <a:pt x="19684" y="13835"/>
                </a:lnTo>
                <a:lnTo>
                  <a:pt x="19276" y="14690"/>
                </a:lnTo>
                <a:lnTo>
                  <a:pt x="18887" y="15565"/>
                </a:lnTo>
                <a:lnTo>
                  <a:pt x="18538" y="16459"/>
                </a:lnTo>
                <a:lnTo>
                  <a:pt x="17760" y="16400"/>
                </a:lnTo>
                <a:lnTo>
                  <a:pt x="16964" y="16381"/>
                </a:lnTo>
                <a:lnTo>
                  <a:pt x="16148" y="16400"/>
                </a:lnTo>
                <a:lnTo>
                  <a:pt x="15332" y="16459"/>
                </a:lnTo>
                <a:lnTo>
                  <a:pt x="14535" y="16556"/>
                </a:lnTo>
                <a:lnTo>
                  <a:pt x="13738" y="16692"/>
                </a:lnTo>
                <a:lnTo>
                  <a:pt x="12961" y="16847"/>
                </a:lnTo>
                <a:lnTo>
                  <a:pt x="12184" y="17061"/>
                </a:lnTo>
                <a:lnTo>
                  <a:pt x="11445" y="17294"/>
                </a:lnTo>
                <a:lnTo>
                  <a:pt x="10707" y="17566"/>
                </a:lnTo>
                <a:lnTo>
                  <a:pt x="9988" y="17877"/>
                </a:lnTo>
                <a:lnTo>
                  <a:pt x="9288" y="18207"/>
                </a:lnTo>
                <a:lnTo>
                  <a:pt x="8608" y="18577"/>
                </a:lnTo>
                <a:lnTo>
                  <a:pt x="7948" y="18965"/>
                </a:lnTo>
                <a:lnTo>
                  <a:pt x="7287" y="19393"/>
                </a:lnTo>
                <a:lnTo>
                  <a:pt x="6665" y="19840"/>
                </a:lnTo>
                <a:lnTo>
                  <a:pt x="6063" y="20325"/>
                </a:lnTo>
                <a:lnTo>
                  <a:pt x="5480" y="20831"/>
                </a:lnTo>
                <a:lnTo>
                  <a:pt x="4936" y="21355"/>
                </a:lnTo>
                <a:lnTo>
                  <a:pt x="4392" y="21899"/>
                </a:lnTo>
                <a:lnTo>
                  <a:pt x="3886" y="22482"/>
                </a:lnTo>
                <a:lnTo>
                  <a:pt x="3420" y="23085"/>
                </a:lnTo>
                <a:lnTo>
                  <a:pt x="2954" y="23707"/>
                </a:lnTo>
                <a:lnTo>
                  <a:pt x="2526" y="24348"/>
                </a:lnTo>
                <a:lnTo>
                  <a:pt x="2137" y="25008"/>
                </a:lnTo>
                <a:lnTo>
                  <a:pt x="1768" y="25689"/>
                </a:lnTo>
                <a:lnTo>
                  <a:pt x="1438" y="26388"/>
                </a:lnTo>
                <a:lnTo>
                  <a:pt x="1127" y="27107"/>
                </a:lnTo>
                <a:lnTo>
                  <a:pt x="855" y="27845"/>
                </a:lnTo>
                <a:lnTo>
                  <a:pt x="602" y="28584"/>
                </a:lnTo>
                <a:lnTo>
                  <a:pt x="408" y="29361"/>
                </a:lnTo>
                <a:lnTo>
                  <a:pt x="233" y="30138"/>
                </a:lnTo>
                <a:lnTo>
                  <a:pt x="97" y="30916"/>
                </a:lnTo>
                <a:lnTo>
                  <a:pt x="0" y="31732"/>
                </a:lnTo>
                <a:lnTo>
                  <a:pt x="97" y="32470"/>
                </a:lnTo>
                <a:lnTo>
                  <a:pt x="214" y="33209"/>
                </a:lnTo>
                <a:lnTo>
                  <a:pt x="369" y="33947"/>
                </a:lnTo>
                <a:lnTo>
                  <a:pt x="544" y="34666"/>
                </a:lnTo>
                <a:lnTo>
                  <a:pt x="777" y="35365"/>
                </a:lnTo>
                <a:lnTo>
                  <a:pt x="1010" y="36065"/>
                </a:lnTo>
                <a:lnTo>
                  <a:pt x="1282" y="36745"/>
                </a:lnTo>
                <a:lnTo>
                  <a:pt x="1593" y="37406"/>
                </a:lnTo>
                <a:lnTo>
                  <a:pt x="1924" y="38047"/>
                </a:lnTo>
                <a:lnTo>
                  <a:pt x="2273" y="38688"/>
                </a:lnTo>
                <a:lnTo>
                  <a:pt x="2643" y="39291"/>
                </a:lnTo>
                <a:lnTo>
                  <a:pt x="3051" y="39893"/>
                </a:lnTo>
                <a:lnTo>
                  <a:pt x="3478" y="40476"/>
                </a:lnTo>
                <a:lnTo>
                  <a:pt x="3945" y="41020"/>
                </a:lnTo>
                <a:lnTo>
                  <a:pt x="4411" y="41564"/>
                </a:lnTo>
                <a:lnTo>
                  <a:pt x="4916" y="42089"/>
                </a:lnTo>
                <a:lnTo>
                  <a:pt x="5421" y="42575"/>
                </a:lnTo>
                <a:lnTo>
                  <a:pt x="5965" y="43060"/>
                </a:lnTo>
                <a:lnTo>
                  <a:pt x="6529" y="43507"/>
                </a:lnTo>
                <a:lnTo>
                  <a:pt x="7112" y="43935"/>
                </a:lnTo>
                <a:lnTo>
                  <a:pt x="7695" y="44343"/>
                </a:lnTo>
                <a:lnTo>
                  <a:pt x="8317" y="44731"/>
                </a:lnTo>
                <a:lnTo>
                  <a:pt x="8939" y="45081"/>
                </a:lnTo>
                <a:lnTo>
                  <a:pt x="9599" y="45412"/>
                </a:lnTo>
                <a:lnTo>
                  <a:pt x="10260" y="45703"/>
                </a:lnTo>
                <a:lnTo>
                  <a:pt x="10940" y="45975"/>
                </a:lnTo>
                <a:lnTo>
                  <a:pt x="11620" y="46228"/>
                </a:lnTo>
                <a:lnTo>
                  <a:pt x="12339" y="46441"/>
                </a:lnTo>
                <a:lnTo>
                  <a:pt x="13058" y="46636"/>
                </a:lnTo>
                <a:lnTo>
                  <a:pt x="13777" y="46791"/>
                </a:lnTo>
                <a:lnTo>
                  <a:pt x="14515" y="46908"/>
                </a:lnTo>
                <a:lnTo>
                  <a:pt x="15273" y="47005"/>
                </a:lnTo>
                <a:lnTo>
                  <a:pt x="15429" y="47841"/>
                </a:lnTo>
                <a:lnTo>
                  <a:pt x="15604" y="48676"/>
                </a:lnTo>
                <a:lnTo>
                  <a:pt x="15837" y="49492"/>
                </a:lnTo>
                <a:lnTo>
                  <a:pt x="16089" y="50289"/>
                </a:lnTo>
                <a:lnTo>
                  <a:pt x="16400" y="51066"/>
                </a:lnTo>
                <a:lnTo>
                  <a:pt x="16711" y="51843"/>
                </a:lnTo>
                <a:lnTo>
                  <a:pt x="17080" y="52601"/>
                </a:lnTo>
                <a:lnTo>
                  <a:pt x="17469" y="53320"/>
                </a:lnTo>
                <a:lnTo>
                  <a:pt x="17896" y="54039"/>
                </a:lnTo>
                <a:lnTo>
                  <a:pt x="18343" y="54719"/>
                </a:lnTo>
                <a:lnTo>
                  <a:pt x="18829" y="55399"/>
                </a:lnTo>
                <a:lnTo>
                  <a:pt x="19334" y="56041"/>
                </a:lnTo>
                <a:lnTo>
                  <a:pt x="19878" y="56662"/>
                </a:lnTo>
                <a:lnTo>
                  <a:pt x="20442" y="57265"/>
                </a:lnTo>
                <a:lnTo>
                  <a:pt x="21025" y="57848"/>
                </a:lnTo>
                <a:lnTo>
                  <a:pt x="21627" y="58392"/>
                </a:lnTo>
                <a:lnTo>
                  <a:pt x="22269" y="58917"/>
                </a:lnTo>
                <a:lnTo>
                  <a:pt x="22929" y="59422"/>
                </a:lnTo>
                <a:lnTo>
                  <a:pt x="23609" y="59888"/>
                </a:lnTo>
                <a:lnTo>
                  <a:pt x="24309" y="60335"/>
                </a:lnTo>
                <a:lnTo>
                  <a:pt x="25028" y="60743"/>
                </a:lnTo>
                <a:lnTo>
                  <a:pt x="25766" y="61112"/>
                </a:lnTo>
                <a:lnTo>
                  <a:pt x="26524" y="61462"/>
                </a:lnTo>
                <a:lnTo>
                  <a:pt x="27301" y="61773"/>
                </a:lnTo>
                <a:lnTo>
                  <a:pt x="28098" y="62064"/>
                </a:lnTo>
                <a:lnTo>
                  <a:pt x="28895" y="62298"/>
                </a:lnTo>
                <a:lnTo>
                  <a:pt x="29730" y="62511"/>
                </a:lnTo>
                <a:lnTo>
                  <a:pt x="30566" y="62686"/>
                </a:lnTo>
                <a:lnTo>
                  <a:pt x="31401" y="62822"/>
                </a:lnTo>
                <a:lnTo>
                  <a:pt x="32276" y="62919"/>
                </a:lnTo>
                <a:lnTo>
                  <a:pt x="33150" y="62978"/>
                </a:lnTo>
                <a:lnTo>
                  <a:pt x="34025" y="62997"/>
                </a:lnTo>
                <a:lnTo>
                  <a:pt x="34646" y="62997"/>
                </a:lnTo>
                <a:lnTo>
                  <a:pt x="35249" y="62958"/>
                </a:lnTo>
                <a:lnTo>
                  <a:pt x="35871" y="62919"/>
                </a:lnTo>
                <a:lnTo>
                  <a:pt x="36454" y="62842"/>
                </a:lnTo>
                <a:lnTo>
                  <a:pt x="37056" y="62764"/>
                </a:lnTo>
                <a:lnTo>
                  <a:pt x="37639" y="62647"/>
                </a:lnTo>
                <a:lnTo>
                  <a:pt x="38222" y="62531"/>
                </a:lnTo>
                <a:lnTo>
                  <a:pt x="38805" y="62395"/>
                </a:lnTo>
                <a:lnTo>
                  <a:pt x="39368" y="62239"/>
                </a:lnTo>
                <a:lnTo>
                  <a:pt x="39932" y="62064"/>
                </a:lnTo>
                <a:lnTo>
                  <a:pt x="40495" y="61870"/>
                </a:lnTo>
                <a:lnTo>
                  <a:pt x="41039" y="61656"/>
                </a:lnTo>
                <a:lnTo>
                  <a:pt x="41584" y="61443"/>
                </a:lnTo>
                <a:lnTo>
                  <a:pt x="42108" y="61209"/>
                </a:lnTo>
                <a:lnTo>
                  <a:pt x="42633" y="60937"/>
                </a:lnTo>
                <a:lnTo>
                  <a:pt x="43138" y="60665"/>
                </a:lnTo>
                <a:lnTo>
                  <a:pt x="43643" y="60393"/>
                </a:lnTo>
                <a:lnTo>
                  <a:pt x="44129" y="60082"/>
                </a:lnTo>
                <a:lnTo>
                  <a:pt x="44615" y="59771"/>
                </a:lnTo>
                <a:lnTo>
                  <a:pt x="45081" y="59441"/>
                </a:lnTo>
                <a:lnTo>
                  <a:pt x="45548" y="59111"/>
                </a:lnTo>
                <a:lnTo>
                  <a:pt x="45994" y="58742"/>
                </a:lnTo>
                <a:lnTo>
                  <a:pt x="46441" y="58372"/>
                </a:lnTo>
                <a:lnTo>
                  <a:pt x="46869" y="58003"/>
                </a:lnTo>
                <a:lnTo>
                  <a:pt x="47296" y="57595"/>
                </a:lnTo>
                <a:lnTo>
                  <a:pt x="47685" y="57187"/>
                </a:lnTo>
                <a:lnTo>
                  <a:pt x="48093" y="56779"/>
                </a:lnTo>
                <a:lnTo>
                  <a:pt x="48462" y="56352"/>
                </a:lnTo>
                <a:lnTo>
                  <a:pt x="48832" y="55905"/>
                </a:lnTo>
                <a:lnTo>
                  <a:pt x="49181" y="55438"/>
                </a:lnTo>
                <a:lnTo>
                  <a:pt x="49531" y="54991"/>
                </a:lnTo>
                <a:lnTo>
                  <a:pt x="49842" y="54506"/>
                </a:lnTo>
                <a:lnTo>
                  <a:pt x="50289" y="54914"/>
                </a:lnTo>
                <a:lnTo>
                  <a:pt x="50716" y="55322"/>
                </a:lnTo>
                <a:lnTo>
                  <a:pt x="51163" y="55710"/>
                </a:lnTo>
                <a:lnTo>
                  <a:pt x="51630" y="56080"/>
                </a:lnTo>
                <a:lnTo>
                  <a:pt x="52096" y="56449"/>
                </a:lnTo>
                <a:lnTo>
                  <a:pt x="52582" y="56818"/>
                </a:lnTo>
                <a:lnTo>
                  <a:pt x="53068" y="57168"/>
                </a:lnTo>
                <a:lnTo>
                  <a:pt x="53553" y="57498"/>
                </a:lnTo>
                <a:lnTo>
                  <a:pt x="54059" y="57828"/>
                </a:lnTo>
                <a:lnTo>
                  <a:pt x="54564" y="58139"/>
                </a:lnTo>
                <a:lnTo>
                  <a:pt x="55088" y="58431"/>
                </a:lnTo>
                <a:lnTo>
                  <a:pt x="55613" y="58722"/>
                </a:lnTo>
                <a:lnTo>
                  <a:pt x="56138" y="58994"/>
                </a:lnTo>
                <a:lnTo>
                  <a:pt x="56682" y="59266"/>
                </a:lnTo>
                <a:lnTo>
                  <a:pt x="57226" y="59519"/>
                </a:lnTo>
                <a:lnTo>
                  <a:pt x="57789" y="59752"/>
                </a:lnTo>
                <a:lnTo>
                  <a:pt x="58353" y="59985"/>
                </a:lnTo>
                <a:lnTo>
                  <a:pt x="58916" y="60180"/>
                </a:lnTo>
                <a:lnTo>
                  <a:pt x="59499" y="60393"/>
                </a:lnTo>
                <a:lnTo>
                  <a:pt x="60082" y="60568"/>
                </a:lnTo>
                <a:lnTo>
                  <a:pt x="60665" y="60743"/>
                </a:lnTo>
                <a:lnTo>
                  <a:pt x="61248" y="60899"/>
                </a:lnTo>
                <a:lnTo>
                  <a:pt x="61851" y="61054"/>
                </a:lnTo>
                <a:lnTo>
                  <a:pt x="62453" y="61171"/>
                </a:lnTo>
                <a:lnTo>
                  <a:pt x="63055" y="61287"/>
                </a:lnTo>
                <a:lnTo>
                  <a:pt x="63677" y="61384"/>
                </a:lnTo>
                <a:lnTo>
                  <a:pt x="64299" y="61481"/>
                </a:lnTo>
                <a:lnTo>
                  <a:pt x="64921" y="61540"/>
                </a:lnTo>
                <a:lnTo>
                  <a:pt x="65543" y="61598"/>
                </a:lnTo>
                <a:lnTo>
                  <a:pt x="66184" y="61637"/>
                </a:lnTo>
                <a:lnTo>
                  <a:pt x="66825" y="61656"/>
                </a:lnTo>
                <a:lnTo>
                  <a:pt x="67466" y="61676"/>
                </a:lnTo>
                <a:lnTo>
                  <a:pt x="68108" y="61656"/>
                </a:lnTo>
                <a:lnTo>
                  <a:pt x="68768" y="61637"/>
                </a:lnTo>
                <a:lnTo>
                  <a:pt x="69410" y="61598"/>
                </a:lnTo>
                <a:lnTo>
                  <a:pt x="70051" y="61540"/>
                </a:lnTo>
                <a:lnTo>
                  <a:pt x="70692" y="61462"/>
                </a:lnTo>
                <a:lnTo>
                  <a:pt x="71333" y="61384"/>
                </a:lnTo>
                <a:lnTo>
                  <a:pt x="71955" y="61268"/>
                </a:lnTo>
                <a:lnTo>
                  <a:pt x="72577" y="61151"/>
                </a:lnTo>
                <a:lnTo>
                  <a:pt x="73199" y="61015"/>
                </a:lnTo>
                <a:lnTo>
                  <a:pt x="73801" y="60860"/>
                </a:lnTo>
                <a:lnTo>
                  <a:pt x="74423" y="60704"/>
                </a:lnTo>
                <a:lnTo>
                  <a:pt x="75006" y="60529"/>
                </a:lnTo>
                <a:lnTo>
                  <a:pt x="75608" y="60335"/>
                </a:lnTo>
                <a:lnTo>
                  <a:pt x="76191" y="60121"/>
                </a:lnTo>
                <a:lnTo>
                  <a:pt x="76774" y="59888"/>
                </a:lnTo>
                <a:lnTo>
                  <a:pt x="77338" y="59655"/>
                </a:lnTo>
                <a:lnTo>
                  <a:pt x="77921" y="59402"/>
                </a:lnTo>
                <a:lnTo>
                  <a:pt x="78465" y="59150"/>
                </a:lnTo>
                <a:lnTo>
                  <a:pt x="79028" y="58878"/>
                </a:lnTo>
                <a:lnTo>
                  <a:pt x="79572" y="58586"/>
                </a:lnTo>
                <a:lnTo>
                  <a:pt x="80097" y="58275"/>
                </a:lnTo>
                <a:lnTo>
                  <a:pt x="80622" y="57964"/>
                </a:lnTo>
                <a:lnTo>
                  <a:pt x="81146" y="57634"/>
                </a:lnTo>
                <a:lnTo>
                  <a:pt x="81651" y="57304"/>
                </a:lnTo>
                <a:lnTo>
                  <a:pt x="82157" y="56954"/>
                </a:lnTo>
                <a:lnTo>
                  <a:pt x="82642" y="56585"/>
                </a:lnTo>
                <a:lnTo>
                  <a:pt x="83128" y="56216"/>
                </a:lnTo>
                <a:lnTo>
                  <a:pt x="83614" y="55827"/>
                </a:lnTo>
                <a:lnTo>
                  <a:pt x="84061" y="55438"/>
                </a:lnTo>
                <a:lnTo>
                  <a:pt x="84527" y="55030"/>
                </a:lnTo>
                <a:lnTo>
                  <a:pt x="84974" y="54603"/>
                </a:lnTo>
                <a:lnTo>
                  <a:pt x="85402" y="54175"/>
                </a:lnTo>
                <a:lnTo>
                  <a:pt x="86276" y="54467"/>
                </a:lnTo>
                <a:lnTo>
                  <a:pt x="87151" y="54700"/>
                </a:lnTo>
                <a:lnTo>
                  <a:pt x="88044" y="54914"/>
                </a:lnTo>
                <a:lnTo>
                  <a:pt x="88958" y="55088"/>
                </a:lnTo>
                <a:lnTo>
                  <a:pt x="89871" y="55244"/>
                </a:lnTo>
                <a:lnTo>
                  <a:pt x="90804" y="55341"/>
                </a:lnTo>
                <a:lnTo>
                  <a:pt x="91756" y="55399"/>
                </a:lnTo>
                <a:lnTo>
                  <a:pt x="92708" y="55419"/>
                </a:lnTo>
                <a:lnTo>
                  <a:pt x="93252" y="55419"/>
                </a:lnTo>
                <a:lnTo>
                  <a:pt x="93796" y="55399"/>
                </a:lnTo>
                <a:lnTo>
                  <a:pt x="94321" y="55361"/>
                </a:lnTo>
                <a:lnTo>
                  <a:pt x="94865" y="55322"/>
                </a:lnTo>
                <a:lnTo>
                  <a:pt x="95390" y="55263"/>
                </a:lnTo>
                <a:lnTo>
                  <a:pt x="95914" y="55186"/>
                </a:lnTo>
                <a:lnTo>
                  <a:pt x="96439" y="55108"/>
                </a:lnTo>
                <a:lnTo>
                  <a:pt x="96963" y="55011"/>
                </a:lnTo>
                <a:lnTo>
                  <a:pt x="97469" y="54894"/>
                </a:lnTo>
                <a:lnTo>
                  <a:pt x="97974" y="54778"/>
                </a:lnTo>
                <a:lnTo>
                  <a:pt x="98479" y="54661"/>
                </a:lnTo>
                <a:lnTo>
                  <a:pt x="98984" y="54506"/>
                </a:lnTo>
                <a:lnTo>
                  <a:pt x="99470" y="54350"/>
                </a:lnTo>
                <a:lnTo>
                  <a:pt x="99975" y="54195"/>
                </a:lnTo>
                <a:lnTo>
                  <a:pt x="100461" y="54020"/>
                </a:lnTo>
                <a:lnTo>
                  <a:pt x="100928" y="53825"/>
                </a:lnTo>
                <a:lnTo>
                  <a:pt x="101413" y="53631"/>
                </a:lnTo>
                <a:lnTo>
                  <a:pt x="101880" y="53437"/>
                </a:lnTo>
                <a:lnTo>
                  <a:pt x="102346" y="53204"/>
                </a:lnTo>
                <a:lnTo>
                  <a:pt x="102793" y="52990"/>
                </a:lnTo>
                <a:lnTo>
                  <a:pt x="103240" y="52737"/>
                </a:lnTo>
                <a:lnTo>
                  <a:pt x="103687" y="52504"/>
                </a:lnTo>
                <a:lnTo>
                  <a:pt x="104134" y="52232"/>
                </a:lnTo>
                <a:lnTo>
                  <a:pt x="104561" y="51960"/>
                </a:lnTo>
                <a:lnTo>
                  <a:pt x="105397" y="51396"/>
                </a:lnTo>
                <a:lnTo>
                  <a:pt x="106213" y="50794"/>
                </a:lnTo>
                <a:lnTo>
                  <a:pt x="107010" y="50172"/>
                </a:lnTo>
                <a:lnTo>
                  <a:pt x="107767" y="49492"/>
                </a:lnTo>
                <a:lnTo>
                  <a:pt x="108486" y="48793"/>
                </a:lnTo>
                <a:lnTo>
                  <a:pt x="109186" y="48054"/>
                </a:lnTo>
                <a:lnTo>
                  <a:pt x="109827" y="47277"/>
                </a:lnTo>
                <a:lnTo>
                  <a:pt x="110468" y="46480"/>
                </a:lnTo>
                <a:lnTo>
                  <a:pt x="111051" y="45645"/>
                </a:lnTo>
                <a:lnTo>
                  <a:pt x="111323" y="45237"/>
                </a:lnTo>
                <a:lnTo>
                  <a:pt x="111595" y="44790"/>
                </a:lnTo>
                <a:lnTo>
                  <a:pt x="111848" y="44362"/>
                </a:lnTo>
                <a:lnTo>
                  <a:pt x="112101" y="43915"/>
                </a:lnTo>
                <a:lnTo>
                  <a:pt x="112334" y="43468"/>
                </a:lnTo>
                <a:lnTo>
                  <a:pt x="112567" y="43002"/>
                </a:lnTo>
                <a:lnTo>
                  <a:pt x="112800" y="42555"/>
                </a:lnTo>
                <a:lnTo>
                  <a:pt x="112995" y="42089"/>
                </a:lnTo>
                <a:lnTo>
                  <a:pt x="113208" y="41603"/>
                </a:lnTo>
                <a:lnTo>
                  <a:pt x="113383" y="41137"/>
                </a:lnTo>
                <a:lnTo>
                  <a:pt x="113558" y="40651"/>
                </a:lnTo>
                <a:lnTo>
                  <a:pt x="113733" y="40146"/>
                </a:lnTo>
                <a:lnTo>
                  <a:pt x="113888" y="39660"/>
                </a:lnTo>
                <a:lnTo>
                  <a:pt x="114024" y="39155"/>
                </a:lnTo>
                <a:lnTo>
                  <a:pt x="114160" y="38649"/>
                </a:lnTo>
                <a:lnTo>
                  <a:pt x="114277" y="38144"/>
                </a:lnTo>
                <a:lnTo>
                  <a:pt x="114394" y="37639"/>
                </a:lnTo>
                <a:lnTo>
                  <a:pt x="114491" y="37114"/>
                </a:lnTo>
                <a:lnTo>
                  <a:pt x="114568" y="36590"/>
                </a:lnTo>
                <a:lnTo>
                  <a:pt x="114646" y="36065"/>
                </a:lnTo>
                <a:lnTo>
                  <a:pt x="114704" y="35540"/>
                </a:lnTo>
                <a:lnTo>
                  <a:pt x="114743" y="34996"/>
                </a:lnTo>
                <a:lnTo>
                  <a:pt x="114704" y="34472"/>
                </a:lnTo>
                <a:lnTo>
                  <a:pt x="114646" y="33947"/>
                </a:lnTo>
                <a:lnTo>
                  <a:pt x="114568" y="33422"/>
                </a:lnTo>
                <a:lnTo>
                  <a:pt x="114491" y="32898"/>
                </a:lnTo>
                <a:lnTo>
                  <a:pt x="114394" y="32373"/>
                </a:lnTo>
                <a:lnTo>
                  <a:pt x="114277" y="31868"/>
                </a:lnTo>
                <a:lnTo>
                  <a:pt x="114160" y="31363"/>
                </a:lnTo>
                <a:lnTo>
                  <a:pt x="114024" y="30857"/>
                </a:lnTo>
                <a:lnTo>
                  <a:pt x="113888" y="30352"/>
                </a:lnTo>
                <a:lnTo>
                  <a:pt x="113733" y="29847"/>
                </a:lnTo>
                <a:lnTo>
                  <a:pt x="113558" y="29361"/>
                </a:lnTo>
                <a:lnTo>
                  <a:pt x="113383" y="28875"/>
                </a:lnTo>
                <a:lnTo>
                  <a:pt x="113208" y="28409"/>
                </a:lnTo>
                <a:lnTo>
                  <a:pt x="112995" y="27923"/>
                </a:lnTo>
                <a:lnTo>
                  <a:pt x="112800" y="27457"/>
                </a:lnTo>
                <a:lnTo>
                  <a:pt x="112567" y="26990"/>
                </a:lnTo>
                <a:lnTo>
                  <a:pt x="112334" y="26544"/>
                </a:lnTo>
                <a:lnTo>
                  <a:pt x="112101" y="26097"/>
                </a:lnTo>
                <a:lnTo>
                  <a:pt x="111848" y="25650"/>
                </a:lnTo>
                <a:lnTo>
                  <a:pt x="111595" y="25203"/>
                </a:lnTo>
                <a:lnTo>
                  <a:pt x="111323" y="24775"/>
                </a:lnTo>
                <a:lnTo>
                  <a:pt x="111051" y="24348"/>
                </a:lnTo>
                <a:lnTo>
                  <a:pt x="110468" y="23532"/>
                </a:lnTo>
                <a:lnTo>
                  <a:pt x="109827" y="22735"/>
                </a:lnTo>
                <a:lnTo>
                  <a:pt x="109186" y="21958"/>
                </a:lnTo>
                <a:lnTo>
                  <a:pt x="108486" y="21219"/>
                </a:lnTo>
                <a:lnTo>
                  <a:pt x="107767" y="20520"/>
                </a:lnTo>
                <a:lnTo>
                  <a:pt x="107010" y="19840"/>
                </a:lnTo>
                <a:lnTo>
                  <a:pt x="106213" y="19198"/>
                </a:lnTo>
                <a:lnTo>
                  <a:pt x="105397" y="18596"/>
                </a:lnTo>
                <a:lnTo>
                  <a:pt x="104561" y="18032"/>
                </a:lnTo>
                <a:lnTo>
                  <a:pt x="104134" y="17780"/>
                </a:lnTo>
                <a:lnTo>
                  <a:pt x="103687" y="17508"/>
                </a:lnTo>
                <a:lnTo>
                  <a:pt x="103240" y="17275"/>
                </a:lnTo>
                <a:lnTo>
                  <a:pt x="102793" y="17022"/>
                </a:lnTo>
                <a:lnTo>
                  <a:pt x="102346" y="16808"/>
                </a:lnTo>
                <a:lnTo>
                  <a:pt x="101880" y="16575"/>
                </a:lnTo>
                <a:lnTo>
                  <a:pt x="101413" y="16381"/>
                </a:lnTo>
                <a:lnTo>
                  <a:pt x="100928" y="16167"/>
                </a:lnTo>
                <a:lnTo>
                  <a:pt x="100461" y="15992"/>
                </a:lnTo>
                <a:lnTo>
                  <a:pt x="99975" y="15817"/>
                </a:lnTo>
                <a:lnTo>
                  <a:pt x="99470" y="15642"/>
                </a:lnTo>
                <a:lnTo>
                  <a:pt x="98984" y="15506"/>
                </a:lnTo>
                <a:lnTo>
                  <a:pt x="98479" y="15351"/>
                </a:lnTo>
                <a:lnTo>
                  <a:pt x="97974" y="15234"/>
                </a:lnTo>
                <a:lnTo>
                  <a:pt x="97469" y="15098"/>
                </a:lnTo>
                <a:lnTo>
                  <a:pt x="96963" y="15001"/>
                </a:lnTo>
                <a:lnTo>
                  <a:pt x="96439" y="14904"/>
                </a:lnTo>
                <a:lnTo>
                  <a:pt x="95914" y="14826"/>
                </a:lnTo>
                <a:lnTo>
                  <a:pt x="95390" y="14749"/>
                </a:lnTo>
                <a:lnTo>
                  <a:pt x="94865" y="14690"/>
                </a:lnTo>
                <a:lnTo>
                  <a:pt x="94321" y="14651"/>
                </a:lnTo>
                <a:lnTo>
                  <a:pt x="93796" y="14613"/>
                </a:lnTo>
                <a:lnTo>
                  <a:pt x="93252" y="14593"/>
                </a:lnTo>
                <a:lnTo>
                  <a:pt x="92708" y="14593"/>
                </a:lnTo>
                <a:lnTo>
                  <a:pt x="91834" y="14613"/>
                </a:lnTo>
                <a:lnTo>
                  <a:pt x="90959" y="14651"/>
                </a:lnTo>
                <a:lnTo>
                  <a:pt x="90104" y="14749"/>
                </a:lnTo>
                <a:lnTo>
                  <a:pt x="89269" y="14865"/>
                </a:lnTo>
                <a:lnTo>
                  <a:pt x="88977" y="14263"/>
                </a:lnTo>
                <a:lnTo>
                  <a:pt x="88666" y="13660"/>
                </a:lnTo>
                <a:lnTo>
                  <a:pt x="88336" y="13077"/>
                </a:lnTo>
                <a:lnTo>
                  <a:pt x="87967" y="12514"/>
                </a:lnTo>
                <a:lnTo>
                  <a:pt x="87597" y="11950"/>
                </a:lnTo>
                <a:lnTo>
                  <a:pt x="87209" y="11406"/>
                </a:lnTo>
                <a:lnTo>
                  <a:pt x="86801" y="10882"/>
                </a:lnTo>
                <a:lnTo>
                  <a:pt x="86373" y="10376"/>
                </a:lnTo>
                <a:lnTo>
                  <a:pt x="85926" y="9871"/>
                </a:lnTo>
                <a:lnTo>
                  <a:pt x="85479" y="9405"/>
                </a:lnTo>
                <a:lnTo>
                  <a:pt x="84994" y="8939"/>
                </a:lnTo>
                <a:lnTo>
                  <a:pt x="84508" y="8492"/>
                </a:lnTo>
                <a:lnTo>
                  <a:pt x="84003" y="8064"/>
                </a:lnTo>
                <a:lnTo>
                  <a:pt x="83478" y="7637"/>
                </a:lnTo>
                <a:lnTo>
                  <a:pt x="82934" y="7248"/>
                </a:lnTo>
                <a:lnTo>
                  <a:pt x="82390" y="6879"/>
                </a:lnTo>
                <a:lnTo>
                  <a:pt x="81807" y="6510"/>
                </a:lnTo>
                <a:lnTo>
                  <a:pt x="81243" y="6179"/>
                </a:lnTo>
                <a:lnTo>
                  <a:pt x="80641" y="5868"/>
                </a:lnTo>
                <a:lnTo>
                  <a:pt x="80039" y="5577"/>
                </a:lnTo>
                <a:lnTo>
                  <a:pt x="79417" y="5305"/>
                </a:lnTo>
                <a:lnTo>
                  <a:pt x="78795" y="5033"/>
                </a:lnTo>
                <a:lnTo>
                  <a:pt x="78154" y="4819"/>
                </a:lnTo>
                <a:lnTo>
                  <a:pt x="77512" y="4605"/>
                </a:lnTo>
                <a:lnTo>
                  <a:pt x="76852" y="4411"/>
                </a:lnTo>
                <a:lnTo>
                  <a:pt x="76191" y="4256"/>
                </a:lnTo>
                <a:lnTo>
                  <a:pt x="75511" y="4119"/>
                </a:lnTo>
                <a:lnTo>
                  <a:pt x="74831" y="4003"/>
                </a:lnTo>
                <a:lnTo>
                  <a:pt x="74131" y="3906"/>
                </a:lnTo>
                <a:lnTo>
                  <a:pt x="73432" y="3847"/>
                </a:lnTo>
                <a:lnTo>
                  <a:pt x="72713" y="3809"/>
                </a:lnTo>
                <a:lnTo>
                  <a:pt x="72013" y="3789"/>
                </a:lnTo>
                <a:lnTo>
                  <a:pt x="71197" y="3809"/>
                </a:lnTo>
                <a:lnTo>
                  <a:pt x="70381" y="3867"/>
                </a:lnTo>
                <a:lnTo>
                  <a:pt x="69584" y="3945"/>
                </a:lnTo>
                <a:lnTo>
                  <a:pt x="68807" y="4061"/>
                </a:lnTo>
                <a:lnTo>
                  <a:pt x="68030" y="4217"/>
                </a:lnTo>
                <a:lnTo>
                  <a:pt x="67253" y="4392"/>
                </a:lnTo>
                <a:lnTo>
                  <a:pt x="66514" y="4605"/>
                </a:lnTo>
                <a:lnTo>
                  <a:pt x="65776" y="4838"/>
                </a:lnTo>
                <a:lnTo>
                  <a:pt x="65037" y="5111"/>
                </a:lnTo>
                <a:lnTo>
                  <a:pt x="64338" y="5402"/>
                </a:lnTo>
                <a:lnTo>
                  <a:pt x="63638" y="5732"/>
                </a:lnTo>
                <a:lnTo>
                  <a:pt x="62958" y="6082"/>
                </a:lnTo>
                <a:lnTo>
                  <a:pt x="62298" y="6471"/>
                </a:lnTo>
                <a:lnTo>
                  <a:pt x="61637" y="6879"/>
                </a:lnTo>
                <a:lnTo>
                  <a:pt x="61015" y="7306"/>
                </a:lnTo>
                <a:lnTo>
                  <a:pt x="60393" y="7753"/>
                </a:lnTo>
                <a:lnTo>
                  <a:pt x="59966" y="7306"/>
                </a:lnTo>
                <a:lnTo>
                  <a:pt x="59519" y="6879"/>
                </a:lnTo>
                <a:lnTo>
                  <a:pt x="59072" y="6451"/>
                </a:lnTo>
                <a:lnTo>
                  <a:pt x="58586" y="6043"/>
                </a:lnTo>
                <a:lnTo>
                  <a:pt x="58120" y="5655"/>
                </a:lnTo>
                <a:lnTo>
                  <a:pt x="57634" y="5266"/>
                </a:lnTo>
                <a:lnTo>
                  <a:pt x="57129" y="4897"/>
                </a:lnTo>
                <a:lnTo>
                  <a:pt x="56624" y="4528"/>
                </a:lnTo>
                <a:lnTo>
                  <a:pt x="56118" y="4178"/>
                </a:lnTo>
                <a:lnTo>
                  <a:pt x="55594" y="3847"/>
                </a:lnTo>
                <a:lnTo>
                  <a:pt x="55050" y="3517"/>
                </a:lnTo>
                <a:lnTo>
                  <a:pt x="54506" y="3206"/>
                </a:lnTo>
                <a:lnTo>
                  <a:pt x="53961" y="2895"/>
                </a:lnTo>
                <a:lnTo>
                  <a:pt x="53398" y="2623"/>
                </a:lnTo>
                <a:lnTo>
                  <a:pt x="52834" y="2351"/>
                </a:lnTo>
                <a:lnTo>
                  <a:pt x="52271" y="2079"/>
                </a:lnTo>
                <a:lnTo>
                  <a:pt x="51688" y="1846"/>
                </a:lnTo>
                <a:lnTo>
                  <a:pt x="51105" y="1613"/>
                </a:lnTo>
                <a:lnTo>
                  <a:pt x="50503" y="1399"/>
                </a:lnTo>
                <a:lnTo>
                  <a:pt x="49900" y="1205"/>
                </a:lnTo>
                <a:lnTo>
                  <a:pt x="49298" y="1010"/>
                </a:lnTo>
                <a:lnTo>
                  <a:pt x="48676" y="836"/>
                </a:lnTo>
                <a:lnTo>
                  <a:pt x="48054" y="680"/>
                </a:lnTo>
                <a:lnTo>
                  <a:pt x="47432" y="544"/>
                </a:lnTo>
                <a:lnTo>
                  <a:pt x="46791" y="427"/>
                </a:lnTo>
                <a:lnTo>
                  <a:pt x="46150" y="311"/>
                </a:lnTo>
                <a:lnTo>
                  <a:pt x="45509" y="214"/>
                </a:lnTo>
                <a:lnTo>
                  <a:pt x="44848" y="136"/>
                </a:lnTo>
                <a:lnTo>
                  <a:pt x="44207" y="78"/>
                </a:lnTo>
                <a:lnTo>
                  <a:pt x="43546" y="39"/>
                </a:lnTo>
                <a:lnTo>
                  <a:pt x="42885" y="19"/>
                </a:lnTo>
                <a:lnTo>
                  <a:pt x="42205" y="0"/>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52" name="Google Shape;952;p30"/>
          <p:cNvSpPr/>
          <p:nvPr/>
        </p:nvSpPr>
        <p:spPr>
          <a:xfrm>
            <a:off x="6684899" y="1338345"/>
            <a:ext cx="1425120" cy="782435"/>
          </a:xfrm>
          <a:custGeom>
            <a:avLst/>
            <a:gdLst/>
            <a:ahLst/>
            <a:cxnLst/>
            <a:rect l="l" t="t" r="r" b="b"/>
            <a:pathLst>
              <a:path w="114744" h="62998" extrusionOk="0">
                <a:moveTo>
                  <a:pt x="42205" y="0"/>
                </a:moveTo>
                <a:lnTo>
                  <a:pt x="41195" y="19"/>
                </a:lnTo>
                <a:lnTo>
                  <a:pt x="40204" y="78"/>
                </a:lnTo>
                <a:lnTo>
                  <a:pt x="39213" y="175"/>
                </a:lnTo>
                <a:lnTo>
                  <a:pt x="38222" y="311"/>
                </a:lnTo>
                <a:lnTo>
                  <a:pt x="37250" y="486"/>
                </a:lnTo>
                <a:lnTo>
                  <a:pt x="36298" y="700"/>
                </a:lnTo>
                <a:lnTo>
                  <a:pt x="35365" y="952"/>
                </a:lnTo>
                <a:lnTo>
                  <a:pt x="34433" y="1224"/>
                </a:lnTo>
                <a:lnTo>
                  <a:pt x="33519" y="1535"/>
                </a:lnTo>
                <a:lnTo>
                  <a:pt x="32626" y="1885"/>
                </a:lnTo>
                <a:lnTo>
                  <a:pt x="31751" y="2273"/>
                </a:lnTo>
                <a:lnTo>
                  <a:pt x="30896" y="2682"/>
                </a:lnTo>
                <a:lnTo>
                  <a:pt x="30061" y="3128"/>
                </a:lnTo>
                <a:lnTo>
                  <a:pt x="29225" y="3595"/>
                </a:lnTo>
                <a:lnTo>
                  <a:pt x="28428" y="4100"/>
                </a:lnTo>
                <a:lnTo>
                  <a:pt x="27651" y="4625"/>
                </a:lnTo>
                <a:lnTo>
                  <a:pt x="26893" y="5188"/>
                </a:lnTo>
                <a:lnTo>
                  <a:pt x="26155" y="5771"/>
                </a:lnTo>
                <a:lnTo>
                  <a:pt x="25436" y="6393"/>
                </a:lnTo>
                <a:lnTo>
                  <a:pt x="24736" y="7034"/>
                </a:lnTo>
                <a:lnTo>
                  <a:pt x="24076" y="7695"/>
                </a:lnTo>
                <a:lnTo>
                  <a:pt x="23434" y="8394"/>
                </a:lnTo>
                <a:lnTo>
                  <a:pt x="22813" y="9094"/>
                </a:lnTo>
                <a:lnTo>
                  <a:pt x="22230" y="9832"/>
                </a:lnTo>
                <a:lnTo>
                  <a:pt x="21666" y="10590"/>
                </a:lnTo>
                <a:lnTo>
                  <a:pt x="21122" y="11367"/>
                </a:lnTo>
                <a:lnTo>
                  <a:pt x="20617" y="12164"/>
                </a:lnTo>
                <a:lnTo>
                  <a:pt x="20131" y="13000"/>
                </a:lnTo>
                <a:lnTo>
                  <a:pt x="19684" y="13835"/>
                </a:lnTo>
                <a:lnTo>
                  <a:pt x="19276" y="14690"/>
                </a:lnTo>
                <a:lnTo>
                  <a:pt x="18887" y="15565"/>
                </a:lnTo>
                <a:lnTo>
                  <a:pt x="18538" y="16459"/>
                </a:lnTo>
                <a:lnTo>
                  <a:pt x="17760" y="16400"/>
                </a:lnTo>
                <a:lnTo>
                  <a:pt x="16964" y="16381"/>
                </a:lnTo>
                <a:lnTo>
                  <a:pt x="16148" y="16400"/>
                </a:lnTo>
                <a:lnTo>
                  <a:pt x="15332" y="16459"/>
                </a:lnTo>
                <a:lnTo>
                  <a:pt x="14535" y="16556"/>
                </a:lnTo>
                <a:lnTo>
                  <a:pt x="13738" y="16692"/>
                </a:lnTo>
                <a:lnTo>
                  <a:pt x="12961" y="16847"/>
                </a:lnTo>
                <a:lnTo>
                  <a:pt x="12184" y="17061"/>
                </a:lnTo>
                <a:lnTo>
                  <a:pt x="11445" y="17294"/>
                </a:lnTo>
                <a:lnTo>
                  <a:pt x="10707" y="17566"/>
                </a:lnTo>
                <a:lnTo>
                  <a:pt x="9988" y="17877"/>
                </a:lnTo>
                <a:lnTo>
                  <a:pt x="9288" y="18207"/>
                </a:lnTo>
                <a:lnTo>
                  <a:pt x="8608" y="18577"/>
                </a:lnTo>
                <a:lnTo>
                  <a:pt x="7948" y="18965"/>
                </a:lnTo>
                <a:lnTo>
                  <a:pt x="7287" y="19393"/>
                </a:lnTo>
                <a:lnTo>
                  <a:pt x="6665" y="19840"/>
                </a:lnTo>
                <a:lnTo>
                  <a:pt x="6063" y="20325"/>
                </a:lnTo>
                <a:lnTo>
                  <a:pt x="5480" y="20831"/>
                </a:lnTo>
                <a:lnTo>
                  <a:pt x="4936" y="21355"/>
                </a:lnTo>
                <a:lnTo>
                  <a:pt x="4392" y="21899"/>
                </a:lnTo>
                <a:lnTo>
                  <a:pt x="3886" y="22482"/>
                </a:lnTo>
                <a:lnTo>
                  <a:pt x="3420" y="23085"/>
                </a:lnTo>
                <a:lnTo>
                  <a:pt x="2954" y="23707"/>
                </a:lnTo>
                <a:lnTo>
                  <a:pt x="2526" y="24348"/>
                </a:lnTo>
                <a:lnTo>
                  <a:pt x="2137" y="25008"/>
                </a:lnTo>
                <a:lnTo>
                  <a:pt x="1768" y="25689"/>
                </a:lnTo>
                <a:lnTo>
                  <a:pt x="1438" y="26388"/>
                </a:lnTo>
                <a:lnTo>
                  <a:pt x="1127" y="27107"/>
                </a:lnTo>
                <a:lnTo>
                  <a:pt x="855" y="27845"/>
                </a:lnTo>
                <a:lnTo>
                  <a:pt x="602" y="28584"/>
                </a:lnTo>
                <a:lnTo>
                  <a:pt x="408" y="29361"/>
                </a:lnTo>
                <a:lnTo>
                  <a:pt x="233" y="30138"/>
                </a:lnTo>
                <a:lnTo>
                  <a:pt x="97" y="30916"/>
                </a:lnTo>
                <a:lnTo>
                  <a:pt x="0" y="31732"/>
                </a:lnTo>
                <a:lnTo>
                  <a:pt x="97" y="32470"/>
                </a:lnTo>
                <a:lnTo>
                  <a:pt x="214" y="33209"/>
                </a:lnTo>
                <a:lnTo>
                  <a:pt x="369" y="33947"/>
                </a:lnTo>
                <a:lnTo>
                  <a:pt x="544" y="34666"/>
                </a:lnTo>
                <a:lnTo>
                  <a:pt x="777" y="35365"/>
                </a:lnTo>
                <a:lnTo>
                  <a:pt x="1010" y="36065"/>
                </a:lnTo>
                <a:lnTo>
                  <a:pt x="1282" y="36745"/>
                </a:lnTo>
                <a:lnTo>
                  <a:pt x="1593" y="37406"/>
                </a:lnTo>
                <a:lnTo>
                  <a:pt x="1924" y="38047"/>
                </a:lnTo>
                <a:lnTo>
                  <a:pt x="2273" y="38688"/>
                </a:lnTo>
                <a:lnTo>
                  <a:pt x="2643" y="39291"/>
                </a:lnTo>
                <a:lnTo>
                  <a:pt x="3051" y="39893"/>
                </a:lnTo>
                <a:lnTo>
                  <a:pt x="3478" y="40476"/>
                </a:lnTo>
                <a:lnTo>
                  <a:pt x="3945" y="41020"/>
                </a:lnTo>
                <a:lnTo>
                  <a:pt x="4411" y="41564"/>
                </a:lnTo>
                <a:lnTo>
                  <a:pt x="4916" y="42089"/>
                </a:lnTo>
                <a:lnTo>
                  <a:pt x="5421" y="42575"/>
                </a:lnTo>
                <a:lnTo>
                  <a:pt x="5965" y="43060"/>
                </a:lnTo>
                <a:lnTo>
                  <a:pt x="6529" y="43507"/>
                </a:lnTo>
                <a:lnTo>
                  <a:pt x="7112" y="43935"/>
                </a:lnTo>
                <a:lnTo>
                  <a:pt x="7695" y="44343"/>
                </a:lnTo>
                <a:lnTo>
                  <a:pt x="8317" y="44731"/>
                </a:lnTo>
                <a:lnTo>
                  <a:pt x="8939" y="45081"/>
                </a:lnTo>
                <a:lnTo>
                  <a:pt x="9599" y="45412"/>
                </a:lnTo>
                <a:lnTo>
                  <a:pt x="10260" y="45703"/>
                </a:lnTo>
                <a:lnTo>
                  <a:pt x="10940" y="45975"/>
                </a:lnTo>
                <a:lnTo>
                  <a:pt x="11620" y="46228"/>
                </a:lnTo>
                <a:lnTo>
                  <a:pt x="12339" y="46441"/>
                </a:lnTo>
                <a:lnTo>
                  <a:pt x="13058" y="46636"/>
                </a:lnTo>
                <a:lnTo>
                  <a:pt x="13777" y="46791"/>
                </a:lnTo>
                <a:lnTo>
                  <a:pt x="14515" y="46908"/>
                </a:lnTo>
                <a:lnTo>
                  <a:pt x="15273" y="47005"/>
                </a:lnTo>
                <a:lnTo>
                  <a:pt x="15429" y="47841"/>
                </a:lnTo>
                <a:lnTo>
                  <a:pt x="15604" y="48676"/>
                </a:lnTo>
                <a:lnTo>
                  <a:pt x="15837" y="49492"/>
                </a:lnTo>
                <a:lnTo>
                  <a:pt x="16089" y="50289"/>
                </a:lnTo>
                <a:lnTo>
                  <a:pt x="16400" y="51066"/>
                </a:lnTo>
                <a:lnTo>
                  <a:pt x="16711" y="51843"/>
                </a:lnTo>
                <a:lnTo>
                  <a:pt x="17080" y="52601"/>
                </a:lnTo>
                <a:lnTo>
                  <a:pt x="17469" y="53320"/>
                </a:lnTo>
                <a:lnTo>
                  <a:pt x="17896" y="54039"/>
                </a:lnTo>
                <a:lnTo>
                  <a:pt x="18343" y="54719"/>
                </a:lnTo>
                <a:lnTo>
                  <a:pt x="18829" y="55399"/>
                </a:lnTo>
                <a:lnTo>
                  <a:pt x="19334" y="56041"/>
                </a:lnTo>
                <a:lnTo>
                  <a:pt x="19878" y="56662"/>
                </a:lnTo>
                <a:lnTo>
                  <a:pt x="20442" y="57265"/>
                </a:lnTo>
                <a:lnTo>
                  <a:pt x="21025" y="57848"/>
                </a:lnTo>
                <a:lnTo>
                  <a:pt x="21627" y="58392"/>
                </a:lnTo>
                <a:lnTo>
                  <a:pt x="22269" y="58917"/>
                </a:lnTo>
                <a:lnTo>
                  <a:pt x="22929" y="59422"/>
                </a:lnTo>
                <a:lnTo>
                  <a:pt x="23609" y="59888"/>
                </a:lnTo>
                <a:lnTo>
                  <a:pt x="24309" y="60335"/>
                </a:lnTo>
                <a:lnTo>
                  <a:pt x="25028" y="60743"/>
                </a:lnTo>
                <a:lnTo>
                  <a:pt x="25766" y="61112"/>
                </a:lnTo>
                <a:lnTo>
                  <a:pt x="26524" y="61462"/>
                </a:lnTo>
                <a:lnTo>
                  <a:pt x="27301" y="61773"/>
                </a:lnTo>
                <a:lnTo>
                  <a:pt x="28098" y="62064"/>
                </a:lnTo>
                <a:lnTo>
                  <a:pt x="28895" y="62298"/>
                </a:lnTo>
                <a:lnTo>
                  <a:pt x="29730" y="62511"/>
                </a:lnTo>
                <a:lnTo>
                  <a:pt x="30566" y="62686"/>
                </a:lnTo>
                <a:lnTo>
                  <a:pt x="31401" y="62822"/>
                </a:lnTo>
                <a:lnTo>
                  <a:pt x="32276" y="62919"/>
                </a:lnTo>
                <a:lnTo>
                  <a:pt x="33150" y="62978"/>
                </a:lnTo>
                <a:lnTo>
                  <a:pt x="34025" y="62997"/>
                </a:lnTo>
                <a:lnTo>
                  <a:pt x="34646" y="62997"/>
                </a:lnTo>
                <a:lnTo>
                  <a:pt x="35249" y="62958"/>
                </a:lnTo>
                <a:lnTo>
                  <a:pt x="35871" y="62919"/>
                </a:lnTo>
                <a:lnTo>
                  <a:pt x="36454" y="62842"/>
                </a:lnTo>
                <a:lnTo>
                  <a:pt x="37056" y="62764"/>
                </a:lnTo>
                <a:lnTo>
                  <a:pt x="37639" y="62647"/>
                </a:lnTo>
                <a:lnTo>
                  <a:pt x="38222" y="62531"/>
                </a:lnTo>
                <a:lnTo>
                  <a:pt x="38805" y="62395"/>
                </a:lnTo>
                <a:lnTo>
                  <a:pt x="39368" y="62239"/>
                </a:lnTo>
                <a:lnTo>
                  <a:pt x="39932" y="62064"/>
                </a:lnTo>
                <a:lnTo>
                  <a:pt x="40495" y="61870"/>
                </a:lnTo>
                <a:lnTo>
                  <a:pt x="41039" y="61656"/>
                </a:lnTo>
                <a:lnTo>
                  <a:pt x="41584" y="61443"/>
                </a:lnTo>
                <a:lnTo>
                  <a:pt x="42108" y="61209"/>
                </a:lnTo>
                <a:lnTo>
                  <a:pt x="42633" y="60937"/>
                </a:lnTo>
                <a:lnTo>
                  <a:pt x="43138" y="60665"/>
                </a:lnTo>
                <a:lnTo>
                  <a:pt x="43643" y="60393"/>
                </a:lnTo>
                <a:lnTo>
                  <a:pt x="44129" y="60082"/>
                </a:lnTo>
                <a:lnTo>
                  <a:pt x="44615" y="59771"/>
                </a:lnTo>
                <a:lnTo>
                  <a:pt x="45081" y="59441"/>
                </a:lnTo>
                <a:lnTo>
                  <a:pt x="45548" y="59111"/>
                </a:lnTo>
                <a:lnTo>
                  <a:pt x="45994" y="58742"/>
                </a:lnTo>
                <a:lnTo>
                  <a:pt x="46441" y="58372"/>
                </a:lnTo>
                <a:lnTo>
                  <a:pt x="46869" y="58003"/>
                </a:lnTo>
                <a:lnTo>
                  <a:pt x="47296" y="57595"/>
                </a:lnTo>
                <a:lnTo>
                  <a:pt x="47685" y="57187"/>
                </a:lnTo>
                <a:lnTo>
                  <a:pt x="48093" y="56779"/>
                </a:lnTo>
                <a:lnTo>
                  <a:pt x="48462" y="56352"/>
                </a:lnTo>
                <a:lnTo>
                  <a:pt x="48832" y="55905"/>
                </a:lnTo>
                <a:lnTo>
                  <a:pt x="49181" y="55438"/>
                </a:lnTo>
                <a:lnTo>
                  <a:pt x="49531" y="54991"/>
                </a:lnTo>
                <a:lnTo>
                  <a:pt x="49842" y="54506"/>
                </a:lnTo>
                <a:lnTo>
                  <a:pt x="50289" y="54914"/>
                </a:lnTo>
                <a:lnTo>
                  <a:pt x="50716" y="55322"/>
                </a:lnTo>
                <a:lnTo>
                  <a:pt x="51163" y="55710"/>
                </a:lnTo>
                <a:lnTo>
                  <a:pt x="51630" y="56080"/>
                </a:lnTo>
                <a:lnTo>
                  <a:pt x="52096" y="56449"/>
                </a:lnTo>
                <a:lnTo>
                  <a:pt x="52582" y="56818"/>
                </a:lnTo>
                <a:lnTo>
                  <a:pt x="53068" y="57168"/>
                </a:lnTo>
                <a:lnTo>
                  <a:pt x="53553" y="57498"/>
                </a:lnTo>
                <a:lnTo>
                  <a:pt x="54059" y="57828"/>
                </a:lnTo>
                <a:lnTo>
                  <a:pt x="54564" y="58139"/>
                </a:lnTo>
                <a:lnTo>
                  <a:pt x="55088" y="58431"/>
                </a:lnTo>
                <a:lnTo>
                  <a:pt x="55613" y="58722"/>
                </a:lnTo>
                <a:lnTo>
                  <a:pt x="56138" y="58994"/>
                </a:lnTo>
                <a:lnTo>
                  <a:pt x="56682" y="59266"/>
                </a:lnTo>
                <a:lnTo>
                  <a:pt x="57226" y="59519"/>
                </a:lnTo>
                <a:lnTo>
                  <a:pt x="57789" y="59752"/>
                </a:lnTo>
                <a:lnTo>
                  <a:pt x="58353" y="59985"/>
                </a:lnTo>
                <a:lnTo>
                  <a:pt x="58916" y="60180"/>
                </a:lnTo>
                <a:lnTo>
                  <a:pt x="59499" y="60393"/>
                </a:lnTo>
                <a:lnTo>
                  <a:pt x="60082" y="60568"/>
                </a:lnTo>
                <a:lnTo>
                  <a:pt x="60665" y="60743"/>
                </a:lnTo>
                <a:lnTo>
                  <a:pt x="61248" y="60899"/>
                </a:lnTo>
                <a:lnTo>
                  <a:pt x="61851" y="61054"/>
                </a:lnTo>
                <a:lnTo>
                  <a:pt x="62453" y="61171"/>
                </a:lnTo>
                <a:lnTo>
                  <a:pt x="63055" y="61287"/>
                </a:lnTo>
                <a:lnTo>
                  <a:pt x="63677" y="61384"/>
                </a:lnTo>
                <a:lnTo>
                  <a:pt x="64299" y="61481"/>
                </a:lnTo>
                <a:lnTo>
                  <a:pt x="64921" y="61540"/>
                </a:lnTo>
                <a:lnTo>
                  <a:pt x="65543" y="61598"/>
                </a:lnTo>
                <a:lnTo>
                  <a:pt x="66184" y="61637"/>
                </a:lnTo>
                <a:lnTo>
                  <a:pt x="66825" y="61656"/>
                </a:lnTo>
                <a:lnTo>
                  <a:pt x="67466" y="61676"/>
                </a:lnTo>
                <a:lnTo>
                  <a:pt x="68108" y="61656"/>
                </a:lnTo>
                <a:lnTo>
                  <a:pt x="68768" y="61637"/>
                </a:lnTo>
                <a:lnTo>
                  <a:pt x="69410" y="61598"/>
                </a:lnTo>
                <a:lnTo>
                  <a:pt x="70051" y="61540"/>
                </a:lnTo>
                <a:lnTo>
                  <a:pt x="70692" y="61462"/>
                </a:lnTo>
                <a:lnTo>
                  <a:pt x="71333" y="61384"/>
                </a:lnTo>
                <a:lnTo>
                  <a:pt x="71955" y="61268"/>
                </a:lnTo>
                <a:lnTo>
                  <a:pt x="72577" y="61151"/>
                </a:lnTo>
                <a:lnTo>
                  <a:pt x="73199" y="61015"/>
                </a:lnTo>
                <a:lnTo>
                  <a:pt x="73801" y="60860"/>
                </a:lnTo>
                <a:lnTo>
                  <a:pt x="74423" y="60704"/>
                </a:lnTo>
                <a:lnTo>
                  <a:pt x="75006" y="60529"/>
                </a:lnTo>
                <a:lnTo>
                  <a:pt x="75608" y="60335"/>
                </a:lnTo>
                <a:lnTo>
                  <a:pt x="76191" y="60121"/>
                </a:lnTo>
                <a:lnTo>
                  <a:pt x="76774" y="59888"/>
                </a:lnTo>
                <a:lnTo>
                  <a:pt x="77338" y="59655"/>
                </a:lnTo>
                <a:lnTo>
                  <a:pt x="77921" y="59402"/>
                </a:lnTo>
                <a:lnTo>
                  <a:pt x="78465" y="59150"/>
                </a:lnTo>
                <a:lnTo>
                  <a:pt x="79028" y="58878"/>
                </a:lnTo>
                <a:lnTo>
                  <a:pt x="79572" y="58586"/>
                </a:lnTo>
                <a:lnTo>
                  <a:pt x="80097" y="58275"/>
                </a:lnTo>
                <a:lnTo>
                  <a:pt x="80622" y="57964"/>
                </a:lnTo>
                <a:lnTo>
                  <a:pt x="81146" y="57634"/>
                </a:lnTo>
                <a:lnTo>
                  <a:pt x="81651" y="57304"/>
                </a:lnTo>
                <a:lnTo>
                  <a:pt x="82157" y="56954"/>
                </a:lnTo>
                <a:lnTo>
                  <a:pt x="82642" y="56585"/>
                </a:lnTo>
                <a:lnTo>
                  <a:pt x="83128" y="56216"/>
                </a:lnTo>
                <a:lnTo>
                  <a:pt x="83614" y="55827"/>
                </a:lnTo>
                <a:lnTo>
                  <a:pt x="84061" y="55438"/>
                </a:lnTo>
                <a:lnTo>
                  <a:pt x="84527" y="55030"/>
                </a:lnTo>
                <a:lnTo>
                  <a:pt x="84974" y="54603"/>
                </a:lnTo>
                <a:lnTo>
                  <a:pt x="85402" y="54175"/>
                </a:lnTo>
                <a:lnTo>
                  <a:pt x="86276" y="54467"/>
                </a:lnTo>
                <a:lnTo>
                  <a:pt x="87151" y="54700"/>
                </a:lnTo>
                <a:lnTo>
                  <a:pt x="88044" y="54914"/>
                </a:lnTo>
                <a:lnTo>
                  <a:pt x="88958" y="55088"/>
                </a:lnTo>
                <a:lnTo>
                  <a:pt x="89871" y="55244"/>
                </a:lnTo>
                <a:lnTo>
                  <a:pt x="90804" y="55341"/>
                </a:lnTo>
                <a:lnTo>
                  <a:pt x="91756" y="55399"/>
                </a:lnTo>
                <a:lnTo>
                  <a:pt x="92708" y="55419"/>
                </a:lnTo>
                <a:lnTo>
                  <a:pt x="93252" y="55419"/>
                </a:lnTo>
                <a:lnTo>
                  <a:pt x="93796" y="55399"/>
                </a:lnTo>
                <a:lnTo>
                  <a:pt x="94321" y="55361"/>
                </a:lnTo>
                <a:lnTo>
                  <a:pt x="94865" y="55322"/>
                </a:lnTo>
                <a:lnTo>
                  <a:pt x="95390" y="55263"/>
                </a:lnTo>
                <a:lnTo>
                  <a:pt x="95914" y="55186"/>
                </a:lnTo>
                <a:lnTo>
                  <a:pt x="96439" y="55108"/>
                </a:lnTo>
                <a:lnTo>
                  <a:pt x="96963" y="55011"/>
                </a:lnTo>
                <a:lnTo>
                  <a:pt x="97469" y="54894"/>
                </a:lnTo>
                <a:lnTo>
                  <a:pt x="97974" y="54778"/>
                </a:lnTo>
                <a:lnTo>
                  <a:pt x="98479" y="54661"/>
                </a:lnTo>
                <a:lnTo>
                  <a:pt x="98984" y="54506"/>
                </a:lnTo>
                <a:lnTo>
                  <a:pt x="99470" y="54350"/>
                </a:lnTo>
                <a:lnTo>
                  <a:pt x="99975" y="54195"/>
                </a:lnTo>
                <a:lnTo>
                  <a:pt x="100461" y="54020"/>
                </a:lnTo>
                <a:lnTo>
                  <a:pt x="100928" y="53825"/>
                </a:lnTo>
                <a:lnTo>
                  <a:pt x="101413" y="53631"/>
                </a:lnTo>
                <a:lnTo>
                  <a:pt x="101880" y="53437"/>
                </a:lnTo>
                <a:lnTo>
                  <a:pt x="102346" y="53204"/>
                </a:lnTo>
                <a:lnTo>
                  <a:pt x="102793" y="52990"/>
                </a:lnTo>
                <a:lnTo>
                  <a:pt x="103240" y="52737"/>
                </a:lnTo>
                <a:lnTo>
                  <a:pt x="103687" y="52504"/>
                </a:lnTo>
                <a:lnTo>
                  <a:pt x="104134" y="52232"/>
                </a:lnTo>
                <a:lnTo>
                  <a:pt x="104561" y="51960"/>
                </a:lnTo>
                <a:lnTo>
                  <a:pt x="105397" y="51396"/>
                </a:lnTo>
                <a:lnTo>
                  <a:pt x="106213" y="50794"/>
                </a:lnTo>
                <a:lnTo>
                  <a:pt x="107010" y="50172"/>
                </a:lnTo>
                <a:lnTo>
                  <a:pt x="107767" y="49492"/>
                </a:lnTo>
                <a:lnTo>
                  <a:pt x="108486" y="48793"/>
                </a:lnTo>
                <a:lnTo>
                  <a:pt x="109186" y="48054"/>
                </a:lnTo>
                <a:lnTo>
                  <a:pt x="109827" y="47277"/>
                </a:lnTo>
                <a:lnTo>
                  <a:pt x="110468" y="46480"/>
                </a:lnTo>
                <a:lnTo>
                  <a:pt x="111051" y="45645"/>
                </a:lnTo>
                <a:lnTo>
                  <a:pt x="111323" y="45237"/>
                </a:lnTo>
                <a:lnTo>
                  <a:pt x="111595" y="44790"/>
                </a:lnTo>
                <a:lnTo>
                  <a:pt x="111848" y="44362"/>
                </a:lnTo>
                <a:lnTo>
                  <a:pt x="112101" y="43915"/>
                </a:lnTo>
                <a:lnTo>
                  <a:pt x="112334" y="43468"/>
                </a:lnTo>
                <a:lnTo>
                  <a:pt x="112567" y="43002"/>
                </a:lnTo>
                <a:lnTo>
                  <a:pt x="112800" y="42555"/>
                </a:lnTo>
                <a:lnTo>
                  <a:pt x="112995" y="42089"/>
                </a:lnTo>
                <a:lnTo>
                  <a:pt x="113208" y="41603"/>
                </a:lnTo>
                <a:lnTo>
                  <a:pt x="113383" y="41137"/>
                </a:lnTo>
                <a:lnTo>
                  <a:pt x="113558" y="40651"/>
                </a:lnTo>
                <a:lnTo>
                  <a:pt x="113733" y="40146"/>
                </a:lnTo>
                <a:lnTo>
                  <a:pt x="113888" y="39660"/>
                </a:lnTo>
                <a:lnTo>
                  <a:pt x="114024" y="39155"/>
                </a:lnTo>
                <a:lnTo>
                  <a:pt x="114160" y="38649"/>
                </a:lnTo>
                <a:lnTo>
                  <a:pt x="114277" y="38144"/>
                </a:lnTo>
                <a:lnTo>
                  <a:pt x="114394" y="37639"/>
                </a:lnTo>
                <a:lnTo>
                  <a:pt x="114491" y="37114"/>
                </a:lnTo>
                <a:lnTo>
                  <a:pt x="114568" y="36590"/>
                </a:lnTo>
                <a:lnTo>
                  <a:pt x="114646" y="36065"/>
                </a:lnTo>
                <a:lnTo>
                  <a:pt x="114704" y="35540"/>
                </a:lnTo>
                <a:lnTo>
                  <a:pt x="114743" y="34996"/>
                </a:lnTo>
                <a:lnTo>
                  <a:pt x="114704" y="34472"/>
                </a:lnTo>
                <a:lnTo>
                  <a:pt x="114646" y="33947"/>
                </a:lnTo>
                <a:lnTo>
                  <a:pt x="114568" y="33422"/>
                </a:lnTo>
                <a:lnTo>
                  <a:pt x="114491" y="32898"/>
                </a:lnTo>
                <a:lnTo>
                  <a:pt x="114394" y="32373"/>
                </a:lnTo>
                <a:lnTo>
                  <a:pt x="114277" y="31868"/>
                </a:lnTo>
                <a:lnTo>
                  <a:pt x="114160" y="31363"/>
                </a:lnTo>
                <a:lnTo>
                  <a:pt x="114024" y="30857"/>
                </a:lnTo>
                <a:lnTo>
                  <a:pt x="113888" y="30352"/>
                </a:lnTo>
                <a:lnTo>
                  <a:pt x="113733" y="29847"/>
                </a:lnTo>
                <a:lnTo>
                  <a:pt x="113558" y="29361"/>
                </a:lnTo>
                <a:lnTo>
                  <a:pt x="113383" y="28875"/>
                </a:lnTo>
                <a:lnTo>
                  <a:pt x="113208" y="28409"/>
                </a:lnTo>
                <a:lnTo>
                  <a:pt x="112995" y="27923"/>
                </a:lnTo>
                <a:lnTo>
                  <a:pt x="112800" y="27457"/>
                </a:lnTo>
                <a:lnTo>
                  <a:pt x="112567" y="26990"/>
                </a:lnTo>
                <a:lnTo>
                  <a:pt x="112334" y="26544"/>
                </a:lnTo>
                <a:lnTo>
                  <a:pt x="112101" y="26097"/>
                </a:lnTo>
                <a:lnTo>
                  <a:pt x="111848" y="25650"/>
                </a:lnTo>
                <a:lnTo>
                  <a:pt x="111595" y="25203"/>
                </a:lnTo>
                <a:lnTo>
                  <a:pt x="111323" y="24775"/>
                </a:lnTo>
                <a:lnTo>
                  <a:pt x="111051" y="24348"/>
                </a:lnTo>
                <a:lnTo>
                  <a:pt x="110468" y="23532"/>
                </a:lnTo>
                <a:lnTo>
                  <a:pt x="109827" y="22735"/>
                </a:lnTo>
                <a:lnTo>
                  <a:pt x="109186" y="21958"/>
                </a:lnTo>
                <a:lnTo>
                  <a:pt x="108486" y="21219"/>
                </a:lnTo>
                <a:lnTo>
                  <a:pt x="107767" y="20520"/>
                </a:lnTo>
                <a:lnTo>
                  <a:pt x="107010" y="19840"/>
                </a:lnTo>
                <a:lnTo>
                  <a:pt x="106213" y="19198"/>
                </a:lnTo>
                <a:lnTo>
                  <a:pt x="105397" y="18596"/>
                </a:lnTo>
                <a:lnTo>
                  <a:pt x="104561" y="18032"/>
                </a:lnTo>
                <a:lnTo>
                  <a:pt x="104134" y="17780"/>
                </a:lnTo>
                <a:lnTo>
                  <a:pt x="103687" y="17508"/>
                </a:lnTo>
                <a:lnTo>
                  <a:pt x="103240" y="17275"/>
                </a:lnTo>
                <a:lnTo>
                  <a:pt x="102793" y="17022"/>
                </a:lnTo>
                <a:lnTo>
                  <a:pt x="102346" y="16808"/>
                </a:lnTo>
                <a:lnTo>
                  <a:pt x="101880" y="16575"/>
                </a:lnTo>
                <a:lnTo>
                  <a:pt x="101413" y="16381"/>
                </a:lnTo>
                <a:lnTo>
                  <a:pt x="100928" y="16167"/>
                </a:lnTo>
                <a:lnTo>
                  <a:pt x="100461" y="15992"/>
                </a:lnTo>
                <a:lnTo>
                  <a:pt x="99975" y="15817"/>
                </a:lnTo>
                <a:lnTo>
                  <a:pt x="99470" y="15642"/>
                </a:lnTo>
                <a:lnTo>
                  <a:pt x="98984" y="15506"/>
                </a:lnTo>
                <a:lnTo>
                  <a:pt x="98479" y="15351"/>
                </a:lnTo>
                <a:lnTo>
                  <a:pt x="97974" y="15234"/>
                </a:lnTo>
                <a:lnTo>
                  <a:pt x="97469" y="15098"/>
                </a:lnTo>
                <a:lnTo>
                  <a:pt x="96963" y="15001"/>
                </a:lnTo>
                <a:lnTo>
                  <a:pt x="96439" y="14904"/>
                </a:lnTo>
                <a:lnTo>
                  <a:pt x="95914" y="14826"/>
                </a:lnTo>
                <a:lnTo>
                  <a:pt x="95390" y="14749"/>
                </a:lnTo>
                <a:lnTo>
                  <a:pt x="94865" y="14690"/>
                </a:lnTo>
                <a:lnTo>
                  <a:pt x="94321" y="14651"/>
                </a:lnTo>
                <a:lnTo>
                  <a:pt x="93796" y="14613"/>
                </a:lnTo>
                <a:lnTo>
                  <a:pt x="93252" y="14593"/>
                </a:lnTo>
                <a:lnTo>
                  <a:pt x="92708" y="14593"/>
                </a:lnTo>
                <a:lnTo>
                  <a:pt x="91834" y="14613"/>
                </a:lnTo>
                <a:lnTo>
                  <a:pt x="90959" y="14651"/>
                </a:lnTo>
                <a:lnTo>
                  <a:pt x="90104" y="14749"/>
                </a:lnTo>
                <a:lnTo>
                  <a:pt x="89269" y="14865"/>
                </a:lnTo>
                <a:lnTo>
                  <a:pt x="88977" y="14263"/>
                </a:lnTo>
                <a:lnTo>
                  <a:pt x="88666" y="13660"/>
                </a:lnTo>
                <a:lnTo>
                  <a:pt x="88336" y="13077"/>
                </a:lnTo>
                <a:lnTo>
                  <a:pt x="87967" y="12514"/>
                </a:lnTo>
                <a:lnTo>
                  <a:pt x="87597" y="11950"/>
                </a:lnTo>
                <a:lnTo>
                  <a:pt x="87209" y="11406"/>
                </a:lnTo>
                <a:lnTo>
                  <a:pt x="86801" y="10882"/>
                </a:lnTo>
                <a:lnTo>
                  <a:pt x="86373" y="10376"/>
                </a:lnTo>
                <a:lnTo>
                  <a:pt x="85926" y="9871"/>
                </a:lnTo>
                <a:lnTo>
                  <a:pt x="85479" y="9405"/>
                </a:lnTo>
                <a:lnTo>
                  <a:pt x="84994" y="8939"/>
                </a:lnTo>
                <a:lnTo>
                  <a:pt x="84508" y="8492"/>
                </a:lnTo>
                <a:lnTo>
                  <a:pt x="84003" y="8064"/>
                </a:lnTo>
                <a:lnTo>
                  <a:pt x="83478" y="7637"/>
                </a:lnTo>
                <a:lnTo>
                  <a:pt x="82934" y="7248"/>
                </a:lnTo>
                <a:lnTo>
                  <a:pt x="82390" y="6879"/>
                </a:lnTo>
                <a:lnTo>
                  <a:pt x="81807" y="6510"/>
                </a:lnTo>
                <a:lnTo>
                  <a:pt x="81243" y="6179"/>
                </a:lnTo>
                <a:lnTo>
                  <a:pt x="80641" y="5868"/>
                </a:lnTo>
                <a:lnTo>
                  <a:pt x="80039" y="5577"/>
                </a:lnTo>
                <a:lnTo>
                  <a:pt x="79417" y="5305"/>
                </a:lnTo>
                <a:lnTo>
                  <a:pt x="78795" y="5033"/>
                </a:lnTo>
                <a:lnTo>
                  <a:pt x="78154" y="4819"/>
                </a:lnTo>
                <a:lnTo>
                  <a:pt x="77512" y="4605"/>
                </a:lnTo>
                <a:lnTo>
                  <a:pt x="76852" y="4411"/>
                </a:lnTo>
                <a:lnTo>
                  <a:pt x="76191" y="4256"/>
                </a:lnTo>
                <a:lnTo>
                  <a:pt x="75511" y="4119"/>
                </a:lnTo>
                <a:lnTo>
                  <a:pt x="74831" y="4003"/>
                </a:lnTo>
                <a:lnTo>
                  <a:pt x="74131" y="3906"/>
                </a:lnTo>
                <a:lnTo>
                  <a:pt x="73432" y="3847"/>
                </a:lnTo>
                <a:lnTo>
                  <a:pt x="72713" y="3809"/>
                </a:lnTo>
                <a:lnTo>
                  <a:pt x="72013" y="3789"/>
                </a:lnTo>
                <a:lnTo>
                  <a:pt x="71197" y="3809"/>
                </a:lnTo>
                <a:lnTo>
                  <a:pt x="70381" y="3867"/>
                </a:lnTo>
                <a:lnTo>
                  <a:pt x="69584" y="3945"/>
                </a:lnTo>
                <a:lnTo>
                  <a:pt x="68807" y="4061"/>
                </a:lnTo>
                <a:lnTo>
                  <a:pt x="68030" y="4217"/>
                </a:lnTo>
                <a:lnTo>
                  <a:pt x="67253" y="4392"/>
                </a:lnTo>
                <a:lnTo>
                  <a:pt x="66514" y="4605"/>
                </a:lnTo>
                <a:lnTo>
                  <a:pt x="65776" y="4838"/>
                </a:lnTo>
                <a:lnTo>
                  <a:pt x="65037" y="5111"/>
                </a:lnTo>
                <a:lnTo>
                  <a:pt x="64338" y="5402"/>
                </a:lnTo>
                <a:lnTo>
                  <a:pt x="63638" y="5732"/>
                </a:lnTo>
                <a:lnTo>
                  <a:pt x="62958" y="6082"/>
                </a:lnTo>
                <a:lnTo>
                  <a:pt x="62298" y="6471"/>
                </a:lnTo>
                <a:lnTo>
                  <a:pt x="61637" y="6879"/>
                </a:lnTo>
                <a:lnTo>
                  <a:pt x="61015" y="7306"/>
                </a:lnTo>
                <a:lnTo>
                  <a:pt x="60393" y="7753"/>
                </a:lnTo>
                <a:lnTo>
                  <a:pt x="59966" y="7306"/>
                </a:lnTo>
                <a:lnTo>
                  <a:pt x="59519" y="6879"/>
                </a:lnTo>
                <a:lnTo>
                  <a:pt x="59072" y="6451"/>
                </a:lnTo>
                <a:lnTo>
                  <a:pt x="58586" y="6043"/>
                </a:lnTo>
                <a:lnTo>
                  <a:pt x="58120" y="5655"/>
                </a:lnTo>
                <a:lnTo>
                  <a:pt x="57634" y="5266"/>
                </a:lnTo>
                <a:lnTo>
                  <a:pt x="57129" y="4897"/>
                </a:lnTo>
                <a:lnTo>
                  <a:pt x="56624" y="4528"/>
                </a:lnTo>
                <a:lnTo>
                  <a:pt x="56118" y="4178"/>
                </a:lnTo>
                <a:lnTo>
                  <a:pt x="55594" y="3847"/>
                </a:lnTo>
                <a:lnTo>
                  <a:pt x="55050" y="3517"/>
                </a:lnTo>
                <a:lnTo>
                  <a:pt x="54506" y="3206"/>
                </a:lnTo>
                <a:lnTo>
                  <a:pt x="53961" y="2895"/>
                </a:lnTo>
                <a:lnTo>
                  <a:pt x="53398" y="2623"/>
                </a:lnTo>
                <a:lnTo>
                  <a:pt x="52834" y="2351"/>
                </a:lnTo>
                <a:lnTo>
                  <a:pt x="52271" y="2079"/>
                </a:lnTo>
                <a:lnTo>
                  <a:pt x="51688" y="1846"/>
                </a:lnTo>
                <a:lnTo>
                  <a:pt x="51105" y="1613"/>
                </a:lnTo>
                <a:lnTo>
                  <a:pt x="50503" y="1399"/>
                </a:lnTo>
                <a:lnTo>
                  <a:pt x="49900" y="1205"/>
                </a:lnTo>
                <a:lnTo>
                  <a:pt x="49298" y="1010"/>
                </a:lnTo>
                <a:lnTo>
                  <a:pt x="48676" y="836"/>
                </a:lnTo>
                <a:lnTo>
                  <a:pt x="48054" y="680"/>
                </a:lnTo>
                <a:lnTo>
                  <a:pt x="47432" y="544"/>
                </a:lnTo>
                <a:lnTo>
                  <a:pt x="46791" y="427"/>
                </a:lnTo>
                <a:lnTo>
                  <a:pt x="46150" y="311"/>
                </a:lnTo>
                <a:lnTo>
                  <a:pt x="45509" y="214"/>
                </a:lnTo>
                <a:lnTo>
                  <a:pt x="44848" y="136"/>
                </a:lnTo>
                <a:lnTo>
                  <a:pt x="44207" y="78"/>
                </a:lnTo>
                <a:lnTo>
                  <a:pt x="43546" y="39"/>
                </a:lnTo>
                <a:lnTo>
                  <a:pt x="42885" y="19"/>
                </a:lnTo>
                <a:lnTo>
                  <a:pt x="42205" y="0"/>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53" name="Google Shape;953;p30"/>
          <p:cNvSpPr/>
          <p:nvPr/>
        </p:nvSpPr>
        <p:spPr>
          <a:xfrm>
            <a:off x="6684900" y="958298"/>
            <a:ext cx="513193" cy="281759"/>
          </a:xfrm>
          <a:custGeom>
            <a:avLst/>
            <a:gdLst/>
            <a:ahLst/>
            <a:cxnLst/>
            <a:rect l="l" t="t" r="r" b="b"/>
            <a:pathLst>
              <a:path w="114744" h="62998" extrusionOk="0">
                <a:moveTo>
                  <a:pt x="42205" y="0"/>
                </a:moveTo>
                <a:lnTo>
                  <a:pt x="41195" y="19"/>
                </a:lnTo>
                <a:lnTo>
                  <a:pt x="40204" y="78"/>
                </a:lnTo>
                <a:lnTo>
                  <a:pt x="39213" y="175"/>
                </a:lnTo>
                <a:lnTo>
                  <a:pt x="38222" y="311"/>
                </a:lnTo>
                <a:lnTo>
                  <a:pt x="37250" y="486"/>
                </a:lnTo>
                <a:lnTo>
                  <a:pt x="36298" y="700"/>
                </a:lnTo>
                <a:lnTo>
                  <a:pt x="35365" y="952"/>
                </a:lnTo>
                <a:lnTo>
                  <a:pt x="34433" y="1224"/>
                </a:lnTo>
                <a:lnTo>
                  <a:pt x="33519" y="1535"/>
                </a:lnTo>
                <a:lnTo>
                  <a:pt x="32626" y="1885"/>
                </a:lnTo>
                <a:lnTo>
                  <a:pt x="31751" y="2273"/>
                </a:lnTo>
                <a:lnTo>
                  <a:pt x="30896" y="2682"/>
                </a:lnTo>
                <a:lnTo>
                  <a:pt x="30061" y="3128"/>
                </a:lnTo>
                <a:lnTo>
                  <a:pt x="29225" y="3595"/>
                </a:lnTo>
                <a:lnTo>
                  <a:pt x="28428" y="4100"/>
                </a:lnTo>
                <a:lnTo>
                  <a:pt x="27651" y="4625"/>
                </a:lnTo>
                <a:lnTo>
                  <a:pt x="26893" y="5188"/>
                </a:lnTo>
                <a:lnTo>
                  <a:pt x="26155" y="5771"/>
                </a:lnTo>
                <a:lnTo>
                  <a:pt x="25436" y="6393"/>
                </a:lnTo>
                <a:lnTo>
                  <a:pt x="24736" y="7034"/>
                </a:lnTo>
                <a:lnTo>
                  <a:pt x="24076" y="7695"/>
                </a:lnTo>
                <a:lnTo>
                  <a:pt x="23434" y="8394"/>
                </a:lnTo>
                <a:lnTo>
                  <a:pt x="22813" y="9094"/>
                </a:lnTo>
                <a:lnTo>
                  <a:pt x="22230" y="9832"/>
                </a:lnTo>
                <a:lnTo>
                  <a:pt x="21666" y="10590"/>
                </a:lnTo>
                <a:lnTo>
                  <a:pt x="21122" y="11367"/>
                </a:lnTo>
                <a:lnTo>
                  <a:pt x="20617" y="12164"/>
                </a:lnTo>
                <a:lnTo>
                  <a:pt x="20131" y="13000"/>
                </a:lnTo>
                <a:lnTo>
                  <a:pt x="19684" y="13835"/>
                </a:lnTo>
                <a:lnTo>
                  <a:pt x="19276" y="14690"/>
                </a:lnTo>
                <a:lnTo>
                  <a:pt x="18887" y="15565"/>
                </a:lnTo>
                <a:lnTo>
                  <a:pt x="18538" y="16459"/>
                </a:lnTo>
                <a:lnTo>
                  <a:pt x="17760" y="16400"/>
                </a:lnTo>
                <a:lnTo>
                  <a:pt x="16964" y="16381"/>
                </a:lnTo>
                <a:lnTo>
                  <a:pt x="16148" y="16400"/>
                </a:lnTo>
                <a:lnTo>
                  <a:pt x="15332" y="16459"/>
                </a:lnTo>
                <a:lnTo>
                  <a:pt x="14535" y="16556"/>
                </a:lnTo>
                <a:lnTo>
                  <a:pt x="13738" y="16692"/>
                </a:lnTo>
                <a:lnTo>
                  <a:pt x="12961" y="16847"/>
                </a:lnTo>
                <a:lnTo>
                  <a:pt x="12184" y="17061"/>
                </a:lnTo>
                <a:lnTo>
                  <a:pt x="11445" y="17294"/>
                </a:lnTo>
                <a:lnTo>
                  <a:pt x="10707" y="17566"/>
                </a:lnTo>
                <a:lnTo>
                  <a:pt x="9988" y="17877"/>
                </a:lnTo>
                <a:lnTo>
                  <a:pt x="9288" y="18207"/>
                </a:lnTo>
                <a:lnTo>
                  <a:pt x="8608" y="18577"/>
                </a:lnTo>
                <a:lnTo>
                  <a:pt x="7948" y="18965"/>
                </a:lnTo>
                <a:lnTo>
                  <a:pt x="7287" y="19393"/>
                </a:lnTo>
                <a:lnTo>
                  <a:pt x="6665" y="19840"/>
                </a:lnTo>
                <a:lnTo>
                  <a:pt x="6063" y="20325"/>
                </a:lnTo>
                <a:lnTo>
                  <a:pt x="5480" y="20831"/>
                </a:lnTo>
                <a:lnTo>
                  <a:pt x="4936" y="21355"/>
                </a:lnTo>
                <a:lnTo>
                  <a:pt x="4392" y="21899"/>
                </a:lnTo>
                <a:lnTo>
                  <a:pt x="3886" y="22482"/>
                </a:lnTo>
                <a:lnTo>
                  <a:pt x="3420" y="23085"/>
                </a:lnTo>
                <a:lnTo>
                  <a:pt x="2954" y="23707"/>
                </a:lnTo>
                <a:lnTo>
                  <a:pt x="2526" y="24348"/>
                </a:lnTo>
                <a:lnTo>
                  <a:pt x="2137" y="25008"/>
                </a:lnTo>
                <a:lnTo>
                  <a:pt x="1768" y="25689"/>
                </a:lnTo>
                <a:lnTo>
                  <a:pt x="1438" y="26388"/>
                </a:lnTo>
                <a:lnTo>
                  <a:pt x="1127" y="27107"/>
                </a:lnTo>
                <a:lnTo>
                  <a:pt x="855" y="27845"/>
                </a:lnTo>
                <a:lnTo>
                  <a:pt x="602" y="28584"/>
                </a:lnTo>
                <a:lnTo>
                  <a:pt x="408" y="29361"/>
                </a:lnTo>
                <a:lnTo>
                  <a:pt x="233" y="30138"/>
                </a:lnTo>
                <a:lnTo>
                  <a:pt x="97" y="30916"/>
                </a:lnTo>
                <a:lnTo>
                  <a:pt x="0" y="31732"/>
                </a:lnTo>
                <a:lnTo>
                  <a:pt x="97" y="32470"/>
                </a:lnTo>
                <a:lnTo>
                  <a:pt x="214" y="33209"/>
                </a:lnTo>
                <a:lnTo>
                  <a:pt x="369" y="33947"/>
                </a:lnTo>
                <a:lnTo>
                  <a:pt x="544" y="34666"/>
                </a:lnTo>
                <a:lnTo>
                  <a:pt x="777" y="35365"/>
                </a:lnTo>
                <a:lnTo>
                  <a:pt x="1010" y="36065"/>
                </a:lnTo>
                <a:lnTo>
                  <a:pt x="1282" y="36745"/>
                </a:lnTo>
                <a:lnTo>
                  <a:pt x="1593" y="37406"/>
                </a:lnTo>
                <a:lnTo>
                  <a:pt x="1924" y="38047"/>
                </a:lnTo>
                <a:lnTo>
                  <a:pt x="2273" y="38688"/>
                </a:lnTo>
                <a:lnTo>
                  <a:pt x="2643" y="39291"/>
                </a:lnTo>
                <a:lnTo>
                  <a:pt x="3051" y="39893"/>
                </a:lnTo>
                <a:lnTo>
                  <a:pt x="3478" y="40476"/>
                </a:lnTo>
                <a:lnTo>
                  <a:pt x="3945" y="41020"/>
                </a:lnTo>
                <a:lnTo>
                  <a:pt x="4411" y="41564"/>
                </a:lnTo>
                <a:lnTo>
                  <a:pt x="4916" y="42089"/>
                </a:lnTo>
                <a:lnTo>
                  <a:pt x="5421" y="42575"/>
                </a:lnTo>
                <a:lnTo>
                  <a:pt x="5965" y="43060"/>
                </a:lnTo>
                <a:lnTo>
                  <a:pt x="6529" y="43507"/>
                </a:lnTo>
                <a:lnTo>
                  <a:pt x="7112" y="43935"/>
                </a:lnTo>
                <a:lnTo>
                  <a:pt x="7695" y="44343"/>
                </a:lnTo>
                <a:lnTo>
                  <a:pt x="8317" y="44731"/>
                </a:lnTo>
                <a:lnTo>
                  <a:pt x="8939" y="45081"/>
                </a:lnTo>
                <a:lnTo>
                  <a:pt x="9599" y="45412"/>
                </a:lnTo>
                <a:lnTo>
                  <a:pt x="10260" y="45703"/>
                </a:lnTo>
                <a:lnTo>
                  <a:pt x="10940" y="45975"/>
                </a:lnTo>
                <a:lnTo>
                  <a:pt x="11620" y="46228"/>
                </a:lnTo>
                <a:lnTo>
                  <a:pt x="12339" y="46441"/>
                </a:lnTo>
                <a:lnTo>
                  <a:pt x="13058" y="46636"/>
                </a:lnTo>
                <a:lnTo>
                  <a:pt x="13777" y="46791"/>
                </a:lnTo>
                <a:lnTo>
                  <a:pt x="14515" y="46908"/>
                </a:lnTo>
                <a:lnTo>
                  <a:pt x="15273" y="47005"/>
                </a:lnTo>
                <a:lnTo>
                  <a:pt x="15429" y="47841"/>
                </a:lnTo>
                <a:lnTo>
                  <a:pt x="15604" y="48676"/>
                </a:lnTo>
                <a:lnTo>
                  <a:pt x="15837" y="49492"/>
                </a:lnTo>
                <a:lnTo>
                  <a:pt x="16089" y="50289"/>
                </a:lnTo>
                <a:lnTo>
                  <a:pt x="16400" y="51066"/>
                </a:lnTo>
                <a:lnTo>
                  <a:pt x="16711" y="51843"/>
                </a:lnTo>
                <a:lnTo>
                  <a:pt x="17080" y="52601"/>
                </a:lnTo>
                <a:lnTo>
                  <a:pt x="17469" y="53320"/>
                </a:lnTo>
                <a:lnTo>
                  <a:pt x="17896" y="54039"/>
                </a:lnTo>
                <a:lnTo>
                  <a:pt x="18343" y="54719"/>
                </a:lnTo>
                <a:lnTo>
                  <a:pt x="18829" y="55399"/>
                </a:lnTo>
                <a:lnTo>
                  <a:pt x="19334" y="56041"/>
                </a:lnTo>
                <a:lnTo>
                  <a:pt x="19878" y="56662"/>
                </a:lnTo>
                <a:lnTo>
                  <a:pt x="20442" y="57265"/>
                </a:lnTo>
                <a:lnTo>
                  <a:pt x="21025" y="57848"/>
                </a:lnTo>
                <a:lnTo>
                  <a:pt x="21627" y="58392"/>
                </a:lnTo>
                <a:lnTo>
                  <a:pt x="22269" y="58917"/>
                </a:lnTo>
                <a:lnTo>
                  <a:pt x="22929" y="59422"/>
                </a:lnTo>
                <a:lnTo>
                  <a:pt x="23609" y="59888"/>
                </a:lnTo>
                <a:lnTo>
                  <a:pt x="24309" y="60335"/>
                </a:lnTo>
                <a:lnTo>
                  <a:pt x="25028" y="60743"/>
                </a:lnTo>
                <a:lnTo>
                  <a:pt x="25766" y="61112"/>
                </a:lnTo>
                <a:lnTo>
                  <a:pt x="26524" y="61462"/>
                </a:lnTo>
                <a:lnTo>
                  <a:pt x="27301" y="61773"/>
                </a:lnTo>
                <a:lnTo>
                  <a:pt x="28098" y="62064"/>
                </a:lnTo>
                <a:lnTo>
                  <a:pt x="28895" y="62298"/>
                </a:lnTo>
                <a:lnTo>
                  <a:pt x="29730" y="62511"/>
                </a:lnTo>
                <a:lnTo>
                  <a:pt x="30566" y="62686"/>
                </a:lnTo>
                <a:lnTo>
                  <a:pt x="31401" y="62822"/>
                </a:lnTo>
                <a:lnTo>
                  <a:pt x="32276" y="62919"/>
                </a:lnTo>
                <a:lnTo>
                  <a:pt x="33150" y="62978"/>
                </a:lnTo>
                <a:lnTo>
                  <a:pt x="34025" y="62997"/>
                </a:lnTo>
                <a:lnTo>
                  <a:pt x="34646" y="62997"/>
                </a:lnTo>
                <a:lnTo>
                  <a:pt x="35249" y="62958"/>
                </a:lnTo>
                <a:lnTo>
                  <a:pt x="35871" y="62919"/>
                </a:lnTo>
                <a:lnTo>
                  <a:pt x="36454" y="62842"/>
                </a:lnTo>
                <a:lnTo>
                  <a:pt x="37056" y="62764"/>
                </a:lnTo>
                <a:lnTo>
                  <a:pt x="37639" y="62647"/>
                </a:lnTo>
                <a:lnTo>
                  <a:pt x="38222" y="62531"/>
                </a:lnTo>
                <a:lnTo>
                  <a:pt x="38805" y="62395"/>
                </a:lnTo>
                <a:lnTo>
                  <a:pt x="39368" y="62239"/>
                </a:lnTo>
                <a:lnTo>
                  <a:pt x="39932" y="62064"/>
                </a:lnTo>
                <a:lnTo>
                  <a:pt x="40495" y="61870"/>
                </a:lnTo>
                <a:lnTo>
                  <a:pt x="41039" y="61656"/>
                </a:lnTo>
                <a:lnTo>
                  <a:pt x="41584" y="61443"/>
                </a:lnTo>
                <a:lnTo>
                  <a:pt x="42108" y="61209"/>
                </a:lnTo>
                <a:lnTo>
                  <a:pt x="42633" y="60937"/>
                </a:lnTo>
                <a:lnTo>
                  <a:pt x="43138" y="60665"/>
                </a:lnTo>
                <a:lnTo>
                  <a:pt x="43643" y="60393"/>
                </a:lnTo>
                <a:lnTo>
                  <a:pt x="44129" y="60082"/>
                </a:lnTo>
                <a:lnTo>
                  <a:pt x="44615" y="59771"/>
                </a:lnTo>
                <a:lnTo>
                  <a:pt x="45081" y="59441"/>
                </a:lnTo>
                <a:lnTo>
                  <a:pt x="45548" y="59111"/>
                </a:lnTo>
                <a:lnTo>
                  <a:pt x="45994" y="58742"/>
                </a:lnTo>
                <a:lnTo>
                  <a:pt x="46441" y="58372"/>
                </a:lnTo>
                <a:lnTo>
                  <a:pt x="46869" y="58003"/>
                </a:lnTo>
                <a:lnTo>
                  <a:pt x="47296" y="57595"/>
                </a:lnTo>
                <a:lnTo>
                  <a:pt x="47685" y="57187"/>
                </a:lnTo>
                <a:lnTo>
                  <a:pt x="48093" y="56779"/>
                </a:lnTo>
                <a:lnTo>
                  <a:pt x="48462" y="56352"/>
                </a:lnTo>
                <a:lnTo>
                  <a:pt x="48832" y="55905"/>
                </a:lnTo>
                <a:lnTo>
                  <a:pt x="49181" y="55438"/>
                </a:lnTo>
                <a:lnTo>
                  <a:pt x="49531" y="54991"/>
                </a:lnTo>
                <a:lnTo>
                  <a:pt x="49842" y="54506"/>
                </a:lnTo>
                <a:lnTo>
                  <a:pt x="50289" y="54914"/>
                </a:lnTo>
                <a:lnTo>
                  <a:pt x="50716" y="55322"/>
                </a:lnTo>
                <a:lnTo>
                  <a:pt x="51163" y="55710"/>
                </a:lnTo>
                <a:lnTo>
                  <a:pt x="51630" y="56080"/>
                </a:lnTo>
                <a:lnTo>
                  <a:pt x="52096" y="56449"/>
                </a:lnTo>
                <a:lnTo>
                  <a:pt x="52582" y="56818"/>
                </a:lnTo>
                <a:lnTo>
                  <a:pt x="53068" y="57168"/>
                </a:lnTo>
                <a:lnTo>
                  <a:pt x="53553" y="57498"/>
                </a:lnTo>
                <a:lnTo>
                  <a:pt x="54059" y="57828"/>
                </a:lnTo>
                <a:lnTo>
                  <a:pt x="54564" y="58139"/>
                </a:lnTo>
                <a:lnTo>
                  <a:pt x="55088" y="58431"/>
                </a:lnTo>
                <a:lnTo>
                  <a:pt x="55613" y="58722"/>
                </a:lnTo>
                <a:lnTo>
                  <a:pt x="56138" y="58994"/>
                </a:lnTo>
                <a:lnTo>
                  <a:pt x="56682" y="59266"/>
                </a:lnTo>
                <a:lnTo>
                  <a:pt x="57226" y="59519"/>
                </a:lnTo>
                <a:lnTo>
                  <a:pt x="57789" y="59752"/>
                </a:lnTo>
                <a:lnTo>
                  <a:pt x="58353" y="59985"/>
                </a:lnTo>
                <a:lnTo>
                  <a:pt x="58916" y="60180"/>
                </a:lnTo>
                <a:lnTo>
                  <a:pt x="59499" y="60393"/>
                </a:lnTo>
                <a:lnTo>
                  <a:pt x="60082" y="60568"/>
                </a:lnTo>
                <a:lnTo>
                  <a:pt x="60665" y="60743"/>
                </a:lnTo>
                <a:lnTo>
                  <a:pt x="61248" y="60899"/>
                </a:lnTo>
                <a:lnTo>
                  <a:pt x="61851" y="61054"/>
                </a:lnTo>
                <a:lnTo>
                  <a:pt x="62453" y="61171"/>
                </a:lnTo>
                <a:lnTo>
                  <a:pt x="63055" y="61287"/>
                </a:lnTo>
                <a:lnTo>
                  <a:pt x="63677" y="61384"/>
                </a:lnTo>
                <a:lnTo>
                  <a:pt x="64299" y="61481"/>
                </a:lnTo>
                <a:lnTo>
                  <a:pt x="64921" y="61540"/>
                </a:lnTo>
                <a:lnTo>
                  <a:pt x="65543" y="61598"/>
                </a:lnTo>
                <a:lnTo>
                  <a:pt x="66184" y="61637"/>
                </a:lnTo>
                <a:lnTo>
                  <a:pt x="66825" y="61656"/>
                </a:lnTo>
                <a:lnTo>
                  <a:pt x="67466" y="61676"/>
                </a:lnTo>
                <a:lnTo>
                  <a:pt x="68108" y="61656"/>
                </a:lnTo>
                <a:lnTo>
                  <a:pt x="68768" y="61637"/>
                </a:lnTo>
                <a:lnTo>
                  <a:pt x="69410" y="61598"/>
                </a:lnTo>
                <a:lnTo>
                  <a:pt x="70051" y="61540"/>
                </a:lnTo>
                <a:lnTo>
                  <a:pt x="70692" y="61462"/>
                </a:lnTo>
                <a:lnTo>
                  <a:pt x="71333" y="61384"/>
                </a:lnTo>
                <a:lnTo>
                  <a:pt x="71955" y="61268"/>
                </a:lnTo>
                <a:lnTo>
                  <a:pt x="72577" y="61151"/>
                </a:lnTo>
                <a:lnTo>
                  <a:pt x="73199" y="61015"/>
                </a:lnTo>
                <a:lnTo>
                  <a:pt x="73801" y="60860"/>
                </a:lnTo>
                <a:lnTo>
                  <a:pt x="74423" y="60704"/>
                </a:lnTo>
                <a:lnTo>
                  <a:pt x="75006" y="60529"/>
                </a:lnTo>
                <a:lnTo>
                  <a:pt x="75608" y="60335"/>
                </a:lnTo>
                <a:lnTo>
                  <a:pt x="76191" y="60121"/>
                </a:lnTo>
                <a:lnTo>
                  <a:pt x="76774" y="59888"/>
                </a:lnTo>
                <a:lnTo>
                  <a:pt x="77338" y="59655"/>
                </a:lnTo>
                <a:lnTo>
                  <a:pt x="77921" y="59402"/>
                </a:lnTo>
                <a:lnTo>
                  <a:pt x="78465" y="59150"/>
                </a:lnTo>
                <a:lnTo>
                  <a:pt x="79028" y="58878"/>
                </a:lnTo>
                <a:lnTo>
                  <a:pt x="79572" y="58586"/>
                </a:lnTo>
                <a:lnTo>
                  <a:pt x="80097" y="58275"/>
                </a:lnTo>
                <a:lnTo>
                  <a:pt x="80622" y="57964"/>
                </a:lnTo>
                <a:lnTo>
                  <a:pt x="81146" y="57634"/>
                </a:lnTo>
                <a:lnTo>
                  <a:pt x="81651" y="57304"/>
                </a:lnTo>
                <a:lnTo>
                  <a:pt x="82157" y="56954"/>
                </a:lnTo>
                <a:lnTo>
                  <a:pt x="82642" y="56585"/>
                </a:lnTo>
                <a:lnTo>
                  <a:pt x="83128" y="56216"/>
                </a:lnTo>
                <a:lnTo>
                  <a:pt x="83614" y="55827"/>
                </a:lnTo>
                <a:lnTo>
                  <a:pt x="84061" y="55438"/>
                </a:lnTo>
                <a:lnTo>
                  <a:pt x="84527" y="55030"/>
                </a:lnTo>
                <a:lnTo>
                  <a:pt x="84974" y="54603"/>
                </a:lnTo>
                <a:lnTo>
                  <a:pt x="85402" y="54175"/>
                </a:lnTo>
                <a:lnTo>
                  <a:pt x="86276" y="54467"/>
                </a:lnTo>
                <a:lnTo>
                  <a:pt x="87151" y="54700"/>
                </a:lnTo>
                <a:lnTo>
                  <a:pt x="88044" y="54914"/>
                </a:lnTo>
                <a:lnTo>
                  <a:pt x="88958" y="55088"/>
                </a:lnTo>
                <a:lnTo>
                  <a:pt x="89871" y="55244"/>
                </a:lnTo>
                <a:lnTo>
                  <a:pt x="90804" y="55341"/>
                </a:lnTo>
                <a:lnTo>
                  <a:pt x="91756" y="55399"/>
                </a:lnTo>
                <a:lnTo>
                  <a:pt x="92708" y="55419"/>
                </a:lnTo>
                <a:lnTo>
                  <a:pt x="93252" y="55419"/>
                </a:lnTo>
                <a:lnTo>
                  <a:pt x="93796" y="55399"/>
                </a:lnTo>
                <a:lnTo>
                  <a:pt x="94321" y="55361"/>
                </a:lnTo>
                <a:lnTo>
                  <a:pt x="94865" y="55322"/>
                </a:lnTo>
                <a:lnTo>
                  <a:pt x="95390" y="55263"/>
                </a:lnTo>
                <a:lnTo>
                  <a:pt x="95914" y="55186"/>
                </a:lnTo>
                <a:lnTo>
                  <a:pt x="96439" y="55108"/>
                </a:lnTo>
                <a:lnTo>
                  <a:pt x="96963" y="55011"/>
                </a:lnTo>
                <a:lnTo>
                  <a:pt x="97469" y="54894"/>
                </a:lnTo>
                <a:lnTo>
                  <a:pt x="97974" y="54778"/>
                </a:lnTo>
                <a:lnTo>
                  <a:pt x="98479" y="54661"/>
                </a:lnTo>
                <a:lnTo>
                  <a:pt x="98984" y="54506"/>
                </a:lnTo>
                <a:lnTo>
                  <a:pt x="99470" y="54350"/>
                </a:lnTo>
                <a:lnTo>
                  <a:pt x="99975" y="54195"/>
                </a:lnTo>
                <a:lnTo>
                  <a:pt x="100461" y="54020"/>
                </a:lnTo>
                <a:lnTo>
                  <a:pt x="100928" y="53825"/>
                </a:lnTo>
                <a:lnTo>
                  <a:pt x="101413" y="53631"/>
                </a:lnTo>
                <a:lnTo>
                  <a:pt x="101880" y="53437"/>
                </a:lnTo>
                <a:lnTo>
                  <a:pt x="102346" y="53204"/>
                </a:lnTo>
                <a:lnTo>
                  <a:pt x="102793" y="52990"/>
                </a:lnTo>
                <a:lnTo>
                  <a:pt x="103240" y="52737"/>
                </a:lnTo>
                <a:lnTo>
                  <a:pt x="103687" y="52504"/>
                </a:lnTo>
                <a:lnTo>
                  <a:pt x="104134" y="52232"/>
                </a:lnTo>
                <a:lnTo>
                  <a:pt x="104561" y="51960"/>
                </a:lnTo>
                <a:lnTo>
                  <a:pt x="105397" y="51396"/>
                </a:lnTo>
                <a:lnTo>
                  <a:pt x="106213" y="50794"/>
                </a:lnTo>
                <a:lnTo>
                  <a:pt x="107010" y="50172"/>
                </a:lnTo>
                <a:lnTo>
                  <a:pt x="107767" y="49492"/>
                </a:lnTo>
                <a:lnTo>
                  <a:pt x="108486" y="48793"/>
                </a:lnTo>
                <a:lnTo>
                  <a:pt x="109186" y="48054"/>
                </a:lnTo>
                <a:lnTo>
                  <a:pt x="109827" y="47277"/>
                </a:lnTo>
                <a:lnTo>
                  <a:pt x="110468" y="46480"/>
                </a:lnTo>
                <a:lnTo>
                  <a:pt x="111051" y="45645"/>
                </a:lnTo>
                <a:lnTo>
                  <a:pt x="111323" y="45237"/>
                </a:lnTo>
                <a:lnTo>
                  <a:pt x="111595" y="44790"/>
                </a:lnTo>
                <a:lnTo>
                  <a:pt x="111848" y="44362"/>
                </a:lnTo>
                <a:lnTo>
                  <a:pt x="112101" y="43915"/>
                </a:lnTo>
                <a:lnTo>
                  <a:pt x="112334" y="43468"/>
                </a:lnTo>
                <a:lnTo>
                  <a:pt x="112567" y="43002"/>
                </a:lnTo>
                <a:lnTo>
                  <a:pt x="112800" y="42555"/>
                </a:lnTo>
                <a:lnTo>
                  <a:pt x="112995" y="42089"/>
                </a:lnTo>
                <a:lnTo>
                  <a:pt x="113208" y="41603"/>
                </a:lnTo>
                <a:lnTo>
                  <a:pt x="113383" y="41137"/>
                </a:lnTo>
                <a:lnTo>
                  <a:pt x="113558" y="40651"/>
                </a:lnTo>
                <a:lnTo>
                  <a:pt x="113733" y="40146"/>
                </a:lnTo>
                <a:lnTo>
                  <a:pt x="113888" y="39660"/>
                </a:lnTo>
                <a:lnTo>
                  <a:pt x="114024" y="39155"/>
                </a:lnTo>
                <a:lnTo>
                  <a:pt x="114160" y="38649"/>
                </a:lnTo>
                <a:lnTo>
                  <a:pt x="114277" y="38144"/>
                </a:lnTo>
                <a:lnTo>
                  <a:pt x="114394" y="37639"/>
                </a:lnTo>
                <a:lnTo>
                  <a:pt x="114491" y="37114"/>
                </a:lnTo>
                <a:lnTo>
                  <a:pt x="114568" y="36590"/>
                </a:lnTo>
                <a:lnTo>
                  <a:pt x="114646" y="36065"/>
                </a:lnTo>
                <a:lnTo>
                  <a:pt x="114704" y="35540"/>
                </a:lnTo>
                <a:lnTo>
                  <a:pt x="114743" y="34996"/>
                </a:lnTo>
                <a:lnTo>
                  <a:pt x="114704" y="34472"/>
                </a:lnTo>
                <a:lnTo>
                  <a:pt x="114646" y="33947"/>
                </a:lnTo>
                <a:lnTo>
                  <a:pt x="114568" y="33422"/>
                </a:lnTo>
                <a:lnTo>
                  <a:pt x="114491" y="32898"/>
                </a:lnTo>
                <a:lnTo>
                  <a:pt x="114394" y="32373"/>
                </a:lnTo>
                <a:lnTo>
                  <a:pt x="114277" y="31868"/>
                </a:lnTo>
                <a:lnTo>
                  <a:pt x="114160" y="31363"/>
                </a:lnTo>
                <a:lnTo>
                  <a:pt x="114024" y="30857"/>
                </a:lnTo>
                <a:lnTo>
                  <a:pt x="113888" y="30352"/>
                </a:lnTo>
                <a:lnTo>
                  <a:pt x="113733" y="29847"/>
                </a:lnTo>
                <a:lnTo>
                  <a:pt x="113558" y="29361"/>
                </a:lnTo>
                <a:lnTo>
                  <a:pt x="113383" y="28875"/>
                </a:lnTo>
                <a:lnTo>
                  <a:pt x="113208" y="28409"/>
                </a:lnTo>
                <a:lnTo>
                  <a:pt x="112995" y="27923"/>
                </a:lnTo>
                <a:lnTo>
                  <a:pt x="112800" y="27457"/>
                </a:lnTo>
                <a:lnTo>
                  <a:pt x="112567" y="26990"/>
                </a:lnTo>
                <a:lnTo>
                  <a:pt x="112334" y="26544"/>
                </a:lnTo>
                <a:lnTo>
                  <a:pt x="112101" y="26097"/>
                </a:lnTo>
                <a:lnTo>
                  <a:pt x="111848" y="25650"/>
                </a:lnTo>
                <a:lnTo>
                  <a:pt x="111595" y="25203"/>
                </a:lnTo>
                <a:lnTo>
                  <a:pt x="111323" y="24775"/>
                </a:lnTo>
                <a:lnTo>
                  <a:pt x="111051" y="24348"/>
                </a:lnTo>
                <a:lnTo>
                  <a:pt x="110468" y="23532"/>
                </a:lnTo>
                <a:lnTo>
                  <a:pt x="109827" y="22735"/>
                </a:lnTo>
                <a:lnTo>
                  <a:pt x="109186" y="21958"/>
                </a:lnTo>
                <a:lnTo>
                  <a:pt x="108486" y="21219"/>
                </a:lnTo>
                <a:lnTo>
                  <a:pt x="107767" y="20520"/>
                </a:lnTo>
                <a:lnTo>
                  <a:pt x="107010" y="19840"/>
                </a:lnTo>
                <a:lnTo>
                  <a:pt x="106213" y="19198"/>
                </a:lnTo>
                <a:lnTo>
                  <a:pt x="105397" y="18596"/>
                </a:lnTo>
                <a:lnTo>
                  <a:pt x="104561" y="18032"/>
                </a:lnTo>
                <a:lnTo>
                  <a:pt x="104134" y="17780"/>
                </a:lnTo>
                <a:lnTo>
                  <a:pt x="103687" y="17508"/>
                </a:lnTo>
                <a:lnTo>
                  <a:pt x="103240" y="17275"/>
                </a:lnTo>
                <a:lnTo>
                  <a:pt x="102793" y="17022"/>
                </a:lnTo>
                <a:lnTo>
                  <a:pt x="102346" y="16808"/>
                </a:lnTo>
                <a:lnTo>
                  <a:pt x="101880" y="16575"/>
                </a:lnTo>
                <a:lnTo>
                  <a:pt x="101413" y="16381"/>
                </a:lnTo>
                <a:lnTo>
                  <a:pt x="100928" y="16167"/>
                </a:lnTo>
                <a:lnTo>
                  <a:pt x="100461" y="15992"/>
                </a:lnTo>
                <a:lnTo>
                  <a:pt x="99975" y="15817"/>
                </a:lnTo>
                <a:lnTo>
                  <a:pt x="99470" y="15642"/>
                </a:lnTo>
                <a:lnTo>
                  <a:pt x="98984" y="15506"/>
                </a:lnTo>
                <a:lnTo>
                  <a:pt x="98479" y="15351"/>
                </a:lnTo>
                <a:lnTo>
                  <a:pt x="97974" y="15234"/>
                </a:lnTo>
                <a:lnTo>
                  <a:pt x="97469" y="15098"/>
                </a:lnTo>
                <a:lnTo>
                  <a:pt x="96963" y="15001"/>
                </a:lnTo>
                <a:lnTo>
                  <a:pt x="96439" y="14904"/>
                </a:lnTo>
                <a:lnTo>
                  <a:pt x="95914" y="14826"/>
                </a:lnTo>
                <a:lnTo>
                  <a:pt x="95390" y="14749"/>
                </a:lnTo>
                <a:lnTo>
                  <a:pt x="94865" y="14690"/>
                </a:lnTo>
                <a:lnTo>
                  <a:pt x="94321" y="14651"/>
                </a:lnTo>
                <a:lnTo>
                  <a:pt x="93796" y="14613"/>
                </a:lnTo>
                <a:lnTo>
                  <a:pt x="93252" y="14593"/>
                </a:lnTo>
                <a:lnTo>
                  <a:pt x="92708" y="14593"/>
                </a:lnTo>
                <a:lnTo>
                  <a:pt x="91834" y="14613"/>
                </a:lnTo>
                <a:lnTo>
                  <a:pt x="90959" y="14651"/>
                </a:lnTo>
                <a:lnTo>
                  <a:pt x="90104" y="14749"/>
                </a:lnTo>
                <a:lnTo>
                  <a:pt x="89269" y="14865"/>
                </a:lnTo>
                <a:lnTo>
                  <a:pt x="88977" y="14263"/>
                </a:lnTo>
                <a:lnTo>
                  <a:pt x="88666" y="13660"/>
                </a:lnTo>
                <a:lnTo>
                  <a:pt x="88336" y="13077"/>
                </a:lnTo>
                <a:lnTo>
                  <a:pt x="87967" y="12514"/>
                </a:lnTo>
                <a:lnTo>
                  <a:pt x="87597" y="11950"/>
                </a:lnTo>
                <a:lnTo>
                  <a:pt x="87209" y="11406"/>
                </a:lnTo>
                <a:lnTo>
                  <a:pt x="86801" y="10882"/>
                </a:lnTo>
                <a:lnTo>
                  <a:pt x="86373" y="10376"/>
                </a:lnTo>
                <a:lnTo>
                  <a:pt x="85926" y="9871"/>
                </a:lnTo>
                <a:lnTo>
                  <a:pt x="85479" y="9405"/>
                </a:lnTo>
                <a:lnTo>
                  <a:pt x="84994" y="8939"/>
                </a:lnTo>
                <a:lnTo>
                  <a:pt x="84508" y="8492"/>
                </a:lnTo>
                <a:lnTo>
                  <a:pt x="84003" y="8064"/>
                </a:lnTo>
                <a:lnTo>
                  <a:pt x="83478" y="7637"/>
                </a:lnTo>
                <a:lnTo>
                  <a:pt x="82934" y="7248"/>
                </a:lnTo>
                <a:lnTo>
                  <a:pt x="82390" y="6879"/>
                </a:lnTo>
                <a:lnTo>
                  <a:pt x="81807" y="6510"/>
                </a:lnTo>
                <a:lnTo>
                  <a:pt x="81243" y="6179"/>
                </a:lnTo>
                <a:lnTo>
                  <a:pt x="80641" y="5868"/>
                </a:lnTo>
                <a:lnTo>
                  <a:pt x="80039" y="5577"/>
                </a:lnTo>
                <a:lnTo>
                  <a:pt x="79417" y="5305"/>
                </a:lnTo>
                <a:lnTo>
                  <a:pt x="78795" y="5033"/>
                </a:lnTo>
                <a:lnTo>
                  <a:pt x="78154" y="4819"/>
                </a:lnTo>
                <a:lnTo>
                  <a:pt x="77512" y="4605"/>
                </a:lnTo>
                <a:lnTo>
                  <a:pt x="76852" y="4411"/>
                </a:lnTo>
                <a:lnTo>
                  <a:pt x="76191" y="4256"/>
                </a:lnTo>
                <a:lnTo>
                  <a:pt x="75511" y="4119"/>
                </a:lnTo>
                <a:lnTo>
                  <a:pt x="74831" y="4003"/>
                </a:lnTo>
                <a:lnTo>
                  <a:pt x="74131" y="3906"/>
                </a:lnTo>
                <a:lnTo>
                  <a:pt x="73432" y="3847"/>
                </a:lnTo>
                <a:lnTo>
                  <a:pt x="72713" y="3809"/>
                </a:lnTo>
                <a:lnTo>
                  <a:pt x="72013" y="3789"/>
                </a:lnTo>
                <a:lnTo>
                  <a:pt x="71197" y="3809"/>
                </a:lnTo>
                <a:lnTo>
                  <a:pt x="70381" y="3867"/>
                </a:lnTo>
                <a:lnTo>
                  <a:pt x="69584" y="3945"/>
                </a:lnTo>
                <a:lnTo>
                  <a:pt x="68807" y="4061"/>
                </a:lnTo>
                <a:lnTo>
                  <a:pt x="68030" y="4217"/>
                </a:lnTo>
                <a:lnTo>
                  <a:pt x="67253" y="4392"/>
                </a:lnTo>
                <a:lnTo>
                  <a:pt x="66514" y="4605"/>
                </a:lnTo>
                <a:lnTo>
                  <a:pt x="65776" y="4838"/>
                </a:lnTo>
                <a:lnTo>
                  <a:pt x="65037" y="5111"/>
                </a:lnTo>
                <a:lnTo>
                  <a:pt x="64338" y="5402"/>
                </a:lnTo>
                <a:lnTo>
                  <a:pt x="63638" y="5732"/>
                </a:lnTo>
                <a:lnTo>
                  <a:pt x="62958" y="6082"/>
                </a:lnTo>
                <a:lnTo>
                  <a:pt x="62298" y="6471"/>
                </a:lnTo>
                <a:lnTo>
                  <a:pt x="61637" y="6879"/>
                </a:lnTo>
                <a:lnTo>
                  <a:pt x="61015" y="7306"/>
                </a:lnTo>
                <a:lnTo>
                  <a:pt x="60393" y="7753"/>
                </a:lnTo>
                <a:lnTo>
                  <a:pt x="59966" y="7306"/>
                </a:lnTo>
                <a:lnTo>
                  <a:pt x="59519" y="6879"/>
                </a:lnTo>
                <a:lnTo>
                  <a:pt x="59072" y="6451"/>
                </a:lnTo>
                <a:lnTo>
                  <a:pt x="58586" y="6043"/>
                </a:lnTo>
                <a:lnTo>
                  <a:pt x="58120" y="5655"/>
                </a:lnTo>
                <a:lnTo>
                  <a:pt x="57634" y="5266"/>
                </a:lnTo>
                <a:lnTo>
                  <a:pt x="57129" y="4897"/>
                </a:lnTo>
                <a:lnTo>
                  <a:pt x="56624" y="4528"/>
                </a:lnTo>
                <a:lnTo>
                  <a:pt x="56118" y="4178"/>
                </a:lnTo>
                <a:lnTo>
                  <a:pt x="55594" y="3847"/>
                </a:lnTo>
                <a:lnTo>
                  <a:pt x="55050" y="3517"/>
                </a:lnTo>
                <a:lnTo>
                  <a:pt x="54506" y="3206"/>
                </a:lnTo>
                <a:lnTo>
                  <a:pt x="53961" y="2895"/>
                </a:lnTo>
                <a:lnTo>
                  <a:pt x="53398" y="2623"/>
                </a:lnTo>
                <a:lnTo>
                  <a:pt x="52834" y="2351"/>
                </a:lnTo>
                <a:lnTo>
                  <a:pt x="52271" y="2079"/>
                </a:lnTo>
                <a:lnTo>
                  <a:pt x="51688" y="1846"/>
                </a:lnTo>
                <a:lnTo>
                  <a:pt x="51105" y="1613"/>
                </a:lnTo>
                <a:lnTo>
                  <a:pt x="50503" y="1399"/>
                </a:lnTo>
                <a:lnTo>
                  <a:pt x="49900" y="1205"/>
                </a:lnTo>
                <a:lnTo>
                  <a:pt x="49298" y="1010"/>
                </a:lnTo>
                <a:lnTo>
                  <a:pt x="48676" y="836"/>
                </a:lnTo>
                <a:lnTo>
                  <a:pt x="48054" y="680"/>
                </a:lnTo>
                <a:lnTo>
                  <a:pt x="47432" y="544"/>
                </a:lnTo>
                <a:lnTo>
                  <a:pt x="46791" y="427"/>
                </a:lnTo>
                <a:lnTo>
                  <a:pt x="46150" y="311"/>
                </a:lnTo>
                <a:lnTo>
                  <a:pt x="45509" y="214"/>
                </a:lnTo>
                <a:lnTo>
                  <a:pt x="44848" y="136"/>
                </a:lnTo>
                <a:lnTo>
                  <a:pt x="44207" y="78"/>
                </a:lnTo>
                <a:lnTo>
                  <a:pt x="43546" y="39"/>
                </a:lnTo>
                <a:lnTo>
                  <a:pt x="42885" y="19"/>
                </a:lnTo>
                <a:lnTo>
                  <a:pt x="42205" y="0"/>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54" name="Google Shape;954;p30"/>
          <p:cNvSpPr/>
          <p:nvPr/>
        </p:nvSpPr>
        <p:spPr>
          <a:xfrm>
            <a:off x="7465387" y="4147176"/>
            <a:ext cx="1138547" cy="659432"/>
          </a:xfrm>
          <a:custGeom>
            <a:avLst/>
            <a:gdLst/>
            <a:ahLst/>
            <a:cxnLst/>
            <a:rect l="l" t="t" r="r" b="b"/>
            <a:pathLst>
              <a:path w="114744" h="62998" extrusionOk="0">
                <a:moveTo>
                  <a:pt x="42205" y="0"/>
                </a:moveTo>
                <a:lnTo>
                  <a:pt x="41195" y="19"/>
                </a:lnTo>
                <a:lnTo>
                  <a:pt x="40204" y="78"/>
                </a:lnTo>
                <a:lnTo>
                  <a:pt x="39213" y="175"/>
                </a:lnTo>
                <a:lnTo>
                  <a:pt x="38222" y="311"/>
                </a:lnTo>
                <a:lnTo>
                  <a:pt x="37250" y="486"/>
                </a:lnTo>
                <a:lnTo>
                  <a:pt x="36298" y="700"/>
                </a:lnTo>
                <a:lnTo>
                  <a:pt x="35365" y="952"/>
                </a:lnTo>
                <a:lnTo>
                  <a:pt x="34433" y="1224"/>
                </a:lnTo>
                <a:lnTo>
                  <a:pt x="33519" y="1535"/>
                </a:lnTo>
                <a:lnTo>
                  <a:pt x="32626" y="1885"/>
                </a:lnTo>
                <a:lnTo>
                  <a:pt x="31751" y="2273"/>
                </a:lnTo>
                <a:lnTo>
                  <a:pt x="30896" y="2682"/>
                </a:lnTo>
                <a:lnTo>
                  <a:pt x="30061" y="3128"/>
                </a:lnTo>
                <a:lnTo>
                  <a:pt x="29225" y="3595"/>
                </a:lnTo>
                <a:lnTo>
                  <a:pt x="28428" y="4100"/>
                </a:lnTo>
                <a:lnTo>
                  <a:pt x="27651" y="4625"/>
                </a:lnTo>
                <a:lnTo>
                  <a:pt x="26893" y="5188"/>
                </a:lnTo>
                <a:lnTo>
                  <a:pt x="26155" y="5771"/>
                </a:lnTo>
                <a:lnTo>
                  <a:pt x="25436" y="6393"/>
                </a:lnTo>
                <a:lnTo>
                  <a:pt x="24736" y="7034"/>
                </a:lnTo>
                <a:lnTo>
                  <a:pt x="24076" y="7695"/>
                </a:lnTo>
                <a:lnTo>
                  <a:pt x="23434" y="8394"/>
                </a:lnTo>
                <a:lnTo>
                  <a:pt x="22813" y="9094"/>
                </a:lnTo>
                <a:lnTo>
                  <a:pt x="22230" y="9832"/>
                </a:lnTo>
                <a:lnTo>
                  <a:pt x="21666" y="10590"/>
                </a:lnTo>
                <a:lnTo>
                  <a:pt x="21122" y="11367"/>
                </a:lnTo>
                <a:lnTo>
                  <a:pt x="20617" y="12164"/>
                </a:lnTo>
                <a:lnTo>
                  <a:pt x="20131" y="13000"/>
                </a:lnTo>
                <a:lnTo>
                  <a:pt x="19684" y="13835"/>
                </a:lnTo>
                <a:lnTo>
                  <a:pt x="19276" y="14690"/>
                </a:lnTo>
                <a:lnTo>
                  <a:pt x="18887" y="15565"/>
                </a:lnTo>
                <a:lnTo>
                  <a:pt x="18538" y="16459"/>
                </a:lnTo>
                <a:lnTo>
                  <a:pt x="17760" y="16400"/>
                </a:lnTo>
                <a:lnTo>
                  <a:pt x="16964" y="16381"/>
                </a:lnTo>
                <a:lnTo>
                  <a:pt x="16148" y="16400"/>
                </a:lnTo>
                <a:lnTo>
                  <a:pt x="15332" y="16459"/>
                </a:lnTo>
                <a:lnTo>
                  <a:pt x="14535" y="16556"/>
                </a:lnTo>
                <a:lnTo>
                  <a:pt x="13738" y="16692"/>
                </a:lnTo>
                <a:lnTo>
                  <a:pt x="12961" y="16847"/>
                </a:lnTo>
                <a:lnTo>
                  <a:pt x="12184" y="17061"/>
                </a:lnTo>
                <a:lnTo>
                  <a:pt x="11445" y="17294"/>
                </a:lnTo>
                <a:lnTo>
                  <a:pt x="10707" y="17566"/>
                </a:lnTo>
                <a:lnTo>
                  <a:pt x="9988" y="17877"/>
                </a:lnTo>
                <a:lnTo>
                  <a:pt x="9288" y="18207"/>
                </a:lnTo>
                <a:lnTo>
                  <a:pt x="8608" y="18577"/>
                </a:lnTo>
                <a:lnTo>
                  <a:pt x="7948" y="18965"/>
                </a:lnTo>
                <a:lnTo>
                  <a:pt x="7287" y="19393"/>
                </a:lnTo>
                <a:lnTo>
                  <a:pt x="6665" y="19840"/>
                </a:lnTo>
                <a:lnTo>
                  <a:pt x="6063" y="20325"/>
                </a:lnTo>
                <a:lnTo>
                  <a:pt x="5480" y="20831"/>
                </a:lnTo>
                <a:lnTo>
                  <a:pt x="4936" y="21355"/>
                </a:lnTo>
                <a:lnTo>
                  <a:pt x="4392" y="21899"/>
                </a:lnTo>
                <a:lnTo>
                  <a:pt x="3886" y="22482"/>
                </a:lnTo>
                <a:lnTo>
                  <a:pt x="3420" y="23085"/>
                </a:lnTo>
                <a:lnTo>
                  <a:pt x="2954" y="23707"/>
                </a:lnTo>
                <a:lnTo>
                  <a:pt x="2526" y="24348"/>
                </a:lnTo>
                <a:lnTo>
                  <a:pt x="2137" y="25008"/>
                </a:lnTo>
                <a:lnTo>
                  <a:pt x="1768" y="25689"/>
                </a:lnTo>
                <a:lnTo>
                  <a:pt x="1438" y="26388"/>
                </a:lnTo>
                <a:lnTo>
                  <a:pt x="1127" y="27107"/>
                </a:lnTo>
                <a:lnTo>
                  <a:pt x="855" y="27845"/>
                </a:lnTo>
                <a:lnTo>
                  <a:pt x="602" y="28584"/>
                </a:lnTo>
                <a:lnTo>
                  <a:pt x="408" y="29361"/>
                </a:lnTo>
                <a:lnTo>
                  <a:pt x="233" y="30138"/>
                </a:lnTo>
                <a:lnTo>
                  <a:pt x="97" y="30916"/>
                </a:lnTo>
                <a:lnTo>
                  <a:pt x="0" y="31732"/>
                </a:lnTo>
                <a:lnTo>
                  <a:pt x="97" y="32470"/>
                </a:lnTo>
                <a:lnTo>
                  <a:pt x="214" y="33209"/>
                </a:lnTo>
                <a:lnTo>
                  <a:pt x="369" y="33947"/>
                </a:lnTo>
                <a:lnTo>
                  <a:pt x="544" y="34666"/>
                </a:lnTo>
                <a:lnTo>
                  <a:pt x="777" y="35365"/>
                </a:lnTo>
                <a:lnTo>
                  <a:pt x="1010" y="36065"/>
                </a:lnTo>
                <a:lnTo>
                  <a:pt x="1282" y="36745"/>
                </a:lnTo>
                <a:lnTo>
                  <a:pt x="1593" y="37406"/>
                </a:lnTo>
                <a:lnTo>
                  <a:pt x="1924" y="38047"/>
                </a:lnTo>
                <a:lnTo>
                  <a:pt x="2273" y="38688"/>
                </a:lnTo>
                <a:lnTo>
                  <a:pt x="2643" y="39291"/>
                </a:lnTo>
                <a:lnTo>
                  <a:pt x="3051" y="39893"/>
                </a:lnTo>
                <a:lnTo>
                  <a:pt x="3478" y="40476"/>
                </a:lnTo>
                <a:lnTo>
                  <a:pt x="3945" y="41020"/>
                </a:lnTo>
                <a:lnTo>
                  <a:pt x="4411" y="41564"/>
                </a:lnTo>
                <a:lnTo>
                  <a:pt x="4916" y="42089"/>
                </a:lnTo>
                <a:lnTo>
                  <a:pt x="5421" y="42575"/>
                </a:lnTo>
                <a:lnTo>
                  <a:pt x="5965" y="43060"/>
                </a:lnTo>
                <a:lnTo>
                  <a:pt x="6529" y="43507"/>
                </a:lnTo>
                <a:lnTo>
                  <a:pt x="7112" y="43935"/>
                </a:lnTo>
                <a:lnTo>
                  <a:pt x="7695" y="44343"/>
                </a:lnTo>
                <a:lnTo>
                  <a:pt x="8317" y="44731"/>
                </a:lnTo>
                <a:lnTo>
                  <a:pt x="8939" y="45081"/>
                </a:lnTo>
                <a:lnTo>
                  <a:pt x="9599" y="45412"/>
                </a:lnTo>
                <a:lnTo>
                  <a:pt x="10260" y="45703"/>
                </a:lnTo>
                <a:lnTo>
                  <a:pt x="10940" y="45975"/>
                </a:lnTo>
                <a:lnTo>
                  <a:pt x="11620" y="46228"/>
                </a:lnTo>
                <a:lnTo>
                  <a:pt x="12339" y="46441"/>
                </a:lnTo>
                <a:lnTo>
                  <a:pt x="13058" y="46636"/>
                </a:lnTo>
                <a:lnTo>
                  <a:pt x="13777" y="46791"/>
                </a:lnTo>
                <a:lnTo>
                  <a:pt x="14515" y="46908"/>
                </a:lnTo>
                <a:lnTo>
                  <a:pt x="15273" y="47005"/>
                </a:lnTo>
                <a:lnTo>
                  <a:pt x="15429" y="47841"/>
                </a:lnTo>
                <a:lnTo>
                  <a:pt x="15604" y="48676"/>
                </a:lnTo>
                <a:lnTo>
                  <a:pt x="15837" y="49492"/>
                </a:lnTo>
                <a:lnTo>
                  <a:pt x="16089" y="50289"/>
                </a:lnTo>
                <a:lnTo>
                  <a:pt x="16400" y="51066"/>
                </a:lnTo>
                <a:lnTo>
                  <a:pt x="16711" y="51843"/>
                </a:lnTo>
                <a:lnTo>
                  <a:pt x="17080" y="52601"/>
                </a:lnTo>
                <a:lnTo>
                  <a:pt x="17469" y="53320"/>
                </a:lnTo>
                <a:lnTo>
                  <a:pt x="17896" y="54039"/>
                </a:lnTo>
                <a:lnTo>
                  <a:pt x="18343" y="54719"/>
                </a:lnTo>
                <a:lnTo>
                  <a:pt x="18829" y="55399"/>
                </a:lnTo>
                <a:lnTo>
                  <a:pt x="19334" y="56041"/>
                </a:lnTo>
                <a:lnTo>
                  <a:pt x="19878" y="56662"/>
                </a:lnTo>
                <a:lnTo>
                  <a:pt x="20442" y="57265"/>
                </a:lnTo>
                <a:lnTo>
                  <a:pt x="21025" y="57848"/>
                </a:lnTo>
                <a:lnTo>
                  <a:pt x="21627" y="58392"/>
                </a:lnTo>
                <a:lnTo>
                  <a:pt x="22269" y="58917"/>
                </a:lnTo>
                <a:lnTo>
                  <a:pt x="22929" y="59422"/>
                </a:lnTo>
                <a:lnTo>
                  <a:pt x="23609" y="59888"/>
                </a:lnTo>
                <a:lnTo>
                  <a:pt x="24309" y="60335"/>
                </a:lnTo>
                <a:lnTo>
                  <a:pt x="25028" y="60743"/>
                </a:lnTo>
                <a:lnTo>
                  <a:pt x="25766" y="61112"/>
                </a:lnTo>
                <a:lnTo>
                  <a:pt x="26524" y="61462"/>
                </a:lnTo>
                <a:lnTo>
                  <a:pt x="27301" y="61773"/>
                </a:lnTo>
                <a:lnTo>
                  <a:pt x="28098" y="62064"/>
                </a:lnTo>
                <a:lnTo>
                  <a:pt x="28895" y="62298"/>
                </a:lnTo>
                <a:lnTo>
                  <a:pt x="29730" y="62511"/>
                </a:lnTo>
                <a:lnTo>
                  <a:pt x="30566" y="62686"/>
                </a:lnTo>
                <a:lnTo>
                  <a:pt x="31401" y="62822"/>
                </a:lnTo>
                <a:lnTo>
                  <a:pt x="32276" y="62919"/>
                </a:lnTo>
                <a:lnTo>
                  <a:pt x="33150" y="62978"/>
                </a:lnTo>
                <a:lnTo>
                  <a:pt x="34025" y="62997"/>
                </a:lnTo>
                <a:lnTo>
                  <a:pt x="34646" y="62997"/>
                </a:lnTo>
                <a:lnTo>
                  <a:pt x="35249" y="62958"/>
                </a:lnTo>
                <a:lnTo>
                  <a:pt x="35871" y="62919"/>
                </a:lnTo>
                <a:lnTo>
                  <a:pt x="36454" y="62842"/>
                </a:lnTo>
                <a:lnTo>
                  <a:pt x="37056" y="62764"/>
                </a:lnTo>
                <a:lnTo>
                  <a:pt x="37639" y="62647"/>
                </a:lnTo>
                <a:lnTo>
                  <a:pt x="38222" y="62531"/>
                </a:lnTo>
                <a:lnTo>
                  <a:pt x="38805" y="62395"/>
                </a:lnTo>
                <a:lnTo>
                  <a:pt x="39368" y="62239"/>
                </a:lnTo>
                <a:lnTo>
                  <a:pt x="39932" y="62064"/>
                </a:lnTo>
                <a:lnTo>
                  <a:pt x="40495" y="61870"/>
                </a:lnTo>
                <a:lnTo>
                  <a:pt x="41039" y="61656"/>
                </a:lnTo>
                <a:lnTo>
                  <a:pt x="41584" y="61443"/>
                </a:lnTo>
                <a:lnTo>
                  <a:pt x="42108" y="61209"/>
                </a:lnTo>
                <a:lnTo>
                  <a:pt x="42633" y="60937"/>
                </a:lnTo>
                <a:lnTo>
                  <a:pt x="43138" y="60665"/>
                </a:lnTo>
                <a:lnTo>
                  <a:pt x="43643" y="60393"/>
                </a:lnTo>
                <a:lnTo>
                  <a:pt x="44129" y="60082"/>
                </a:lnTo>
                <a:lnTo>
                  <a:pt x="44615" y="59771"/>
                </a:lnTo>
                <a:lnTo>
                  <a:pt x="45081" y="59441"/>
                </a:lnTo>
                <a:lnTo>
                  <a:pt x="45548" y="59111"/>
                </a:lnTo>
                <a:lnTo>
                  <a:pt x="45994" y="58742"/>
                </a:lnTo>
                <a:lnTo>
                  <a:pt x="46441" y="58372"/>
                </a:lnTo>
                <a:lnTo>
                  <a:pt x="46869" y="58003"/>
                </a:lnTo>
                <a:lnTo>
                  <a:pt x="47296" y="57595"/>
                </a:lnTo>
                <a:lnTo>
                  <a:pt x="47685" y="57187"/>
                </a:lnTo>
                <a:lnTo>
                  <a:pt x="48093" y="56779"/>
                </a:lnTo>
                <a:lnTo>
                  <a:pt x="48462" y="56352"/>
                </a:lnTo>
                <a:lnTo>
                  <a:pt x="48832" y="55905"/>
                </a:lnTo>
                <a:lnTo>
                  <a:pt x="49181" y="55438"/>
                </a:lnTo>
                <a:lnTo>
                  <a:pt x="49531" y="54991"/>
                </a:lnTo>
                <a:lnTo>
                  <a:pt x="49842" y="54506"/>
                </a:lnTo>
                <a:lnTo>
                  <a:pt x="50289" y="54914"/>
                </a:lnTo>
                <a:lnTo>
                  <a:pt x="50716" y="55322"/>
                </a:lnTo>
                <a:lnTo>
                  <a:pt x="51163" y="55710"/>
                </a:lnTo>
                <a:lnTo>
                  <a:pt x="51630" y="56080"/>
                </a:lnTo>
                <a:lnTo>
                  <a:pt x="52096" y="56449"/>
                </a:lnTo>
                <a:lnTo>
                  <a:pt x="52582" y="56818"/>
                </a:lnTo>
                <a:lnTo>
                  <a:pt x="53068" y="57168"/>
                </a:lnTo>
                <a:lnTo>
                  <a:pt x="53553" y="57498"/>
                </a:lnTo>
                <a:lnTo>
                  <a:pt x="54059" y="57828"/>
                </a:lnTo>
                <a:lnTo>
                  <a:pt x="54564" y="58139"/>
                </a:lnTo>
                <a:lnTo>
                  <a:pt x="55088" y="58431"/>
                </a:lnTo>
                <a:lnTo>
                  <a:pt x="55613" y="58722"/>
                </a:lnTo>
                <a:lnTo>
                  <a:pt x="56138" y="58994"/>
                </a:lnTo>
                <a:lnTo>
                  <a:pt x="56682" y="59266"/>
                </a:lnTo>
                <a:lnTo>
                  <a:pt x="57226" y="59519"/>
                </a:lnTo>
                <a:lnTo>
                  <a:pt x="57789" y="59752"/>
                </a:lnTo>
                <a:lnTo>
                  <a:pt x="58353" y="59985"/>
                </a:lnTo>
                <a:lnTo>
                  <a:pt x="58916" y="60180"/>
                </a:lnTo>
                <a:lnTo>
                  <a:pt x="59499" y="60393"/>
                </a:lnTo>
                <a:lnTo>
                  <a:pt x="60082" y="60568"/>
                </a:lnTo>
                <a:lnTo>
                  <a:pt x="60665" y="60743"/>
                </a:lnTo>
                <a:lnTo>
                  <a:pt x="61248" y="60899"/>
                </a:lnTo>
                <a:lnTo>
                  <a:pt x="61851" y="61054"/>
                </a:lnTo>
                <a:lnTo>
                  <a:pt x="62453" y="61171"/>
                </a:lnTo>
                <a:lnTo>
                  <a:pt x="63055" y="61287"/>
                </a:lnTo>
                <a:lnTo>
                  <a:pt x="63677" y="61384"/>
                </a:lnTo>
                <a:lnTo>
                  <a:pt x="64299" y="61481"/>
                </a:lnTo>
                <a:lnTo>
                  <a:pt x="64921" y="61540"/>
                </a:lnTo>
                <a:lnTo>
                  <a:pt x="65543" y="61598"/>
                </a:lnTo>
                <a:lnTo>
                  <a:pt x="66184" y="61637"/>
                </a:lnTo>
                <a:lnTo>
                  <a:pt x="66825" y="61656"/>
                </a:lnTo>
                <a:lnTo>
                  <a:pt x="67466" y="61676"/>
                </a:lnTo>
                <a:lnTo>
                  <a:pt x="68108" y="61656"/>
                </a:lnTo>
                <a:lnTo>
                  <a:pt x="68768" y="61637"/>
                </a:lnTo>
                <a:lnTo>
                  <a:pt x="69410" y="61598"/>
                </a:lnTo>
                <a:lnTo>
                  <a:pt x="70051" y="61540"/>
                </a:lnTo>
                <a:lnTo>
                  <a:pt x="70692" y="61462"/>
                </a:lnTo>
                <a:lnTo>
                  <a:pt x="71333" y="61384"/>
                </a:lnTo>
                <a:lnTo>
                  <a:pt x="71955" y="61268"/>
                </a:lnTo>
                <a:lnTo>
                  <a:pt x="72577" y="61151"/>
                </a:lnTo>
                <a:lnTo>
                  <a:pt x="73199" y="61015"/>
                </a:lnTo>
                <a:lnTo>
                  <a:pt x="73801" y="60860"/>
                </a:lnTo>
                <a:lnTo>
                  <a:pt x="74423" y="60704"/>
                </a:lnTo>
                <a:lnTo>
                  <a:pt x="75006" y="60529"/>
                </a:lnTo>
                <a:lnTo>
                  <a:pt x="75608" y="60335"/>
                </a:lnTo>
                <a:lnTo>
                  <a:pt x="76191" y="60121"/>
                </a:lnTo>
                <a:lnTo>
                  <a:pt x="76774" y="59888"/>
                </a:lnTo>
                <a:lnTo>
                  <a:pt x="77338" y="59655"/>
                </a:lnTo>
                <a:lnTo>
                  <a:pt x="77921" y="59402"/>
                </a:lnTo>
                <a:lnTo>
                  <a:pt x="78465" y="59150"/>
                </a:lnTo>
                <a:lnTo>
                  <a:pt x="79028" y="58878"/>
                </a:lnTo>
                <a:lnTo>
                  <a:pt x="79572" y="58586"/>
                </a:lnTo>
                <a:lnTo>
                  <a:pt x="80097" y="58275"/>
                </a:lnTo>
                <a:lnTo>
                  <a:pt x="80622" y="57964"/>
                </a:lnTo>
                <a:lnTo>
                  <a:pt x="81146" y="57634"/>
                </a:lnTo>
                <a:lnTo>
                  <a:pt x="81651" y="57304"/>
                </a:lnTo>
                <a:lnTo>
                  <a:pt x="82157" y="56954"/>
                </a:lnTo>
                <a:lnTo>
                  <a:pt x="82642" y="56585"/>
                </a:lnTo>
                <a:lnTo>
                  <a:pt x="83128" y="56216"/>
                </a:lnTo>
                <a:lnTo>
                  <a:pt x="83614" y="55827"/>
                </a:lnTo>
                <a:lnTo>
                  <a:pt x="84061" y="55438"/>
                </a:lnTo>
                <a:lnTo>
                  <a:pt x="84527" y="55030"/>
                </a:lnTo>
                <a:lnTo>
                  <a:pt x="84974" y="54603"/>
                </a:lnTo>
                <a:lnTo>
                  <a:pt x="85402" y="54175"/>
                </a:lnTo>
                <a:lnTo>
                  <a:pt x="86276" y="54467"/>
                </a:lnTo>
                <a:lnTo>
                  <a:pt x="87151" y="54700"/>
                </a:lnTo>
                <a:lnTo>
                  <a:pt x="88044" y="54914"/>
                </a:lnTo>
                <a:lnTo>
                  <a:pt x="88958" y="55088"/>
                </a:lnTo>
                <a:lnTo>
                  <a:pt x="89871" y="55244"/>
                </a:lnTo>
                <a:lnTo>
                  <a:pt x="90804" y="55341"/>
                </a:lnTo>
                <a:lnTo>
                  <a:pt x="91756" y="55399"/>
                </a:lnTo>
                <a:lnTo>
                  <a:pt x="92708" y="55419"/>
                </a:lnTo>
                <a:lnTo>
                  <a:pt x="93252" y="55419"/>
                </a:lnTo>
                <a:lnTo>
                  <a:pt x="93796" y="55399"/>
                </a:lnTo>
                <a:lnTo>
                  <a:pt x="94321" y="55361"/>
                </a:lnTo>
                <a:lnTo>
                  <a:pt x="94865" y="55322"/>
                </a:lnTo>
                <a:lnTo>
                  <a:pt x="95390" y="55263"/>
                </a:lnTo>
                <a:lnTo>
                  <a:pt x="95914" y="55186"/>
                </a:lnTo>
                <a:lnTo>
                  <a:pt x="96439" y="55108"/>
                </a:lnTo>
                <a:lnTo>
                  <a:pt x="96963" y="55011"/>
                </a:lnTo>
                <a:lnTo>
                  <a:pt x="97469" y="54894"/>
                </a:lnTo>
                <a:lnTo>
                  <a:pt x="97974" y="54778"/>
                </a:lnTo>
                <a:lnTo>
                  <a:pt x="98479" y="54661"/>
                </a:lnTo>
                <a:lnTo>
                  <a:pt x="98984" y="54506"/>
                </a:lnTo>
                <a:lnTo>
                  <a:pt x="99470" y="54350"/>
                </a:lnTo>
                <a:lnTo>
                  <a:pt x="99975" y="54195"/>
                </a:lnTo>
                <a:lnTo>
                  <a:pt x="100461" y="54020"/>
                </a:lnTo>
                <a:lnTo>
                  <a:pt x="100928" y="53825"/>
                </a:lnTo>
                <a:lnTo>
                  <a:pt x="101413" y="53631"/>
                </a:lnTo>
                <a:lnTo>
                  <a:pt x="101880" y="53437"/>
                </a:lnTo>
                <a:lnTo>
                  <a:pt x="102346" y="53204"/>
                </a:lnTo>
                <a:lnTo>
                  <a:pt x="102793" y="52990"/>
                </a:lnTo>
                <a:lnTo>
                  <a:pt x="103240" y="52737"/>
                </a:lnTo>
                <a:lnTo>
                  <a:pt x="103687" y="52504"/>
                </a:lnTo>
                <a:lnTo>
                  <a:pt x="104134" y="52232"/>
                </a:lnTo>
                <a:lnTo>
                  <a:pt x="104561" y="51960"/>
                </a:lnTo>
                <a:lnTo>
                  <a:pt x="105397" y="51396"/>
                </a:lnTo>
                <a:lnTo>
                  <a:pt x="106213" y="50794"/>
                </a:lnTo>
                <a:lnTo>
                  <a:pt x="107010" y="50172"/>
                </a:lnTo>
                <a:lnTo>
                  <a:pt x="107767" y="49492"/>
                </a:lnTo>
                <a:lnTo>
                  <a:pt x="108486" y="48793"/>
                </a:lnTo>
                <a:lnTo>
                  <a:pt x="109186" y="48054"/>
                </a:lnTo>
                <a:lnTo>
                  <a:pt x="109827" y="47277"/>
                </a:lnTo>
                <a:lnTo>
                  <a:pt x="110468" y="46480"/>
                </a:lnTo>
                <a:lnTo>
                  <a:pt x="111051" y="45645"/>
                </a:lnTo>
                <a:lnTo>
                  <a:pt x="111323" y="45237"/>
                </a:lnTo>
                <a:lnTo>
                  <a:pt x="111595" y="44790"/>
                </a:lnTo>
                <a:lnTo>
                  <a:pt x="111848" y="44362"/>
                </a:lnTo>
                <a:lnTo>
                  <a:pt x="112101" y="43915"/>
                </a:lnTo>
                <a:lnTo>
                  <a:pt x="112334" y="43468"/>
                </a:lnTo>
                <a:lnTo>
                  <a:pt x="112567" y="43002"/>
                </a:lnTo>
                <a:lnTo>
                  <a:pt x="112800" y="42555"/>
                </a:lnTo>
                <a:lnTo>
                  <a:pt x="112995" y="42089"/>
                </a:lnTo>
                <a:lnTo>
                  <a:pt x="113208" y="41603"/>
                </a:lnTo>
                <a:lnTo>
                  <a:pt x="113383" y="41137"/>
                </a:lnTo>
                <a:lnTo>
                  <a:pt x="113558" y="40651"/>
                </a:lnTo>
                <a:lnTo>
                  <a:pt x="113733" y="40146"/>
                </a:lnTo>
                <a:lnTo>
                  <a:pt x="113888" y="39660"/>
                </a:lnTo>
                <a:lnTo>
                  <a:pt x="114024" y="39155"/>
                </a:lnTo>
                <a:lnTo>
                  <a:pt x="114160" y="38649"/>
                </a:lnTo>
                <a:lnTo>
                  <a:pt x="114277" y="38144"/>
                </a:lnTo>
                <a:lnTo>
                  <a:pt x="114394" y="37639"/>
                </a:lnTo>
                <a:lnTo>
                  <a:pt x="114491" y="37114"/>
                </a:lnTo>
                <a:lnTo>
                  <a:pt x="114568" y="36590"/>
                </a:lnTo>
                <a:lnTo>
                  <a:pt x="114646" y="36065"/>
                </a:lnTo>
                <a:lnTo>
                  <a:pt x="114704" y="35540"/>
                </a:lnTo>
                <a:lnTo>
                  <a:pt x="114743" y="34996"/>
                </a:lnTo>
                <a:lnTo>
                  <a:pt x="114704" y="34472"/>
                </a:lnTo>
                <a:lnTo>
                  <a:pt x="114646" y="33947"/>
                </a:lnTo>
                <a:lnTo>
                  <a:pt x="114568" y="33422"/>
                </a:lnTo>
                <a:lnTo>
                  <a:pt x="114491" y="32898"/>
                </a:lnTo>
                <a:lnTo>
                  <a:pt x="114394" y="32373"/>
                </a:lnTo>
                <a:lnTo>
                  <a:pt x="114277" y="31868"/>
                </a:lnTo>
                <a:lnTo>
                  <a:pt x="114160" y="31363"/>
                </a:lnTo>
                <a:lnTo>
                  <a:pt x="114024" y="30857"/>
                </a:lnTo>
                <a:lnTo>
                  <a:pt x="113888" y="30352"/>
                </a:lnTo>
                <a:lnTo>
                  <a:pt x="113733" y="29847"/>
                </a:lnTo>
                <a:lnTo>
                  <a:pt x="113558" y="29361"/>
                </a:lnTo>
                <a:lnTo>
                  <a:pt x="113383" y="28875"/>
                </a:lnTo>
                <a:lnTo>
                  <a:pt x="113208" y="28409"/>
                </a:lnTo>
                <a:lnTo>
                  <a:pt x="112995" y="27923"/>
                </a:lnTo>
                <a:lnTo>
                  <a:pt x="112800" y="27457"/>
                </a:lnTo>
                <a:lnTo>
                  <a:pt x="112567" y="26990"/>
                </a:lnTo>
                <a:lnTo>
                  <a:pt x="112334" y="26544"/>
                </a:lnTo>
                <a:lnTo>
                  <a:pt x="112101" y="26097"/>
                </a:lnTo>
                <a:lnTo>
                  <a:pt x="111848" y="25650"/>
                </a:lnTo>
                <a:lnTo>
                  <a:pt x="111595" y="25203"/>
                </a:lnTo>
                <a:lnTo>
                  <a:pt x="111323" y="24775"/>
                </a:lnTo>
                <a:lnTo>
                  <a:pt x="111051" y="24348"/>
                </a:lnTo>
                <a:lnTo>
                  <a:pt x="110468" y="23532"/>
                </a:lnTo>
                <a:lnTo>
                  <a:pt x="109827" y="22735"/>
                </a:lnTo>
                <a:lnTo>
                  <a:pt x="109186" y="21958"/>
                </a:lnTo>
                <a:lnTo>
                  <a:pt x="108486" y="21219"/>
                </a:lnTo>
                <a:lnTo>
                  <a:pt x="107767" y="20520"/>
                </a:lnTo>
                <a:lnTo>
                  <a:pt x="107010" y="19840"/>
                </a:lnTo>
                <a:lnTo>
                  <a:pt x="106213" y="19198"/>
                </a:lnTo>
                <a:lnTo>
                  <a:pt x="105397" y="18596"/>
                </a:lnTo>
                <a:lnTo>
                  <a:pt x="104561" y="18032"/>
                </a:lnTo>
                <a:lnTo>
                  <a:pt x="104134" y="17780"/>
                </a:lnTo>
                <a:lnTo>
                  <a:pt x="103687" y="17508"/>
                </a:lnTo>
                <a:lnTo>
                  <a:pt x="103240" y="17275"/>
                </a:lnTo>
                <a:lnTo>
                  <a:pt x="102793" y="17022"/>
                </a:lnTo>
                <a:lnTo>
                  <a:pt x="102346" y="16808"/>
                </a:lnTo>
                <a:lnTo>
                  <a:pt x="101880" y="16575"/>
                </a:lnTo>
                <a:lnTo>
                  <a:pt x="101413" y="16381"/>
                </a:lnTo>
                <a:lnTo>
                  <a:pt x="100928" y="16167"/>
                </a:lnTo>
                <a:lnTo>
                  <a:pt x="100461" y="15992"/>
                </a:lnTo>
                <a:lnTo>
                  <a:pt x="99975" y="15817"/>
                </a:lnTo>
                <a:lnTo>
                  <a:pt x="99470" y="15642"/>
                </a:lnTo>
                <a:lnTo>
                  <a:pt x="98984" y="15506"/>
                </a:lnTo>
                <a:lnTo>
                  <a:pt x="98479" y="15351"/>
                </a:lnTo>
                <a:lnTo>
                  <a:pt x="97974" y="15234"/>
                </a:lnTo>
                <a:lnTo>
                  <a:pt x="97469" y="15098"/>
                </a:lnTo>
                <a:lnTo>
                  <a:pt x="96963" y="15001"/>
                </a:lnTo>
                <a:lnTo>
                  <a:pt x="96439" y="14904"/>
                </a:lnTo>
                <a:lnTo>
                  <a:pt x="95914" y="14826"/>
                </a:lnTo>
                <a:lnTo>
                  <a:pt x="95390" y="14749"/>
                </a:lnTo>
                <a:lnTo>
                  <a:pt x="94865" y="14690"/>
                </a:lnTo>
                <a:lnTo>
                  <a:pt x="94321" y="14651"/>
                </a:lnTo>
                <a:lnTo>
                  <a:pt x="93796" y="14613"/>
                </a:lnTo>
                <a:lnTo>
                  <a:pt x="93252" y="14593"/>
                </a:lnTo>
                <a:lnTo>
                  <a:pt x="92708" y="14593"/>
                </a:lnTo>
                <a:lnTo>
                  <a:pt x="91834" y="14613"/>
                </a:lnTo>
                <a:lnTo>
                  <a:pt x="90959" y="14651"/>
                </a:lnTo>
                <a:lnTo>
                  <a:pt x="90104" y="14749"/>
                </a:lnTo>
                <a:lnTo>
                  <a:pt x="89269" y="14865"/>
                </a:lnTo>
                <a:lnTo>
                  <a:pt x="88977" y="14263"/>
                </a:lnTo>
                <a:lnTo>
                  <a:pt x="88666" y="13660"/>
                </a:lnTo>
                <a:lnTo>
                  <a:pt x="88336" y="13077"/>
                </a:lnTo>
                <a:lnTo>
                  <a:pt x="87967" y="12514"/>
                </a:lnTo>
                <a:lnTo>
                  <a:pt x="87597" y="11950"/>
                </a:lnTo>
                <a:lnTo>
                  <a:pt x="87209" y="11406"/>
                </a:lnTo>
                <a:lnTo>
                  <a:pt x="86801" y="10882"/>
                </a:lnTo>
                <a:lnTo>
                  <a:pt x="86373" y="10376"/>
                </a:lnTo>
                <a:lnTo>
                  <a:pt x="85926" y="9871"/>
                </a:lnTo>
                <a:lnTo>
                  <a:pt x="85479" y="9405"/>
                </a:lnTo>
                <a:lnTo>
                  <a:pt x="84994" y="8939"/>
                </a:lnTo>
                <a:lnTo>
                  <a:pt x="84508" y="8492"/>
                </a:lnTo>
                <a:lnTo>
                  <a:pt x="84003" y="8064"/>
                </a:lnTo>
                <a:lnTo>
                  <a:pt x="83478" y="7637"/>
                </a:lnTo>
                <a:lnTo>
                  <a:pt x="82934" y="7248"/>
                </a:lnTo>
                <a:lnTo>
                  <a:pt x="82390" y="6879"/>
                </a:lnTo>
                <a:lnTo>
                  <a:pt x="81807" y="6510"/>
                </a:lnTo>
                <a:lnTo>
                  <a:pt x="81243" y="6179"/>
                </a:lnTo>
                <a:lnTo>
                  <a:pt x="80641" y="5868"/>
                </a:lnTo>
                <a:lnTo>
                  <a:pt x="80039" y="5577"/>
                </a:lnTo>
                <a:lnTo>
                  <a:pt x="79417" y="5305"/>
                </a:lnTo>
                <a:lnTo>
                  <a:pt x="78795" y="5033"/>
                </a:lnTo>
                <a:lnTo>
                  <a:pt x="78154" y="4819"/>
                </a:lnTo>
                <a:lnTo>
                  <a:pt x="77512" y="4605"/>
                </a:lnTo>
                <a:lnTo>
                  <a:pt x="76852" y="4411"/>
                </a:lnTo>
                <a:lnTo>
                  <a:pt x="76191" y="4256"/>
                </a:lnTo>
                <a:lnTo>
                  <a:pt x="75511" y="4119"/>
                </a:lnTo>
                <a:lnTo>
                  <a:pt x="74831" y="4003"/>
                </a:lnTo>
                <a:lnTo>
                  <a:pt x="74131" y="3906"/>
                </a:lnTo>
                <a:lnTo>
                  <a:pt x="73432" y="3847"/>
                </a:lnTo>
                <a:lnTo>
                  <a:pt x="72713" y="3809"/>
                </a:lnTo>
                <a:lnTo>
                  <a:pt x="72013" y="3789"/>
                </a:lnTo>
                <a:lnTo>
                  <a:pt x="71197" y="3809"/>
                </a:lnTo>
                <a:lnTo>
                  <a:pt x="70381" y="3867"/>
                </a:lnTo>
                <a:lnTo>
                  <a:pt x="69584" y="3945"/>
                </a:lnTo>
                <a:lnTo>
                  <a:pt x="68807" y="4061"/>
                </a:lnTo>
                <a:lnTo>
                  <a:pt x="68030" y="4217"/>
                </a:lnTo>
                <a:lnTo>
                  <a:pt x="67253" y="4392"/>
                </a:lnTo>
                <a:lnTo>
                  <a:pt x="66514" y="4605"/>
                </a:lnTo>
                <a:lnTo>
                  <a:pt x="65776" y="4838"/>
                </a:lnTo>
                <a:lnTo>
                  <a:pt x="65037" y="5111"/>
                </a:lnTo>
                <a:lnTo>
                  <a:pt x="64338" y="5402"/>
                </a:lnTo>
                <a:lnTo>
                  <a:pt x="63638" y="5732"/>
                </a:lnTo>
                <a:lnTo>
                  <a:pt x="62958" y="6082"/>
                </a:lnTo>
                <a:lnTo>
                  <a:pt x="62298" y="6471"/>
                </a:lnTo>
                <a:lnTo>
                  <a:pt x="61637" y="6879"/>
                </a:lnTo>
                <a:lnTo>
                  <a:pt x="61015" y="7306"/>
                </a:lnTo>
                <a:lnTo>
                  <a:pt x="60393" y="7753"/>
                </a:lnTo>
                <a:lnTo>
                  <a:pt x="59966" y="7306"/>
                </a:lnTo>
                <a:lnTo>
                  <a:pt x="59519" y="6879"/>
                </a:lnTo>
                <a:lnTo>
                  <a:pt x="59072" y="6451"/>
                </a:lnTo>
                <a:lnTo>
                  <a:pt x="58586" y="6043"/>
                </a:lnTo>
                <a:lnTo>
                  <a:pt x="58120" y="5655"/>
                </a:lnTo>
                <a:lnTo>
                  <a:pt x="57634" y="5266"/>
                </a:lnTo>
                <a:lnTo>
                  <a:pt x="57129" y="4897"/>
                </a:lnTo>
                <a:lnTo>
                  <a:pt x="56624" y="4528"/>
                </a:lnTo>
                <a:lnTo>
                  <a:pt x="56118" y="4178"/>
                </a:lnTo>
                <a:lnTo>
                  <a:pt x="55594" y="3847"/>
                </a:lnTo>
                <a:lnTo>
                  <a:pt x="55050" y="3517"/>
                </a:lnTo>
                <a:lnTo>
                  <a:pt x="54506" y="3206"/>
                </a:lnTo>
                <a:lnTo>
                  <a:pt x="53961" y="2895"/>
                </a:lnTo>
                <a:lnTo>
                  <a:pt x="53398" y="2623"/>
                </a:lnTo>
                <a:lnTo>
                  <a:pt x="52834" y="2351"/>
                </a:lnTo>
                <a:lnTo>
                  <a:pt x="52271" y="2079"/>
                </a:lnTo>
                <a:lnTo>
                  <a:pt x="51688" y="1846"/>
                </a:lnTo>
                <a:lnTo>
                  <a:pt x="51105" y="1613"/>
                </a:lnTo>
                <a:lnTo>
                  <a:pt x="50503" y="1399"/>
                </a:lnTo>
                <a:lnTo>
                  <a:pt x="49900" y="1205"/>
                </a:lnTo>
                <a:lnTo>
                  <a:pt x="49298" y="1010"/>
                </a:lnTo>
                <a:lnTo>
                  <a:pt x="48676" y="836"/>
                </a:lnTo>
                <a:lnTo>
                  <a:pt x="48054" y="680"/>
                </a:lnTo>
                <a:lnTo>
                  <a:pt x="47432" y="544"/>
                </a:lnTo>
                <a:lnTo>
                  <a:pt x="46791" y="427"/>
                </a:lnTo>
                <a:lnTo>
                  <a:pt x="46150" y="311"/>
                </a:lnTo>
                <a:lnTo>
                  <a:pt x="45509" y="214"/>
                </a:lnTo>
                <a:lnTo>
                  <a:pt x="44848" y="136"/>
                </a:lnTo>
                <a:lnTo>
                  <a:pt x="44207" y="78"/>
                </a:lnTo>
                <a:lnTo>
                  <a:pt x="43546" y="39"/>
                </a:lnTo>
                <a:lnTo>
                  <a:pt x="42885" y="19"/>
                </a:lnTo>
                <a:lnTo>
                  <a:pt x="42205" y="0"/>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nvGrpSpPr>
          <p:cNvPr id="955" name="Google Shape;955;p30"/>
          <p:cNvGrpSpPr/>
          <p:nvPr/>
        </p:nvGrpSpPr>
        <p:grpSpPr>
          <a:xfrm>
            <a:off x="7550552" y="3456235"/>
            <a:ext cx="1138615" cy="1061823"/>
            <a:chOff x="10877375" y="3226825"/>
            <a:chExt cx="871100" cy="812350"/>
          </a:xfrm>
        </p:grpSpPr>
        <p:sp>
          <p:nvSpPr>
            <p:cNvPr id="956" name="Google Shape;956;p30"/>
            <p:cNvSpPr/>
            <p:nvPr/>
          </p:nvSpPr>
          <p:spPr>
            <a:xfrm>
              <a:off x="11298225" y="3849025"/>
              <a:ext cx="137800" cy="175725"/>
            </a:xfrm>
            <a:custGeom>
              <a:avLst/>
              <a:gdLst/>
              <a:ahLst/>
              <a:cxnLst/>
              <a:rect l="l" t="t" r="r" b="b"/>
              <a:pathLst>
                <a:path w="5512" h="7029" extrusionOk="0">
                  <a:moveTo>
                    <a:pt x="2543" y="0"/>
                  </a:moveTo>
                  <a:lnTo>
                    <a:pt x="2457" y="22"/>
                  </a:lnTo>
                  <a:lnTo>
                    <a:pt x="2372" y="43"/>
                  </a:lnTo>
                  <a:lnTo>
                    <a:pt x="2286" y="107"/>
                  </a:lnTo>
                  <a:lnTo>
                    <a:pt x="2222" y="171"/>
                  </a:lnTo>
                  <a:lnTo>
                    <a:pt x="2158" y="257"/>
                  </a:lnTo>
                  <a:lnTo>
                    <a:pt x="0" y="4444"/>
                  </a:lnTo>
                  <a:lnTo>
                    <a:pt x="4123" y="5085"/>
                  </a:lnTo>
                  <a:lnTo>
                    <a:pt x="3632" y="6345"/>
                  </a:lnTo>
                  <a:lnTo>
                    <a:pt x="3589" y="6452"/>
                  </a:lnTo>
                  <a:lnTo>
                    <a:pt x="3589" y="6537"/>
                  </a:lnTo>
                  <a:lnTo>
                    <a:pt x="3611" y="6644"/>
                  </a:lnTo>
                  <a:lnTo>
                    <a:pt x="3632" y="6730"/>
                  </a:lnTo>
                  <a:lnTo>
                    <a:pt x="3675" y="6815"/>
                  </a:lnTo>
                  <a:lnTo>
                    <a:pt x="3739" y="6879"/>
                  </a:lnTo>
                  <a:lnTo>
                    <a:pt x="3803" y="6943"/>
                  </a:lnTo>
                  <a:lnTo>
                    <a:pt x="3910" y="6986"/>
                  </a:lnTo>
                  <a:lnTo>
                    <a:pt x="3995" y="7007"/>
                  </a:lnTo>
                  <a:lnTo>
                    <a:pt x="4081" y="7029"/>
                  </a:lnTo>
                  <a:lnTo>
                    <a:pt x="4230" y="7007"/>
                  </a:lnTo>
                  <a:lnTo>
                    <a:pt x="4358" y="6943"/>
                  </a:lnTo>
                  <a:lnTo>
                    <a:pt x="4465" y="6836"/>
                  </a:lnTo>
                  <a:lnTo>
                    <a:pt x="4551" y="6708"/>
                  </a:lnTo>
                  <a:lnTo>
                    <a:pt x="5512" y="4294"/>
                  </a:lnTo>
                  <a:lnTo>
                    <a:pt x="1496" y="3675"/>
                  </a:lnTo>
                  <a:lnTo>
                    <a:pt x="3034" y="705"/>
                  </a:lnTo>
                  <a:lnTo>
                    <a:pt x="3077" y="620"/>
                  </a:lnTo>
                  <a:lnTo>
                    <a:pt x="3098" y="513"/>
                  </a:lnTo>
                  <a:lnTo>
                    <a:pt x="3098" y="427"/>
                  </a:lnTo>
                  <a:lnTo>
                    <a:pt x="3077" y="342"/>
                  </a:lnTo>
                  <a:lnTo>
                    <a:pt x="3034" y="235"/>
                  </a:lnTo>
                  <a:lnTo>
                    <a:pt x="2991" y="171"/>
                  </a:lnTo>
                  <a:lnTo>
                    <a:pt x="2906" y="107"/>
                  </a:lnTo>
                  <a:lnTo>
                    <a:pt x="2820" y="43"/>
                  </a:lnTo>
                  <a:lnTo>
                    <a:pt x="2735" y="0"/>
                  </a:lnTo>
                  <a:close/>
                </a:path>
              </a:pathLst>
            </a:custGeom>
            <a:solidFill>
              <a:srgbClr val="3B31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57" name="Google Shape;957;p30"/>
            <p:cNvSpPr/>
            <p:nvPr/>
          </p:nvSpPr>
          <p:spPr>
            <a:xfrm>
              <a:off x="11147075" y="3852225"/>
              <a:ext cx="128200" cy="186950"/>
            </a:xfrm>
            <a:custGeom>
              <a:avLst/>
              <a:gdLst/>
              <a:ahLst/>
              <a:cxnLst/>
              <a:rect l="l" t="t" r="r" b="b"/>
              <a:pathLst>
                <a:path w="5128" h="7478" extrusionOk="0">
                  <a:moveTo>
                    <a:pt x="3889" y="0"/>
                  </a:moveTo>
                  <a:lnTo>
                    <a:pt x="3782" y="22"/>
                  </a:lnTo>
                  <a:lnTo>
                    <a:pt x="3696" y="64"/>
                  </a:lnTo>
                  <a:lnTo>
                    <a:pt x="3611" y="129"/>
                  </a:lnTo>
                  <a:lnTo>
                    <a:pt x="1" y="3141"/>
                  </a:lnTo>
                  <a:lnTo>
                    <a:pt x="3590" y="5341"/>
                  </a:lnTo>
                  <a:lnTo>
                    <a:pt x="2329" y="6644"/>
                  </a:lnTo>
                  <a:lnTo>
                    <a:pt x="2265" y="6730"/>
                  </a:lnTo>
                  <a:lnTo>
                    <a:pt x="2222" y="6815"/>
                  </a:lnTo>
                  <a:lnTo>
                    <a:pt x="2201" y="6901"/>
                  </a:lnTo>
                  <a:lnTo>
                    <a:pt x="2201" y="7007"/>
                  </a:lnTo>
                  <a:lnTo>
                    <a:pt x="2222" y="7093"/>
                  </a:lnTo>
                  <a:lnTo>
                    <a:pt x="2244" y="7200"/>
                  </a:lnTo>
                  <a:lnTo>
                    <a:pt x="2286" y="7264"/>
                  </a:lnTo>
                  <a:lnTo>
                    <a:pt x="2351" y="7349"/>
                  </a:lnTo>
                  <a:lnTo>
                    <a:pt x="2436" y="7413"/>
                  </a:lnTo>
                  <a:lnTo>
                    <a:pt x="2521" y="7456"/>
                  </a:lnTo>
                  <a:lnTo>
                    <a:pt x="2607" y="7477"/>
                  </a:lnTo>
                  <a:lnTo>
                    <a:pt x="2799" y="7477"/>
                  </a:lnTo>
                  <a:lnTo>
                    <a:pt x="2885" y="7456"/>
                  </a:lnTo>
                  <a:lnTo>
                    <a:pt x="2970" y="7392"/>
                  </a:lnTo>
                  <a:lnTo>
                    <a:pt x="3056" y="7328"/>
                  </a:lnTo>
                  <a:lnTo>
                    <a:pt x="5128" y="5128"/>
                  </a:lnTo>
                  <a:lnTo>
                    <a:pt x="1688" y="3013"/>
                  </a:lnTo>
                  <a:lnTo>
                    <a:pt x="4252" y="876"/>
                  </a:lnTo>
                  <a:lnTo>
                    <a:pt x="4316" y="812"/>
                  </a:lnTo>
                  <a:lnTo>
                    <a:pt x="4380" y="727"/>
                  </a:lnTo>
                  <a:lnTo>
                    <a:pt x="4401" y="641"/>
                  </a:lnTo>
                  <a:lnTo>
                    <a:pt x="4423" y="534"/>
                  </a:lnTo>
                  <a:lnTo>
                    <a:pt x="4423" y="449"/>
                  </a:lnTo>
                  <a:lnTo>
                    <a:pt x="4401" y="364"/>
                  </a:lnTo>
                  <a:lnTo>
                    <a:pt x="4380" y="257"/>
                  </a:lnTo>
                  <a:lnTo>
                    <a:pt x="4316" y="193"/>
                  </a:lnTo>
                  <a:lnTo>
                    <a:pt x="4252" y="107"/>
                  </a:lnTo>
                  <a:lnTo>
                    <a:pt x="4166" y="64"/>
                  </a:lnTo>
                  <a:lnTo>
                    <a:pt x="4081" y="22"/>
                  </a:lnTo>
                  <a:lnTo>
                    <a:pt x="3974" y="0"/>
                  </a:lnTo>
                  <a:close/>
                </a:path>
              </a:pathLst>
            </a:custGeom>
            <a:solidFill>
              <a:srgbClr val="3B31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58" name="Google Shape;958;p30"/>
            <p:cNvSpPr/>
            <p:nvPr/>
          </p:nvSpPr>
          <p:spPr>
            <a:xfrm>
              <a:off x="11168975" y="3308525"/>
              <a:ext cx="324750" cy="232900"/>
            </a:xfrm>
            <a:custGeom>
              <a:avLst/>
              <a:gdLst/>
              <a:ahLst/>
              <a:cxnLst/>
              <a:rect l="l" t="t" r="r" b="b"/>
              <a:pathLst>
                <a:path w="12990" h="9316" extrusionOk="0">
                  <a:moveTo>
                    <a:pt x="3803" y="1"/>
                  </a:moveTo>
                  <a:lnTo>
                    <a:pt x="3461" y="22"/>
                  </a:lnTo>
                  <a:lnTo>
                    <a:pt x="3098" y="65"/>
                  </a:lnTo>
                  <a:lnTo>
                    <a:pt x="2735" y="129"/>
                  </a:lnTo>
                  <a:lnTo>
                    <a:pt x="2372" y="214"/>
                  </a:lnTo>
                  <a:lnTo>
                    <a:pt x="1987" y="321"/>
                  </a:lnTo>
                  <a:lnTo>
                    <a:pt x="1603" y="449"/>
                  </a:lnTo>
                  <a:lnTo>
                    <a:pt x="1218" y="599"/>
                  </a:lnTo>
                  <a:lnTo>
                    <a:pt x="812" y="770"/>
                  </a:lnTo>
                  <a:lnTo>
                    <a:pt x="406" y="962"/>
                  </a:lnTo>
                  <a:lnTo>
                    <a:pt x="0" y="1197"/>
                  </a:lnTo>
                  <a:lnTo>
                    <a:pt x="65" y="1710"/>
                  </a:lnTo>
                  <a:lnTo>
                    <a:pt x="150" y="2223"/>
                  </a:lnTo>
                  <a:lnTo>
                    <a:pt x="257" y="2714"/>
                  </a:lnTo>
                  <a:lnTo>
                    <a:pt x="364" y="3184"/>
                  </a:lnTo>
                  <a:lnTo>
                    <a:pt x="492" y="3633"/>
                  </a:lnTo>
                  <a:lnTo>
                    <a:pt x="620" y="4060"/>
                  </a:lnTo>
                  <a:lnTo>
                    <a:pt x="791" y="4444"/>
                  </a:lnTo>
                  <a:lnTo>
                    <a:pt x="940" y="4829"/>
                  </a:lnTo>
                  <a:lnTo>
                    <a:pt x="1111" y="5192"/>
                  </a:lnTo>
                  <a:lnTo>
                    <a:pt x="1304" y="5555"/>
                  </a:lnTo>
                  <a:lnTo>
                    <a:pt x="1496" y="5876"/>
                  </a:lnTo>
                  <a:lnTo>
                    <a:pt x="1688" y="6175"/>
                  </a:lnTo>
                  <a:lnTo>
                    <a:pt x="1902" y="6474"/>
                  </a:lnTo>
                  <a:lnTo>
                    <a:pt x="2137" y="6752"/>
                  </a:lnTo>
                  <a:lnTo>
                    <a:pt x="2372" y="7008"/>
                  </a:lnTo>
                  <a:lnTo>
                    <a:pt x="2607" y="7243"/>
                  </a:lnTo>
                  <a:lnTo>
                    <a:pt x="2842" y="7457"/>
                  </a:lnTo>
                  <a:lnTo>
                    <a:pt x="3098" y="7670"/>
                  </a:lnTo>
                  <a:lnTo>
                    <a:pt x="3354" y="7862"/>
                  </a:lnTo>
                  <a:lnTo>
                    <a:pt x="3611" y="8055"/>
                  </a:lnTo>
                  <a:lnTo>
                    <a:pt x="3867" y="8204"/>
                  </a:lnTo>
                  <a:lnTo>
                    <a:pt x="4145" y="8354"/>
                  </a:lnTo>
                  <a:lnTo>
                    <a:pt x="4423" y="8503"/>
                  </a:lnTo>
                  <a:lnTo>
                    <a:pt x="4700" y="8631"/>
                  </a:lnTo>
                  <a:lnTo>
                    <a:pt x="5277" y="8845"/>
                  </a:lnTo>
                  <a:lnTo>
                    <a:pt x="5854" y="9016"/>
                  </a:lnTo>
                  <a:lnTo>
                    <a:pt x="6431" y="9144"/>
                  </a:lnTo>
                  <a:lnTo>
                    <a:pt x="7008" y="9230"/>
                  </a:lnTo>
                  <a:lnTo>
                    <a:pt x="7584" y="9294"/>
                  </a:lnTo>
                  <a:lnTo>
                    <a:pt x="8140" y="9315"/>
                  </a:lnTo>
                  <a:lnTo>
                    <a:pt x="8695" y="9315"/>
                  </a:lnTo>
                  <a:lnTo>
                    <a:pt x="9229" y="9294"/>
                  </a:lnTo>
                  <a:lnTo>
                    <a:pt x="9763" y="9251"/>
                  </a:lnTo>
                  <a:lnTo>
                    <a:pt x="10255" y="9208"/>
                  </a:lnTo>
                  <a:lnTo>
                    <a:pt x="10725" y="9123"/>
                  </a:lnTo>
                  <a:lnTo>
                    <a:pt x="11152" y="9059"/>
                  </a:lnTo>
                  <a:lnTo>
                    <a:pt x="11900" y="8888"/>
                  </a:lnTo>
                  <a:lnTo>
                    <a:pt x="12498" y="8738"/>
                  </a:lnTo>
                  <a:lnTo>
                    <a:pt x="12989" y="8589"/>
                  </a:lnTo>
                  <a:lnTo>
                    <a:pt x="12797" y="8055"/>
                  </a:lnTo>
                  <a:lnTo>
                    <a:pt x="12541" y="7478"/>
                  </a:lnTo>
                  <a:lnTo>
                    <a:pt x="12199" y="6730"/>
                  </a:lnTo>
                  <a:lnTo>
                    <a:pt x="11772" y="5854"/>
                  </a:lnTo>
                  <a:lnTo>
                    <a:pt x="11494" y="5406"/>
                  </a:lnTo>
                  <a:lnTo>
                    <a:pt x="11216" y="4914"/>
                  </a:lnTo>
                  <a:lnTo>
                    <a:pt x="10896" y="4444"/>
                  </a:lnTo>
                  <a:lnTo>
                    <a:pt x="10575" y="3953"/>
                  </a:lnTo>
                  <a:lnTo>
                    <a:pt x="10212" y="3483"/>
                  </a:lnTo>
                  <a:lnTo>
                    <a:pt x="9827" y="3013"/>
                  </a:lnTo>
                  <a:lnTo>
                    <a:pt x="9400" y="2564"/>
                  </a:lnTo>
                  <a:lnTo>
                    <a:pt x="8973" y="2116"/>
                  </a:lnTo>
                  <a:lnTo>
                    <a:pt x="8503" y="1710"/>
                  </a:lnTo>
                  <a:lnTo>
                    <a:pt x="8012" y="1325"/>
                  </a:lnTo>
                  <a:lnTo>
                    <a:pt x="7478" y="984"/>
                  </a:lnTo>
                  <a:lnTo>
                    <a:pt x="7221" y="834"/>
                  </a:lnTo>
                  <a:lnTo>
                    <a:pt x="6943" y="684"/>
                  </a:lnTo>
                  <a:lnTo>
                    <a:pt x="6666" y="556"/>
                  </a:lnTo>
                  <a:lnTo>
                    <a:pt x="6367" y="428"/>
                  </a:lnTo>
                  <a:lnTo>
                    <a:pt x="6068" y="321"/>
                  </a:lnTo>
                  <a:lnTo>
                    <a:pt x="5769" y="236"/>
                  </a:lnTo>
                  <a:lnTo>
                    <a:pt x="5448" y="150"/>
                  </a:lnTo>
                  <a:lnTo>
                    <a:pt x="5149" y="86"/>
                  </a:lnTo>
                  <a:lnTo>
                    <a:pt x="4807" y="44"/>
                  </a:lnTo>
                  <a:lnTo>
                    <a:pt x="4487" y="22"/>
                  </a:lnTo>
                  <a:lnTo>
                    <a:pt x="414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59" name="Google Shape;959;p30"/>
            <p:cNvSpPr/>
            <p:nvPr/>
          </p:nvSpPr>
          <p:spPr>
            <a:xfrm>
              <a:off x="10986325" y="3389725"/>
              <a:ext cx="689500" cy="525550"/>
            </a:xfrm>
            <a:custGeom>
              <a:avLst/>
              <a:gdLst/>
              <a:ahLst/>
              <a:cxnLst/>
              <a:rect l="l" t="t" r="r" b="b"/>
              <a:pathLst>
                <a:path w="27580" h="21022" extrusionOk="0">
                  <a:moveTo>
                    <a:pt x="21449" y="0"/>
                  </a:moveTo>
                  <a:lnTo>
                    <a:pt x="20744" y="21"/>
                  </a:lnTo>
                  <a:lnTo>
                    <a:pt x="20039" y="107"/>
                  </a:lnTo>
                  <a:lnTo>
                    <a:pt x="19334" y="214"/>
                  </a:lnTo>
                  <a:lnTo>
                    <a:pt x="18650" y="363"/>
                  </a:lnTo>
                  <a:lnTo>
                    <a:pt x="17988" y="534"/>
                  </a:lnTo>
                  <a:lnTo>
                    <a:pt x="17347" y="726"/>
                  </a:lnTo>
                  <a:lnTo>
                    <a:pt x="16728" y="919"/>
                  </a:lnTo>
                  <a:lnTo>
                    <a:pt x="16151" y="1132"/>
                  </a:lnTo>
                  <a:lnTo>
                    <a:pt x="15617" y="1325"/>
                  </a:lnTo>
                  <a:lnTo>
                    <a:pt x="15147" y="1538"/>
                  </a:lnTo>
                  <a:lnTo>
                    <a:pt x="14356" y="1880"/>
                  </a:lnTo>
                  <a:lnTo>
                    <a:pt x="13844" y="2136"/>
                  </a:lnTo>
                  <a:lnTo>
                    <a:pt x="13651" y="2222"/>
                  </a:lnTo>
                  <a:lnTo>
                    <a:pt x="13224" y="2051"/>
                  </a:lnTo>
                  <a:lnTo>
                    <a:pt x="12754" y="1923"/>
                  </a:lnTo>
                  <a:lnTo>
                    <a:pt x="12263" y="1816"/>
                  </a:lnTo>
                  <a:lnTo>
                    <a:pt x="11729" y="1752"/>
                  </a:lnTo>
                  <a:lnTo>
                    <a:pt x="11152" y="1709"/>
                  </a:lnTo>
                  <a:lnTo>
                    <a:pt x="10554" y="1709"/>
                  </a:lnTo>
                  <a:lnTo>
                    <a:pt x="9956" y="1752"/>
                  </a:lnTo>
                  <a:lnTo>
                    <a:pt x="9315" y="1837"/>
                  </a:lnTo>
                  <a:lnTo>
                    <a:pt x="8674" y="1944"/>
                  </a:lnTo>
                  <a:lnTo>
                    <a:pt x="8033" y="2094"/>
                  </a:lnTo>
                  <a:lnTo>
                    <a:pt x="7371" y="2264"/>
                  </a:lnTo>
                  <a:lnTo>
                    <a:pt x="6708" y="2478"/>
                  </a:lnTo>
                  <a:lnTo>
                    <a:pt x="6067" y="2734"/>
                  </a:lnTo>
                  <a:lnTo>
                    <a:pt x="5427" y="3034"/>
                  </a:lnTo>
                  <a:lnTo>
                    <a:pt x="4807" y="3354"/>
                  </a:lnTo>
                  <a:lnTo>
                    <a:pt x="4209" y="3717"/>
                  </a:lnTo>
                  <a:lnTo>
                    <a:pt x="3632" y="4102"/>
                  </a:lnTo>
                  <a:lnTo>
                    <a:pt x="3077" y="4529"/>
                  </a:lnTo>
                  <a:lnTo>
                    <a:pt x="2543" y="4999"/>
                  </a:lnTo>
                  <a:lnTo>
                    <a:pt x="2308" y="5255"/>
                  </a:lnTo>
                  <a:lnTo>
                    <a:pt x="2073" y="5512"/>
                  </a:lnTo>
                  <a:lnTo>
                    <a:pt x="1838" y="5768"/>
                  </a:lnTo>
                  <a:lnTo>
                    <a:pt x="1624" y="6046"/>
                  </a:lnTo>
                  <a:lnTo>
                    <a:pt x="1410" y="6323"/>
                  </a:lnTo>
                  <a:lnTo>
                    <a:pt x="1218" y="6623"/>
                  </a:lnTo>
                  <a:lnTo>
                    <a:pt x="1047" y="6922"/>
                  </a:lnTo>
                  <a:lnTo>
                    <a:pt x="876" y="7242"/>
                  </a:lnTo>
                  <a:lnTo>
                    <a:pt x="705" y="7563"/>
                  </a:lnTo>
                  <a:lnTo>
                    <a:pt x="577" y="7883"/>
                  </a:lnTo>
                  <a:lnTo>
                    <a:pt x="449" y="8225"/>
                  </a:lnTo>
                  <a:lnTo>
                    <a:pt x="321" y="8567"/>
                  </a:lnTo>
                  <a:lnTo>
                    <a:pt x="235" y="8930"/>
                  </a:lnTo>
                  <a:lnTo>
                    <a:pt x="150" y="9293"/>
                  </a:lnTo>
                  <a:lnTo>
                    <a:pt x="86" y="9677"/>
                  </a:lnTo>
                  <a:lnTo>
                    <a:pt x="43" y="10062"/>
                  </a:lnTo>
                  <a:lnTo>
                    <a:pt x="22" y="10447"/>
                  </a:lnTo>
                  <a:lnTo>
                    <a:pt x="0" y="10852"/>
                  </a:lnTo>
                  <a:lnTo>
                    <a:pt x="0" y="11258"/>
                  </a:lnTo>
                  <a:lnTo>
                    <a:pt x="43" y="11686"/>
                  </a:lnTo>
                  <a:lnTo>
                    <a:pt x="86" y="12113"/>
                  </a:lnTo>
                  <a:lnTo>
                    <a:pt x="150" y="12561"/>
                  </a:lnTo>
                  <a:lnTo>
                    <a:pt x="235" y="13010"/>
                  </a:lnTo>
                  <a:lnTo>
                    <a:pt x="342" y="13459"/>
                  </a:lnTo>
                  <a:lnTo>
                    <a:pt x="470" y="13929"/>
                  </a:lnTo>
                  <a:lnTo>
                    <a:pt x="641" y="14399"/>
                  </a:lnTo>
                  <a:lnTo>
                    <a:pt x="812" y="14890"/>
                  </a:lnTo>
                  <a:lnTo>
                    <a:pt x="1026" y="15339"/>
                  </a:lnTo>
                  <a:lnTo>
                    <a:pt x="1239" y="15766"/>
                  </a:lnTo>
                  <a:lnTo>
                    <a:pt x="1496" y="16193"/>
                  </a:lnTo>
                  <a:lnTo>
                    <a:pt x="1773" y="16599"/>
                  </a:lnTo>
                  <a:lnTo>
                    <a:pt x="2073" y="16984"/>
                  </a:lnTo>
                  <a:lnTo>
                    <a:pt x="2393" y="17347"/>
                  </a:lnTo>
                  <a:lnTo>
                    <a:pt x="2713" y="17689"/>
                  </a:lnTo>
                  <a:lnTo>
                    <a:pt x="3077" y="18030"/>
                  </a:lnTo>
                  <a:lnTo>
                    <a:pt x="3461" y="18329"/>
                  </a:lnTo>
                  <a:lnTo>
                    <a:pt x="3846" y="18629"/>
                  </a:lnTo>
                  <a:lnTo>
                    <a:pt x="4252" y="18906"/>
                  </a:lnTo>
                  <a:lnTo>
                    <a:pt x="4679" y="19163"/>
                  </a:lnTo>
                  <a:lnTo>
                    <a:pt x="5106" y="19419"/>
                  </a:lnTo>
                  <a:lnTo>
                    <a:pt x="5576" y="19633"/>
                  </a:lnTo>
                  <a:lnTo>
                    <a:pt x="6025" y="19846"/>
                  </a:lnTo>
                  <a:lnTo>
                    <a:pt x="6516" y="20039"/>
                  </a:lnTo>
                  <a:lnTo>
                    <a:pt x="7007" y="20209"/>
                  </a:lnTo>
                  <a:lnTo>
                    <a:pt x="7499" y="20380"/>
                  </a:lnTo>
                  <a:lnTo>
                    <a:pt x="8011" y="20509"/>
                  </a:lnTo>
                  <a:lnTo>
                    <a:pt x="8524" y="20637"/>
                  </a:lnTo>
                  <a:lnTo>
                    <a:pt x="9058" y="20744"/>
                  </a:lnTo>
                  <a:lnTo>
                    <a:pt x="9592" y="20829"/>
                  </a:lnTo>
                  <a:lnTo>
                    <a:pt x="10126" y="20893"/>
                  </a:lnTo>
                  <a:lnTo>
                    <a:pt x="10682" y="20957"/>
                  </a:lnTo>
                  <a:lnTo>
                    <a:pt x="11237" y="21000"/>
                  </a:lnTo>
                  <a:lnTo>
                    <a:pt x="11793" y="21021"/>
                  </a:lnTo>
                  <a:lnTo>
                    <a:pt x="12348" y="21021"/>
                  </a:lnTo>
                  <a:lnTo>
                    <a:pt x="12904" y="21000"/>
                  </a:lnTo>
                  <a:lnTo>
                    <a:pt x="13480" y="20978"/>
                  </a:lnTo>
                  <a:lnTo>
                    <a:pt x="14036" y="20936"/>
                  </a:lnTo>
                  <a:lnTo>
                    <a:pt x="14591" y="20872"/>
                  </a:lnTo>
                  <a:lnTo>
                    <a:pt x="15147" y="20786"/>
                  </a:lnTo>
                  <a:lnTo>
                    <a:pt x="15724" y="20701"/>
                  </a:lnTo>
                  <a:lnTo>
                    <a:pt x="16279" y="20594"/>
                  </a:lnTo>
                  <a:lnTo>
                    <a:pt x="16813" y="20466"/>
                  </a:lnTo>
                  <a:lnTo>
                    <a:pt x="17368" y="20316"/>
                  </a:lnTo>
                  <a:lnTo>
                    <a:pt x="17903" y="20167"/>
                  </a:lnTo>
                  <a:lnTo>
                    <a:pt x="18458" y="19974"/>
                  </a:lnTo>
                  <a:lnTo>
                    <a:pt x="18971" y="19782"/>
                  </a:lnTo>
                  <a:lnTo>
                    <a:pt x="19505" y="19590"/>
                  </a:lnTo>
                  <a:lnTo>
                    <a:pt x="20017" y="19355"/>
                  </a:lnTo>
                  <a:lnTo>
                    <a:pt x="20509" y="19120"/>
                  </a:lnTo>
                  <a:lnTo>
                    <a:pt x="21000" y="18864"/>
                  </a:lnTo>
                  <a:lnTo>
                    <a:pt x="21492" y="18586"/>
                  </a:lnTo>
                  <a:lnTo>
                    <a:pt x="21940" y="18308"/>
                  </a:lnTo>
                  <a:lnTo>
                    <a:pt x="22410" y="17988"/>
                  </a:lnTo>
                  <a:lnTo>
                    <a:pt x="22837" y="17667"/>
                  </a:lnTo>
                  <a:lnTo>
                    <a:pt x="23265" y="17347"/>
                  </a:lnTo>
                  <a:lnTo>
                    <a:pt x="23692" y="16984"/>
                  </a:lnTo>
                  <a:lnTo>
                    <a:pt x="24076" y="16620"/>
                  </a:lnTo>
                  <a:lnTo>
                    <a:pt x="24461" y="16236"/>
                  </a:lnTo>
                  <a:lnTo>
                    <a:pt x="24803" y="15830"/>
                  </a:lnTo>
                  <a:lnTo>
                    <a:pt x="25145" y="15424"/>
                  </a:lnTo>
                  <a:lnTo>
                    <a:pt x="25465" y="14997"/>
                  </a:lnTo>
                  <a:lnTo>
                    <a:pt x="25764" y="14548"/>
                  </a:lnTo>
                  <a:lnTo>
                    <a:pt x="26042" y="14100"/>
                  </a:lnTo>
                  <a:lnTo>
                    <a:pt x="26298" y="13608"/>
                  </a:lnTo>
                  <a:lnTo>
                    <a:pt x="26533" y="13117"/>
                  </a:lnTo>
                  <a:lnTo>
                    <a:pt x="26725" y="12626"/>
                  </a:lnTo>
                  <a:lnTo>
                    <a:pt x="26918" y="12091"/>
                  </a:lnTo>
                  <a:lnTo>
                    <a:pt x="27067" y="11557"/>
                  </a:lnTo>
                  <a:lnTo>
                    <a:pt x="27195" y="11002"/>
                  </a:lnTo>
                  <a:lnTo>
                    <a:pt x="27302" y="10447"/>
                  </a:lnTo>
                  <a:lnTo>
                    <a:pt x="27409" y="9677"/>
                  </a:lnTo>
                  <a:lnTo>
                    <a:pt x="27495" y="8930"/>
                  </a:lnTo>
                  <a:lnTo>
                    <a:pt x="27559" y="8225"/>
                  </a:lnTo>
                  <a:lnTo>
                    <a:pt x="27580" y="7563"/>
                  </a:lnTo>
                  <a:lnTo>
                    <a:pt x="27580" y="6943"/>
                  </a:lnTo>
                  <a:lnTo>
                    <a:pt x="27559" y="6345"/>
                  </a:lnTo>
                  <a:lnTo>
                    <a:pt x="27516" y="5768"/>
                  </a:lnTo>
                  <a:lnTo>
                    <a:pt x="27452" y="5234"/>
                  </a:lnTo>
                  <a:lnTo>
                    <a:pt x="27388" y="4743"/>
                  </a:lnTo>
                  <a:lnTo>
                    <a:pt x="27281" y="4273"/>
                  </a:lnTo>
                  <a:lnTo>
                    <a:pt x="27153" y="3824"/>
                  </a:lnTo>
                  <a:lnTo>
                    <a:pt x="27003" y="3418"/>
                  </a:lnTo>
                  <a:lnTo>
                    <a:pt x="26854" y="3034"/>
                  </a:lnTo>
                  <a:lnTo>
                    <a:pt x="26661" y="2670"/>
                  </a:lnTo>
                  <a:lnTo>
                    <a:pt x="26469" y="2329"/>
                  </a:lnTo>
                  <a:lnTo>
                    <a:pt x="26255" y="2029"/>
                  </a:lnTo>
                  <a:lnTo>
                    <a:pt x="26042" y="1752"/>
                  </a:lnTo>
                  <a:lnTo>
                    <a:pt x="25807" y="1495"/>
                  </a:lnTo>
                  <a:lnTo>
                    <a:pt x="25551" y="1260"/>
                  </a:lnTo>
                  <a:lnTo>
                    <a:pt x="25294" y="1047"/>
                  </a:lnTo>
                  <a:lnTo>
                    <a:pt x="25016" y="855"/>
                  </a:lnTo>
                  <a:lnTo>
                    <a:pt x="24717" y="684"/>
                  </a:lnTo>
                  <a:lnTo>
                    <a:pt x="24418" y="555"/>
                  </a:lnTo>
                  <a:lnTo>
                    <a:pt x="24119" y="427"/>
                  </a:lnTo>
                  <a:lnTo>
                    <a:pt x="23820" y="299"/>
                  </a:lnTo>
                  <a:lnTo>
                    <a:pt x="23478" y="214"/>
                  </a:lnTo>
                  <a:lnTo>
                    <a:pt x="23158" y="150"/>
                  </a:lnTo>
                  <a:lnTo>
                    <a:pt x="22837" y="85"/>
                  </a:lnTo>
                  <a:lnTo>
                    <a:pt x="22496" y="43"/>
                  </a:lnTo>
                  <a:lnTo>
                    <a:pt x="22154" y="21"/>
                  </a:lnTo>
                  <a:lnTo>
                    <a:pt x="2179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0" name="Google Shape;960;p30"/>
            <p:cNvSpPr/>
            <p:nvPr/>
          </p:nvSpPr>
          <p:spPr>
            <a:xfrm>
              <a:off x="10962825" y="3226825"/>
              <a:ext cx="351450" cy="347700"/>
            </a:xfrm>
            <a:custGeom>
              <a:avLst/>
              <a:gdLst/>
              <a:ahLst/>
              <a:cxnLst/>
              <a:rect l="l" t="t" r="r" b="b"/>
              <a:pathLst>
                <a:path w="14058" h="13908" extrusionOk="0">
                  <a:moveTo>
                    <a:pt x="7905" y="0"/>
                  </a:moveTo>
                  <a:lnTo>
                    <a:pt x="7691" y="22"/>
                  </a:lnTo>
                  <a:lnTo>
                    <a:pt x="7499" y="64"/>
                  </a:lnTo>
                  <a:lnTo>
                    <a:pt x="7328" y="150"/>
                  </a:lnTo>
                  <a:lnTo>
                    <a:pt x="7178" y="257"/>
                  </a:lnTo>
                  <a:lnTo>
                    <a:pt x="7050" y="363"/>
                  </a:lnTo>
                  <a:lnTo>
                    <a:pt x="6922" y="513"/>
                  </a:lnTo>
                  <a:lnTo>
                    <a:pt x="6815" y="684"/>
                  </a:lnTo>
                  <a:lnTo>
                    <a:pt x="6730" y="876"/>
                  </a:lnTo>
                  <a:lnTo>
                    <a:pt x="6666" y="1068"/>
                  </a:lnTo>
                  <a:lnTo>
                    <a:pt x="6602" y="1282"/>
                  </a:lnTo>
                  <a:lnTo>
                    <a:pt x="6559" y="1517"/>
                  </a:lnTo>
                  <a:lnTo>
                    <a:pt x="6495" y="1966"/>
                  </a:lnTo>
                  <a:lnTo>
                    <a:pt x="6452" y="2436"/>
                  </a:lnTo>
                  <a:lnTo>
                    <a:pt x="6452" y="2884"/>
                  </a:lnTo>
                  <a:lnTo>
                    <a:pt x="6452" y="3290"/>
                  </a:lnTo>
                  <a:lnTo>
                    <a:pt x="6516" y="3931"/>
                  </a:lnTo>
                  <a:lnTo>
                    <a:pt x="6537" y="4187"/>
                  </a:lnTo>
                  <a:lnTo>
                    <a:pt x="6537" y="4187"/>
                  </a:lnTo>
                  <a:lnTo>
                    <a:pt x="6409" y="4123"/>
                  </a:lnTo>
                  <a:lnTo>
                    <a:pt x="6046" y="3974"/>
                  </a:lnTo>
                  <a:lnTo>
                    <a:pt x="5512" y="3803"/>
                  </a:lnTo>
                  <a:lnTo>
                    <a:pt x="5192" y="3739"/>
                  </a:lnTo>
                  <a:lnTo>
                    <a:pt x="4871" y="3653"/>
                  </a:lnTo>
                  <a:lnTo>
                    <a:pt x="4508" y="3589"/>
                  </a:lnTo>
                  <a:lnTo>
                    <a:pt x="4145" y="3568"/>
                  </a:lnTo>
                  <a:lnTo>
                    <a:pt x="3760" y="3568"/>
                  </a:lnTo>
                  <a:lnTo>
                    <a:pt x="3397" y="3589"/>
                  </a:lnTo>
                  <a:lnTo>
                    <a:pt x="3034" y="3675"/>
                  </a:lnTo>
                  <a:lnTo>
                    <a:pt x="2863" y="3717"/>
                  </a:lnTo>
                  <a:lnTo>
                    <a:pt x="2713" y="3782"/>
                  </a:lnTo>
                  <a:lnTo>
                    <a:pt x="2543" y="3867"/>
                  </a:lnTo>
                  <a:lnTo>
                    <a:pt x="2393" y="3952"/>
                  </a:lnTo>
                  <a:lnTo>
                    <a:pt x="2243" y="4059"/>
                  </a:lnTo>
                  <a:lnTo>
                    <a:pt x="2094" y="4187"/>
                  </a:lnTo>
                  <a:lnTo>
                    <a:pt x="1987" y="4316"/>
                  </a:lnTo>
                  <a:lnTo>
                    <a:pt x="1880" y="4465"/>
                  </a:lnTo>
                  <a:lnTo>
                    <a:pt x="1838" y="4593"/>
                  </a:lnTo>
                  <a:lnTo>
                    <a:pt x="1795" y="4722"/>
                  </a:lnTo>
                  <a:lnTo>
                    <a:pt x="1795" y="4871"/>
                  </a:lnTo>
                  <a:lnTo>
                    <a:pt x="1816" y="4999"/>
                  </a:lnTo>
                  <a:lnTo>
                    <a:pt x="1859" y="5127"/>
                  </a:lnTo>
                  <a:lnTo>
                    <a:pt x="1923" y="5277"/>
                  </a:lnTo>
                  <a:lnTo>
                    <a:pt x="1987" y="5405"/>
                  </a:lnTo>
                  <a:lnTo>
                    <a:pt x="2094" y="5533"/>
                  </a:lnTo>
                  <a:lnTo>
                    <a:pt x="2329" y="5790"/>
                  </a:lnTo>
                  <a:lnTo>
                    <a:pt x="2607" y="6046"/>
                  </a:lnTo>
                  <a:lnTo>
                    <a:pt x="2927" y="6281"/>
                  </a:lnTo>
                  <a:lnTo>
                    <a:pt x="3248" y="6495"/>
                  </a:lnTo>
                  <a:lnTo>
                    <a:pt x="3589" y="6687"/>
                  </a:lnTo>
                  <a:lnTo>
                    <a:pt x="4188" y="7007"/>
                  </a:lnTo>
                  <a:lnTo>
                    <a:pt x="4636" y="7221"/>
                  </a:lnTo>
                  <a:lnTo>
                    <a:pt x="4828" y="7285"/>
                  </a:lnTo>
                  <a:lnTo>
                    <a:pt x="4593" y="7306"/>
                  </a:lnTo>
                  <a:lnTo>
                    <a:pt x="3995" y="7371"/>
                  </a:lnTo>
                  <a:lnTo>
                    <a:pt x="3611" y="7413"/>
                  </a:lnTo>
                  <a:lnTo>
                    <a:pt x="3183" y="7477"/>
                  </a:lnTo>
                  <a:lnTo>
                    <a:pt x="2713" y="7584"/>
                  </a:lnTo>
                  <a:lnTo>
                    <a:pt x="2243" y="7712"/>
                  </a:lnTo>
                  <a:lnTo>
                    <a:pt x="1773" y="7883"/>
                  </a:lnTo>
                  <a:lnTo>
                    <a:pt x="1325" y="8076"/>
                  </a:lnTo>
                  <a:lnTo>
                    <a:pt x="1111" y="8204"/>
                  </a:lnTo>
                  <a:lnTo>
                    <a:pt x="919" y="8332"/>
                  </a:lnTo>
                  <a:lnTo>
                    <a:pt x="748" y="8460"/>
                  </a:lnTo>
                  <a:lnTo>
                    <a:pt x="577" y="8610"/>
                  </a:lnTo>
                  <a:lnTo>
                    <a:pt x="428" y="8759"/>
                  </a:lnTo>
                  <a:lnTo>
                    <a:pt x="299" y="8951"/>
                  </a:lnTo>
                  <a:lnTo>
                    <a:pt x="171" y="9122"/>
                  </a:lnTo>
                  <a:lnTo>
                    <a:pt x="86" y="9336"/>
                  </a:lnTo>
                  <a:lnTo>
                    <a:pt x="43" y="9550"/>
                  </a:lnTo>
                  <a:lnTo>
                    <a:pt x="0" y="9763"/>
                  </a:lnTo>
                  <a:lnTo>
                    <a:pt x="0" y="10020"/>
                  </a:lnTo>
                  <a:lnTo>
                    <a:pt x="22" y="10276"/>
                  </a:lnTo>
                  <a:lnTo>
                    <a:pt x="86" y="10532"/>
                  </a:lnTo>
                  <a:lnTo>
                    <a:pt x="193" y="10789"/>
                  </a:lnTo>
                  <a:lnTo>
                    <a:pt x="321" y="11024"/>
                  </a:lnTo>
                  <a:lnTo>
                    <a:pt x="492" y="11237"/>
                  </a:lnTo>
                  <a:lnTo>
                    <a:pt x="663" y="11451"/>
                  </a:lnTo>
                  <a:lnTo>
                    <a:pt x="876" y="11664"/>
                  </a:lnTo>
                  <a:lnTo>
                    <a:pt x="1111" y="11857"/>
                  </a:lnTo>
                  <a:lnTo>
                    <a:pt x="1368" y="12049"/>
                  </a:lnTo>
                  <a:lnTo>
                    <a:pt x="1624" y="12220"/>
                  </a:lnTo>
                  <a:lnTo>
                    <a:pt x="1923" y="12369"/>
                  </a:lnTo>
                  <a:lnTo>
                    <a:pt x="2222" y="12519"/>
                  </a:lnTo>
                  <a:lnTo>
                    <a:pt x="2521" y="12669"/>
                  </a:lnTo>
                  <a:lnTo>
                    <a:pt x="3162" y="12925"/>
                  </a:lnTo>
                  <a:lnTo>
                    <a:pt x="3803" y="13160"/>
                  </a:lnTo>
                  <a:lnTo>
                    <a:pt x="4444" y="13352"/>
                  </a:lnTo>
                  <a:lnTo>
                    <a:pt x="5063" y="13502"/>
                  </a:lnTo>
                  <a:lnTo>
                    <a:pt x="5640" y="13630"/>
                  </a:lnTo>
                  <a:lnTo>
                    <a:pt x="6153" y="13737"/>
                  </a:lnTo>
                  <a:lnTo>
                    <a:pt x="6922" y="13865"/>
                  </a:lnTo>
                  <a:lnTo>
                    <a:pt x="7221" y="13908"/>
                  </a:lnTo>
                  <a:lnTo>
                    <a:pt x="14057" y="12134"/>
                  </a:lnTo>
                  <a:lnTo>
                    <a:pt x="13993" y="11729"/>
                  </a:lnTo>
                  <a:lnTo>
                    <a:pt x="13822" y="10639"/>
                  </a:lnTo>
                  <a:lnTo>
                    <a:pt x="13694" y="9891"/>
                  </a:lnTo>
                  <a:lnTo>
                    <a:pt x="13502" y="9058"/>
                  </a:lnTo>
                  <a:lnTo>
                    <a:pt x="13310" y="8140"/>
                  </a:lnTo>
                  <a:lnTo>
                    <a:pt x="13053" y="7157"/>
                  </a:lnTo>
                  <a:lnTo>
                    <a:pt x="12754" y="6174"/>
                  </a:lnTo>
                  <a:lnTo>
                    <a:pt x="12412" y="5170"/>
                  </a:lnTo>
                  <a:lnTo>
                    <a:pt x="12220" y="4679"/>
                  </a:lnTo>
                  <a:lnTo>
                    <a:pt x="12028" y="4209"/>
                  </a:lnTo>
                  <a:lnTo>
                    <a:pt x="11814" y="3717"/>
                  </a:lnTo>
                  <a:lnTo>
                    <a:pt x="11579" y="3269"/>
                  </a:lnTo>
                  <a:lnTo>
                    <a:pt x="11344" y="2842"/>
                  </a:lnTo>
                  <a:lnTo>
                    <a:pt x="11109" y="2414"/>
                  </a:lnTo>
                  <a:lnTo>
                    <a:pt x="10831" y="2030"/>
                  </a:lnTo>
                  <a:lnTo>
                    <a:pt x="10554" y="1645"/>
                  </a:lnTo>
                  <a:lnTo>
                    <a:pt x="10276" y="1325"/>
                  </a:lnTo>
                  <a:lnTo>
                    <a:pt x="9956" y="1004"/>
                  </a:lnTo>
                  <a:lnTo>
                    <a:pt x="9635" y="748"/>
                  </a:lnTo>
                  <a:lnTo>
                    <a:pt x="9315" y="513"/>
                  </a:lnTo>
                  <a:lnTo>
                    <a:pt x="8973" y="321"/>
                  </a:lnTo>
                  <a:lnTo>
                    <a:pt x="8674" y="193"/>
                  </a:lnTo>
                  <a:lnTo>
                    <a:pt x="8396" y="86"/>
                  </a:lnTo>
                  <a:lnTo>
                    <a:pt x="8140" y="22"/>
                  </a:lnTo>
                  <a:lnTo>
                    <a:pt x="790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1" name="Google Shape;961;p30"/>
            <p:cNvSpPr/>
            <p:nvPr/>
          </p:nvSpPr>
          <p:spPr>
            <a:xfrm>
              <a:off x="10962825" y="3226825"/>
              <a:ext cx="351450" cy="347700"/>
            </a:xfrm>
            <a:custGeom>
              <a:avLst/>
              <a:gdLst/>
              <a:ahLst/>
              <a:cxnLst/>
              <a:rect l="l" t="t" r="r" b="b"/>
              <a:pathLst>
                <a:path w="14058" h="13908" fill="none" extrusionOk="0">
                  <a:moveTo>
                    <a:pt x="14057" y="12134"/>
                  </a:moveTo>
                  <a:lnTo>
                    <a:pt x="14057" y="12134"/>
                  </a:lnTo>
                  <a:lnTo>
                    <a:pt x="13993" y="11729"/>
                  </a:lnTo>
                  <a:lnTo>
                    <a:pt x="13822" y="10639"/>
                  </a:lnTo>
                  <a:lnTo>
                    <a:pt x="13694" y="9891"/>
                  </a:lnTo>
                  <a:lnTo>
                    <a:pt x="13502" y="9058"/>
                  </a:lnTo>
                  <a:lnTo>
                    <a:pt x="13310" y="8140"/>
                  </a:lnTo>
                  <a:lnTo>
                    <a:pt x="13053" y="7157"/>
                  </a:lnTo>
                  <a:lnTo>
                    <a:pt x="12754" y="6174"/>
                  </a:lnTo>
                  <a:lnTo>
                    <a:pt x="12412" y="5170"/>
                  </a:lnTo>
                  <a:lnTo>
                    <a:pt x="12220" y="4679"/>
                  </a:lnTo>
                  <a:lnTo>
                    <a:pt x="12028" y="4209"/>
                  </a:lnTo>
                  <a:lnTo>
                    <a:pt x="11814" y="3717"/>
                  </a:lnTo>
                  <a:lnTo>
                    <a:pt x="11579" y="3269"/>
                  </a:lnTo>
                  <a:lnTo>
                    <a:pt x="11344" y="2842"/>
                  </a:lnTo>
                  <a:lnTo>
                    <a:pt x="11109" y="2414"/>
                  </a:lnTo>
                  <a:lnTo>
                    <a:pt x="10831" y="2030"/>
                  </a:lnTo>
                  <a:lnTo>
                    <a:pt x="10554" y="1645"/>
                  </a:lnTo>
                  <a:lnTo>
                    <a:pt x="10276" y="1325"/>
                  </a:lnTo>
                  <a:lnTo>
                    <a:pt x="9956" y="1004"/>
                  </a:lnTo>
                  <a:lnTo>
                    <a:pt x="9635" y="748"/>
                  </a:lnTo>
                  <a:lnTo>
                    <a:pt x="9315" y="513"/>
                  </a:lnTo>
                  <a:lnTo>
                    <a:pt x="9315" y="513"/>
                  </a:lnTo>
                  <a:lnTo>
                    <a:pt x="8973" y="321"/>
                  </a:lnTo>
                  <a:lnTo>
                    <a:pt x="8674" y="193"/>
                  </a:lnTo>
                  <a:lnTo>
                    <a:pt x="8396" y="86"/>
                  </a:lnTo>
                  <a:lnTo>
                    <a:pt x="8140" y="22"/>
                  </a:lnTo>
                  <a:lnTo>
                    <a:pt x="7905" y="0"/>
                  </a:lnTo>
                  <a:lnTo>
                    <a:pt x="7691" y="22"/>
                  </a:lnTo>
                  <a:lnTo>
                    <a:pt x="7499" y="64"/>
                  </a:lnTo>
                  <a:lnTo>
                    <a:pt x="7328" y="150"/>
                  </a:lnTo>
                  <a:lnTo>
                    <a:pt x="7178" y="257"/>
                  </a:lnTo>
                  <a:lnTo>
                    <a:pt x="7050" y="363"/>
                  </a:lnTo>
                  <a:lnTo>
                    <a:pt x="6922" y="513"/>
                  </a:lnTo>
                  <a:lnTo>
                    <a:pt x="6815" y="684"/>
                  </a:lnTo>
                  <a:lnTo>
                    <a:pt x="6730" y="876"/>
                  </a:lnTo>
                  <a:lnTo>
                    <a:pt x="6666" y="1068"/>
                  </a:lnTo>
                  <a:lnTo>
                    <a:pt x="6602" y="1282"/>
                  </a:lnTo>
                  <a:lnTo>
                    <a:pt x="6559" y="1517"/>
                  </a:lnTo>
                  <a:lnTo>
                    <a:pt x="6495" y="1966"/>
                  </a:lnTo>
                  <a:lnTo>
                    <a:pt x="6452" y="2436"/>
                  </a:lnTo>
                  <a:lnTo>
                    <a:pt x="6452" y="2884"/>
                  </a:lnTo>
                  <a:lnTo>
                    <a:pt x="6452" y="3290"/>
                  </a:lnTo>
                  <a:lnTo>
                    <a:pt x="6516" y="3931"/>
                  </a:lnTo>
                  <a:lnTo>
                    <a:pt x="6537" y="4187"/>
                  </a:lnTo>
                  <a:lnTo>
                    <a:pt x="6537" y="4187"/>
                  </a:lnTo>
                  <a:lnTo>
                    <a:pt x="6409" y="4123"/>
                  </a:lnTo>
                  <a:lnTo>
                    <a:pt x="6046" y="3974"/>
                  </a:lnTo>
                  <a:lnTo>
                    <a:pt x="5512" y="3803"/>
                  </a:lnTo>
                  <a:lnTo>
                    <a:pt x="5192" y="3739"/>
                  </a:lnTo>
                  <a:lnTo>
                    <a:pt x="4871" y="3653"/>
                  </a:lnTo>
                  <a:lnTo>
                    <a:pt x="4508" y="3589"/>
                  </a:lnTo>
                  <a:lnTo>
                    <a:pt x="4145" y="3568"/>
                  </a:lnTo>
                  <a:lnTo>
                    <a:pt x="3760" y="3568"/>
                  </a:lnTo>
                  <a:lnTo>
                    <a:pt x="3397" y="3589"/>
                  </a:lnTo>
                  <a:lnTo>
                    <a:pt x="3034" y="3675"/>
                  </a:lnTo>
                  <a:lnTo>
                    <a:pt x="2863" y="3717"/>
                  </a:lnTo>
                  <a:lnTo>
                    <a:pt x="2713" y="3782"/>
                  </a:lnTo>
                  <a:lnTo>
                    <a:pt x="2543" y="3867"/>
                  </a:lnTo>
                  <a:lnTo>
                    <a:pt x="2393" y="3952"/>
                  </a:lnTo>
                  <a:lnTo>
                    <a:pt x="2243" y="4059"/>
                  </a:lnTo>
                  <a:lnTo>
                    <a:pt x="2094" y="4187"/>
                  </a:lnTo>
                  <a:lnTo>
                    <a:pt x="2094" y="4187"/>
                  </a:lnTo>
                  <a:lnTo>
                    <a:pt x="1987" y="4316"/>
                  </a:lnTo>
                  <a:lnTo>
                    <a:pt x="1880" y="4465"/>
                  </a:lnTo>
                  <a:lnTo>
                    <a:pt x="1838" y="4593"/>
                  </a:lnTo>
                  <a:lnTo>
                    <a:pt x="1795" y="4722"/>
                  </a:lnTo>
                  <a:lnTo>
                    <a:pt x="1795" y="4871"/>
                  </a:lnTo>
                  <a:lnTo>
                    <a:pt x="1816" y="4999"/>
                  </a:lnTo>
                  <a:lnTo>
                    <a:pt x="1859" y="5127"/>
                  </a:lnTo>
                  <a:lnTo>
                    <a:pt x="1923" y="5277"/>
                  </a:lnTo>
                  <a:lnTo>
                    <a:pt x="1987" y="5405"/>
                  </a:lnTo>
                  <a:lnTo>
                    <a:pt x="2094" y="5533"/>
                  </a:lnTo>
                  <a:lnTo>
                    <a:pt x="2329" y="5790"/>
                  </a:lnTo>
                  <a:lnTo>
                    <a:pt x="2607" y="6046"/>
                  </a:lnTo>
                  <a:lnTo>
                    <a:pt x="2927" y="6281"/>
                  </a:lnTo>
                  <a:lnTo>
                    <a:pt x="3248" y="6495"/>
                  </a:lnTo>
                  <a:lnTo>
                    <a:pt x="3589" y="6687"/>
                  </a:lnTo>
                  <a:lnTo>
                    <a:pt x="4188" y="7007"/>
                  </a:lnTo>
                  <a:lnTo>
                    <a:pt x="4636" y="7221"/>
                  </a:lnTo>
                  <a:lnTo>
                    <a:pt x="4828" y="7285"/>
                  </a:lnTo>
                  <a:lnTo>
                    <a:pt x="4828" y="7285"/>
                  </a:lnTo>
                  <a:lnTo>
                    <a:pt x="4593" y="7306"/>
                  </a:lnTo>
                  <a:lnTo>
                    <a:pt x="3995" y="7371"/>
                  </a:lnTo>
                  <a:lnTo>
                    <a:pt x="3611" y="7413"/>
                  </a:lnTo>
                  <a:lnTo>
                    <a:pt x="3183" y="7477"/>
                  </a:lnTo>
                  <a:lnTo>
                    <a:pt x="2713" y="7584"/>
                  </a:lnTo>
                  <a:lnTo>
                    <a:pt x="2243" y="7712"/>
                  </a:lnTo>
                  <a:lnTo>
                    <a:pt x="1773" y="7883"/>
                  </a:lnTo>
                  <a:lnTo>
                    <a:pt x="1325" y="8076"/>
                  </a:lnTo>
                  <a:lnTo>
                    <a:pt x="1111" y="8204"/>
                  </a:lnTo>
                  <a:lnTo>
                    <a:pt x="919" y="8332"/>
                  </a:lnTo>
                  <a:lnTo>
                    <a:pt x="748" y="8460"/>
                  </a:lnTo>
                  <a:lnTo>
                    <a:pt x="577" y="8610"/>
                  </a:lnTo>
                  <a:lnTo>
                    <a:pt x="428" y="8759"/>
                  </a:lnTo>
                  <a:lnTo>
                    <a:pt x="299" y="8951"/>
                  </a:lnTo>
                  <a:lnTo>
                    <a:pt x="171" y="9122"/>
                  </a:lnTo>
                  <a:lnTo>
                    <a:pt x="86" y="9336"/>
                  </a:lnTo>
                  <a:lnTo>
                    <a:pt x="43" y="9550"/>
                  </a:lnTo>
                  <a:lnTo>
                    <a:pt x="0" y="9763"/>
                  </a:lnTo>
                  <a:lnTo>
                    <a:pt x="0" y="10020"/>
                  </a:lnTo>
                  <a:lnTo>
                    <a:pt x="22" y="10276"/>
                  </a:lnTo>
                  <a:lnTo>
                    <a:pt x="22" y="10276"/>
                  </a:lnTo>
                  <a:lnTo>
                    <a:pt x="86" y="10532"/>
                  </a:lnTo>
                  <a:lnTo>
                    <a:pt x="193" y="10789"/>
                  </a:lnTo>
                  <a:lnTo>
                    <a:pt x="321" y="11024"/>
                  </a:lnTo>
                  <a:lnTo>
                    <a:pt x="492" y="11237"/>
                  </a:lnTo>
                  <a:lnTo>
                    <a:pt x="663" y="11451"/>
                  </a:lnTo>
                  <a:lnTo>
                    <a:pt x="876" y="11664"/>
                  </a:lnTo>
                  <a:lnTo>
                    <a:pt x="1111" y="11857"/>
                  </a:lnTo>
                  <a:lnTo>
                    <a:pt x="1368" y="12049"/>
                  </a:lnTo>
                  <a:lnTo>
                    <a:pt x="1624" y="12220"/>
                  </a:lnTo>
                  <a:lnTo>
                    <a:pt x="1923" y="12369"/>
                  </a:lnTo>
                  <a:lnTo>
                    <a:pt x="2222" y="12519"/>
                  </a:lnTo>
                  <a:lnTo>
                    <a:pt x="2521" y="12669"/>
                  </a:lnTo>
                  <a:lnTo>
                    <a:pt x="3162" y="12925"/>
                  </a:lnTo>
                  <a:lnTo>
                    <a:pt x="3803" y="13160"/>
                  </a:lnTo>
                  <a:lnTo>
                    <a:pt x="4444" y="13352"/>
                  </a:lnTo>
                  <a:lnTo>
                    <a:pt x="5063" y="13502"/>
                  </a:lnTo>
                  <a:lnTo>
                    <a:pt x="5640" y="13630"/>
                  </a:lnTo>
                  <a:lnTo>
                    <a:pt x="6153" y="13737"/>
                  </a:lnTo>
                  <a:lnTo>
                    <a:pt x="6922" y="13865"/>
                  </a:lnTo>
                  <a:lnTo>
                    <a:pt x="7221" y="139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2" name="Google Shape;962;p30"/>
            <p:cNvSpPr/>
            <p:nvPr/>
          </p:nvSpPr>
          <p:spPr>
            <a:xfrm>
              <a:off x="10994325" y="3388100"/>
              <a:ext cx="365875" cy="228625"/>
            </a:xfrm>
            <a:custGeom>
              <a:avLst/>
              <a:gdLst/>
              <a:ahLst/>
              <a:cxnLst/>
              <a:rect l="l" t="t" r="r" b="b"/>
              <a:pathLst>
                <a:path w="14635" h="9145" extrusionOk="0">
                  <a:moveTo>
                    <a:pt x="14634" y="1"/>
                  </a:moveTo>
                  <a:lnTo>
                    <a:pt x="13844" y="236"/>
                  </a:lnTo>
                  <a:lnTo>
                    <a:pt x="13759" y="364"/>
                  </a:lnTo>
                  <a:lnTo>
                    <a:pt x="13609" y="706"/>
                  </a:lnTo>
                  <a:lnTo>
                    <a:pt x="13374" y="1176"/>
                  </a:lnTo>
                  <a:lnTo>
                    <a:pt x="13032" y="1774"/>
                  </a:lnTo>
                  <a:lnTo>
                    <a:pt x="12605" y="2479"/>
                  </a:lnTo>
                  <a:lnTo>
                    <a:pt x="12349" y="2842"/>
                  </a:lnTo>
                  <a:lnTo>
                    <a:pt x="12071" y="3227"/>
                  </a:lnTo>
                  <a:lnTo>
                    <a:pt x="11772" y="3633"/>
                  </a:lnTo>
                  <a:lnTo>
                    <a:pt x="11451" y="4017"/>
                  </a:lnTo>
                  <a:lnTo>
                    <a:pt x="11088" y="4402"/>
                  </a:lnTo>
                  <a:lnTo>
                    <a:pt x="10725" y="4786"/>
                  </a:lnTo>
                  <a:lnTo>
                    <a:pt x="10319" y="5171"/>
                  </a:lnTo>
                  <a:lnTo>
                    <a:pt x="9870" y="5534"/>
                  </a:lnTo>
                  <a:lnTo>
                    <a:pt x="9422" y="5876"/>
                  </a:lnTo>
                  <a:lnTo>
                    <a:pt x="8931" y="6196"/>
                  </a:lnTo>
                  <a:lnTo>
                    <a:pt x="8418" y="6474"/>
                  </a:lnTo>
                  <a:lnTo>
                    <a:pt x="7862" y="6752"/>
                  </a:lnTo>
                  <a:lnTo>
                    <a:pt x="7307" y="6987"/>
                  </a:lnTo>
                  <a:lnTo>
                    <a:pt x="6687" y="7179"/>
                  </a:lnTo>
                  <a:lnTo>
                    <a:pt x="6068" y="7328"/>
                  </a:lnTo>
                  <a:lnTo>
                    <a:pt x="5726" y="7393"/>
                  </a:lnTo>
                  <a:lnTo>
                    <a:pt x="5406" y="7435"/>
                  </a:lnTo>
                  <a:lnTo>
                    <a:pt x="5064" y="7457"/>
                  </a:lnTo>
                  <a:lnTo>
                    <a:pt x="4701" y="7478"/>
                  </a:lnTo>
                  <a:lnTo>
                    <a:pt x="4337" y="7499"/>
                  </a:lnTo>
                  <a:lnTo>
                    <a:pt x="3974" y="7478"/>
                  </a:lnTo>
                  <a:lnTo>
                    <a:pt x="3611" y="7457"/>
                  </a:lnTo>
                  <a:lnTo>
                    <a:pt x="3227" y="7435"/>
                  </a:lnTo>
                  <a:lnTo>
                    <a:pt x="2821" y="7371"/>
                  </a:lnTo>
                  <a:lnTo>
                    <a:pt x="2436" y="7307"/>
                  </a:lnTo>
                  <a:lnTo>
                    <a:pt x="2030" y="7222"/>
                  </a:lnTo>
                  <a:lnTo>
                    <a:pt x="1603" y="7115"/>
                  </a:lnTo>
                  <a:lnTo>
                    <a:pt x="1176" y="7008"/>
                  </a:lnTo>
                  <a:lnTo>
                    <a:pt x="748" y="6858"/>
                  </a:lnTo>
                  <a:lnTo>
                    <a:pt x="578" y="7008"/>
                  </a:lnTo>
                  <a:lnTo>
                    <a:pt x="407" y="7158"/>
                  </a:lnTo>
                  <a:lnTo>
                    <a:pt x="300" y="7286"/>
                  </a:lnTo>
                  <a:lnTo>
                    <a:pt x="193" y="7435"/>
                  </a:lnTo>
                  <a:lnTo>
                    <a:pt x="108" y="7563"/>
                  </a:lnTo>
                  <a:lnTo>
                    <a:pt x="65" y="7692"/>
                  </a:lnTo>
                  <a:lnTo>
                    <a:pt x="22" y="7798"/>
                  </a:lnTo>
                  <a:lnTo>
                    <a:pt x="1" y="7905"/>
                  </a:lnTo>
                  <a:lnTo>
                    <a:pt x="1" y="8098"/>
                  </a:lnTo>
                  <a:lnTo>
                    <a:pt x="22" y="8226"/>
                  </a:lnTo>
                  <a:lnTo>
                    <a:pt x="44" y="8354"/>
                  </a:lnTo>
                  <a:lnTo>
                    <a:pt x="193" y="8397"/>
                  </a:lnTo>
                  <a:lnTo>
                    <a:pt x="578" y="8525"/>
                  </a:lnTo>
                  <a:lnTo>
                    <a:pt x="1197" y="8696"/>
                  </a:lnTo>
                  <a:lnTo>
                    <a:pt x="2009" y="8867"/>
                  </a:lnTo>
                  <a:lnTo>
                    <a:pt x="2458" y="8952"/>
                  </a:lnTo>
                  <a:lnTo>
                    <a:pt x="2970" y="9037"/>
                  </a:lnTo>
                  <a:lnTo>
                    <a:pt x="3504" y="9080"/>
                  </a:lnTo>
                  <a:lnTo>
                    <a:pt x="4060" y="9123"/>
                  </a:lnTo>
                  <a:lnTo>
                    <a:pt x="4637" y="9144"/>
                  </a:lnTo>
                  <a:lnTo>
                    <a:pt x="5235" y="9144"/>
                  </a:lnTo>
                  <a:lnTo>
                    <a:pt x="5854" y="9102"/>
                  </a:lnTo>
                  <a:lnTo>
                    <a:pt x="6474" y="9037"/>
                  </a:lnTo>
                  <a:lnTo>
                    <a:pt x="7093" y="8931"/>
                  </a:lnTo>
                  <a:lnTo>
                    <a:pt x="7734" y="8781"/>
                  </a:lnTo>
                  <a:lnTo>
                    <a:pt x="8375" y="8589"/>
                  </a:lnTo>
                  <a:lnTo>
                    <a:pt x="8696" y="8461"/>
                  </a:lnTo>
                  <a:lnTo>
                    <a:pt x="8995" y="8332"/>
                  </a:lnTo>
                  <a:lnTo>
                    <a:pt x="9315" y="8204"/>
                  </a:lnTo>
                  <a:lnTo>
                    <a:pt x="9614" y="8033"/>
                  </a:lnTo>
                  <a:lnTo>
                    <a:pt x="9913" y="7863"/>
                  </a:lnTo>
                  <a:lnTo>
                    <a:pt x="10212" y="7692"/>
                  </a:lnTo>
                  <a:lnTo>
                    <a:pt x="10511" y="7478"/>
                  </a:lnTo>
                  <a:lnTo>
                    <a:pt x="10810" y="7264"/>
                  </a:lnTo>
                  <a:lnTo>
                    <a:pt x="11088" y="7029"/>
                  </a:lnTo>
                  <a:lnTo>
                    <a:pt x="11387" y="6773"/>
                  </a:lnTo>
                  <a:lnTo>
                    <a:pt x="11644" y="6495"/>
                  </a:lnTo>
                  <a:lnTo>
                    <a:pt x="11921" y="6218"/>
                  </a:lnTo>
                  <a:lnTo>
                    <a:pt x="12178" y="5918"/>
                  </a:lnTo>
                  <a:lnTo>
                    <a:pt x="12434" y="5577"/>
                  </a:lnTo>
                  <a:lnTo>
                    <a:pt x="12669" y="5235"/>
                  </a:lnTo>
                  <a:lnTo>
                    <a:pt x="12904" y="4872"/>
                  </a:lnTo>
                  <a:lnTo>
                    <a:pt x="13139" y="4487"/>
                  </a:lnTo>
                  <a:lnTo>
                    <a:pt x="13353" y="4081"/>
                  </a:lnTo>
                  <a:lnTo>
                    <a:pt x="13545" y="3654"/>
                  </a:lnTo>
                  <a:lnTo>
                    <a:pt x="13737" y="3205"/>
                  </a:lnTo>
                  <a:lnTo>
                    <a:pt x="13929" y="2735"/>
                  </a:lnTo>
                  <a:lnTo>
                    <a:pt x="14100" y="2223"/>
                  </a:lnTo>
                  <a:lnTo>
                    <a:pt x="14250" y="1710"/>
                  </a:lnTo>
                  <a:lnTo>
                    <a:pt x="14399" y="1155"/>
                  </a:lnTo>
                  <a:lnTo>
                    <a:pt x="14528" y="599"/>
                  </a:lnTo>
                  <a:lnTo>
                    <a:pt x="1463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3" name="Google Shape;963;p30"/>
            <p:cNvSpPr/>
            <p:nvPr/>
          </p:nvSpPr>
          <p:spPr>
            <a:xfrm>
              <a:off x="10994325" y="3388100"/>
              <a:ext cx="365875" cy="228625"/>
            </a:xfrm>
            <a:custGeom>
              <a:avLst/>
              <a:gdLst/>
              <a:ahLst/>
              <a:cxnLst/>
              <a:rect l="l" t="t" r="r" b="b"/>
              <a:pathLst>
                <a:path w="14635" h="9145" fill="none" extrusionOk="0">
                  <a:moveTo>
                    <a:pt x="13844" y="236"/>
                  </a:moveTo>
                  <a:lnTo>
                    <a:pt x="13844" y="236"/>
                  </a:lnTo>
                  <a:lnTo>
                    <a:pt x="13759" y="364"/>
                  </a:lnTo>
                  <a:lnTo>
                    <a:pt x="13609" y="706"/>
                  </a:lnTo>
                  <a:lnTo>
                    <a:pt x="13374" y="1176"/>
                  </a:lnTo>
                  <a:lnTo>
                    <a:pt x="13032" y="1774"/>
                  </a:lnTo>
                  <a:lnTo>
                    <a:pt x="12605" y="2479"/>
                  </a:lnTo>
                  <a:lnTo>
                    <a:pt x="12349" y="2842"/>
                  </a:lnTo>
                  <a:lnTo>
                    <a:pt x="12071" y="3227"/>
                  </a:lnTo>
                  <a:lnTo>
                    <a:pt x="11772" y="3633"/>
                  </a:lnTo>
                  <a:lnTo>
                    <a:pt x="11451" y="4017"/>
                  </a:lnTo>
                  <a:lnTo>
                    <a:pt x="11088" y="4402"/>
                  </a:lnTo>
                  <a:lnTo>
                    <a:pt x="10725" y="4786"/>
                  </a:lnTo>
                  <a:lnTo>
                    <a:pt x="10319" y="5171"/>
                  </a:lnTo>
                  <a:lnTo>
                    <a:pt x="9870" y="5534"/>
                  </a:lnTo>
                  <a:lnTo>
                    <a:pt x="9422" y="5876"/>
                  </a:lnTo>
                  <a:lnTo>
                    <a:pt x="8931" y="6196"/>
                  </a:lnTo>
                  <a:lnTo>
                    <a:pt x="8418" y="6474"/>
                  </a:lnTo>
                  <a:lnTo>
                    <a:pt x="7862" y="6752"/>
                  </a:lnTo>
                  <a:lnTo>
                    <a:pt x="7307" y="6987"/>
                  </a:lnTo>
                  <a:lnTo>
                    <a:pt x="6687" y="7179"/>
                  </a:lnTo>
                  <a:lnTo>
                    <a:pt x="6068" y="7328"/>
                  </a:lnTo>
                  <a:lnTo>
                    <a:pt x="5726" y="7393"/>
                  </a:lnTo>
                  <a:lnTo>
                    <a:pt x="5406" y="7435"/>
                  </a:lnTo>
                  <a:lnTo>
                    <a:pt x="5064" y="7457"/>
                  </a:lnTo>
                  <a:lnTo>
                    <a:pt x="4701" y="7478"/>
                  </a:lnTo>
                  <a:lnTo>
                    <a:pt x="4337" y="7499"/>
                  </a:lnTo>
                  <a:lnTo>
                    <a:pt x="3974" y="7478"/>
                  </a:lnTo>
                  <a:lnTo>
                    <a:pt x="3611" y="7457"/>
                  </a:lnTo>
                  <a:lnTo>
                    <a:pt x="3227" y="7435"/>
                  </a:lnTo>
                  <a:lnTo>
                    <a:pt x="2821" y="7371"/>
                  </a:lnTo>
                  <a:lnTo>
                    <a:pt x="2436" y="7307"/>
                  </a:lnTo>
                  <a:lnTo>
                    <a:pt x="2030" y="7222"/>
                  </a:lnTo>
                  <a:lnTo>
                    <a:pt x="1603" y="7115"/>
                  </a:lnTo>
                  <a:lnTo>
                    <a:pt x="1176" y="7008"/>
                  </a:lnTo>
                  <a:lnTo>
                    <a:pt x="748" y="6858"/>
                  </a:lnTo>
                  <a:lnTo>
                    <a:pt x="748" y="6858"/>
                  </a:lnTo>
                  <a:lnTo>
                    <a:pt x="578" y="7008"/>
                  </a:lnTo>
                  <a:lnTo>
                    <a:pt x="407" y="7158"/>
                  </a:lnTo>
                  <a:lnTo>
                    <a:pt x="300" y="7286"/>
                  </a:lnTo>
                  <a:lnTo>
                    <a:pt x="193" y="7435"/>
                  </a:lnTo>
                  <a:lnTo>
                    <a:pt x="108" y="7563"/>
                  </a:lnTo>
                  <a:lnTo>
                    <a:pt x="65" y="7692"/>
                  </a:lnTo>
                  <a:lnTo>
                    <a:pt x="22" y="7798"/>
                  </a:lnTo>
                  <a:lnTo>
                    <a:pt x="1" y="7905"/>
                  </a:lnTo>
                  <a:lnTo>
                    <a:pt x="1" y="8098"/>
                  </a:lnTo>
                  <a:lnTo>
                    <a:pt x="22" y="8226"/>
                  </a:lnTo>
                  <a:lnTo>
                    <a:pt x="44" y="8354"/>
                  </a:lnTo>
                  <a:lnTo>
                    <a:pt x="44" y="8354"/>
                  </a:lnTo>
                  <a:lnTo>
                    <a:pt x="193" y="8397"/>
                  </a:lnTo>
                  <a:lnTo>
                    <a:pt x="578" y="8525"/>
                  </a:lnTo>
                  <a:lnTo>
                    <a:pt x="1197" y="8696"/>
                  </a:lnTo>
                  <a:lnTo>
                    <a:pt x="2009" y="8867"/>
                  </a:lnTo>
                  <a:lnTo>
                    <a:pt x="2458" y="8952"/>
                  </a:lnTo>
                  <a:lnTo>
                    <a:pt x="2970" y="9037"/>
                  </a:lnTo>
                  <a:lnTo>
                    <a:pt x="3504" y="9080"/>
                  </a:lnTo>
                  <a:lnTo>
                    <a:pt x="4060" y="9123"/>
                  </a:lnTo>
                  <a:lnTo>
                    <a:pt x="4637" y="9144"/>
                  </a:lnTo>
                  <a:lnTo>
                    <a:pt x="5235" y="9144"/>
                  </a:lnTo>
                  <a:lnTo>
                    <a:pt x="5854" y="9102"/>
                  </a:lnTo>
                  <a:lnTo>
                    <a:pt x="6474" y="9037"/>
                  </a:lnTo>
                  <a:lnTo>
                    <a:pt x="7093" y="8931"/>
                  </a:lnTo>
                  <a:lnTo>
                    <a:pt x="7734" y="8781"/>
                  </a:lnTo>
                  <a:lnTo>
                    <a:pt x="8375" y="8589"/>
                  </a:lnTo>
                  <a:lnTo>
                    <a:pt x="8696" y="8461"/>
                  </a:lnTo>
                  <a:lnTo>
                    <a:pt x="8995" y="8332"/>
                  </a:lnTo>
                  <a:lnTo>
                    <a:pt x="9315" y="8204"/>
                  </a:lnTo>
                  <a:lnTo>
                    <a:pt x="9614" y="8033"/>
                  </a:lnTo>
                  <a:lnTo>
                    <a:pt x="9913" y="7863"/>
                  </a:lnTo>
                  <a:lnTo>
                    <a:pt x="10212" y="7692"/>
                  </a:lnTo>
                  <a:lnTo>
                    <a:pt x="10511" y="7478"/>
                  </a:lnTo>
                  <a:lnTo>
                    <a:pt x="10810" y="7264"/>
                  </a:lnTo>
                  <a:lnTo>
                    <a:pt x="11088" y="7029"/>
                  </a:lnTo>
                  <a:lnTo>
                    <a:pt x="11387" y="6773"/>
                  </a:lnTo>
                  <a:lnTo>
                    <a:pt x="11644" y="6495"/>
                  </a:lnTo>
                  <a:lnTo>
                    <a:pt x="11921" y="6218"/>
                  </a:lnTo>
                  <a:lnTo>
                    <a:pt x="12178" y="5918"/>
                  </a:lnTo>
                  <a:lnTo>
                    <a:pt x="12434" y="5577"/>
                  </a:lnTo>
                  <a:lnTo>
                    <a:pt x="12669" y="5235"/>
                  </a:lnTo>
                  <a:lnTo>
                    <a:pt x="12904" y="4872"/>
                  </a:lnTo>
                  <a:lnTo>
                    <a:pt x="13139" y="4487"/>
                  </a:lnTo>
                  <a:lnTo>
                    <a:pt x="13353" y="4081"/>
                  </a:lnTo>
                  <a:lnTo>
                    <a:pt x="13545" y="3654"/>
                  </a:lnTo>
                  <a:lnTo>
                    <a:pt x="13737" y="3205"/>
                  </a:lnTo>
                  <a:lnTo>
                    <a:pt x="13929" y="2735"/>
                  </a:lnTo>
                  <a:lnTo>
                    <a:pt x="14100" y="2223"/>
                  </a:lnTo>
                  <a:lnTo>
                    <a:pt x="14250" y="1710"/>
                  </a:lnTo>
                  <a:lnTo>
                    <a:pt x="14399" y="1155"/>
                  </a:lnTo>
                  <a:lnTo>
                    <a:pt x="14528" y="599"/>
                  </a:lnTo>
                  <a:lnTo>
                    <a:pt x="14634"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4" name="Google Shape;964;p30"/>
            <p:cNvSpPr/>
            <p:nvPr/>
          </p:nvSpPr>
          <p:spPr>
            <a:xfrm>
              <a:off x="11614925" y="3497050"/>
              <a:ext cx="133550" cy="98850"/>
            </a:xfrm>
            <a:custGeom>
              <a:avLst/>
              <a:gdLst/>
              <a:ahLst/>
              <a:cxnLst/>
              <a:rect l="l" t="t" r="r" b="b"/>
              <a:pathLst>
                <a:path w="5342" h="3954" extrusionOk="0">
                  <a:moveTo>
                    <a:pt x="1902" y="1"/>
                  </a:moveTo>
                  <a:lnTo>
                    <a:pt x="1774" y="22"/>
                  </a:lnTo>
                  <a:lnTo>
                    <a:pt x="1453" y="86"/>
                  </a:lnTo>
                  <a:lnTo>
                    <a:pt x="1261" y="172"/>
                  </a:lnTo>
                  <a:lnTo>
                    <a:pt x="1047" y="279"/>
                  </a:lnTo>
                  <a:lnTo>
                    <a:pt x="812" y="407"/>
                  </a:lnTo>
                  <a:lnTo>
                    <a:pt x="599" y="599"/>
                  </a:lnTo>
                  <a:lnTo>
                    <a:pt x="407" y="813"/>
                  </a:lnTo>
                  <a:lnTo>
                    <a:pt x="321" y="941"/>
                  </a:lnTo>
                  <a:lnTo>
                    <a:pt x="236" y="1069"/>
                  </a:lnTo>
                  <a:lnTo>
                    <a:pt x="150" y="1240"/>
                  </a:lnTo>
                  <a:lnTo>
                    <a:pt x="107" y="1390"/>
                  </a:lnTo>
                  <a:lnTo>
                    <a:pt x="43" y="1582"/>
                  </a:lnTo>
                  <a:lnTo>
                    <a:pt x="22" y="1774"/>
                  </a:lnTo>
                  <a:lnTo>
                    <a:pt x="1" y="1988"/>
                  </a:lnTo>
                  <a:lnTo>
                    <a:pt x="1" y="2223"/>
                  </a:lnTo>
                  <a:lnTo>
                    <a:pt x="22" y="2458"/>
                  </a:lnTo>
                  <a:lnTo>
                    <a:pt x="65" y="2714"/>
                  </a:lnTo>
                  <a:lnTo>
                    <a:pt x="107" y="2992"/>
                  </a:lnTo>
                  <a:lnTo>
                    <a:pt x="193" y="3291"/>
                  </a:lnTo>
                  <a:lnTo>
                    <a:pt x="300" y="3611"/>
                  </a:lnTo>
                  <a:lnTo>
                    <a:pt x="428" y="3953"/>
                  </a:lnTo>
                  <a:lnTo>
                    <a:pt x="5341" y="1069"/>
                  </a:lnTo>
                  <a:lnTo>
                    <a:pt x="190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5" name="Google Shape;965;p30"/>
            <p:cNvSpPr/>
            <p:nvPr/>
          </p:nvSpPr>
          <p:spPr>
            <a:xfrm>
              <a:off x="10877375" y="3583575"/>
              <a:ext cx="154375" cy="136225"/>
            </a:xfrm>
            <a:custGeom>
              <a:avLst/>
              <a:gdLst/>
              <a:ahLst/>
              <a:cxnLst/>
              <a:rect l="l" t="t" r="r" b="b"/>
              <a:pathLst>
                <a:path w="6175" h="5449" extrusionOk="0">
                  <a:moveTo>
                    <a:pt x="1303" y="1"/>
                  </a:moveTo>
                  <a:lnTo>
                    <a:pt x="1111" y="22"/>
                  </a:lnTo>
                  <a:lnTo>
                    <a:pt x="898" y="44"/>
                  </a:lnTo>
                  <a:lnTo>
                    <a:pt x="727" y="86"/>
                  </a:lnTo>
                  <a:lnTo>
                    <a:pt x="556" y="172"/>
                  </a:lnTo>
                  <a:lnTo>
                    <a:pt x="406" y="257"/>
                  </a:lnTo>
                  <a:lnTo>
                    <a:pt x="278" y="385"/>
                  </a:lnTo>
                  <a:lnTo>
                    <a:pt x="150" y="513"/>
                  </a:lnTo>
                  <a:lnTo>
                    <a:pt x="86" y="642"/>
                  </a:lnTo>
                  <a:lnTo>
                    <a:pt x="22" y="770"/>
                  </a:lnTo>
                  <a:lnTo>
                    <a:pt x="0" y="898"/>
                  </a:lnTo>
                  <a:lnTo>
                    <a:pt x="0" y="1005"/>
                  </a:lnTo>
                  <a:lnTo>
                    <a:pt x="0" y="1112"/>
                  </a:lnTo>
                  <a:lnTo>
                    <a:pt x="43" y="1240"/>
                  </a:lnTo>
                  <a:lnTo>
                    <a:pt x="107" y="1347"/>
                  </a:lnTo>
                  <a:lnTo>
                    <a:pt x="193" y="1453"/>
                  </a:lnTo>
                  <a:lnTo>
                    <a:pt x="278" y="1539"/>
                  </a:lnTo>
                  <a:lnTo>
                    <a:pt x="492" y="1731"/>
                  </a:lnTo>
                  <a:lnTo>
                    <a:pt x="769" y="1902"/>
                  </a:lnTo>
                  <a:lnTo>
                    <a:pt x="1068" y="2073"/>
                  </a:lnTo>
                  <a:lnTo>
                    <a:pt x="1368" y="2201"/>
                  </a:lnTo>
                  <a:lnTo>
                    <a:pt x="1688" y="2329"/>
                  </a:lnTo>
                  <a:lnTo>
                    <a:pt x="2265" y="2522"/>
                  </a:lnTo>
                  <a:lnTo>
                    <a:pt x="2692" y="2650"/>
                  </a:lnTo>
                  <a:lnTo>
                    <a:pt x="2863" y="2693"/>
                  </a:lnTo>
                  <a:lnTo>
                    <a:pt x="2756" y="2714"/>
                  </a:lnTo>
                  <a:lnTo>
                    <a:pt x="2478" y="2757"/>
                  </a:lnTo>
                  <a:lnTo>
                    <a:pt x="2072" y="2885"/>
                  </a:lnTo>
                  <a:lnTo>
                    <a:pt x="1838" y="2949"/>
                  </a:lnTo>
                  <a:lnTo>
                    <a:pt x="1624" y="3056"/>
                  </a:lnTo>
                  <a:lnTo>
                    <a:pt x="1410" y="3184"/>
                  </a:lnTo>
                  <a:lnTo>
                    <a:pt x="1197" y="3333"/>
                  </a:lnTo>
                  <a:lnTo>
                    <a:pt x="1004" y="3504"/>
                  </a:lnTo>
                  <a:lnTo>
                    <a:pt x="833" y="3697"/>
                  </a:lnTo>
                  <a:lnTo>
                    <a:pt x="769" y="3803"/>
                  </a:lnTo>
                  <a:lnTo>
                    <a:pt x="727" y="3932"/>
                  </a:lnTo>
                  <a:lnTo>
                    <a:pt x="684" y="4038"/>
                  </a:lnTo>
                  <a:lnTo>
                    <a:pt x="641" y="4188"/>
                  </a:lnTo>
                  <a:lnTo>
                    <a:pt x="620" y="4316"/>
                  </a:lnTo>
                  <a:lnTo>
                    <a:pt x="620" y="4466"/>
                  </a:lnTo>
                  <a:lnTo>
                    <a:pt x="641" y="4615"/>
                  </a:lnTo>
                  <a:lnTo>
                    <a:pt x="663" y="4786"/>
                  </a:lnTo>
                  <a:lnTo>
                    <a:pt x="705" y="4957"/>
                  </a:lnTo>
                  <a:lnTo>
                    <a:pt x="769" y="5085"/>
                  </a:lnTo>
                  <a:lnTo>
                    <a:pt x="876" y="5192"/>
                  </a:lnTo>
                  <a:lnTo>
                    <a:pt x="1004" y="5277"/>
                  </a:lnTo>
                  <a:lnTo>
                    <a:pt x="1133" y="5363"/>
                  </a:lnTo>
                  <a:lnTo>
                    <a:pt x="1282" y="5406"/>
                  </a:lnTo>
                  <a:lnTo>
                    <a:pt x="1474" y="5448"/>
                  </a:lnTo>
                  <a:lnTo>
                    <a:pt x="2072" y="5448"/>
                  </a:lnTo>
                  <a:lnTo>
                    <a:pt x="2521" y="5384"/>
                  </a:lnTo>
                  <a:lnTo>
                    <a:pt x="2991" y="5277"/>
                  </a:lnTo>
                  <a:lnTo>
                    <a:pt x="3461" y="5149"/>
                  </a:lnTo>
                  <a:lnTo>
                    <a:pt x="3952" y="5000"/>
                  </a:lnTo>
                  <a:lnTo>
                    <a:pt x="4401" y="4829"/>
                  </a:lnTo>
                  <a:lnTo>
                    <a:pt x="5213" y="4508"/>
                  </a:lnTo>
                  <a:lnTo>
                    <a:pt x="5790" y="4252"/>
                  </a:lnTo>
                  <a:lnTo>
                    <a:pt x="6003" y="4167"/>
                  </a:lnTo>
                  <a:lnTo>
                    <a:pt x="6174" y="2052"/>
                  </a:lnTo>
                  <a:lnTo>
                    <a:pt x="5961" y="1923"/>
                  </a:lnTo>
                  <a:lnTo>
                    <a:pt x="5426" y="1603"/>
                  </a:lnTo>
                  <a:lnTo>
                    <a:pt x="4657" y="1154"/>
                  </a:lnTo>
                  <a:lnTo>
                    <a:pt x="4209" y="919"/>
                  </a:lnTo>
                  <a:lnTo>
                    <a:pt x="3717" y="684"/>
                  </a:lnTo>
                  <a:lnTo>
                    <a:pt x="3226" y="471"/>
                  </a:lnTo>
                  <a:lnTo>
                    <a:pt x="2735" y="279"/>
                  </a:lnTo>
                  <a:lnTo>
                    <a:pt x="2222" y="150"/>
                  </a:lnTo>
                  <a:lnTo>
                    <a:pt x="1752" y="44"/>
                  </a:lnTo>
                  <a:lnTo>
                    <a:pt x="1538" y="22"/>
                  </a:lnTo>
                  <a:lnTo>
                    <a:pt x="1303" y="1"/>
                  </a:lnTo>
                  <a:close/>
                </a:path>
              </a:pathLst>
            </a:custGeom>
            <a:solidFill>
              <a:srgbClr val="FFCB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6" name="Google Shape;966;p30"/>
            <p:cNvSpPr/>
            <p:nvPr/>
          </p:nvSpPr>
          <p:spPr>
            <a:xfrm>
              <a:off x="10877375" y="3583575"/>
              <a:ext cx="154375" cy="136225"/>
            </a:xfrm>
            <a:custGeom>
              <a:avLst/>
              <a:gdLst/>
              <a:ahLst/>
              <a:cxnLst/>
              <a:rect l="l" t="t" r="r" b="b"/>
              <a:pathLst>
                <a:path w="6175" h="5449" fill="none" extrusionOk="0">
                  <a:moveTo>
                    <a:pt x="6174" y="2052"/>
                  </a:moveTo>
                  <a:lnTo>
                    <a:pt x="6174" y="2052"/>
                  </a:lnTo>
                  <a:lnTo>
                    <a:pt x="5961" y="1923"/>
                  </a:lnTo>
                  <a:lnTo>
                    <a:pt x="5426" y="1603"/>
                  </a:lnTo>
                  <a:lnTo>
                    <a:pt x="4657" y="1154"/>
                  </a:lnTo>
                  <a:lnTo>
                    <a:pt x="4209" y="919"/>
                  </a:lnTo>
                  <a:lnTo>
                    <a:pt x="3717" y="684"/>
                  </a:lnTo>
                  <a:lnTo>
                    <a:pt x="3226" y="471"/>
                  </a:lnTo>
                  <a:lnTo>
                    <a:pt x="2735" y="279"/>
                  </a:lnTo>
                  <a:lnTo>
                    <a:pt x="2222" y="150"/>
                  </a:lnTo>
                  <a:lnTo>
                    <a:pt x="1752" y="44"/>
                  </a:lnTo>
                  <a:lnTo>
                    <a:pt x="1538" y="22"/>
                  </a:lnTo>
                  <a:lnTo>
                    <a:pt x="1303" y="1"/>
                  </a:lnTo>
                  <a:lnTo>
                    <a:pt x="1111" y="22"/>
                  </a:lnTo>
                  <a:lnTo>
                    <a:pt x="898" y="44"/>
                  </a:lnTo>
                  <a:lnTo>
                    <a:pt x="727" y="86"/>
                  </a:lnTo>
                  <a:lnTo>
                    <a:pt x="556" y="172"/>
                  </a:lnTo>
                  <a:lnTo>
                    <a:pt x="406" y="257"/>
                  </a:lnTo>
                  <a:lnTo>
                    <a:pt x="278" y="385"/>
                  </a:lnTo>
                  <a:lnTo>
                    <a:pt x="278" y="385"/>
                  </a:lnTo>
                  <a:lnTo>
                    <a:pt x="150" y="513"/>
                  </a:lnTo>
                  <a:lnTo>
                    <a:pt x="86" y="642"/>
                  </a:lnTo>
                  <a:lnTo>
                    <a:pt x="22" y="770"/>
                  </a:lnTo>
                  <a:lnTo>
                    <a:pt x="0" y="898"/>
                  </a:lnTo>
                  <a:lnTo>
                    <a:pt x="0" y="1005"/>
                  </a:lnTo>
                  <a:lnTo>
                    <a:pt x="0" y="1112"/>
                  </a:lnTo>
                  <a:lnTo>
                    <a:pt x="43" y="1240"/>
                  </a:lnTo>
                  <a:lnTo>
                    <a:pt x="107" y="1347"/>
                  </a:lnTo>
                  <a:lnTo>
                    <a:pt x="193" y="1453"/>
                  </a:lnTo>
                  <a:lnTo>
                    <a:pt x="278" y="1539"/>
                  </a:lnTo>
                  <a:lnTo>
                    <a:pt x="492" y="1731"/>
                  </a:lnTo>
                  <a:lnTo>
                    <a:pt x="769" y="1902"/>
                  </a:lnTo>
                  <a:lnTo>
                    <a:pt x="1068" y="2073"/>
                  </a:lnTo>
                  <a:lnTo>
                    <a:pt x="1368" y="2201"/>
                  </a:lnTo>
                  <a:lnTo>
                    <a:pt x="1688" y="2329"/>
                  </a:lnTo>
                  <a:lnTo>
                    <a:pt x="2265" y="2522"/>
                  </a:lnTo>
                  <a:lnTo>
                    <a:pt x="2692" y="2650"/>
                  </a:lnTo>
                  <a:lnTo>
                    <a:pt x="2863" y="2693"/>
                  </a:lnTo>
                  <a:lnTo>
                    <a:pt x="2863" y="2693"/>
                  </a:lnTo>
                  <a:lnTo>
                    <a:pt x="2756" y="2714"/>
                  </a:lnTo>
                  <a:lnTo>
                    <a:pt x="2478" y="2757"/>
                  </a:lnTo>
                  <a:lnTo>
                    <a:pt x="2072" y="2885"/>
                  </a:lnTo>
                  <a:lnTo>
                    <a:pt x="1838" y="2949"/>
                  </a:lnTo>
                  <a:lnTo>
                    <a:pt x="1624" y="3056"/>
                  </a:lnTo>
                  <a:lnTo>
                    <a:pt x="1410" y="3184"/>
                  </a:lnTo>
                  <a:lnTo>
                    <a:pt x="1197" y="3333"/>
                  </a:lnTo>
                  <a:lnTo>
                    <a:pt x="1004" y="3504"/>
                  </a:lnTo>
                  <a:lnTo>
                    <a:pt x="833" y="3697"/>
                  </a:lnTo>
                  <a:lnTo>
                    <a:pt x="769" y="3803"/>
                  </a:lnTo>
                  <a:lnTo>
                    <a:pt x="727" y="3932"/>
                  </a:lnTo>
                  <a:lnTo>
                    <a:pt x="684" y="4038"/>
                  </a:lnTo>
                  <a:lnTo>
                    <a:pt x="641" y="4188"/>
                  </a:lnTo>
                  <a:lnTo>
                    <a:pt x="620" y="4316"/>
                  </a:lnTo>
                  <a:lnTo>
                    <a:pt x="620" y="4466"/>
                  </a:lnTo>
                  <a:lnTo>
                    <a:pt x="641" y="4615"/>
                  </a:lnTo>
                  <a:lnTo>
                    <a:pt x="663" y="4786"/>
                  </a:lnTo>
                  <a:lnTo>
                    <a:pt x="663" y="4786"/>
                  </a:lnTo>
                  <a:lnTo>
                    <a:pt x="705" y="4957"/>
                  </a:lnTo>
                  <a:lnTo>
                    <a:pt x="769" y="5085"/>
                  </a:lnTo>
                  <a:lnTo>
                    <a:pt x="876" y="5192"/>
                  </a:lnTo>
                  <a:lnTo>
                    <a:pt x="1004" y="5277"/>
                  </a:lnTo>
                  <a:lnTo>
                    <a:pt x="1133" y="5363"/>
                  </a:lnTo>
                  <a:lnTo>
                    <a:pt x="1282" y="5406"/>
                  </a:lnTo>
                  <a:lnTo>
                    <a:pt x="1474" y="5448"/>
                  </a:lnTo>
                  <a:lnTo>
                    <a:pt x="1645" y="5448"/>
                  </a:lnTo>
                  <a:lnTo>
                    <a:pt x="1859" y="5448"/>
                  </a:lnTo>
                  <a:lnTo>
                    <a:pt x="2072" y="5448"/>
                  </a:lnTo>
                  <a:lnTo>
                    <a:pt x="2521" y="5384"/>
                  </a:lnTo>
                  <a:lnTo>
                    <a:pt x="2991" y="5277"/>
                  </a:lnTo>
                  <a:lnTo>
                    <a:pt x="3461" y="5149"/>
                  </a:lnTo>
                  <a:lnTo>
                    <a:pt x="3952" y="5000"/>
                  </a:lnTo>
                  <a:lnTo>
                    <a:pt x="4401" y="4829"/>
                  </a:lnTo>
                  <a:lnTo>
                    <a:pt x="5213" y="4508"/>
                  </a:lnTo>
                  <a:lnTo>
                    <a:pt x="5790" y="4252"/>
                  </a:lnTo>
                  <a:lnTo>
                    <a:pt x="6003" y="416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7" name="Google Shape;967;p30"/>
            <p:cNvSpPr/>
            <p:nvPr/>
          </p:nvSpPr>
          <p:spPr>
            <a:xfrm>
              <a:off x="11494225" y="3444725"/>
              <a:ext cx="97750" cy="95075"/>
            </a:xfrm>
            <a:custGeom>
              <a:avLst/>
              <a:gdLst/>
              <a:ahLst/>
              <a:cxnLst/>
              <a:rect l="l" t="t" r="r" b="b"/>
              <a:pathLst>
                <a:path w="3910" h="3803" extrusionOk="0">
                  <a:moveTo>
                    <a:pt x="1838" y="0"/>
                  </a:moveTo>
                  <a:lnTo>
                    <a:pt x="1539" y="22"/>
                  </a:lnTo>
                  <a:lnTo>
                    <a:pt x="1240" y="86"/>
                  </a:lnTo>
                  <a:lnTo>
                    <a:pt x="962" y="193"/>
                  </a:lnTo>
                  <a:lnTo>
                    <a:pt x="706" y="299"/>
                  </a:lnTo>
                  <a:lnTo>
                    <a:pt x="492" y="449"/>
                  </a:lnTo>
                  <a:lnTo>
                    <a:pt x="385" y="577"/>
                  </a:lnTo>
                  <a:lnTo>
                    <a:pt x="300" y="727"/>
                  </a:lnTo>
                  <a:lnTo>
                    <a:pt x="214" y="876"/>
                  </a:lnTo>
                  <a:lnTo>
                    <a:pt x="150" y="1026"/>
                  </a:lnTo>
                  <a:lnTo>
                    <a:pt x="86" y="1175"/>
                  </a:lnTo>
                  <a:lnTo>
                    <a:pt x="43" y="1325"/>
                  </a:lnTo>
                  <a:lnTo>
                    <a:pt x="1" y="1667"/>
                  </a:lnTo>
                  <a:lnTo>
                    <a:pt x="1" y="1987"/>
                  </a:lnTo>
                  <a:lnTo>
                    <a:pt x="22" y="2158"/>
                  </a:lnTo>
                  <a:lnTo>
                    <a:pt x="43" y="2308"/>
                  </a:lnTo>
                  <a:lnTo>
                    <a:pt x="86" y="2479"/>
                  </a:lnTo>
                  <a:lnTo>
                    <a:pt x="150" y="2628"/>
                  </a:lnTo>
                  <a:lnTo>
                    <a:pt x="214" y="2778"/>
                  </a:lnTo>
                  <a:lnTo>
                    <a:pt x="300" y="2927"/>
                  </a:lnTo>
                  <a:lnTo>
                    <a:pt x="406" y="3055"/>
                  </a:lnTo>
                  <a:lnTo>
                    <a:pt x="513" y="3183"/>
                  </a:lnTo>
                  <a:lnTo>
                    <a:pt x="641" y="3290"/>
                  </a:lnTo>
                  <a:lnTo>
                    <a:pt x="770" y="3397"/>
                  </a:lnTo>
                  <a:lnTo>
                    <a:pt x="898" y="3483"/>
                  </a:lnTo>
                  <a:lnTo>
                    <a:pt x="1047" y="3568"/>
                  </a:lnTo>
                  <a:lnTo>
                    <a:pt x="1197" y="3632"/>
                  </a:lnTo>
                  <a:lnTo>
                    <a:pt x="1346" y="3696"/>
                  </a:lnTo>
                  <a:lnTo>
                    <a:pt x="1496" y="3739"/>
                  </a:lnTo>
                  <a:lnTo>
                    <a:pt x="1667" y="3782"/>
                  </a:lnTo>
                  <a:lnTo>
                    <a:pt x="1838" y="3803"/>
                  </a:lnTo>
                  <a:lnTo>
                    <a:pt x="2158" y="3803"/>
                  </a:lnTo>
                  <a:lnTo>
                    <a:pt x="2329" y="3782"/>
                  </a:lnTo>
                  <a:lnTo>
                    <a:pt x="2479" y="3739"/>
                  </a:lnTo>
                  <a:lnTo>
                    <a:pt x="2650" y="3696"/>
                  </a:lnTo>
                  <a:lnTo>
                    <a:pt x="2799" y="3632"/>
                  </a:lnTo>
                  <a:lnTo>
                    <a:pt x="2949" y="3547"/>
                  </a:lnTo>
                  <a:lnTo>
                    <a:pt x="3077" y="3461"/>
                  </a:lnTo>
                  <a:lnTo>
                    <a:pt x="3205" y="3354"/>
                  </a:lnTo>
                  <a:lnTo>
                    <a:pt x="3333" y="3248"/>
                  </a:lnTo>
                  <a:lnTo>
                    <a:pt x="3440" y="3119"/>
                  </a:lnTo>
                  <a:lnTo>
                    <a:pt x="3547" y="2991"/>
                  </a:lnTo>
                  <a:lnTo>
                    <a:pt x="3632" y="2863"/>
                  </a:lnTo>
                  <a:lnTo>
                    <a:pt x="3718" y="2713"/>
                  </a:lnTo>
                  <a:lnTo>
                    <a:pt x="3782" y="2564"/>
                  </a:lnTo>
                  <a:lnTo>
                    <a:pt x="3825" y="2414"/>
                  </a:lnTo>
                  <a:lnTo>
                    <a:pt x="3867" y="2244"/>
                  </a:lnTo>
                  <a:lnTo>
                    <a:pt x="3910" y="2073"/>
                  </a:lnTo>
                  <a:lnTo>
                    <a:pt x="3910" y="1923"/>
                  </a:lnTo>
                  <a:lnTo>
                    <a:pt x="3910" y="1752"/>
                  </a:lnTo>
                  <a:lnTo>
                    <a:pt x="3889" y="1581"/>
                  </a:lnTo>
                  <a:lnTo>
                    <a:pt x="3846" y="1346"/>
                  </a:lnTo>
                  <a:lnTo>
                    <a:pt x="3739" y="1111"/>
                  </a:lnTo>
                  <a:lnTo>
                    <a:pt x="3632" y="898"/>
                  </a:lnTo>
                  <a:lnTo>
                    <a:pt x="3483" y="684"/>
                  </a:lnTo>
                  <a:lnTo>
                    <a:pt x="3312" y="492"/>
                  </a:lnTo>
                  <a:lnTo>
                    <a:pt x="3120" y="342"/>
                  </a:lnTo>
                  <a:lnTo>
                    <a:pt x="2906" y="214"/>
                  </a:lnTo>
                  <a:lnTo>
                    <a:pt x="2671" y="107"/>
                  </a:lnTo>
                  <a:lnTo>
                    <a:pt x="2436" y="22"/>
                  </a:lnTo>
                  <a:lnTo>
                    <a:pt x="2137" y="0"/>
                  </a:lnTo>
                  <a:close/>
                </a:path>
              </a:pathLst>
            </a:custGeom>
            <a:solidFill>
              <a:srgbClr val="3B31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8" name="Google Shape;968;p30"/>
            <p:cNvSpPr/>
            <p:nvPr/>
          </p:nvSpPr>
          <p:spPr>
            <a:xfrm>
              <a:off x="11494225" y="3444725"/>
              <a:ext cx="97750" cy="95075"/>
            </a:xfrm>
            <a:custGeom>
              <a:avLst/>
              <a:gdLst/>
              <a:ahLst/>
              <a:cxnLst/>
              <a:rect l="l" t="t" r="r" b="b"/>
              <a:pathLst>
                <a:path w="3910" h="3803" fill="none" extrusionOk="0">
                  <a:moveTo>
                    <a:pt x="492" y="449"/>
                  </a:moveTo>
                  <a:lnTo>
                    <a:pt x="492" y="449"/>
                  </a:lnTo>
                  <a:lnTo>
                    <a:pt x="385" y="577"/>
                  </a:lnTo>
                  <a:lnTo>
                    <a:pt x="300" y="727"/>
                  </a:lnTo>
                  <a:lnTo>
                    <a:pt x="214" y="876"/>
                  </a:lnTo>
                  <a:lnTo>
                    <a:pt x="150" y="1026"/>
                  </a:lnTo>
                  <a:lnTo>
                    <a:pt x="86" y="1175"/>
                  </a:lnTo>
                  <a:lnTo>
                    <a:pt x="43" y="1325"/>
                  </a:lnTo>
                  <a:lnTo>
                    <a:pt x="1" y="1667"/>
                  </a:lnTo>
                  <a:lnTo>
                    <a:pt x="1" y="1987"/>
                  </a:lnTo>
                  <a:lnTo>
                    <a:pt x="22" y="2158"/>
                  </a:lnTo>
                  <a:lnTo>
                    <a:pt x="43" y="2308"/>
                  </a:lnTo>
                  <a:lnTo>
                    <a:pt x="86" y="2479"/>
                  </a:lnTo>
                  <a:lnTo>
                    <a:pt x="150" y="2628"/>
                  </a:lnTo>
                  <a:lnTo>
                    <a:pt x="214" y="2778"/>
                  </a:lnTo>
                  <a:lnTo>
                    <a:pt x="300" y="2927"/>
                  </a:lnTo>
                  <a:lnTo>
                    <a:pt x="300" y="2927"/>
                  </a:lnTo>
                  <a:lnTo>
                    <a:pt x="406" y="3055"/>
                  </a:lnTo>
                  <a:lnTo>
                    <a:pt x="513" y="3183"/>
                  </a:lnTo>
                  <a:lnTo>
                    <a:pt x="641" y="3290"/>
                  </a:lnTo>
                  <a:lnTo>
                    <a:pt x="770" y="3397"/>
                  </a:lnTo>
                  <a:lnTo>
                    <a:pt x="898" y="3483"/>
                  </a:lnTo>
                  <a:lnTo>
                    <a:pt x="1047" y="3568"/>
                  </a:lnTo>
                  <a:lnTo>
                    <a:pt x="1197" y="3632"/>
                  </a:lnTo>
                  <a:lnTo>
                    <a:pt x="1346" y="3696"/>
                  </a:lnTo>
                  <a:lnTo>
                    <a:pt x="1496" y="3739"/>
                  </a:lnTo>
                  <a:lnTo>
                    <a:pt x="1667" y="3782"/>
                  </a:lnTo>
                  <a:lnTo>
                    <a:pt x="1838" y="3803"/>
                  </a:lnTo>
                  <a:lnTo>
                    <a:pt x="1987" y="3803"/>
                  </a:lnTo>
                  <a:lnTo>
                    <a:pt x="2158" y="3803"/>
                  </a:lnTo>
                  <a:lnTo>
                    <a:pt x="2329" y="3782"/>
                  </a:lnTo>
                  <a:lnTo>
                    <a:pt x="2479" y="3739"/>
                  </a:lnTo>
                  <a:lnTo>
                    <a:pt x="2650" y="3696"/>
                  </a:lnTo>
                  <a:lnTo>
                    <a:pt x="2650" y="3696"/>
                  </a:lnTo>
                  <a:lnTo>
                    <a:pt x="2799" y="3632"/>
                  </a:lnTo>
                  <a:lnTo>
                    <a:pt x="2949" y="3547"/>
                  </a:lnTo>
                  <a:lnTo>
                    <a:pt x="3077" y="3461"/>
                  </a:lnTo>
                  <a:lnTo>
                    <a:pt x="3205" y="3354"/>
                  </a:lnTo>
                  <a:lnTo>
                    <a:pt x="3333" y="3248"/>
                  </a:lnTo>
                  <a:lnTo>
                    <a:pt x="3440" y="3119"/>
                  </a:lnTo>
                  <a:lnTo>
                    <a:pt x="3547" y="2991"/>
                  </a:lnTo>
                  <a:lnTo>
                    <a:pt x="3632" y="2863"/>
                  </a:lnTo>
                  <a:lnTo>
                    <a:pt x="3718" y="2713"/>
                  </a:lnTo>
                  <a:lnTo>
                    <a:pt x="3782" y="2564"/>
                  </a:lnTo>
                  <a:lnTo>
                    <a:pt x="3825" y="2414"/>
                  </a:lnTo>
                  <a:lnTo>
                    <a:pt x="3867" y="2244"/>
                  </a:lnTo>
                  <a:lnTo>
                    <a:pt x="3910" y="2073"/>
                  </a:lnTo>
                  <a:lnTo>
                    <a:pt x="3910" y="1923"/>
                  </a:lnTo>
                  <a:lnTo>
                    <a:pt x="3910" y="1752"/>
                  </a:lnTo>
                  <a:lnTo>
                    <a:pt x="3889" y="1581"/>
                  </a:lnTo>
                  <a:lnTo>
                    <a:pt x="3889" y="1581"/>
                  </a:lnTo>
                  <a:lnTo>
                    <a:pt x="3846" y="1346"/>
                  </a:lnTo>
                  <a:lnTo>
                    <a:pt x="3739" y="1111"/>
                  </a:lnTo>
                  <a:lnTo>
                    <a:pt x="3632" y="898"/>
                  </a:lnTo>
                  <a:lnTo>
                    <a:pt x="3483" y="684"/>
                  </a:lnTo>
                  <a:lnTo>
                    <a:pt x="3312" y="492"/>
                  </a:lnTo>
                  <a:lnTo>
                    <a:pt x="3120" y="342"/>
                  </a:lnTo>
                  <a:lnTo>
                    <a:pt x="2906" y="214"/>
                  </a:lnTo>
                  <a:lnTo>
                    <a:pt x="2671" y="107"/>
                  </a:lnTo>
                  <a:lnTo>
                    <a:pt x="2671" y="107"/>
                  </a:lnTo>
                  <a:lnTo>
                    <a:pt x="2436" y="22"/>
                  </a:lnTo>
                  <a:lnTo>
                    <a:pt x="2137" y="0"/>
                  </a:lnTo>
                  <a:lnTo>
                    <a:pt x="1838" y="0"/>
                  </a:lnTo>
                  <a:lnTo>
                    <a:pt x="1539" y="22"/>
                  </a:lnTo>
                  <a:lnTo>
                    <a:pt x="1240" y="86"/>
                  </a:lnTo>
                  <a:lnTo>
                    <a:pt x="962" y="193"/>
                  </a:lnTo>
                  <a:lnTo>
                    <a:pt x="706" y="299"/>
                  </a:lnTo>
                  <a:lnTo>
                    <a:pt x="492" y="44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969" name="Google Shape;969;p30"/>
          <p:cNvGrpSpPr/>
          <p:nvPr/>
        </p:nvGrpSpPr>
        <p:grpSpPr>
          <a:xfrm>
            <a:off x="303950" y="3187375"/>
            <a:ext cx="1587376" cy="1455350"/>
            <a:chOff x="3211550" y="1840913"/>
            <a:chExt cx="1564225" cy="1434125"/>
          </a:xfrm>
        </p:grpSpPr>
        <p:sp>
          <p:nvSpPr>
            <p:cNvPr id="970" name="Google Shape;970;p30"/>
            <p:cNvSpPr/>
            <p:nvPr/>
          </p:nvSpPr>
          <p:spPr>
            <a:xfrm>
              <a:off x="3412125" y="2784813"/>
              <a:ext cx="464600" cy="253775"/>
            </a:xfrm>
            <a:custGeom>
              <a:avLst/>
              <a:gdLst/>
              <a:ahLst/>
              <a:cxnLst/>
              <a:rect l="l" t="t" r="r" b="b"/>
              <a:pathLst>
                <a:path w="18584" h="10151" extrusionOk="0">
                  <a:moveTo>
                    <a:pt x="4691" y="0"/>
                  </a:moveTo>
                  <a:lnTo>
                    <a:pt x="4563" y="51"/>
                  </a:lnTo>
                  <a:lnTo>
                    <a:pt x="4409" y="103"/>
                  </a:lnTo>
                  <a:lnTo>
                    <a:pt x="4281" y="180"/>
                  </a:lnTo>
                  <a:lnTo>
                    <a:pt x="4153" y="257"/>
                  </a:lnTo>
                  <a:lnTo>
                    <a:pt x="4050" y="359"/>
                  </a:lnTo>
                  <a:lnTo>
                    <a:pt x="3948" y="487"/>
                  </a:lnTo>
                  <a:lnTo>
                    <a:pt x="3871" y="615"/>
                  </a:lnTo>
                  <a:lnTo>
                    <a:pt x="3794" y="769"/>
                  </a:lnTo>
                  <a:lnTo>
                    <a:pt x="3743" y="923"/>
                  </a:lnTo>
                  <a:lnTo>
                    <a:pt x="3691" y="1128"/>
                  </a:lnTo>
                  <a:lnTo>
                    <a:pt x="3691" y="1307"/>
                  </a:lnTo>
                  <a:lnTo>
                    <a:pt x="3691" y="1512"/>
                  </a:lnTo>
                  <a:lnTo>
                    <a:pt x="3717" y="1923"/>
                  </a:lnTo>
                  <a:lnTo>
                    <a:pt x="3819" y="2358"/>
                  </a:lnTo>
                  <a:lnTo>
                    <a:pt x="3922" y="2768"/>
                  </a:lnTo>
                  <a:lnTo>
                    <a:pt x="4050" y="3179"/>
                  </a:lnTo>
                  <a:lnTo>
                    <a:pt x="4255" y="3922"/>
                  </a:lnTo>
                  <a:lnTo>
                    <a:pt x="4460" y="4640"/>
                  </a:lnTo>
                  <a:lnTo>
                    <a:pt x="4665" y="5383"/>
                  </a:lnTo>
                  <a:lnTo>
                    <a:pt x="4050" y="4973"/>
                  </a:lnTo>
                  <a:lnTo>
                    <a:pt x="3486" y="4563"/>
                  </a:lnTo>
                  <a:lnTo>
                    <a:pt x="3179" y="4281"/>
                  </a:lnTo>
                  <a:lnTo>
                    <a:pt x="2897" y="3999"/>
                  </a:lnTo>
                  <a:lnTo>
                    <a:pt x="2333" y="3384"/>
                  </a:lnTo>
                  <a:lnTo>
                    <a:pt x="2025" y="3127"/>
                  </a:lnTo>
                  <a:lnTo>
                    <a:pt x="1871" y="2999"/>
                  </a:lnTo>
                  <a:lnTo>
                    <a:pt x="1718" y="2897"/>
                  </a:lnTo>
                  <a:lnTo>
                    <a:pt x="1538" y="2820"/>
                  </a:lnTo>
                  <a:lnTo>
                    <a:pt x="1359" y="2743"/>
                  </a:lnTo>
                  <a:lnTo>
                    <a:pt x="1154" y="2692"/>
                  </a:lnTo>
                  <a:lnTo>
                    <a:pt x="949" y="2666"/>
                  </a:lnTo>
                  <a:lnTo>
                    <a:pt x="820" y="2666"/>
                  </a:lnTo>
                  <a:lnTo>
                    <a:pt x="667" y="2692"/>
                  </a:lnTo>
                  <a:lnTo>
                    <a:pt x="539" y="2743"/>
                  </a:lnTo>
                  <a:lnTo>
                    <a:pt x="410" y="2845"/>
                  </a:lnTo>
                  <a:lnTo>
                    <a:pt x="282" y="2948"/>
                  </a:lnTo>
                  <a:lnTo>
                    <a:pt x="180" y="3050"/>
                  </a:lnTo>
                  <a:lnTo>
                    <a:pt x="128" y="3179"/>
                  </a:lnTo>
                  <a:lnTo>
                    <a:pt x="77" y="3307"/>
                  </a:lnTo>
                  <a:lnTo>
                    <a:pt x="51" y="3563"/>
                  </a:lnTo>
                  <a:lnTo>
                    <a:pt x="77" y="3794"/>
                  </a:lnTo>
                  <a:lnTo>
                    <a:pt x="103" y="4024"/>
                  </a:lnTo>
                  <a:lnTo>
                    <a:pt x="180" y="4255"/>
                  </a:lnTo>
                  <a:lnTo>
                    <a:pt x="282" y="4460"/>
                  </a:lnTo>
                  <a:lnTo>
                    <a:pt x="410" y="4640"/>
                  </a:lnTo>
                  <a:lnTo>
                    <a:pt x="539" y="4845"/>
                  </a:lnTo>
                  <a:lnTo>
                    <a:pt x="692" y="4998"/>
                  </a:lnTo>
                  <a:lnTo>
                    <a:pt x="1051" y="5332"/>
                  </a:lnTo>
                  <a:lnTo>
                    <a:pt x="1436" y="5639"/>
                  </a:lnTo>
                  <a:lnTo>
                    <a:pt x="1846" y="5896"/>
                  </a:lnTo>
                  <a:lnTo>
                    <a:pt x="2256" y="6152"/>
                  </a:lnTo>
                  <a:lnTo>
                    <a:pt x="2589" y="6331"/>
                  </a:lnTo>
                  <a:lnTo>
                    <a:pt x="2948" y="6511"/>
                  </a:lnTo>
                  <a:lnTo>
                    <a:pt x="2282" y="6639"/>
                  </a:lnTo>
                  <a:lnTo>
                    <a:pt x="1641" y="6818"/>
                  </a:lnTo>
                  <a:lnTo>
                    <a:pt x="1307" y="6921"/>
                  </a:lnTo>
                  <a:lnTo>
                    <a:pt x="1000" y="7049"/>
                  </a:lnTo>
                  <a:lnTo>
                    <a:pt x="718" y="7203"/>
                  </a:lnTo>
                  <a:lnTo>
                    <a:pt x="462" y="7357"/>
                  </a:lnTo>
                  <a:lnTo>
                    <a:pt x="333" y="7485"/>
                  </a:lnTo>
                  <a:lnTo>
                    <a:pt x="205" y="7613"/>
                  </a:lnTo>
                  <a:lnTo>
                    <a:pt x="128" y="7741"/>
                  </a:lnTo>
                  <a:lnTo>
                    <a:pt x="77" y="7869"/>
                  </a:lnTo>
                  <a:lnTo>
                    <a:pt x="26" y="8023"/>
                  </a:lnTo>
                  <a:lnTo>
                    <a:pt x="0" y="8151"/>
                  </a:lnTo>
                  <a:lnTo>
                    <a:pt x="26" y="8305"/>
                  </a:lnTo>
                  <a:lnTo>
                    <a:pt x="51" y="8433"/>
                  </a:lnTo>
                  <a:lnTo>
                    <a:pt x="103" y="8561"/>
                  </a:lnTo>
                  <a:lnTo>
                    <a:pt x="154" y="8689"/>
                  </a:lnTo>
                  <a:lnTo>
                    <a:pt x="257" y="8818"/>
                  </a:lnTo>
                  <a:lnTo>
                    <a:pt x="359" y="8920"/>
                  </a:lnTo>
                  <a:lnTo>
                    <a:pt x="487" y="8997"/>
                  </a:lnTo>
                  <a:lnTo>
                    <a:pt x="615" y="9074"/>
                  </a:lnTo>
                  <a:lnTo>
                    <a:pt x="769" y="9125"/>
                  </a:lnTo>
                  <a:lnTo>
                    <a:pt x="949" y="9151"/>
                  </a:lnTo>
                  <a:lnTo>
                    <a:pt x="1256" y="9176"/>
                  </a:lnTo>
                  <a:lnTo>
                    <a:pt x="1538" y="9125"/>
                  </a:lnTo>
                  <a:lnTo>
                    <a:pt x="1820" y="9074"/>
                  </a:lnTo>
                  <a:lnTo>
                    <a:pt x="2102" y="8997"/>
                  </a:lnTo>
                  <a:lnTo>
                    <a:pt x="2666" y="8792"/>
                  </a:lnTo>
                  <a:lnTo>
                    <a:pt x="3204" y="8561"/>
                  </a:lnTo>
                  <a:lnTo>
                    <a:pt x="3743" y="8356"/>
                  </a:lnTo>
                  <a:lnTo>
                    <a:pt x="4281" y="8202"/>
                  </a:lnTo>
                  <a:lnTo>
                    <a:pt x="5357" y="7895"/>
                  </a:lnTo>
                  <a:lnTo>
                    <a:pt x="5562" y="8177"/>
                  </a:lnTo>
                  <a:lnTo>
                    <a:pt x="5793" y="8433"/>
                  </a:lnTo>
                  <a:lnTo>
                    <a:pt x="6024" y="8689"/>
                  </a:lnTo>
                  <a:lnTo>
                    <a:pt x="6306" y="8920"/>
                  </a:lnTo>
                  <a:lnTo>
                    <a:pt x="6588" y="9125"/>
                  </a:lnTo>
                  <a:lnTo>
                    <a:pt x="6895" y="9305"/>
                  </a:lnTo>
                  <a:lnTo>
                    <a:pt x="7177" y="9484"/>
                  </a:lnTo>
                  <a:lnTo>
                    <a:pt x="7485" y="9638"/>
                  </a:lnTo>
                  <a:lnTo>
                    <a:pt x="7792" y="9766"/>
                  </a:lnTo>
                  <a:lnTo>
                    <a:pt x="8126" y="9894"/>
                  </a:lnTo>
                  <a:lnTo>
                    <a:pt x="8459" y="9971"/>
                  </a:lnTo>
                  <a:lnTo>
                    <a:pt x="8792" y="10048"/>
                  </a:lnTo>
                  <a:lnTo>
                    <a:pt x="9151" y="10099"/>
                  </a:lnTo>
                  <a:lnTo>
                    <a:pt x="9484" y="10125"/>
                  </a:lnTo>
                  <a:lnTo>
                    <a:pt x="9843" y="10151"/>
                  </a:lnTo>
                  <a:lnTo>
                    <a:pt x="10202" y="10151"/>
                  </a:lnTo>
                  <a:lnTo>
                    <a:pt x="10535" y="10125"/>
                  </a:lnTo>
                  <a:lnTo>
                    <a:pt x="10894" y="10074"/>
                  </a:lnTo>
                  <a:lnTo>
                    <a:pt x="11586" y="9945"/>
                  </a:lnTo>
                  <a:lnTo>
                    <a:pt x="12253" y="9792"/>
                  </a:lnTo>
                  <a:lnTo>
                    <a:pt x="12893" y="9561"/>
                  </a:lnTo>
                  <a:lnTo>
                    <a:pt x="13509" y="9305"/>
                  </a:lnTo>
                  <a:lnTo>
                    <a:pt x="14098" y="9023"/>
                  </a:lnTo>
                  <a:lnTo>
                    <a:pt x="14662" y="8689"/>
                  </a:lnTo>
                  <a:lnTo>
                    <a:pt x="15226" y="8305"/>
                  </a:lnTo>
                  <a:lnTo>
                    <a:pt x="15764" y="7895"/>
                  </a:lnTo>
                  <a:lnTo>
                    <a:pt x="16277" y="7434"/>
                  </a:lnTo>
                  <a:lnTo>
                    <a:pt x="16738" y="6946"/>
                  </a:lnTo>
                  <a:lnTo>
                    <a:pt x="17174" y="6434"/>
                  </a:lnTo>
                  <a:lnTo>
                    <a:pt x="17558" y="5896"/>
                  </a:lnTo>
                  <a:lnTo>
                    <a:pt x="17892" y="5332"/>
                  </a:lnTo>
                  <a:lnTo>
                    <a:pt x="18045" y="5024"/>
                  </a:lnTo>
                  <a:lnTo>
                    <a:pt x="18174" y="4716"/>
                  </a:lnTo>
                  <a:lnTo>
                    <a:pt x="18276" y="4435"/>
                  </a:lnTo>
                  <a:lnTo>
                    <a:pt x="18379" y="4101"/>
                  </a:lnTo>
                  <a:lnTo>
                    <a:pt x="18456" y="3794"/>
                  </a:lnTo>
                  <a:lnTo>
                    <a:pt x="18532" y="3486"/>
                  </a:lnTo>
                  <a:lnTo>
                    <a:pt x="18558" y="3153"/>
                  </a:lnTo>
                  <a:lnTo>
                    <a:pt x="18584" y="2820"/>
                  </a:lnTo>
                  <a:lnTo>
                    <a:pt x="18584" y="2487"/>
                  </a:lnTo>
                  <a:lnTo>
                    <a:pt x="18584" y="2153"/>
                  </a:lnTo>
                  <a:lnTo>
                    <a:pt x="18532" y="1820"/>
                  </a:lnTo>
                  <a:lnTo>
                    <a:pt x="18481" y="1487"/>
                  </a:lnTo>
                  <a:lnTo>
                    <a:pt x="18456" y="1384"/>
                  </a:lnTo>
                  <a:lnTo>
                    <a:pt x="18404" y="1282"/>
                  </a:lnTo>
                  <a:lnTo>
                    <a:pt x="18327" y="1205"/>
                  </a:lnTo>
                  <a:lnTo>
                    <a:pt x="18250" y="1154"/>
                  </a:lnTo>
                  <a:lnTo>
                    <a:pt x="18174" y="1128"/>
                  </a:lnTo>
                  <a:lnTo>
                    <a:pt x="18071" y="1102"/>
                  </a:lnTo>
                  <a:lnTo>
                    <a:pt x="17892" y="1102"/>
                  </a:lnTo>
                  <a:lnTo>
                    <a:pt x="17712" y="1154"/>
                  </a:lnTo>
                  <a:lnTo>
                    <a:pt x="17635" y="1205"/>
                  </a:lnTo>
                  <a:lnTo>
                    <a:pt x="17558" y="1256"/>
                  </a:lnTo>
                  <a:lnTo>
                    <a:pt x="17482" y="1333"/>
                  </a:lnTo>
                  <a:lnTo>
                    <a:pt x="17430" y="1410"/>
                  </a:lnTo>
                  <a:lnTo>
                    <a:pt x="17405" y="1512"/>
                  </a:lnTo>
                  <a:lnTo>
                    <a:pt x="17405" y="1641"/>
                  </a:lnTo>
                  <a:lnTo>
                    <a:pt x="17353" y="2153"/>
                  </a:lnTo>
                  <a:lnTo>
                    <a:pt x="17251" y="2666"/>
                  </a:lnTo>
                  <a:lnTo>
                    <a:pt x="17097" y="3153"/>
                  </a:lnTo>
                  <a:lnTo>
                    <a:pt x="16918" y="3614"/>
                  </a:lnTo>
                  <a:lnTo>
                    <a:pt x="16687" y="4050"/>
                  </a:lnTo>
                  <a:lnTo>
                    <a:pt x="16405" y="4460"/>
                  </a:lnTo>
                  <a:lnTo>
                    <a:pt x="16097" y="4845"/>
                  </a:lnTo>
                  <a:lnTo>
                    <a:pt x="15764" y="5229"/>
                  </a:lnTo>
                  <a:lnTo>
                    <a:pt x="15380" y="5562"/>
                  </a:lnTo>
                  <a:lnTo>
                    <a:pt x="14995" y="5896"/>
                  </a:lnTo>
                  <a:lnTo>
                    <a:pt x="14559" y="6178"/>
                  </a:lnTo>
                  <a:lnTo>
                    <a:pt x="14124" y="6459"/>
                  </a:lnTo>
                  <a:lnTo>
                    <a:pt x="13688" y="6690"/>
                  </a:lnTo>
                  <a:lnTo>
                    <a:pt x="13227" y="6921"/>
                  </a:lnTo>
                  <a:lnTo>
                    <a:pt x="12740" y="7100"/>
                  </a:lnTo>
                  <a:lnTo>
                    <a:pt x="12278" y="7254"/>
                  </a:lnTo>
                  <a:lnTo>
                    <a:pt x="11842" y="7382"/>
                  </a:lnTo>
                  <a:lnTo>
                    <a:pt x="11432" y="7459"/>
                  </a:lnTo>
                  <a:lnTo>
                    <a:pt x="11022" y="7510"/>
                  </a:lnTo>
                  <a:lnTo>
                    <a:pt x="10586" y="7536"/>
                  </a:lnTo>
                  <a:lnTo>
                    <a:pt x="10176" y="7536"/>
                  </a:lnTo>
                  <a:lnTo>
                    <a:pt x="9766" y="7485"/>
                  </a:lnTo>
                  <a:lnTo>
                    <a:pt x="9356" y="7408"/>
                  </a:lnTo>
                  <a:lnTo>
                    <a:pt x="8920" y="7305"/>
                  </a:lnTo>
                  <a:lnTo>
                    <a:pt x="8741" y="7228"/>
                  </a:lnTo>
                  <a:lnTo>
                    <a:pt x="8561" y="7152"/>
                  </a:lnTo>
                  <a:lnTo>
                    <a:pt x="8254" y="6946"/>
                  </a:lnTo>
                  <a:lnTo>
                    <a:pt x="7972" y="6716"/>
                  </a:lnTo>
                  <a:lnTo>
                    <a:pt x="7690" y="6459"/>
                  </a:lnTo>
                  <a:lnTo>
                    <a:pt x="7152" y="5947"/>
                  </a:lnTo>
                  <a:lnTo>
                    <a:pt x="6870" y="5716"/>
                  </a:lnTo>
                  <a:lnTo>
                    <a:pt x="6536" y="5511"/>
                  </a:lnTo>
                  <a:lnTo>
                    <a:pt x="6485" y="5075"/>
                  </a:lnTo>
                  <a:lnTo>
                    <a:pt x="6408" y="4614"/>
                  </a:lnTo>
                  <a:lnTo>
                    <a:pt x="6280" y="3742"/>
                  </a:lnTo>
                  <a:lnTo>
                    <a:pt x="6229" y="3358"/>
                  </a:lnTo>
                  <a:lnTo>
                    <a:pt x="6203" y="2948"/>
                  </a:lnTo>
                  <a:lnTo>
                    <a:pt x="6152" y="2076"/>
                  </a:lnTo>
                  <a:lnTo>
                    <a:pt x="6101" y="1641"/>
                  </a:lnTo>
                  <a:lnTo>
                    <a:pt x="6024" y="1231"/>
                  </a:lnTo>
                  <a:lnTo>
                    <a:pt x="5896" y="846"/>
                  </a:lnTo>
                  <a:lnTo>
                    <a:pt x="5819" y="667"/>
                  </a:lnTo>
                  <a:lnTo>
                    <a:pt x="5742" y="513"/>
                  </a:lnTo>
                  <a:lnTo>
                    <a:pt x="5639" y="359"/>
                  </a:lnTo>
                  <a:lnTo>
                    <a:pt x="5511" y="231"/>
                  </a:lnTo>
                  <a:lnTo>
                    <a:pt x="5409" y="154"/>
                  </a:lnTo>
                  <a:lnTo>
                    <a:pt x="5255" y="77"/>
                  </a:lnTo>
                  <a:lnTo>
                    <a:pt x="5127" y="26"/>
                  </a:lnTo>
                  <a:lnTo>
                    <a:pt x="497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1" name="Google Shape;971;p30"/>
            <p:cNvSpPr/>
            <p:nvPr/>
          </p:nvSpPr>
          <p:spPr>
            <a:xfrm>
              <a:off x="3761350" y="2765588"/>
              <a:ext cx="323650" cy="509450"/>
            </a:xfrm>
            <a:custGeom>
              <a:avLst/>
              <a:gdLst/>
              <a:ahLst/>
              <a:cxnLst/>
              <a:rect l="l" t="t" r="r" b="b"/>
              <a:pathLst>
                <a:path w="12946" h="20378" extrusionOk="0">
                  <a:moveTo>
                    <a:pt x="11766" y="0"/>
                  </a:moveTo>
                  <a:lnTo>
                    <a:pt x="11587" y="26"/>
                  </a:lnTo>
                  <a:lnTo>
                    <a:pt x="11433" y="103"/>
                  </a:lnTo>
                  <a:lnTo>
                    <a:pt x="11382" y="154"/>
                  </a:lnTo>
                  <a:lnTo>
                    <a:pt x="11305" y="205"/>
                  </a:lnTo>
                  <a:lnTo>
                    <a:pt x="11279" y="308"/>
                  </a:lnTo>
                  <a:lnTo>
                    <a:pt x="11254" y="385"/>
                  </a:lnTo>
                  <a:lnTo>
                    <a:pt x="11228" y="487"/>
                  </a:lnTo>
                  <a:lnTo>
                    <a:pt x="11228" y="590"/>
                  </a:lnTo>
                  <a:lnTo>
                    <a:pt x="11305" y="1205"/>
                  </a:lnTo>
                  <a:lnTo>
                    <a:pt x="11356" y="1820"/>
                  </a:lnTo>
                  <a:lnTo>
                    <a:pt x="11382" y="2410"/>
                  </a:lnTo>
                  <a:lnTo>
                    <a:pt x="11382" y="3025"/>
                  </a:lnTo>
                  <a:lnTo>
                    <a:pt x="11356" y="3640"/>
                  </a:lnTo>
                  <a:lnTo>
                    <a:pt x="11305" y="4255"/>
                  </a:lnTo>
                  <a:lnTo>
                    <a:pt x="11228" y="4870"/>
                  </a:lnTo>
                  <a:lnTo>
                    <a:pt x="11100" y="5485"/>
                  </a:lnTo>
                  <a:lnTo>
                    <a:pt x="10972" y="6075"/>
                  </a:lnTo>
                  <a:lnTo>
                    <a:pt x="10818" y="6665"/>
                  </a:lnTo>
                  <a:lnTo>
                    <a:pt x="10638" y="7254"/>
                  </a:lnTo>
                  <a:lnTo>
                    <a:pt x="10433" y="7818"/>
                  </a:lnTo>
                  <a:lnTo>
                    <a:pt x="10228" y="8408"/>
                  </a:lnTo>
                  <a:lnTo>
                    <a:pt x="9972" y="8946"/>
                  </a:lnTo>
                  <a:lnTo>
                    <a:pt x="9690" y="9484"/>
                  </a:lnTo>
                  <a:lnTo>
                    <a:pt x="9382" y="10022"/>
                  </a:lnTo>
                  <a:lnTo>
                    <a:pt x="8665" y="11278"/>
                  </a:lnTo>
                  <a:lnTo>
                    <a:pt x="8203" y="11996"/>
                  </a:lnTo>
                  <a:lnTo>
                    <a:pt x="7947" y="12355"/>
                  </a:lnTo>
                  <a:lnTo>
                    <a:pt x="7691" y="12688"/>
                  </a:lnTo>
                  <a:lnTo>
                    <a:pt x="7409" y="12970"/>
                  </a:lnTo>
                  <a:lnTo>
                    <a:pt x="7127" y="13226"/>
                  </a:lnTo>
                  <a:lnTo>
                    <a:pt x="6845" y="13457"/>
                  </a:lnTo>
                  <a:lnTo>
                    <a:pt x="6537" y="13611"/>
                  </a:lnTo>
                  <a:lnTo>
                    <a:pt x="6383" y="13662"/>
                  </a:lnTo>
                  <a:lnTo>
                    <a:pt x="6230" y="13713"/>
                  </a:lnTo>
                  <a:lnTo>
                    <a:pt x="5743" y="13713"/>
                  </a:lnTo>
                  <a:lnTo>
                    <a:pt x="5589" y="13662"/>
                  </a:lnTo>
                  <a:lnTo>
                    <a:pt x="5409" y="13585"/>
                  </a:lnTo>
                  <a:lnTo>
                    <a:pt x="5256" y="13508"/>
                  </a:lnTo>
                  <a:lnTo>
                    <a:pt x="5102" y="13431"/>
                  </a:lnTo>
                  <a:lnTo>
                    <a:pt x="4922" y="13380"/>
                  </a:lnTo>
                  <a:lnTo>
                    <a:pt x="4794" y="12944"/>
                  </a:lnTo>
                  <a:lnTo>
                    <a:pt x="4589" y="12534"/>
                  </a:lnTo>
                  <a:lnTo>
                    <a:pt x="4384" y="12150"/>
                  </a:lnTo>
                  <a:lnTo>
                    <a:pt x="4179" y="11765"/>
                  </a:lnTo>
                  <a:lnTo>
                    <a:pt x="3820" y="11125"/>
                  </a:lnTo>
                  <a:lnTo>
                    <a:pt x="3436" y="10458"/>
                  </a:lnTo>
                  <a:lnTo>
                    <a:pt x="3231" y="10151"/>
                  </a:lnTo>
                  <a:lnTo>
                    <a:pt x="3000" y="9869"/>
                  </a:lnTo>
                  <a:lnTo>
                    <a:pt x="2769" y="9587"/>
                  </a:lnTo>
                  <a:lnTo>
                    <a:pt x="2487" y="9356"/>
                  </a:lnTo>
                  <a:lnTo>
                    <a:pt x="2385" y="9305"/>
                  </a:lnTo>
                  <a:lnTo>
                    <a:pt x="2282" y="9253"/>
                  </a:lnTo>
                  <a:lnTo>
                    <a:pt x="2154" y="9228"/>
                  </a:lnTo>
                  <a:lnTo>
                    <a:pt x="1949" y="9228"/>
                  </a:lnTo>
                  <a:lnTo>
                    <a:pt x="1821" y="9253"/>
                  </a:lnTo>
                  <a:lnTo>
                    <a:pt x="1616" y="9356"/>
                  </a:lnTo>
                  <a:lnTo>
                    <a:pt x="1436" y="9510"/>
                  </a:lnTo>
                  <a:lnTo>
                    <a:pt x="1283" y="9689"/>
                  </a:lnTo>
                  <a:lnTo>
                    <a:pt x="1231" y="9792"/>
                  </a:lnTo>
                  <a:lnTo>
                    <a:pt x="1206" y="9894"/>
                  </a:lnTo>
                  <a:lnTo>
                    <a:pt x="1180" y="9997"/>
                  </a:lnTo>
                  <a:lnTo>
                    <a:pt x="1154" y="10125"/>
                  </a:lnTo>
                  <a:lnTo>
                    <a:pt x="1206" y="10458"/>
                  </a:lnTo>
                  <a:lnTo>
                    <a:pt x="1283" y="10791"/>
                  </a:lnTo>
                  <a:lnTo>
                    <a:pt x="1411" y="11099"/>
                  </a:lnTo>
                  <a:lnTo>
                    <a:pt x="1590" y="11381"/>
                  </a:lnTo>
                  <a:lnTo>
                    <a:pt x="1770" y="11688"/>
                  </a:lnTo>
                  <a:lnTo>
                    <a:pt x="1975" y="11970"/>
                  </a:lnTo>
                  <a:lnTo>
                    <a:pt x="2359" y="12509"/>
                  </a:lnTo>
                  <a:lnTo>
                    <a:pt x="2846" y="13278"/>
                  </a:lnTo>
                  <a:lnTo>
                    <a:pt x="3333" y="14047"/>
                  </a:lnTo>
                  <a:lnTo>
                    <a:pt x="2897" y="13944"/>
                  </a:lnTo>
                  <a:lnTo>
                    <a:pt x="2487" y="13816"/>
                  </a:lnTo>
                  <a:lnTo>
                    <a:pt x="2077" y="13662"/>
                  </a:lnTo>
                  <a:lnTo>
                    <a:pt x="1898" y="13585"/>
                  </a:lnTo>
                  <a:lnTo>
                    <a:pt x="1693" y="13457"/>
                  </a:lnTo>
                  <a:lnTo>
                    <a:pt x="1539" y="13380"/>
                  </a:lnTo>
                  <a:lnTo>
                    <a:pt x="1334" y="13329"/>
                  </a:lnTo>
                  <a:lnTo>
                    <a:pt x="1129" y="13303"/>
                  </a:lnTo>
                  <a:lnTo>
                    <a:pt x="949" y="13303"/>
                  </a:lnTo>
                  <a:lnTo>
                    <a:pt x="744" y="13355"/>
                  </a:lnTo>
                  <a:lnTo>
                    <a:pt x="565" y="13406"/>
                  </a:lnTo>
                  <a:lnTo>
                    <a:pt x="385" y="13508"/>
                  </a:lnTo>
                  <a:lnTo>
                    <a:pt x="257" y="13662"/>
                  </a:lnTo>
                  <a:lnTo>
                    <a:pt x="155" y="13816"/>
                  </a:lnTo>
                  <a:lnTo>
                    <a:pt x="78" y="13970"/>
                  </a:lnTo>
                  <a:lnTo>
                    <a:pt x="27" y="14124"/>
                  </a:lnTo>
                  <a:lnTo>
                    <a:pt x="1" y="14303"/>
                  </a:lnTo>
                  <a:lnTo>
                    <a:pt x="27" y="14457"/>
                  </a:lnTo>
                  <a:lnTo>
                    <a:pt x="52" y="14636"/>
                  </a:lnTo>
                  <a:lnTo>
                    <a:pt x="103" y="14790"/>
                  </a:lnTo>
                  <a:lnTo>
                    <a:pt x="180" y="14944"/>
                  </a:lnTo>
                  <a:lnTo>
                    <a:pt x="283" y="15098"/>
                  </a:lnTo>
                  <a:lnTo>
                    <a:pt x="385" y="15226"/>
                  </a:lnTo>
                  <a:lnTo>
                    <a:pt x="642" y="15482"/>
                  </a:lnTo>
                  <a:lnTo>
                    <a:pt x="924" y="15687"/>
                  </a:lnTo>
                  <a:lnTo>
                    <a:pt x="1077" y="15764"/>
                  </a:lnTo>
                  <a:lnTo>
                    <a:pt x="1231" y="15841"/>
                  </a:lnTo>
                  <a:lnTo>
                    <a:pt x="1590" y="15943"/>
                  </a:lnTo>
                  <a:lnTo>
                    <a:pt x="1949" y="16020"/>
                  </a:lnTo>
                  <a:lnTo>
                    <a:pt x="2333" y="16072"/>
                  </a:lnTo>
                  <a:lnTo>
                    <a:pt x="2692" y="16097"/>
                  </a:lnTo>
                  <a:lnTo>
                    <a:pt x="3077" y="16123"/>
                  </a:lnTo>
                  <a:lnTo>
                    <a:pt x="3461" y="16097"/>
                  </a:lnTo>
                  <a:lnTo>
                    <a:pt x="3871" y="16046"/>
                  </a:lnTo>
                  <a:lnTo>
                    <a:pt x="4256" y="15969"/>
                  </a:lnTo>
                  <a:lnTo>
                    <a:pt x="4051" y="16302"/>
                  </a:lnTo>
                  <a:lnTo>
                    <a:pt x="3820" y="16635"/>
                  </a:lnTo>
                  <a:lnTo>
                    <a:pt x="3333" y="17251"/>
                  </a:lnTo>
                  <a:lnTo>
                    <a:pt x="3154" y="17481"/>
                  </a:lnTo>
                  <a:lnTo>
                    <a:pt x="2949" y="17712"/>
                  </a:lnTo>
                  <a:lnTo>
                    <a:pt x="2744" y="17943"/>
                  </a:lnTo>
                  <a:lnTo>
                    <a:pt x="2564" y="18199"/>
                  </a:lnTo>
                  <a:lnTo>
                    <a:pt x="2385" y="18455"/>
                  </a:lnTo>
                  <a:lnTo>
                    <a:pt x="2257" y="18712"/>
                  </a:lnTo>
                  <a:lnTo>
                    <a:pt x="2180" y="18994"/>
                  </a:lnTo>
                  <a:lnTo>
                    <a:pt x="2154" y="19122"/>
                  </a:lnTo>
                  <a:lnTo>
                    <a:pt x="2154" y="19276"/>
                  </a:lnTo>
                  <a:lnTo>
                    <a:pt x="2180" y="19429"/>
                  </a:lnTo>
                  <a:lnTo>
                    <a:pt x="2205" y="19583"/>
                  </a:lnTo>
                  <a:lnTo>
                    <a:pt x="2257" y="19711"/>
                  </a:lnTo>
                  <a:lnTo>
                    <a:pt x="2333" y="19839"/>
                  </a:lnTo>
                  <a:lnTo>
                    <a:pt x="2410" y="19968"/>
                  </a:lnTo>
                  <a:lnTo>
                    <a:pt x="2513" y="20070"/>
                  </a:lnTo>
                  <a:lnTo>
                    <a:pt x="2615" y="20147"/>
                  </a:lnTo>
                  <a:lnTo>
                    <a:pt x="2718" y="20224"/>
                  </a:lnTo>
                  <a:lnTo>
                    <a:pt x="2846" y="20275"/>
                  </a:lnTo>
                  <a:lnTo>
                    <a:pt x="2974" y="20327"/>
                  </a:lnTo>
                  <a:lnTo>
                    <a:pt x="3102" y="20352"/>
                  </a:lnTo>
                  <a:lnTo>
                    <a:pt x="3256" y="20378"/>
                  </a:lnTo>
                  <a:lnTo>
                    <a:pt x="3384" y="20352"/>
                  </a:lnTo>
                  <a:lnTo>
                    <a:pt x="3538" y="20327"/>
                  </a:lnTo>
                  <a:lnTo>
                    <a:pt x="3666" y="20301"/>
                  </a:lnTo>
                  <a:lnTo>
                    <a:pt x="3820" y="20224"/>
                  </a:lnTo>
                  <a:lnTo>
                    <a:pt x="3948" y="20147"/>
                  </a:lnTo>
                  <a:lnTo>
                    <a:pt x="4076" y="20045"/>
                  </a:lnTo>
                  <a:lnTo>
                    <a:pt x="4205" y="19916"/>
                  </a:lnTo>
                  <a:lnTo>
                    <a:pt x="4307" y="19788"/>
                  </a:lnTo>
                  <a:lnTo>
                    <a:pt x="4512" y="19481"/>
                  </a:lnTo>
                  <a:lnTo>
                    <a:pt x="4692" y="19147"/>
                  </a:lnTo>
                  <a:lnTo>
                    <a:pt x="4871" y="18814"/>
                  </a:lnTo>
                  <a:lnTo>
                    <a:pt x="4999" y="18455"/>
                  </a:lnTo>
                  <a:lnTo>
                    <a:pt x="5256" y="17815"/>
                  </a:lnTo>
                  <a:lnTo>
                    <a:pt x="5358" y="17533"/>
                  </a:lnTo>
                  <a:lnTo>
                    <a:pt x="5435" y="17225"/>
                  </a:lnTo>
                  <a:lnTo>
                    <a:pt x="5512" y="16917"/>
                  </a:lnTo>
                  <a:lnTo>
                    <a:pt x="5563" y="16610"/>
                  </a:lnTo>
                  <a:lnTo>
                    <a:pt x="5871" y="16584"/>
                  </a:lnTo>
                  <a:lnTo>
                    <a:pt x="6178" y="16507"/>
                  </a:lnTo>
                  <a:lnTo>
                    <a:pt x="6512" y="16379"/>
                  </a:lnTo>
                  <a:lnTo>
                    <a:pt x="6819" y="16251"/>
                  </a:lnTo>
                  <a:lnTo>
                    <a:pt x="7152" y="16072"/>
                  </a:lnTo>
                  <a:lnTo>
                    <a:pt x="7486" y="15892"/>
                  </a:lnTo>
                  <a:lnTo>
                    <a:pt x="7793" y="15661"/>
                  </a:lnTo>
                  <a:lnTo>
                    <a:pt x="8101" y="15431"/>
                  </a:lnTo>
                  <a:lnTo>
                    <a:pt x="8690" y="14944"/>
                  </a:lnTo>
                  <a:lnTo>
                    <a:pt x="9229" y="14457"/>
                  </a:lnTo>
                  <a:lnTo>
                    <a:pt x="9690" y="13970"/>
                  </a:lnTo>
                  <a:lnTo>
                    <a:pt x="10049" y="13534"/>
                  </a:lnTo>
                  <a:lnTo>
                    <a:pt x="10561" y="12791"/>
                  </a:lnTo>
                  <a:lnTo>
                    <a:pt x="11023" y="12022"/>
                  </a:lnTo>
                  <a:lnTo>
                    <a:pt x="11433" y="11253"/>
                  </a:lnTo>
                  <a:lnTo>
                    <a:pt x="11792" y="10458"/>
                  </a:lnTo>
                  <a:lnTo>
                    <a:pt x="12125" y="9664"/>
                  </a:lnTo>
                  <a:lnTo>
                    <a:pt x="12381" y="8843"/>
                  </a:lnTo>
                  <a:lnTo>
                    <a:pt x="12612" y="8049"/>
                  </a:lnTo>
                  <a:lnTo>
                    <a:pt x="12766" y="7203"/>
                  </a:lnTo>
                  <a:lnTo>
                    <a:pt x="12868" y="6383"/>
                  </a:lnTo>
                  <a:lnTo>
                    <a:pt x="12945" y="5537"/>
                  </a:lnTo>
                  <a:lnTo>
                    <a:pt x="12945" y="4691"/>
                  </a:lnTo>
                  <a:lnTo>
                    <a:pt x="12894" y="3819"/>
                  </a:lnTo>
                  <a:lnTo>
                    <a:pt x="12791" y="2948"/>
                  </a:lnTo>
                  <a:lnTo>
                    <a:pt x="12638" y="2102"/>
                  </a:lnTo>
                  <a:lnTo>
                    <a:pt x="12433" y="1205"/>
                  </a:lnTo>
                  <a:lnTo>
                    <a:pt x="12151" y="333"/>
                  </a:lnTo>
                  <a:lnTo>
                    <a:pt x="12125" y="231"/>
                  </a:lnTo>
                  <a:lnTo>
                    <a:pt x="12074" y="154"/>
                  </a:lnTo>
                  <a:lnTo>
                    <a:pt x="11997" y="77"/>
                  </a:lnTo>
                  <a:lnTo>
                    <a:pt x="11920" y="51"/>
                  </a:lnTo>
                  <a:lnTo>
                    <a:pt x="1184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2" name="Google Shape;972;p30"/>
            <p:cNvSpPr/>
            <p:nvPr/>
          </p:nvSpPr>
          <p:spPr>
            <a:xfrm>
              <a:off x="3211550" y="1840913"/>
              <a:ext cx="1357900" cy="987500"/>
            </a:xfrm>
            <a:custGeom>
              <a:avLst/>
              <a:gdLst/>
              <a:ahLst/>
              <a:cxnLst/>
              <a:rect l="l" t="t" r="r" b="b"/>
              <a:pathLst>
                <a:path w="54316" h="39500" extrusionOk="0">
                  <a:moveTo>
                    <a:pt x="40243" y="0"/>
                  </a:moveTo>
                  <a:lnTo>
                    <a:pt x="39423" y="26"/>
                  </a:lnTo>
                  <a:lnTo>
                    <a:pt x="38628" y="103"/>
                  </a:lnTo>
                  <a:lnTo>
                    <a:pt x="37885" y="205"/>
                  </a:lnTo>
                  <a:lnTo>
                    <a:pt x="37142" y="308"/>
                  </a:lnTo>
                  <a:lnTo>
                    <a:pt x="36424" y="461"/>
                  </a:lnTo>
                  <a:lnTo>
                    <a:pt x="35757" y="641"/>
                  </a:lnTo>
                  <a:lnTo>
                    <a:pt x="35091" y="820"/>
                  </a:lnTo>
                  <a:lnTo>
                    <a:pt x="34476" y="1051"/>
                  </a:lnTo>
                  <a:lnTo>
                    <a:pt x="33861" y="1307"/>
                  </a:lnTo>
                  <a:lnTo>
                    <a:pt x="33297" y="1564"/>
                  </a:lnTo>
                  <a:lnTo>
                    <a:pt x="32733" y="1846"/>
                  </a:lnTo>
                  <a:lnTo>
                    <a:pt x="32195" y="2153"/>
                  </a:lnTo>
                  <a:lnTo>
                    <a:pt x="31682" y="2486"/>
                  </a:lnTo>
                  <a:lnTo>
                    <a:pt x="31195" y="2820"/>
                  </a:lnTo>
                  <a:lnTo>
                    <a:pt x="30734" y="3178"/>
                  </a:lnTo>
                  <a:lnTo>
                    <a:pt x="30298" y="3563"/>
                  </a:lnTo>
                  <a:lnTo>
                    <a:pt x="29862" y="3947"/>
                  </a:lnTo>
                  <a:lnTo>
                    <a:pt x="29478" y="4358"/>
                  </a:lnTo>
                  <a:lnTo>
                    <a:pt x="29093" y="4768"/>
                  </a:lnTo>
                  <a:lnTo>
                    <a:pt x="28709" y="5203"/>
                  </a:lnTo>
                  <a:lnTo>
                    <a:pt x="28375" y="5639"/>
                  </a:lnTo>
                  <a:lnTo>
                    <a:pt x="28042" y="6101"/>
                  </a:lnTo>
                  <a:lnTo>
                    <a:pt x="27735" y="6562"/>
                  </a:lnTo>
                  <a:lnTo>
                    <a:pt x="27453" y="7023"/>
                  </a:lnTo>
                  <a:lnTo>
                    <a:pt x="27171" y="7510"/>
                  </a:lnTo>
                  <a:lnTo>
                    <a:pt x="26914" y="7972"/>
                  </a:lnTo>
                  <a:lnTo>
                    <a:pt x="26684" y="8459"/>
                  </a:lnTo>
                  <a:lnTo>
                    <a:pt x="26248" y="9458"/>
                  </a:lnTo>
                  <a:lnTo>
                    <a:pt x="25863" y="10458"/>
                  </a:lnTo>
                  <a:lnTo>
                    <a:pt x="25530" y="11432"/>
                  </a:lnTo>
                  <a:lnTo>
                    <a:pt x="25274" y="12432"/>
                  </a:lnTo>
                  <a:lnTo>
                    <a:pt x="25043" y="13406"/>
                  </a:lnTo>
                  <a:lnTo>
                    <a:pt x="24864" y="14354"/>
                  </a:lnTo>
                  <a:lnTo>
                    <a:pt x="24710" y="15277"/>
                  </a:lnTo>
                  <a:lnTo>
                    <a:pt x="24582" y="16148"/>
                  </a:lnTo>
                  <a:lnTo>
                    <a:pt x="24505" y="16969"/>
                  </a:lnTo>
                  <a:lnTo>
                    <a:pt x="24454" y="17763"/>
                  </a:lnTo>
                  <a:lnTo>
                    <a:pt x="24402" y="18481"/>
                  </a:lnTo>
                  <a:lnTo>
                    <a:pt x="24377" y="19122"/>
                  </a:lnTo>
                  <a:lnTo>
                    <a:pt x="24377" y="20173"/>
                  </a:lnTo>
                  <a:lnTo>
                    <a:pt x="24402" y="20839"/>
                  </a:lnTo>
                  <a:lnTo>
                    <a:pt x="24428" y="21095"/>
                  </a:lnTo>
                  <a:lnTo>
                    <a:pt x="24249" y="21121"/>
                  </a:lnTo>
                  <a:lnTo>
                    <a:pt x="24018" y="21147"/>
                  </a:lnTo>
                  <a:lnTo>
                    <a:pt x="23710" y="21147"/>
                  </a:lnTo>
                  <a:lnTo>
                    <a:pt x="23326" y="21121"/>
                  </a:lnTo>
                  <a:lnTo>
                    <a:pt x="22864" y="21070"/>
                  </a:lnTo>
                  <a:lnTo>
                    <a:pt x="22352" y="20916"/>
                  </a:lnTo>
                  <a:lnTo>
                    <a:pt x="21762" y="20711"/>
                  </a:lnTo>
                  <a:lnTo>
                    <a:pt x="21455" y="20583"/>
                  </a:lnTo>
                  <a:lnTo>
                    <a:pt x="21121" y="20429"/>
                  </a:lnTo>
                  <a:lnTo>
                    <a:pt x="20763" y="20249"/>
                  </a:lnTo>
                  <a:lnTo>
                    <a:pt x="20429" y="20019"/>
                  </a:lnTo>
                  <a:lnTo>
                    <a:pt x="20045" y="19788"/>
                  </a:lnTo>
                  <a:lnTo>
                    <a:pt x="19660" y="19506"/>
                  </a:lnTo>
                  <a:lnTo>
                    <a:pt x="19276" y="19199"/>
                  </a:lnTo>
                  <a:lnTo>
                    <a:pt x="18866" y="18865"/>
                  </a:lnTo>
                  <a:lnTo>
                    <a:pt x="18456" y="18481"/>
                  </a:lnTo>
                  <a:lnTo>
                    <a:pt x="18020" y="18071"/>
                  </a:lnTo>
                  <a:lnTo>
                    <a:pt x="17584" y="17609"/>
                  </a:lnTo>
                  <a:lnTo>
                    <a:pt x="17148" y="17097"/>
                  </a:lnTo>
                  <a:lnTo>
                    <a:pt x="16687" y="16558"/>
                  </a:lnTo>
                  <a:lnTo>
                    <a:pt x="16226" y="15969"/>
                  </a:lnTo>
                  <a:lnTo>
                    <a:pt x="15764" y="15328"/>
                  </a:lnTo>
                  <a:lnTo>
                    <a:pt x="15277" y="14636"/>
                  </a:lnTo>
                  <a:lnTo>
                    <a:pt x="14867" y="13995"/>
                  </a:lnTo>
                  <a:lnTo>
                    <a:pt x="14508" y="13380"/>
                  </a:lnTo>
                  <a:lnTo>
                    <a:pt x="14175" y="12765"/>
                  </a:lnTo>
                  <a:lnTo>
                    <a:pt x="13867" y="12150"/>
                  </a:lnTo>
                  <a:lnTo>
                    <a:pt x="13560" y="11535"/>
                  </a:lnTo>
                  <a:lnTo>
                    <a:pt x="13304" y="10894"/>
                  </a:lnTo>
                  <a:lnTo>
                    <a:pt x="13022" y="10227"/>
                  </a:lnTo>
                  <a:lnTo>
                    <a:pt x="12765" y="9535"/>
                  </a:lnTo>
                  <a:lnTo>
                    <a:pt x="12688" y="9330"/>
                  </a:lnTo>
                  <a:lnTo>
                    <a:pt x="12560" y="9151"/>
                  </a:lnTo>
                  <a:lnTo>
                    <a:pt x="12432" y="8997"/>
                  </a:lnTo>
                  <a:lnTo>
                    <a:pt x="12278" y="8843"/>
                  </a:lnTo>
                  <a:lnTo>
                    <a:pt x="12124" y="8741"/>
                  </a:lnTo>
                  <a:lnTo>
                    <a:pt x="11945" y="8638"/>
                  </a:lnTo>
                  <a:lnTo>
                    <a:pt x="11766" y="8561"/>
                  </a:lnTo>
                  <a:lnTo>
                    <a:pt x="11560" y="8510"/>
                  </a:lnTo>
                  <a:lnTo>
                    <a:pt x="11355" y="8484"/>
                  </a:lnTo>
                  <a:lnTo>
                    <a:pt x="11176" y="8510"/>
                  </a:lnTo>
                  <a:lnTo>
                    <a:pt x="10971" y="8536"/>
                  </a:lnTo>
                  <a:lnTo>
                    <a:pt x="10792" y="8612"/>
                  </a:lnTo>
                  <a:lnTo>
                    <a:pt x="10612" y="8689"/>
                  </a:lnTo>
                  <a:lnTo>
                    <a:pt x="10458" y="8818"/>
                  </a:lnTo>
                  <a:lnTo>
                    <a:pt x="10305" y="8997"/>
                  </a:lnTo>
                  <a:lnTo>
                    <a:pt x="10176" y="9202"/>
                  </a:lnTo>
                  <a:lnTo>
                    <a:pt x="9946" y="9663"/>
                  </a:lnTo>
                  <a:lnTo>
                    <a:pt x="9741" y="10150"/>
                  </a:lnTo>
                  <a:lnTo>
                    <a:pt x="9612" y="10637"/>
                  </a:lnTo>
                  <a:lnTo>
                    <a:pt x="9510" y="11150"/>
                  </a:lnTo>
                  <a:lnTo>
                    <a:pt x="9433" y="11637"/>
                  </a:lnTo>
                  <a:lnTo>
                    <a:pt x="9407" y="12150"/>
                  </a:lnTo>
                  <a:lnTo>
                    <a:pt x="9433" y="12637"/>
                  </a:lnTo>
                  <a:lnTo>
                    <a:pt x="9484" y="13149"/>
                  </a:lnTo>
                  <a:lnTo>
                    <a:pt x="9202" y="12662"/>
                  </a:lnTo>
                  <a:lnTo>
                    <a:pt x="8946" y="12201"/>
                  </a:lnTo>
                  <a:lnTo>
                    <a:pt x="8741" y="11714"/>
                  </a:lnTo>
                  <a:lnTo>
                    <a:pt x="8510" y="11227"/>
                  </a:lnTo>
                  <a:lnTo>
                    <a:pt x="8126" y="10202"/>
                  </a:lnTo>
                  <a:lnTo>
                    <a:pt x="7716" y="9151"/>
                  </a:lnTo>
                  <a:lnTo>
                    <a:pt x="7639" y="8946"/>
                  </a:lnTo>
                  <a:lnTo>
                    <a:pt x="7536" y="8766"/>
                  </a:lnTo>
                  <a:lnTo>
                    <a:pt x="7382" y="8612"/>
                  </a:lnTo>
                  <a:lnTo>
                    <a:pt x="7229" y="8459"/>
                  </a:lnTo>
                  <a:lnTo>
                    <a:pt x="7075" y="8356"/>
                  </a:lnTo>
                  <a:lnTo>
                    <a:pt x="6895" y="8254"/>
                  </a:lnTo>
                  <a:lnTo>
                    <a:pt x="6716" y="8177"/>
                  </a:lnTo>
                  <a:lnTo>
                    <a:pt x="6511" y="8125"/>
                  </a:lnTo>
                  <a:lnTo>
                    <a:pt x="6306" y="8100"/>
                  </a:lnTo>
                  <a:lnTo>
                    <a:pt x="6126" y="8125"/>
                  </a:lnTo>
                  <a:lnTo>
                    <a:pt x="5921" y="8151"/>
                  </a:lnTo>
                  <a:lnTo>
                    <a:pt x="5742" y="8202"/>
                  </a:lnTo>
                  <a:lnTo>
                    <a:pt x="5563" y="8305"/>
                  </a:lnTo>
                  <a:lnTo>
                    <a:pt x="5409" y="8433"/>
                  </a:lnTo>
                  <a:lnTo>
                    <a:pt x="5255" y="8612"/>
                  </a:lnTo>
                  <a:lnTo>
                    <a:pt x="5127" y="8792"/>
                  </a:lnTo>
                  <a:lnTo>
                    <a:pt x="4973" y="9099"/>
                  </a:lnTo>
                  <a:lnTo>
                    <a:pt x="4845" y="9407"/>
                  </a:lnTo>
                  <a:lnTo>
                    <a:pt x="4717" y="9689"/>
                  </a:lnTo>
                  <a:lnTo>
                    <a:pt x="4640" y="9997"/>
                  </a:lnTo>
                  <a:lnTo>
                    <a:pt x="4537" y="10304"/>
                  </a:lnTo>
                  <a:lnTo>
                    <a:pt x="4486" y="10612"/>
                  </a:lnTo>
                  <a:lnTo>
                    <a:pt x="4435" y="10919"/>
                  </a:lnTo>
                  <a:lnTo>
                    <a:pt x="4383" y="11227"/>
                  </a:lnTo>
                  <a:lnTo>
                    <a:pt x="4383" y="11868"/>
                  </a:lnTo>
                  <a:lnTo>
                    <a:pt x="4409" y="12483"/>
                  </a:lnTo>
                  <a:lnTo>
                    <a:pt x="4486" y="13098"/>
                  </a:lnTo>
                  <a:lnTo>
                    <a:pt x="4614" y="13739"/>
                  </a:lnTo>
                  <a:lnTo>
                    <a:pt x="4076" y="12637"/>
                  </a:lnTo>
                  <a:lnTo>
                    <a:pt x="3589" y="11535"/>
                  </a:lnTo>
                  <a:lnTo>
                    <a:pt x="2640" y="9305"/>
                  </a:lnTo>
                  <a:lnTo>
                    <a:pt x="2589" y="9202"/>
                  </a:lnTo>
                  <a:lnTo>
                    <a:pt x="2512" y="9099"/>
                  </a:lnTo>
                  <a:lnTo>
                    <a:pt x="2435" y="9023"/>
                  </a:lnTo>
                  <a:lnTo>
                    <a:pt x="2333" y="8971"/>
                  </a:lnTo>
                  <a:lnTo>
                    <a:pt x="2128" y="8869"/>
                  </a:lnTo>
                  <a:lnTo>
                    <a:pt x="1871" y="8792"/>
                  </a:lnTo>
                  <a:lnTo>
                    <a:pt x="1641" y="8792"/>
                  </a:lnTo>
                  <a:lnTo>
                    <a:pt x="1410" y="8843"/>
                  </a:lnTo>
                  <a:lnTo>
                    <a:pt x="1179" y="8946"/>
                  </a:lnTo>
                  <a:lnTo>
                    <a:pt x="1102" y="9023"/>
                  </a:lnTo>
                  <a:lnTo>
                    <a:pt x="1026" y="9099"/>
                  </a:lnTo>
                  <a:lnTo>
                    <a:pt x="872" y="9305"/>
                  </a:lnTo>
                  <a:lnTo>
                    <a:pt x="718" y="9510"/>
                  </a:lnTo>
                  <a:lnTo>
                    <a:pt x="590" y="9715"/>
                  </a:lnTo>
                  <a:lnTo>
                    <a:pt x="487" y="9971"/>
                  </a:lnTo>
                  <a:lnTo>
                    <a:pt x="385" y="10202"/>
                  </a:lnTo>
                  <a:lnTo>
                    <a:pt x="282" y="10458"/>
                  </a:lnTo>
                  <a:lnTo>
                    <a:pt x="154" y="11022"/>
                  </a:lnTo>
                  <a:lnTo>
                    <a:pt x="52" y="11637"/>
                  </a:lnTo>
                  <a:lnTo>
                    <a:pt x="0" y="12278"/>
                  </a:lnTo>
                  <a:lnTo>
                    <a:pt x="0" y="12970"/>
                  </a:lnTo>
                  <a:lnTo>
                    <a:pt x="52" y="13688"/>
                  </a:lnTo>
                  <a:lnTo>
                    <a:pt x="128" y="14431"/>
                  </a:lnTo>
                  <a:lnTo>
                    <a:pt x="257" y="15226"/>
                  </a:lnTo>
                  <a:lnTo>
                    <a:pt x="436" y="16046"/>
                  </a:lnTo>
                  <a:lnTo>
                    <a:pt x="667" y="16892"/>
                  </a:lnTo>
                  <a:lnTo>
                    <a:pt x="923" y="17763"/>
                  </a:lnTo>
                  <a:lnTo>
                    <a:pt x="1231" y="18635"/>
                  </a:lnTo>
                  <a:lnTo>
                    <a:pt x="1564" y="19532"/>
                  </a:lnTo>
                  <a:lnTo>
                    <a:pt x="1948" y="20455"/>
                  </a:lnTo>
                  <a:lnTo>
                    <a:pt x="2358" y="21377"/>
                  </a:lnTo>
                  <a:lnTo>
                    <a:pt x="2820" y="22300"/>
                  </a:lnTo>
                  <a:lnTo>
                    <a:pt x="3307" y="23223"/>
                  </a:lnTo>
                  <a:lnTo>
                    <a:pt x="3845" y="24171"/>
                  </a:lnTo>
                  <a:lnTo>
                    <a:pt x="4409" y="25094"/>
                  </a:lnTo>
                  <a:lnTo>
                    <a:pt x="4999" y="26017"/>
                  </a:lnTo>
                  <a:lnTo>
                    <a:pt x="5614" y="26939"/>
                  </a:lnTo>
                  <a:lnTo>
                    <a:pt x="6280" y="27862"/>
                  </a:lnTo>
                  <a:lnTo>
                    <a:pt x="6972" y="28759"/>
                  </a:lnTo>
                  <a:lnTo>
                    <a:pt x="7690" y="29631"/>
                  </a:lnTo>
                  <a:lnTo>
                    <a:pt x="8459" y="30502"/>
                  </a:lnTo>
                  <a:lnTo>
                    <a:pt x="9228" y="31348"/>
                  </a:lnTo>
                  <a:lnTo>
                    <a:pt x="10048" y="32168"/>
                  </a:lnTo>
                  <a:lnTo>
                    <a:pt x="10868" y="32937"/>
                  </a:lnTo>
                  <a:lnTo>
                    <a:pt x="11740" y="33706"/>
                  </a:lnTo>
                  <a:lnTo>
                    <a:pt x="12611" y="34424"/>
                  </a:lnTo>
                  <a:lnTo>
                    <a:pt x="13201" y="34860"/>
                  </a:lnTo>
                  <a:lnTo>
                    <a:pt x="13791" y="35270"/>
                  </a:lnTo>
                  <a:lnTo>
                    <a:pt x="14406" y="35654"/>
                  </a:lnTo>
                  <a:lnTo>
                    <a:pt x="15047" y="36013"/>
                  </a:lnTo>
                  <a:lnTo>
                    <a:pt x="15713" y="36372"/>
                  </a:lnTo>
                  <a:lnTo>
                    <a:pt x="16405" y="36705"/>
                  </a:lnTo>
                  <a:lnTo>
                    <a:pt x="17123" y="37038"/>
                  </a:lnTo>
                  <a:lnTo>
                    <a:pt x="17866" y="37346"/>
                  </a:lnTo>
                  <a:lnTo>
                    <a:pt x="18609" y="37628"/>
                  </a:lnTo>
                  <a:lnTo>
                    <a:pt x="19353" y="37884"/>
                  </a:lnTo>
                  <a:lnTo>
                    <a:pt x="20147" y="38141"/>
                  </a:lnTo>
                  <a:lnTo>
                    <a:pt x="20942" y="38346"/>
                  </a:lnTo>
                  <a:lnTo>
                    <a:pt x="21737" y="38551"/>
                  </a:lnTo>
                  <a:lnTo>
                    <a:pt x="22557" y="38756"/>
                  </a:lnTo>
                  <a:lnTo>
                    <a:pt x="23377" y="38910"/>
                  </a:lnTo>
                  <a:lnTo>
                    <a:pt x="24197" y="39063"/>
                  </a:lnTo>
                  <a:lnTo>
                    <a:pt x="25018" y="39192"/>
                  </a:lnTo>
                  <a:lnTo>
                    <a:pt x="25863" y="39294"/>
                  </a:lnTo>
                  <a:lnTo>
                    <a:pt x="26709" y="39371"/>
                  </a:lnTo>
                  <a:lnTo>
                    <a:pt x="27529" y="39448"/>
                  </a:lnTo>
                  <a:lnTo>
                    <a:pt x="28375" y="39474"/>
                  </a:lnTo>
                  <a:lnTo>
                    <a:pt x="29221" y="39499"/>
                  </a:lnTo>
                  <a:lnTo>
                    <a:pt x="30067" y="39499"/>
                  </a:lnTo>
                  <a:lnTo>
                    <a:pt x="30887" y="39474"/>
                  </a:lnTo>
                  <a:lnTo>
                    <a:pt x="31708" y="39448"/>
                  </a:lnTo>
                  <a:lnTo>
                    <a:pt x="32528" y="39371"/>
                  </a:lnTo>
                  <a:lnTo>
                    <a:pt x="33348" y="39294"/>
                  </a:lnTo>
                  <a:lnTo>
                    <a:pt x="34143" y="39166"/>
                  </a:lnTo>
                  <a:lnTo>
                    <a:pt x="34937" y="39038"/>
                  </a:lnTo>
                  <a:lnTo>
                    <a:pt x="35706" y="38884"/>
                  </a:lnTo>
                  <a:lnTo>
                    <a:pt x="36475" y="38705"/>
                  </a:lnTo>
                  <a:lnTo>
                    <a:pt x="37219" y="38500"/>
                  </a:lnTo>
                  <a:lnTo>
                    <a:pt x="38039" y="38269"/>
                  </a:lnTo>
                  <a:lnTo>
                    <a:pt x="38859" y="38038"/>
                  </a:lnTo>
                  <a:lnTo>
                    <a:pt x="39269" y="37884"/>
                  </a:lnTo>
                  <a:lnTo>
                    <a:pt x="39654" y="37731"/>
                  </a:lnTo>
                  <a:lnTo>
                    <a:pt x="40064" y="37525"/>
                  </a:lnTo>
                  <a:lnTo>
                    <a:pt x="40474" y="37295"/>
                  </a:lnTo>
                  <a:lnTo>
                    <a:pt x="41089" y="36936"/>
                  </a:lnTo>
                  <a:lnTo>
                    <a:pt x="41704" y="36577"/>
                  </a:lnTo>
                  <a:lnTo>
                    <a:pt x="42294" y="36167"/>
                  </a:lnTo>
                  <a:lnTo>
                    <a:pt x="42883" y="35757"/>
                  </a:lnTo>
                  <a:lnTo>
                    <a:pt x="43447" y="35321"/>
                  </a:lnTo>
                  <a:lnTo>
                    <a:pt x="44011" y="34885"/>
                  </a:lnTo>
                  <a:lnTo>
                    <a:pt x="44575" y="34424"/>
                  </a:lnTo>
                  <a:lnTo>
                    <a:pt x="45088" y="33963"/>
                  </a:lnTo>
                  <a:lnTo>
                    <a:pt x="46113" y="33014"/>
                  </a:lnTo>
                  <a:lnTo>
                    <a:pt x="47061" y="32066"/>
                  </a:lnTo>
                  <a:lnTo>
                    <a:pt x="47959" y="31092"/>
                  </a:lnTo>
                  <a:lnTo>
                    <a:pt x="48753" y="30169"/>
                  </a:lnTo>
                  <a:lnTo>
                    <a:pt x="49496" y="29298"/>
                  </a:lnTo>
                  <a:lnTo>
                    <a:pt x="50137" y="28477"/>
                  </a:lnTo>
                  <a:lnTo>
                    <a:pt x="50701" y="27734"/>
                  </a:lnTo>
                  <a:lnTo>
                    <a:pt x="51163" y="27093"/>
                  </a:lnTo>
                  <a:lnTo>
                    <a:pt x="51803" y="26145"/>
                  </a:lnTo>
                  <a:lnTo>
                    <a:pt x="52034" y="25812"/>
                  </a:lnTo>
                  <a:lnTo>
                    <a:pt x="52265" y="25376"/>
                  </a:lnTo>
                  <a:lnTo>
                    <a:pt x="52495" y="24914"/>
                  </a:lnTo>
                  <a:lnTo>
                    <a:pt x="52880" y="23992"/>
                  </a:lnTo>
                  <a:lnTo>
                    <a:pt x="53239" y="23043"/>
                  </a:lnTo>
                  <a:lnTo>
                    <a:pt x="53546" y="22069"/>
                  </a:lnTo>
                  <a:lnTo>
                    <a:pt x="53803" y="21044"/>
                  </a:lnTo>
                  <a:lnTo>
                    <a:pt x="54008" y="20019"/>
                  </a:lnTo>
                  <a:lnTo>
                    <a:pt x="54162" y="18968"/>
                  </a:lnTo>
                  <a:lnTo>
                    <a:pt x="54264" y="17917"/>
                  </a:lnTo>
                  <a:lnTo>
                    <a:pt x="54315" y="16840"/>
                  </a:lnTo>
                  <a:lnTo>
                    <a:pt x="54315" y="15764"/>
                  </a:lnTo>
                  <a:lnTo>
                    <a:pt x="54238" y="14713"/>
                  </a:lnTo>
                  <a:lnTo>
                    <a:pt x="54136" y="13636"/>
                  </a:lnTo>
                  <a:lnTo>
                    <a:pt x="53982" y="12585"/>
                  </a:lnTo>
                  <a:lnTo>
                    <a:pt x="53777" y="11535"/>
                  </a:lnTo>
                  <a:lnTo>
                    <a:pt x="53521" y="10509"/>
                  </a:lnTo>
                  <a:lnTo>
                    <a:pt x="53213" y="9510"/>
                  </a:lnTo>
                  <a:lnTo>
                    <a:pt x="52854" y="8536"/>
                  </a:lnTo>
                  <a:lnTo>
                    <a:pt x="52444" y="7587"/>
                  </a:lnTo>
                  <a:lnTo>
                    <a:pt x="52213" y="7126"/>
                  </a:lnTo>
                  <a:lnTo>
                    <a:pt x="51983" y="6690"/>
                  </a:lnTo>
                  <a:lnTo>
                    <a:pt x="51726" y="6254"/>
                  </a:lnTo>
                  <a:lnTo>
                    <a:pt x="51470" y="5819"/>
                  </a:lnTo>
                  <a:lnTo>
                    <a:pt x="51188" y="5408"/>
                  </a:lnTo>
                  <a:lnTo>
                    <a:pt x="50881" y="4998"/>
                  </a:lnTo>
                  <a:lnTo>
                    <a:pt x="50573" y="4588"/>
                  </a:lnTo>
                  <a:lnTo>
                    <a:pt x="50265" y="4204"/>
                  </a:lnTo>
                  <a:lnTo>
                    <a:pt x="49932" y="3845"/>
                  </a:lnTo>
                  <a:lnTo>
                    <a:pt x="49599" y="3486"/>
                  </a:lnTo>
                  <a:lnTo>
                    <a:pt x="49240" y="3127"/>
                  </a:lnTo>
                  <a:lnTo>
                    <a:pt x="48856" y="2820"/>
                  </a:lnTo>
                  <a:lnTo>
                    <a:pt x="48471" y="2512"/>
                  </a:lnTo>
                  <a:lnTo>
                    <a:pt x="48087" y="2204"/>
                  </a:lnTo>
                  <a:lnTo>
                    <a:pt x="47651" y="1922"/>
                  </a:lnTo>
                  <a:lnTo>
                    <a:pt x="47241" y="1666"/>
                  </a:lnTo>
                  <a:lnTo>
                    <a:pt x="46805" y="1410"/>
                  </a:lnTo>
                  <a:lnTo>
                    <a:pt x="46344" y="1179"/>
                  </a:lnTo>
                  <a:lnTo>
                    <a:pt x="45882" y="974"/>
                  </a:lnTo>
                  <a:lnTo>
                    <a:pt x="45395" y="795"/>
                  </a:lnTo>
                  <a:lnTo>
                    <a:pt x="44908" y="615"/>
                  </a:lnTo>
                  <a:lnTo>
                    <a:pt x="44396" y="461"/>
                  </a:lnTo>
                  <a:lnTo>
                    <a:pt x="43883" y="333"/>
                  </a:lnTo>
                  <a:lnTo>
                    <a:pt x="43370" y="205"/>
                  </a:lnTo>
                  <a:lnTo>
                    <a:pt x="42806" y="128"/>
                  </a:lnTo>
                  <a:lnTo>
                    <a:pt x="42242" y="51"/>
                  </a:lnTo>
                  <a:lnTo>
                    <a:pt x="41679" y="26"/>
                  </a:lnTo>
                  <a:lnTo>
                    <a:pt x="410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3" name="Google Shape;973;p30"/>
            <p:cNvSpPr/>
            <p:nvPr/>
          </p:nvSpPr>
          <p:spPr>
            <a:xfrm>
              <a:off x="4102275" y="2480413"/>
              <a:ext cx="413975" cy="333250"/>
            </a:xfrm>
            <a:custGeom>
              <a:avLst/>
              <a:gdLst/>
              <a:ahLst/>
              <a:cxnLst/>
              <a:rect l="l" t="t" r="r" b="b"/>
              <a:pathLst>
                <a:path w="16559" h="13330" extrusionOk="0">
                  <a:moveTo>
                    <a:pt x="15841" y="1"/>
                  </a:moveTo>
                  <a:lnTo>
                    <a:pt x="14995" y="52"/>
                  </a:lnTo>
                  <a:lnTo>
                    <a:pt x="13919" y="129"/>
                  </a:lnTo>
                  <a:lnTo>
                    <a:pt x="13304" y="180"/>
                  </a:lnTo>
                  <a:lnTo>
                    <a:pt x="12663" y="283"/>
                  </a:lnTo>
                  <a:lnTo>
                    <a:pt x="11945" y="385"/>
                  </a:lnTo>
                  <a:lnTo>
                    <a:pt x="11227" y="539"/>
                  </a:lnTo>
                  <a:lnTo>
                    <a:pt x="10484" y="693"/>
                  </a:lnTo>
                  <a:lnTo>
                    <a:pt x="9715" y="898"/>
                  </a:lnTo>
                  <a:lnTo>
                    <a:pt x="8946" y="1129"/>
                  </a:lnTo>
                  <a:lnTo>
                    <a:pt x="8151" y="1411"/>
                  </a:lnTo>
                  <a:lnTo>
                    <a:pt x="7357" y="1744"/>
                  </a:lnTo>
                  <a:lnTo>
                    <a:pt x="6588" y="2103"/>
                  </a:lnTo>
                  <a:lnTo>
                    <a:pt x="5819" y="2487"/>
                  </a:lnTo>
                  <a:lnTo>
                    <a:pt x="5101" y="2949"/>
                  </a:lnTo>
                  <a:lnTo>
                    <a:pt x="4717" y="3205"/>
                  </a:lnTo>
                  <a:lnTo>
                    <a:pt x="4383" y="3461"/>
                  </a:lnTo>
                  <a:lnTo>
                    <a:pt x="4025" y="3743"/>
                  </a:lnTo>
                  <a:lnTo>
                    <a:pt x="3691" y="4025"/>
                  </a:lnTo>
                  <a:lnTo>
                    <a:pt x="3358" y="4333"/>
                  </a:lnTo>
                  <a:lnTo>
                    <a:pt x="3051" y="4640"/>
                  </a:lnTo>
                  <a:lnTo>
                    <a:pt x="2743" y="4974"/>
                  </a:lnTo>
                  <a:lnTo>
                    <a:pt x="2435" y="5332"/>
                  </a:lnTo>
                  <a:lnTo>
                    <a:pt x="2153" y="5691"/>
                  </a:lnTo>
                  <a:lnTo>
                    <a:pt x="1897" y="6076"/>
                  </a:lnTo>
                  <a:lnTo>
                    <a:pt x="1641" y="6486"/>
                  </a:lnTo>
                  <a:lnTo>
                    <a:pt x="1410" y="6896"/>
                  </a:lnTo>
                  <a:lnTo>
                    <a:pt x="1179" y="7332"/>
                  </a:lnTo>
                  <a:lnTo>
                    <a:pt x="974" y="7767"/>
                  </a:lnTo>
                  <a:lnTo>
                    <a:pt x="795" y="8254"/>
                  </a:lnTo>
                  <a:lnTo>
                    <a:pt x="616" y="8741"/>
                  </a:lnTo>
                  <a:lnTo>
                    <a:pt x="462" y="9228"/>
                  </a:lnTo>
                  <a:lnTo>
                    <a:pt x="334" y="9767"/>
                  </a:lnTo>
                  <a:lnTo>
                    <a:pt x="231" y="10305"/>
                  </a:lnTo>
                  <a:lnTo>
                    <a:pt x="128" y="10869"/>
                  </a:lnTo>
                  <a:lnTo>
                    <a:pt x="77" y="11458"/>
                  </a:lnTo>
                  <a:lnTo>
                    <a:pt x="26" y="12048"/>
                  </a:lnTo>
                  <a:lnTo>
                    <a:pt x="0" y="12689"/>
                  </a:lnTo>
                  <a:lnTo>
                    <a:pt x="0" y="13330"/>
                  </a:lnTo>
                  <a:lnTo>
                    <a:pt x="385" y="13253"/>
                  </a:lnTo>
                  <a:lnTo>
                    <a:pt x="795" y="13176"/>
                  </a:lnTo>
                  <a:lnTo>
                    <a:pt x="1384" y="13048"/>
                  </a:lnTo>
                  <a:lnTo>
                    <a:pt x="2077" y="12843"/>
                  </a:lnTo>
                  <a:lnTo>
                    <a:pt x="2871" y="12612"/>
                  </a:lnTo>
                  <a:lnTo>
                    <a:pt x="3743" y="12330"/>
                  </a:lnTo>
                  <a:lnTo>
                    <a:pt x="4691" y="11971"/>
                  </a:lnTo>
                  <a:lnTo>
                    <a:pt x="5434" y="11664"/>
                  </a:lnTo>
                  <a:lnTo>
                    <a:pt x="6203" y="11279"/>
                  </a:lnTo>
                  <a:lnTo>
                    <a:pt x="7024" y="10895"/>
                  </a:lnTo>
                  <a:lnTo>
                    <a:pt x="7818" y="10433"/>
                  </a:lnTo>
                  <a:lnTo>
                    <a:pt x="8664" y="9921"/>
                  </a:lnTo>
                  <a:lnTo>
                    <a:pt x="9484" y="9331"/>
                  </a:lnTo>
                  <a:lnTo>
                    <a:pt x="10305" y="8716"/>
                  </a:lnTo>
                  <a:lnTo>
                    <a:pt x="11125" y="8024"/>
                  </a:lnTo>
                  <a:lnTo>
                    <a:pt x="11919" y="7280"/>
                  </a:lnTo>
                  <a:lnTo>
                    <a:pt x="12330" y="6870"/>
                  </a:lnTo>
                  <a:lnTo>
                    <a:pt x="12714" y="6460"/>
                  </a:lnTo>
                  <a:lnTo>
                    <a:pt x="13073" y="6024"/>
                  </a:lnTo>
                  <a:lnTo>
                    <a:pt x="13457" y="5563"/>
                  </a:lnTo>
                  <a:lnTo>
                    <a:pt x="13816" y="5102"/>
                  </a:lnTo>
                  <a:lnTo>
                    <a:pt x="14175" y="4615"/>
                  </a:lnTo>
                  <a:lnTo>
                    <a:pt x="14508" y="4102"/>
                  </a:lnTo>
                  <a:lnTo>
                    <a:pt x="14841" y="3589"/>
                  </a:lnTo>
                  <a:lnTo>
                    <a:pt x="15175" y="3026"/>
                  </a:lnTo>
                  <a:lnTo>
                    <a:pt x="15482" y="2462"/>
                  </a:lnTo>
                  <a:lnTo>
                    <a:pt x="15764" y="1898"/>
                  </a:lnTo>
                  <a:lnTo>
                    <a:pt x="16046" y="1283"/>
                  </a:lnTo>
                  <a:lnTo>
                    <a:pt x="16303" y="667"/>
                  </a:lnTo>
                  <a:lnTo>
                    <a:pt x="1655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4" name="Google Shape;974;p30"/>
            <p:cNvSpPr/>
            <p:nvPr/>
          </p:nvSpPr>
          <p:spPr>
            <a:xfrm>
              <a:off x="4464325" y="2159388"/>
              <a:ext cx="311450" cy="179450"/>
            </a:xfrm>
            <a:custGeom>
              <a:avLst/>
              <a:gdLst/>
              <a:ahLst/>
              <a:cxnLst/>
              <a:rect l="l" t="t" r="r" b="b"/>
              <a:pathLst>
                <a:path w="12458" h="7178" extrusionOk="0">
                  <a:moveTo>
                    <a:pt x="12458" y="0"/>
                  </a:moveTo>
                  <a:lnTo>
                    <a:pt x="12150" y="103"/>
                  </a:lnTo>
                  <a:lnTo>
                    <a:pt x="11305" y="308"/>
                  </a:lnTo>
                  <a:lnTo>
                    <a:pt x="10049" y="615"/>
                  </a:lnTo>
                  <a:lnTo>
                    <a:pt x="9305" y="769"/>
                  </a:lnTo>
                  <a:lnTo>
                    <a:pt x="8511" y="923"/>
                  </a:lnTo>
                  <a:lnTo>
                    <a:pt x="7690" y="1051"/>
                  </a:lnTo>
                  <a:lnTo>
                    <a:pt x="6819" y="1154"/>
                  </a:lnTo>
                  <a:lnTo>
                    <a:pt x="5947" y="1231"/>
                  </a:lnTo>
                  <a:lnTo>
                    <a:pt x="5076" y="1256"/>
                  </a:lnTo>
                  <a:lnTo>
                    <a:pt x="4230" y="1256"/>
                  </a:lnTo>
                  <a:lnTo>
                    <a:pt x="3820" y="1231"/>
                  </a:lnTo>
                  <a:lnTo>
                    <a:pt x="3410" y="1205"/>
                  </a:lnTo>
                  <a:lnTo>
                    <a:pt x="3025" y="1154"/>
                  </a:lnTo>
                  <a:lnTo>
                    <a:pt x="2641" y="1077"/>
                  </a:lnTo>
                  <a:lnTo>
                    <a:pt x="2282" y="974"/>
                  </a:lnTo>
                  <a:lnTo>
                    <a:pt x="1949" y="872"/>
                  </a:lnTo>
                  <a:lnTo>
                    <a:pt x="1769" y="974"/>
                  </a:lnTo>
                  <a:lnTo>
                    <a:pt x="1564" y="1102"/>
                  </a:lnTo>
                  <a:lnTo>
                    <a:pt x="1334" y="1282"/>
                  </a:lnTo>
                  <a:lnTo>
                    <a:pt x="1052" y="1538"/>
                  </a:lnTo>
                  <a:lnTo>
                    <a:pt x="795" y="1820"/>
                  </a:lnTo>
                  <a:lnTo>
                    <a:pt x="539" y="2128"/>
                  </a:lnTo>
                  <a:lnTo>
                    <a:pt x="411" y="2333"/>
                  </a:lnTo>
                  <a:lnTo>
                    <a:pt x="308" y="2512"/>
                  </a:lnTo>
                  <a:lnTo>
                    <a:pt x="206" y="2717"/>
                  </a:lnTo>
                  <a:lnTo>
                    <a:pt x="129" y="2948"/>
                  </a:lnTo>
                  <a:lnTo>
                    <a:pt x="52" y="3179"/>
                  </a:lnTo>
                  <a:lnTo>
                    <a:pt x="1" y="3409"/>
                  </a:lnTo>
                  <a:lnTo>
                    <a:pt x="1" y="3666"/>
                  </a:lnTo>
                  <a:lnTo>
                    <a:pt x="1" y="3922"/>
                  </a:lnTo>
                  <a:lnTo>
                    <a:pt x="26" y="4204"/>
                  </a:lnTo>
                  <a:lnTo>
                    <a:pt x="78" y="4486"/>
                  </a:lnTo>
                  <a:lnTo>
                    <a:pt x="180" y="4793"/>
                  </a:lnTo>
                  <a:lnTo>
                    <a:pt x="308" y="5101"/>
                  </a:lnTo>
                  <a:lnTo>
                    <a:pt x="488" y="5434"/>
                  </a:lnTo>
                  <a:lnTo>
                    <a:pt x="693" y="5742"/>
                  </a:lnTo>
                  <a:lnTo>
                    <a:pt x="923" y="6101"/>
                  </a:lnTo>
                  <a:lnTo>
                    <a:pt x="1231" y="6434"/>
                  </a:lnTo>
                  <a:lnTo>
                    <a:pt x="1564" y="6818"/>
                  </a:lnTo>
                  <a:lnTo>
                    <a:pt x="1949" y="7177"/>
                  </a:lnTo>
                  <a:lnTo>
                    <a:pt x="2308" y="7126"/>
                  </a:lnTo>
                  <a:lnTo>
                    <a:pt x="2692" y="7075"/>
                  </a:lnTo>
                  <a:lnTo>
                    <a:pt x="3230" y="6947"/>
                  </a:lnTo>
                  <a:lnTo>
                    <a:pt x="3871" y="6793"/>
                  </a:lnTo>
                  <a:lnTo>
                    <a:pt x="4589" y="6588"/>
                  </a:lnTo>
                  <a:lnTo>
                    <a:pt x="5383" y="6331"/>
                  </a:lnTo>
                  <a:lnTo>
                    <a:pt x="6229" y="5973"/>
                  </a:lnTo>
                  <a:lnTo>
                    <a:pt x="6665" y="5793"/>
                  </a:lnTo>
                  <a:lnTo>
                    <a:pt x="7101" y="5562"/>
                  </a:lnTo>
                  <a:lnTo>
                    <a:pt x="7537" y="5332"/>
                  </a:lnTo>
                  <a:lnTo>
                    <a:pt x="7972" y="5075"/>
                  </a:lnTo>
                  <a:lnTo>
                    <a:pt x="8434" y="4793"/>
                  </a:lnTo>
                  <a:lnTo>
                    <a:pt x="8869" y="4486"/>
                  </a:lnTo>
                  <a:lnTo>
                    <a:pt x="9280" y="4178"/>
                  </a:lnTo>
                  <a:lnTo>
                    <a:pt x="9715" y="3819"/>
                  </a:lnTo>
                  <a:lnTo>
                    <a:pt x="10125" y="3435"/>
                  </a:lnTo>
                  <a:lnTo>
                    <a:pt x="10510" y="3025"/>
                  </a:lnTo>
                  <a:lnTo>
                    <a:pt x="10894" y="2615"/>
                  </a:lnTo>
                  <a:lnTo>
                    <a:pt x="11253" y="2153"/>
                  </a:lnTo>
                  <a:lnTo>
                    <a:pt x="11586" y="1666"/>
                  </a:lnTo>
                  <a:lnTo>
                    <a:pt x="11894" y="1128"/>
                  </a:lnTo>
                  <a:lnTo>
                    <a:pt x="12202" y="590"/>
                  </a:lnTo>
                  <a:lnTo>
                    <a:pt x="1245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5" name="Google Shape;975;p30"/>
            <p:cNvSpPr/>
            <p:nvPr/>
          </p:nvSpPr>
          <p:spPr>
            <a:xfrm>
              <a:off x="4304125" y="2086338"/>
              <a:ext cx="138450" cy="119850"/>
            </a:xfrm>
            <a:custGeom>
              <a:avLst/>
              <a:gdLst/>
              <a:ahLst/>
              <a:cxnLst/>
              <a:rect l="l" t="t" r="r" b="b"/>
              <a:pathLst>
                <a:path w="5538" h="4794" extrusionOk="0">
                  <a:moveTo>
                    <a:pt x="2666" y="0"/>
                  </a:moveTo>
                  <a:lnTo>
                    <a:pt x="2436" y="26"/>
                  </a:lnTo>
                  <a:lnTo>
                    <a:pt x="2205" y="51"/>
                  </a:lnTo>
                  <a:lnTo>
                    <a:pt x="1974" y="103"/>
                  </a:lnTo>
                  <a:lnTo>
                    <a:pt x="1769" y="180"/>
                  </a:lnTo>
                  <a:lnTo>
                    <a:pt x="1564" y="256"/>
                  </a:lnTo>
                  <a:lnTo>
                    <a:pt x="1385" y="359"/>
                  </a:lnTo>
                  <a:lnTo>
                    <a:pt x="1205" y="462"/>
                  </a:lnTo>
                  <a:lnTo>
                    <a:pt x="1026" y="615"/>
                  </a:lnTo>
                  <a:lnTo>
                    <a:pt x="872" y="744"/>
                  </a:lnTo>
                  <a:lnTo>
                    <a:pt x="744" y="897"/>
                  </a:lnTo>
                  <a:lnTo>
                    <a:pt x="616" y="1051"/>
                  </a:lnTo>
                  <a:lnTo>
                    <a:pt x="488" y="1231"/>
                  </a:lnTo>
                  <a:lnTo>
                    <a:pt x="282" y="1615"/>
                  </a:lnTo>
                  <a:lnTo>
                    <a:pt x="154" y="1999"/>
                  </a:lnTo>
                  <a:lnTo>
                    <a:pt x="52" y="2410"/>
                  </a:lnTo>
                  <a:lnTo>
                    <a:pt x="1" y="2845"/>
                  </a:lnTo>
                  <a:lnTo>
                    <a:pt x="26" y="3255"/>
                  </a:lnTo>
                  <a:lnTo>
                    <a:pt x="103" y="3666"/>
                  </a:lnTo>
                  <a:lnTo>
                    <a:pt x="231" y="4076"/>
                  </a:lnTo>
                  <a:lnTo>
                    <a:pt x="308" y="4255"/>
                  </a:lnTo>
                  <a:lnTo>
                    <a:pt x="411" y="4435"/>
                  </a:lnTo>
                  <a:lnTo>
                    <a:pt x="513" y="4614"/>
                  </a:lnTo>
                  <a:lnTo>
                    <a:pt x="641" y="4793"/>
                  </a:lnTo>
                  <a:lnTo>
                    <a:pt x="718" y="4486"/>
                  </a:lnTo>
                  <a:lnTo>
                    <a:pt x="795" y="4204"/>
                  </a:lnTo>
                  <a:lnTo>
                    <a:pt x="923" y="3922"/>
                  </a:lnTo>
                  <a:lnTo>
                    <a:pt x="1051" y="3666"/>
                  </a:lnTo>
                  <a:lnTo>
                    <a:pt x="1205" y="3409"/>
                  </a:lnTo>
                  <a:lnTo>
                    <a:pt x="1385" y="3153"/>
                  </a:lnTo>
                  <a:lnTo>
                    <a:pt x="1564" y="2948"/>
                  </a:lnTo>
                  <a:lnTo>
                    <a:pt x="1795" y="2743"/>
                  </a:lnTo>
                  <a:lnTo>
                    <a:pt x="2025" y="2563"/>
                  </a:lnTo>
                  <a:lnTo>
                    <a:pt x="2282" y="2410"/>
                  </a:lnTo>
                  <a:lnTo>
                    <a:pt x="2564" y="2281"/>
                  </a:lnTo>
                  <a:lnTo>
                    <a:pt x="2871" y="2179"/>
                  </a:lnTo>
                  <a:lnTo>
                    <a:pt x="3179" y="2102"/>
                  </a:lnTo>
                  <a:lnTo>
                    <a:pt x="3538" y="2076"/>
                  </a:lnTo>
                  <a:lnTo>
                    <a:pt x="3871" y="2051"/>
                  </a:lnTo>
                  <a:lnTo>
                    <a:pt x="4256" y="2102"/>
                  </a:lnTo>
                  <a:lnTo>
                    <a:pt x="4614" y="2179"/>
                  </a:lnTo>
                  <a:lnTo>
                    <a:pt x="4948" y="2281"/>
                  </a:lnTo>
                  <a:lnTo>
                    <a:pt x="5255" y="2410"/>
                  </a:lnTo>
                  <a:lnTo>
                    <a:pt x="5537" y="2538"/>
                  </a:lnTo>
                  <a:lnTo>
                    <a:pt x="5511" y="2333"/>
                  </a:lnTo>
                  <a:lnTo>
                    <a:pt x="5486" y="2102"/>
                  </a:lnTo>
                  <a:lnTo>
                    <a:pt x="5409" y="1897"/>
                  </a:lnTo>
                  <a:lnTo>
                    <a:pt x="5358" y="1692"/>
                  </a:lnTo>
                  <a:lnTo>
                    <a:pt x="5255" y="1487"/>
                  </a:lnTo>
                  <a:lnTo>
                    <a:pt x="5153" y="1282"/>
                  </a:lnTo>
                  <a:lnTo>
                    <a:pt x="5050" y="1102"/>
                  </a:lnTo>
                  <a:lnTo>
                    <a:pt x="4896" y="923"/>
                  </a:lnTo>
                  <a:lnTo>
                    <a:pt x="4743" y="769"/>
                  </a:lnTo>
                  <a:lnTo>
                    <a:pt x="4589" y="615"/>
                  </a:lnTo>
                  <a:lnTo>
                    <a:pt x="4384" y="487"/>
                  </a:lnTo>
                  <a:lnTo>
                    <a:pt x="4179" y="359"/>
                  </a:lnTo>
                  <a:lnTo>
                    <a:pt x="3974" y="256"/>
                  </a:lnTo>
                  <a:lnTo>
                    <a:pt x="3717" y="154"/>
                  </a:lnTo>
                  <a:lnTo>
                    <a:pt x="3461" y="77"/>
                  </a:lnTo>
                  <a:lnTo>
                    <a:pt x="3205" y="26"/>
                  </a:lnTo>
                  <a:lnTo>
                    <a:pt x="29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6" name="Google Shape;976;p30"/>
            <p:cNvSpPr/>
            <p:nvPr/>
          </p:nvSpPr>
          <p:spPr>
            <a:xfrm>
              <a:off x="3508250" y="2308038"/>
              <a:ext cx="87175" cy="80775"/>
            </a:xfrm>
            <a:custGeom>
              <a:avLst/>
              <a:gdLst/>
              <a:ahLst/>
              <a:cxnLst/>
              <a:rect l="l" t="t" r="r" b="b"/>
              <a:pathLst>
                <a:path w="3487" h="3231" extrusionOk="0">
                  <a:moveTo>
                    <a:pt x="718" y="1"/>
                  </a:moveTo>
                  <a:lnTo>
                    <a:pt x="615" y="27"/>
                  </a:lnTo>
                  <a:lnTo>
                    <a:pt x="487" y="52"/>
                  </a:lnTo>
                  <a:lnTo>
                    <a:pt x="385" y="103"/>
                  </a:lnTo>
                  <a:lnTo>
                    <a:pt x="308" y="155"/>
                  </a:lnTo>
                  <a:lnTo>
                    <a:pt x="205" y="257"/>
                  </a:lnTo>
                  <a:lnTo>
                    <a:pt x="128" y="334"/>
                  </a:lnTo>
                  <a:lnTo>
                    <a:pt x="77" y="437"/>
                  </a:lnTo>
                  <a:lnTo>
                    <a:pt x="26" y="565"/>
                  </a:lnTo>
                  <a:lnTo>
                    <a:pt x="0" y="693"/>
                  </a:lnTo>
                  <a:lnTo>
                    <a:pt x="0" y="795"/>
                  </a:lnTo>
                  <a:lnTo>
                    <a:pt x="26" y="924"/>
                  </a:lnTo>
                  <a:lnTo>
                    <a:pt x="77" y="1052"/>
                  </a:lnTo>
                  <a:lnTo>
                    <a:pt x="308" y="1436"/>
                  </a:lnTo>
                  <a:lnTo>
                    <a:pt x="538" y="1821"/>
                  </a:lnTo>
                  <a:lnTo>
                    <a:pt x="820" y="2180"/>
                  </a:lnTo>
                  <a:lnTo>
                    <a:pt x="1128" y="2513"/>
                  </a:lnTo>
                  <a:lnTo>
                    <a:pt x="1282" y="2641"/>
                  </a:lnTo>
                  <a:lnTo>
                    <a:pt x="1461" y="2795"/>
                  </a:lnTo>
                  <a:lnTo>
                    <a:pt x="1641" y="2897"/>
                  </a:lnTo>
                  <a:lnTo>
                    <a:pt x="1846" y="3000"/>
                  </a:lnTo>
                  <a:lnTo>
                    <a:pt x="2051" y="3102"/>
                  </a:lnTo>
                  <a:lnTo>
                    <a:pt x="2256" y="3154"/>
                  </a:lnTo>
                  <a:lnTo>
                    <a:pt x="2486" y="3205"/>
                  </a:lnTo>
                  <a:lnTo>
                    <a:pt x="2717" y="3231"/>
                  </a:lnTo>
                  <a:lnTo>
                    <a:pt x="2845" y="3205"/>
                  </a:lnTo>
                  <a:lnTo>
                    <a:pt x="2948" y="3179"/>
                  </a:lnTo>
                  <a:lnTo>
                    <a:pt x="3076" y="3128"/>
                  </a:lnTo>
                  <a:lnTo>
                    <a:pt x="3179" y="3077"/>
                  </a:lnTo>
                  <a:lnTo>
                    <a:pt x="3255" y="2974"/>
                  </a:lnTo>
                  <a:lnTo>
                    <a:pt x="3358" y="2872"/>
                  </a:lnTo>
                  <a:lnTo>
                    <a:pt x="3409" y="2769"/>
                  </a:lnTo>
                  <a:lnTo>
                    <a:pt x="3460" y="2667"/>
                  </a:lnTo>
                  <a:lnTo>
                    <a:pt x="3486" y="2513"/>
                  </a:lnTo>
                  <a:lnTo>
                    <a:pt x="3486" y="2385"/>
                  </a:lnTo>
                  <a:lnTo>
                    <a:pt x="3460" y="2282"/>
                  </a:lnTo>
                  <a:lnTo>
                    <a:pt x="3409" y="2154"/>
                  </a:lnTo>
                  <a:lnTo>
                    <a:pt x="3358" y="2051"/>
                  </a:lnTo>
                  <a:lnTo>
                    <a:pt x="3281" y="1949"/>
                  </a:lnTo>
                  <a:lnTo>
                    <a:pt x="3102" y="1770"/>
                  </a:lnTo>
                  <a:lnTo>
                    <a:pt x="2845" y="1616"/>
                  </a:lnTo>
                  <a:lnTo>
                    <a:pt x="2615" y="1488"/>
                  </a:lnTo>
                  <a:lnTo>
                    <a:pt x="2358" y="1334"/>
                  </a:lnTo>
                  <a:lnTo>
                    <a:pt x="2128" y="1180"/>
                  </a:lnTo>
                  <a:lnTo>
                    <a:pt x="1871" y="975"/>
                  </a:lnTo>
                  <a:lnTo>
                    <a:pt x="1615" y="719"/>
                  </a:lnTo>
                  <a:lnTo>
                    <a:pt x="1154" y="232"/>
                  </a:lnTo>
                  <a:lnTo>
                    <a:pt x="1051" y="129"/>
                  </a:lnTo>
                  <a:lnTo>
                    <a:pt x="948" y="52"/>
                  </a:lnTo>
                  <a:lnTo>
                    <a:pt x="846" y="27"/>
                  </a:lnTo>
                  <a:lnTo>
                    <a:pt x="71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7" name="Google Shape;977;p30"/>
            <p:cNvSpPr/>
            <p:nvPr/>
          </p:nvSpPr>
          <p:spPr>
            <a:xfrm>
              <a:off x="3407000" y="2358663"/>
              <a:ext cx="97425" cy="83975"/>
            </a:xfrm>
            <a:custGeom>
              <a:avLst/>
              <a:gdLst/>
              <a:ahLst/>
              <a:cxnLst/>
              <a:rect l="l" t="t" r="r" b="b"/>
              <a:pathLst>
                <a:path w="3897" h="3359" extrusionOk="0">
                  <a:moveTo>
                    <a:pt x="718" y="1"/>
                  </a:moveTo>
                  <a:lnTo>
                    <a:pt x="615" y="26"/>
                  </a:lnTo>
                  <a:lnTo>
                    <a:pt x="487" y="52"/>
                  </a:lnTo>
                  <a:lnTo>
                    <a:pt x="385" y="103"/>
                  </a:lnTo>
                  <a:lnTo>
                    <a:pt x="282" y="155"/>
                  </a:lnTo>
                  <a:lnTo>
                    <a:pt x="205" y="257"/>
                  </a:lnTo>
                  <a:lnTo>
                    <a:pt x="128" y="334"/>
                  </a:lnTo>
                  <a:lnTo>
                    <a:pt x="51" y="462"/>
                  </a:lnTo>
                  <a:lnTo>
                    <a:pt x="26" y="565"/>
                  </a:lnTo>
                  <a:lnTo>
                    <a:pt x="0" y="693"/>
                  </a:lnTo>
                  <a:lnTo>
                    <a:pt x="0" y="821"/>
                  </a:lnTo>
                  <a:lnTo>
                    <a:pt x="26" y="949"/>
                  </a:lnTo>
                  <a:lnTo>
                    <a:pt x="77" y="1052"/>
                  </a:lnTo>
                  <a:lnTo>
                    <a:pt x="359" y="1513"/>
                  </a:lnTo>
                  <a:lnTo>
                    <a:pt x="692" y="1949"/>
                  </a:lnTo>
                  <a:lnTo>
                    <a:pt x="1051" y="2359"/>
                  </a:lnTo>
                  <a:lnTo>
                    <a:pt x="1256" y="2564"/>
                  </a:lnTo>
                  <a:lnTo>
                    <a:pt x="1461" y="2743"/>
                  </a:lnTo>
                  <a:lnTo>
                    <a:pt x="1666" y="2897"/>
                  </a:lnTo>
                  <a:lnTo>
                    <a:pt x="1897" y="3025"/>
                  </a:lnTo>
                  <a:lnTo>
                    <a:pt x="2128" y="3154"/>
                  </a:lnTo>
                  <a:lnTo>
                    <a:pt x="2384" y="3230"/>
                  </a:lnTo>
                  <a:lnTo>
                    <a:pt x="2615" y="3307"/>
                  </a:lnTo>
                  <a:lnTo>
                    <a:pt x="2897" y="3359"/>
                  </a:lnTo>
                  <a:lnTo>
                    <a:pt x="3153" y="3359"/>
                  </a:lnTo>
                  <a:lnTo>
                    <a:pt x="3435" y="3333"/>
                  </a:lnTo>
                  <a:lnTo>
                    <a:pt x="3589" y="3282"/>
                  </a:lnTo>
                  <a:lnTo>
                    <a:pt x="3717" y="3179"/>
                  </a:lnTo>
                  <a:lnTo>
                    <a:pt x="3819" y="3051"/>
                  </a:lnTo>
                  <a:lnTo>
                    <a:pt x="3871" y="2897"/>
                  </a:lnTo>
                  <a:lnTo>
                    <a:pt x="3896" y="2743"/>
                  </a:lnTo>
                  <a:lnTo>
                    <a:pt x="3871" y="2564"/>
                  </a:lnTo>
                  <a:lnTo>
                    <a:pt x="3819" y="2436"/>
                  </a:lnTo>
                  <a:lnTo>
                    <a:pt x="3717" y="2308"/>
                  </a:lnTo>
                  <a:lnTo>
                    <a:pt x="3384" y="2051"/>
                  </a:lnTo>
                  <a:lnTo>
                    <a:pt x="3050" y="1846"/>
                  </a:lnTo>
                  <a:lnTo>
                    <a:pt x="2358" y="1411"/>
                  </a:lnTo>
                  <a:lnTo>
                    <a:pt x="2025" y="1154"/>
                  </a:lnTo>
                  <a:lnTo>
                    <a:pt x="1718" y="872"/>
                  </a:lnTo>
                  <a:lnTo>
                    <a:pt x="1436" y="565"/>
                  </a:lnTo>
                  <a:lnTo>
                    <a:pt x="1154" y="232"/>
                  </a:lnTo>
                  <a:lnTo>
                    <a:pt x="1051" y="129"/>
                  </a:lnTo>
                  <a:lnTo>
                    <a:pt x="949" y="52"/>
                  </a:lnTo>
                  <a:lnTo>
                    <a:pt x="846" y="26"/>
                  </a:lnTo>
                  <a:lnTo>
                    <a:pt x="71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8" name="Google Shape;978;p30"/>
            <p:cNvSpPr/>
            <p:nvPr/>
          </p:nvSpPr>
          <p:spPr>
            <a:xfrm>
              <a:off x="3516575" y="2454788"/>
              <a:ext cx="104475" cy="75650"/>
            </a:xfrm>
            <a:custGeom>
              <a:avLst/>
              <a:gdLst/>
              <a:ahLst/>
              <a:cxnLst/>
              <a:rect l="l" t="t" r="r" b="b"/>
              <a:pathLst>
                <a:path w="4179" h="3026" extrusionOk="0">
                  <a:moveTo>
                    <a:pt x="308" y="1"/>
                  </a:moveTo>
                  <a:lnTo>
                    <a:pt x="180" y="26"/>
                  </a:lnTo>
                  <a:lnTo>
                    <a:pt x="103" y="103"/>
                  </a:lnTo>
                  <a:lnTo>
                    <a:pt x="26" y="206"/>
                  </a:lnTo>
                  <a:lnTo>
                    <a:pt x="0" y="308"/>
                  </a:lnTo>
                  <a:lnTo>
                    <a:pt x="0" y="411"/>
                  </a:lnTo>
                  <a:lnTo>
                    <a:pt x="52" y="513"/>
                  </a:lnTo>
                  <a:lnTo>
                    <a:pt x="359" y="949"/>
                  </a:lnTo>
                  <a:lnTo>
                    <a:pt x="718" y="1410"/>
                  </a:lnTo>
                  <a:lnTo>
                    <a:pt x="1103" y="1821"/>
                  </a:lnTo>
                  <a:lnTo>
                    <a:pt x="1513" y="2231"/>
                  </a:lnTo>
                  <a:lnTo>
                    <a:pt x="1718" y="2410"/>
                  </a:lnTo>
                  <a:lnTo>
                    <a:pt x="1948" y="2564"/>
                  </a:lnTo>
                  <a:lnTo>
                    <a:pt x="2205" y="2718"/>
                  </a:lnTo>
                  <a:lnTo>
                    <a:pt x="2435" y="2820"/>
                  </a:lnTo>
                  <a:lnTo>
                    <a:pt x="2692" y="2923"/>
                  </a:lnTo>
                  <a:lnTo>
                    <a:pt x="2974" y="2974"/>
                  </a:lnTo>
                  <a:lnTo>
                    <a:pt x="3256" y="3025"/>
                  </a:lnTo>
                  <a:lnTo>
                    <a:pt x="3538" y="3025"/>
                  </a:lnTo>
                  <a:lnTo>
                    <a:pt x="3640" y="3000"/>
                  </a:lnTo>
                  <a:lnTo>
                    <a:pt x="3743" y="2974"/>
                  </a:lnTo>
                  <a:lnTo>
                    <a:pt x="3845" y="2923"/>
                  </a:lnTo>
                  <a:lnTo>
                    <a:pt x="3922" y="2871"/>
                  </a:lnTo>
                  <a:lnTo>
                    <a:pt x="4076" y="2718"/>
                  </a:lnTo>
                  <a:lnTo>
                    <a:pt x="4153" y="2538"/>
                  </a:lnTo>
                  <a:lnTo>
                    <a:pt x="4178" y="2436"/>
                  </a:lnTo>
                  <a:lnTo>
                    <a:pt x="4178" y="2333"/>
                  </a:lnTo>
                  <a:lnTo>
                    <a:pt x="4178" y="2231"/>
                  </a:lnTo>
                  <a:lnTo>
                    <a:pt x="4153" y="2128"/>
                  </a:lnTo>
                  <a:lnTo>
                    <a:pt x="4101" y="2051"/>
                  </a:lnTo>
                  <a:lnTo>
                    <a:pt x="4050" y="1949"/>
                  </a:lnTo>
                  <a:lnTo>
                    <a:pt x="3973" y="1872"/>
                  </a:lnTo>
                  <a:lnTo>
                    <a:pt x="3871" y="1821"/>
                  </a:lnTo>
                  <a:lnTo>
                    <a:pt x="3409" y="1615"/>
                  </a:lnTo>
                  <a:lnTo>
                    <a:pt x="2948" y="1436"/>
                  </a:lnTo>
                  <a:lnTo>
                    <a:pt x="2487" y="1257"/>
                  </a:lnTo>
                  <a:lnTo>
                    <a:pt x="2256" y="1154"/>
                  </a:lnTo>
                  <a:lnTo>
                    <a:pt x="2025" y="1026"/>
                  </a:lnTo>
                  <a:lnTo>
                    <a:pt x="1641" y="795"/>
                  </a:lnTo>
                  <a:lnTo>
                    <a:pt x="1256" y="565"/>
                  </a:lnTo>
                  <a:lnTo>
                    <a:pt x="513" y="52"/>
                  </a:lnTo>
                  <a:lnTo>
                    <a:pt x="4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79" name="Google Shape;979;p30"/>
            <p:cNvSpPr/>
            <p:nvPr/>
          </p:nvSpPr>
          <p:spPr>
            <a:xfrm>
              <a:off x="3642800" y="2408663"/>
              <a:ext cx="95525" cy="78825"/>
            </a:xfrm>
            <a:custGeom>
              <a:avLst/>
              <a:gdLst/>
              <a:ahLst/>
              <a:cxnLst/>
              <a:rect l="l" t="t" r="r" b="b"/>
              <a:pathLst>
                <a:path w="3821" h="3153" extrusionOk="0">
                  <a:moveTo>
                    <a:pt x="462" y="0"/>
                  </a:moveTo>
                  <a:lnTo>
                    <a:pt x="283" y="26"/>
                  </a:lnTo>
                  <a:lnTo>
                    <a:pt x="155" y="103"/>
                  </a:lnTo>
                  <a:lnTo>
                    <a:pt x="103" y="154"/>
                  </a:lnTo>
                  <a:lnTo>
                    <a:pt x="52" y="231"/>
                  </a:lnTo>
                  <a:lnTo>
                    <a:pt x="27" y="308"/>
                  </a:lnTo>
                  <a:lnTo>
                    <a:pt x="1" y="385"/>
                  </a:lnTo>
                  <a:lnTo>
                    <a:pt x="1" y="487"/>
                  </a:lnTo>
                  <a:lnTo>
                    <a:pt x="27" y="590"/>
                  </a:lnTo>
                  <a:lnTo>
                    <a:pt x="129" y="820"/>
                  </a:lnTo>
                  <a:lnTo>
                    <a:pt x="232" y="1051"/>
                  </a:lnTo>
                  <a:lnTo>
                    <a:pt x="334" y="1282"/>
                  </a:lnTo>
                  <a:lnTo>
                    <a:pt x="488" y="1487"/>
                  </a:lnTo>
                  <a:lnTo>
                    <a:pt x="616" y="1692"/>
                  </a:lnTo>
                  <a:lnTo>
                    <a:pt x="770" y="1897"/>
                  </a:lnTo>
                  <a:lnTo>
                    <a:pt x="949" y="2076"/>
                  </a:lnTo>
                  <a:lnTo>
                    <a:pt x="1129" y="2256"/>
                  </a:lnTo>
                  <a:lnTo>
                    <a:pt x="1334" y="2410"/>
                  </a:lnTo>
                  <a:lnTo>
                    <a:pt x="1539" y="2563"/>
                  </a:lnTo>
                  <a:lnTo>
                    <a:pt x="1744" y="2692"/>
                  </a:lnTo>
                  <a:lnTo>
                    <a:pt x="1975" y="2820"/>
                  </a:lnTo>
                  <a:lnTo>
                    <a:pt x="2205" y="2922"/>
                  </a:lnTo>
                  <a:lnTo>
                    <a:pt x="2436" y="3025"/>
                  </a:lnTo>
                  <a:lnTo>
                    <a:pt x="2692" y="3102"/>
                  </a:lnTo>
                  <a:lnTo>
                    <a:pt x="2923" y="3153"/>
                  </a:lnTo>
                  <a:lnTo>
                    <a:pt x="3154" y="3153"/>
                  </a:lnTo>
                  <a:lnTo>
                    <a:pt x="3282" y="3127"/>
                  </a:lnTo>
                  <a:lnTo>
                    <a:pt x="3384" y="3076"/>
                  </a:lnTo>
                  <a:lnTo>
                    <a:pt x="3487" y="3025"/>
                  </a:lnTo>
                  <a:lnTo>
                    <a:pt x="3564" y="2973"/>
                  </a:lnTo>
                  <a:lnTo>
                    <a:pt x="3718" y="2794"/>
                  </a:lnTo>
                  <a:lnTo>
                    <a:pt x="3769" y="2717"/>
                  </a:lnTo>
                  <a:lnTo>
                    <a:pt x="3794" y="2615"/>
                  </a:lnTo>
                  <a:lnTo>
                    <a:pt x="3820" y="2512"/>
                  </a:lnTo>
                  <a:lnTo>
                    <a:pt x="3820" y="2410"/>
                  </a:lnTo>
                  <a:lnTo>
                    <a:pt x="3794" y="2281"/>
                  </a:lnTo>
                  <a:lnTo>
                    <a:pt x="3769" y="2179"/>
                  </a:lnTo>
                  <a:lnTo>
                    <a:pt x="3692" y="2076"/>
                  </a:lnTo>
                  <a:lnTo>
                    <a:pt x="3615" y="1999"/>
                  </a:lnTo>
                  <a:lnTo>
                    <a:pt x="3282" y="1743"/>
                  </a:lnTo>
                  <a:lnTo>
                    <a:pt x="2949" y="1538"/>
                  </a:lnTo>
                  <a:lnTo>
                    <a:pt x="2231" y="1154"/>
                  </a:lnTo>
                  <a:lnTo>
                    <a:pt x="1872" y="974"/>
                  </a:lnTo>
                  <a:lnTo>
                    <a:pt x="1539" y="769"/>
                  </a:lnTo>
                  <a:lnTo>
                    <a:pt x="1206" y="513"/>
                  </a:lnTo>
                  <a:lnTo>
                    <a:pt x="1077" y="359"/>
                  </a:lnTo>
                  <a:lnTo>
                    <a:pt x="949" y="205"/>
                  </a:lnTo>
                  <a:lnTo>
                    <a:pt x="872" y="128"/>
                  </a:lnTo>
                  <a:lnTo>
                    <a:pt x="795" y="77"/>
                  </a:lnTo>
                  <a:lnTo>
                    <a:pt x="6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80" name="Google Shape;980;p30"/>
            <p:cNvSpPr/>
            <p:nvPr/>
          </p:nvSpPr>
          <p:spPr>
            <a:xfrm>
              <a:off x="3440325" y="2509913"/>
              <a:ext cx="95500" cy="79475"/>
            </a:xfrm>
            <a:custGeom>
              <a:avLst/>
              <a:gdLst/>
              <a:ahLst/>
              <a:cxnLst/>
              <a:rect l="l" t="t" r="r" b="b"/>
              <a:pathLst>
                <a:path w="3820" h="3179" extrusionOk="0">
                  <a:moveTo>
                    <a:pt x="461" y="0"/>
                  </a:moveTo>
                  <a:lnTo>
                    <a:pt x="282" y="26"/>
                  </a:lnTo>
                  <a:lnTo>
                    <a:pt x="128" y="103"/>
                  </a:lnTo>
                  <a:lnTo>
                    <a:pt x="77" y="154"/>
                  </a:lnTo>
                  <a:lnTo>
                    <a:pt x="26" y="231"/>
                  </a:lnTo>
                  <a:lnTo>
                    <a:pt x="0" y="308"/>
                  </a:lnTo>
                  <a:lnTo>
                    <a:pt x="0" y="384"/>
                  </a:lnTo>
                  <a:lnTo>
                    <a:pt x="0" y="487"/>
                  </a:lnTo>
                  <a:lnTo>
                    <a:pt x="26" y="590"/>
                  </a:lnTo>
                  <a:lnTo>
                    <a:pt x="103" y="820"/>
                  </a:lnTo>
                  <a:lnTo>
                    <a:pt x="205" y="1051"/>
                  </a:lnTo>
                  <a:lnTo>
                    <a:pt x="333" y="1282"/>
                  </a:lnTo>
                  <a:lnTo>
                    <a:pt x="461" y="1487"/>
                  </a:lnTo>
                  <a:lnTo>
                    <a:pt x="615" y="1692"/>
                  </a:lnTo>
                  <a:lnTo>
                    <a:pt x="769" y="1897"/>
                  </a:lnTo>
                  <a:lnTo>
                    <a:pt x="948" y="2076"/>
                  </a:lnTo>
                  <a:lnTo>
                    <a:pt x="1128" y="2256"/>
                  </a:lnTo>
                  <a:lnTo>
                    <a:pt x="1307" y="2409"/>
                  </a:lnTo>
                  <a:lnTo>
                    <a:pt x="1512" y="2563"/>
                  </a:lnTo>
                  <a:lnTo>
                    <a:pt x="1743" y="2691"/>
                  </a:lnTo>
                  <a:lnTo>
                    <a:pt x="1948" y="2820"/>
                  </a:lnTo>
                  <a:lnTo>
                    <a:pt x="2179" y="2922"/>
                  </a:lnTo>
                  <a:lnTo>
                    <a:pt x="2435" y="3025"/>
                  </a:lnTo>
                  <a:lnTo>
                    <a:pt x="2666" y="3101"/>
                  </a:lnTo>
                  <a:lnTo>
                    <a:pt x="2922" y="3153"/>
                  </a:lnTo>
                  <a:lnTo>
                    <a:pt x="3050" y="3178"/>
                  </a:lnTo>
                  <a:lnTo>
                    <a:pt x="3153" y="3153"/>
                  </a:lnTo>
                  <a:lnTo>
                    <a:pt x="3255" y="3127"/>
                  </a:lnTo>
                  <a:lnTo>
                    <a:pt x="3358" y="3101"/>
                  </a:lnTo>
                  <a:lnTo>
                    <a:pt x="3460" y="3050"/>
                  </a:lnTo>
                  <a:lnTo>
                    <a:pt x="3563" y="2973"/>
                  </a:lnTo>
                  <a:lnTo>
                    <a:pt x="3691" y="2820"/>
                  </a:lnTo>
                  <a:lnTo>
                    <a:pt x="3768" y="2717"/>
                  </a:lnTo>
                  <a:lnTo>
                    <a:pt x="3794" y="2614"/>
                  </a:lnTo>
                  <a:lnTo>
                    <a:pt x="3819" y="2512"/>
                  </a:lnTo>
                  <a:lnTo>
                    <a:pt x="3819" y="2409"/>
                  </a:lnTo>
                  <a:lnTo>
                    <a:pt x="3794" y="2307"/>
                  </a:lnTo>
                  <a:lnTo>
                    <a:pt x="3742" y="2204"/>
                  </a:lnTo>
                  <a:lnTo>
                    <a:pt x="3691" y="2102"/>
                  </a:lnTo>
                  <a:lnTo>
                    <a:pt x="3589" y="1999"/>
                  </a:lnTo>
                  <a:lnTo>
                    <a:pt x="3281" y="1743"/>
                  </a:lnTo>
                  <a:lnTo>
                    <a:pt x="2922" y="1538"/>
                  </a:lnTo>
                  <a:lnTo>
                    <a:pt x="2204" y="1179"/>
                  </a:lnTo>
                  <a:lnTo>
                    <a:pt x="1846" y="974"/>
                  </a:lnTo>
                  <a:lnTo>
                    <a:pt x="1512" y="769"/>
                  </a:lnTo>
                  <a:lnTo>
                    <a:pt x="1205" y="513"/>
                  </a:lnTo>
                  <a:lnTo>
                    <a:pt x="1051" y="359"/>
                  </a:lnTo>
                  <a:lnTo>
                    <a:pt x="923" y="205"/>
                  </a:lnTo>
                  <a:lnTo>
                    <a:pt x="872" y="128"/>
                  </a:lnTo>
                  <a:lnTo>
                    <a:pt x="795" y="77"/>
                  </a:lnTo>
                  <a:lnTo>
                    <a:pt x="61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81" name="Google Shape;981;p30"/>
            <p:cNvSpPr/>
            <p:nvPr/>
          </p:nvSpPr>
          <p:spPr>
            <a:xfrm>
              <a:off x="3667800" y="2563088"/>
              <a:ext cx="89100" cy="51925"/>
            </a:xfrm>
            <a:custGeom>
              <a:avLst/>
              <a:gdLst/>
              <a:ahLst/>
              <a:cxnLst/>
              <a:rect l="l" t="t" r="r" b="b"/>
              <a:pathLst>
                <a:path w="3564" h="2077" extrusionOk="0">
                  <a:moveTo>
                    <a:pt x="334" y="0"/>
                  </a:moveTo>
                  <a:lnTo>
                    <a:pt x="206" y="26"/>
                  </a:lnTo>
                  <a:lnTo>
                    <a:pt x="103" y="129"/>
                  </a:lnTo>
                  <a:lnTo>
                    <a:pt x="26" y="231"/>
                  </a:lnTo>
                  <a:lnTo>
                    <a:pt x="1" y="359"/>
                  </a:lnTo>
                  <a:lnTo>
                    <a:pt x="1" y="487"/>
                  </a:lnTo>
                  <a:lnTo>
                    <a:pt x="77" y="590"/>
                  </a:lnTo>
                  <a:lnTo>
                    <a:pt x="129" y="641"/>
                  </a:lnTo>
                  <a:lnTo>
                    <a:pt x="180" y="693"/>
                  </a:lnTo>
                  <a:lnTo>
                    <a:pt x="513" y="872"/>
                  </a:lnTo>
                  <a:lnTo>
                    <a:pt x="846" y="1103"/>
                  </a:lnTo>
                  <a:lnTo>
                    <a:pt x="1538" y="1564"/>
                  </a:lnTo>
                  <a:lnTo>
                    <a:pt x="1872" y="1769"/>
                  </a:lnTo>
                  <a:lnTo>
                    <a:pt x="2231" y="1949"/>
                  </a:lnTo>
                  <a:lnTo>
                    <a:pt x="2410" y="2000"/>
                  </a:lnTo>
                  <a:lnTo>
                    <a:pt x="2615" y="2051"/>
                  </a:lnTo>
                  <a:lnTo>
                    <a:pt x="2794" y="2077"/>
                  </a:lnTo>
                  <a:lnTo>
                    <a:pt x="2974" y="2077"/>
                  </a:lnTo>
                  <a:lnTo>
                    <a:pt x="3153" y="2051"/>
                  </a:lnTo>
                  <a:lnTo>
                    <a:pt x="3307" y="1974"/>
                  </a:lnTo>
                  <a:lnTo>
                    <a:pt x="3410" y="1872"/>
                  </a:lnTo>
                  <a:lnTo>
                    <a:pt x="3512" y="1718"/>
                  </a:lnTo>
                  <a:lnTo>
                    <a:pt x="3563" y="1564"/>
                  </a:lnTo>
                  <a:lnTo>
                    <a:pt x="3563" y="1410"/>
                  </a:lnTo>
                  <a:lnTo>
                    <a:pt x="3487" y="1256"/>
                  </a:lnTo>
                  <a:lnTo>
                    <a:pt x="3461" y="1180"/>
                  </a:lnTo>
                  <a:lnTo>
                    <a:pt x="3384" y="1128"/>
                  </a:lnTo>
                  <a:lnTo>
                    <a:pt x="3230" y="1000"/>
                  </a:lnTo>
                  <a:lnTo>
                    <a:pt x="3076" y="898"/>
                  </a:lnTo>
                  <a:lnTo>
                    <a:pt x="2718" y="718"/>
                  </a:lnTo>
                  <a:lnTo>
                    <a:pt x="2359" y="590"/>
                  </a:lnTo>
                  <a:lnTo>
                    <a:pt x="2000" y="462"/>
                  </a:lnTo>
                  <a:lnTo>
                    <a:pt x="1257" y="206"/>
                  </a:lnTo>
                  <a:lnTo>
                    <a:pt x="872" y="77"/>
                  </a:lnTo>
                  <a:lnTo>
                    <a:pt x="48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82" name="Google Shape;982;p30"/>
            <p:cNvSpPr/>
            <p:nvPr/>
          </p:nvSpPr>
          <p:spPr>
            <a:xfrm>
              <a:off x="3591550" y="2603463"/>
              <a:ext cx="114075" cy="71150"/>
            </a:xfrm>
            <a:custGeom>
              <a:avLst/>
              <a:gdLst/>
              <a:ahLst/>
              <a:cxnLst/>
              <a:rect l="l" t="t" r="r" b="b"/>
              <a:pathLst>
                <a:path w="4563" h="2846" extrusionOk="0">
                  <a:moveTo>
                    <a:pt x="487" y="0"/>
                  </a:moveTo>
                  <a:lnTo>
                    <a:pt x="308" y="52"/>
                  </a:lnTo>
                  <a:lnTo>
                    <a:pt x="154" y="128"/>
                  </a:lnTo>
                  <a:lnTo>
                    <a:pt x="103" y="180"/>
                  </a:lnTo>
                  <a:lnTo>
                    <a:pt x="52" y="257"/>
                  </a:lnTo>
                  <a:lnTo>
                    <a:pt x="26" y="334"/>
                  </a:lnTo>
                  <a:lnTo>
                    <a:pt x="0" y="410"/>
                  </a:lnTo>
                  <a:lnTo>
                    <a:pt x="0" y="513"/>
                  </a:lnTo>
                  <a:lnTo>
                    <a:pt x="52" y="615"/>
                  </a:lnTo>
                  <a:lnTo>
                    <a:pt x="154" y="872"/>
                  </a:lnTo>
                  <a:lnTo>
                    <a:pt x="334" y="1128"/>
                  </a:lnTo>
                  <a:lnTo>
                    <a:pt x="513" y="1384"/>
                  </a:lnTo>
                  <a:lnTo>
                    <a:pt x="718" y="1615"/>
                  </a:lnTo>
                  <a:lnTo>
                    <a:pt x="949" y="1846"/>
                  </a:lnTo>
                  <a:lnTo>
                    <a:pt x="1205" y="2051"/>
                  </a:lnTo>
                  <a:lnTo>
                    <a:pt x="1461" y="2230"/>
                  </a:lnTo>
                  <a:lnTo>
                    <a:pt x="1743" y="2384"/>
                  </a:lnTo>
                  <a:lnTo>
                    <a:pt x="2025" y="2538"/>
                  </a:lnTo>
                  <a:lnTo>
                    <a:pt x="2333" y="2666"/>
                  </a:lnTo>
                  <a:lnTo>
                    <a:pt x="2640" y="2743"/>
                  </a:lnTo>
                  <a:lnTo>
                    <a:pt x="2948" y="2820"/>
                  </a:lnTo>
                  <a:lnTo>
                    <a:pt x="3256" y="2845"/>
                  </a:lnTo>
                  <a:lnTo>
                    <a:pt x="3563" y="2845"/>
                  </a:lnTo>
                  <a:lnTo>
                    <a:pt x="3871" y="2820"/>
                  </a:lnTo>
                  <a:lnTo>
                    <a:pt x="4153" y="2769"/>
                  </a:lnTo>
                  <a:lnTo>
                    <a:pt x="4281" y="2692"/>
                  </a:lnTo>
                  <a:lnTo>
                    <a:pt x="4409" y="2615"/>
                  </a:lnTo>
                  <a:lnTo>
                    <a:pt x="4486" y="2487"/>
                  </a:lnTo>
                  <a:lnTo>
                    <a:pt x="4537" y="2358"/>
                  </a:lnTo>
                  <a:lnTo>
                    <a:pt x="4563" y="2230"/>
                  </a:lnTo>
                  <a:lnTo>
                    <a:pt x="4537" y="2076"/>
                  </a:lnTo>
                  <a:lnTo>
                    <a:pt x="4486" y="1948"/>
                  </a:lnTo>
                  <a:lnTo>
                    <a:pt x="4409" y="1820"/>
                  </a:lnTo>
                  <a:lnTo>
                    <a:pt x="4230" y="1666"/>
                  </a:lnTo>
                  <a:lnTo>
                    <a:pt x="4025" y="1538"/>
                  </a:lnTo>
                  <a:lnTo>
                    <a:pt x="3820" y="1436"/>
                  </a:lnTo>
                  <a:lnTo>
                    <a:pt x="3589" y="1333"/>
                  </a:lnTo>
                  <a:lnTo>
                    <a:pt x="3127" y="1205"/>
                  </a:lnTo>
                  <a:lnTo>
                    <a:pt x="2640" y="1077"/>
                  </a:lnTo>
                  <a:lnTo>
                    <a:pt x="2153" y="974"/>
                  </a:lnTo>
                  <a:lnTo>
                    <a:pt x="1923" y="897"/>
                  </a:lnTo>
                  <a:lnTo>
                    <a:pt x="1718" y="795"/>
                  </a:lnTo>
                  <a:lnTo>
                    <a:pt x="1513" y="692"/>
                  </a:lnTo>
                  <a:lnTo>
                    <a:pt x="1308" y="564"/>
                  </a:lnTo>
                  <a:lnTo>
                    <a:pt x="1128" y="410"/>
                  </a:lnTo>
                  <a:lnTo>
                    <a:pt x="974" y="231"/>
                  </a:lnTo>
                  <a:lnTo>
                    <a:pt x="897" y="154"/>
                  </a:lnTo>
                  <a:lnTo>
                    <a:pt x="821" y="103"/>
                  </a:lnTo>
                  <a:lnTo>
                    <a:pt x="744" y="52"/>
                  </a:lnTo>
                  <a:lnTo>
                    <a:pt x="667" y="26"/>
                  </a:lnTo>
                  <a:lnTo>
                    <a:pt x="48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83" name="Google Shape;983;p30"/>
            <p:cNvSpPr/>
            <p:nvPr/>
          </p:nvSpPr>
          <p:spPr>
            <a:xfrm>
              <a:off x="3779300" y="2486188"/>
              <a:ext cx="95500" cy="67300"/>
            </a:xfrm>
            <a:custGeom>
              <a:avLst/>
              <a:gdLst/>
              <a:ahLst/>
              <a:cxnLst/>
              <a:rect l="l" t="t" r="r" b="b"/>
              <a:pathLst>
                <a:path w="3820" h="2692" extrusionOk="0">
                  <a:moveTo>
                    <a:pt x="488" y="1"/>
                  </a:moveTo>
                  <a:lnTo>
                    <a:pt x="411" y="26"/>
                  </a:lnTo>
                  <a:lnTo>
                    <a:pt x="308" y="52"/>
                  </a:lnTo>
                  <a:lnTo>
                    <a:pt x="231" y="103"/>
                  </a:lnTo>
                  <a:lnTo>
                    <a:pt x="154" y="154"/>
                  </a:lnTo>
                  <a:lnTo>
                    <a:pt x="77" y="231"/>
                  </a:lnTo>
                  <a:lnTo>
                    <a:pt x="52" y="334"/>
                  </a:lnTo>
                  <a:lnTo>
                    <a:pt x="1" y="436"/>
                  </a:lnTo>
                  <a:lnTo>
                    <a:pt x="1" y="565"/>
                  </a:lnTo>
                  <a:lnTo>
                    <a:pt x="1" y="693"/>
                  </a:lnTo>
                  <a:lnTo>
                    <a:pt x="77" y="975"/>
                  </a:lnTo>
                  <a:lnTo>
                    <a:pt x="180" y="1231"/>
                  </a:lnTo>
                  <a:lnTo>
                    <a:pt x="308" y="1462"/>
                  </a:lnTo>
                  <a:lnTo>
                    <a:pt x="436" y="1667"/>
                  </a:lnTo>
                  <a:lnTo>
                    <a:pt x="616" y="1872"/>
                  </a:lnTo>
                  <a:lnTo>
                    <a:pt x="821" y="2051"/>
                  </a:lnTo>
                  <a:lnTo>
                    <a:pt x="1026" y="2205"/>
                  </a:lnTo>
                  <a:lnTo>
                    <a:pt x="1257" y="2333"/>
                  </a:lnTo>
                  <a:lnTo>
                    <a:pt x="1487" y="2436"/>
                  </a:lnTo>
                  <a:lnTo>
                    <a:pt x="1744" y="2538"/>
                  </a:lnTo>
                  <a:lnTo>
                    <a:pt x="2000" y="2615"/>
                  </a:lnTo>
                  <a:lnTo>
                    <a:pt x="2256" y="2666"/>
                  </a:lnTo>
                  <a:lnTo>
                    <a:pt x="2538" y="2692"/>
                  </a:lnTo>
                  <a:lnTo>
                    <a:pt x="2795" y="2692"/>
                  </a:lnTo>
                  <a:lnTo>
                    <a:pt x="3076" y="2666"/>
                  </a:lnTo>
                  <a:lnTo>
                    <a:pt x="3333" y="2641"/>
                  </a:lnTo>
                  <a:lnTo>
                    <a:pt x="3461" y="2615"/>
                  </a:lnTo>
                  <a:lnTo>
                    <a:pt x="3563" y="2564"/>
                  </a:lnTo>
                  <a:lnTo>
                    <a:pt x="3640" y="2487"/>
                  </a:lnTo>
                  <a:lnTo>
                    <a:pt x="3717" y="2410"/>
                  </a:lnTo>
                  <a:lnTo>
                    <a:pt x="3769" y="2308"/>
                  </a:lnTo>
                  <a:lnTo>
                    <a:pt x="3794" y="2205"/>
                  </a:lnTo>
                  <a:lnTo>
                    <a:pt x="3820" y="2102"/>
                  </a:lnTo>
                  <a:lnTo>
                    <a:pt x="3820" y="2000"/>
                  </a:lnTo>
                  <a:lnTo>
                    <a:pt x="3820" y="1872"/>
                  </a:lnTo>
                  <a:lnTo>
                    <a:pt x="3794" y="1769"/>
                  </a:lnTo>
                  <a:lnTo>
                    <a:pt x="3769" y="1667"/>
                  </a:lnTo>
                  <a:lnTo>
                    <a:pt x="3717" y="1564"/>
                  </a:lnTo>
                  <a:lnTo>
                    <a:pt x="3640" y="1487"/>
                  </a:lnTo>
                  <a:lnTo>
                    <a:pt x="3563" y="1410"/>
                  </a:lnTo>
                  <a:lnTo>
                    <a:pt x="3461" y="1359"/>
                  </a:lnTo>
                  <a:lnTo>
                    <a:pt x="3333" y="1333"/>
                  </a:lnTo>
                  <a:lnTo>
                    <a:pt x="3051" y="1282"/>
                  </a:lnTo>
                  <a:lnTo>
                    <a:pt x="2718" y="1231"/>
                  </a:lnTo>
                  <a:lnTo>
                    <a:pt x="2384" y="1205"/>
                  </a:lnTo>
                  <a:lnTo>
                    <a:pt x="2077" y="1128"/>
                  </a:lnTo>
                  <a:lnTo>
                    <a:pt x="1769" y="1026"/>
                  </a:lnTo>
                  <a:lnTo>
                    <a:pt x="1615" y="975"/>
                  </a:lnTo>
                  <a:lnTo>
                    <a:pt x="1487" y="872"/>
                  </a:lnTo>
                  <a:lnTo>
                    <a:pt x="1385" y="795"/>
                  </a:lnTo>
                  <a:lnTo>
                    <a:pt x="1257" y="667"/>
                  </a:lnTo>
                  <a:lnTo>
                    <a:pt x="1180" y="539"/>
                  </a:lnTo>
                  <a:lnTo>
                    <a:pt x="1103" y="385"/>
                  </a:lnTo>
                  <a:lnTo>
                    <a:pt x="1026" y="283"/>
                  </a:lnTo>
                  <a:lnTo>
                    <a:pt x="975" y="180"/>
                  </a:lnTo>
                  <a:lnTo>
                    <a:pt x="872" y="103"/>
                  </a:lnTo>
                  <a:lnTo>
                    <a:pt x="795" y="52"/>
                  </a:lnTo>
                  <a:lnTo>
                    <a:pt x="693" y="26"/>
                  </a:lnTo>
                  <a:lnTo>
                    <a:pt x="5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84" name="Google Shape;984;p30"/>
            <p:cNvSpPr/>
            <p:nvPr/>
          </p:nvSpPr>
          <p:spPr>
            <a:xfrm>
              <a:off x="3792125" y="2681638"/>
              <a:ext cx="132025" cy="53200"/>
            </a:xfrm>
            <a:custGeom>
              <a:avLst/>
              <a:gdLst/>
              <a:ahLst/>
              <a:cxnLst/>
              <a:rect l="l" t="t" r="r" b="b"/>
              <a:pathLst>
                <a:path w="5281" h="2128" extrusionOk="0">
                  <a:moveTo>
                    <a:pt x="4409" y="0"/>
                  </a:moveTo>
                  <a:lnTo>
                    <a:pt x="4204" y="26"/>
                  </a:lnTo>
                  <a:lnTo>
                    <a:pt x="3768" y="129"/>
                  </a:lnTo>
                  <a:lnTo>
                    <a:pt x="3332" y="257"/>
                  </a:lnTo>
                  <a:lnTo>
                    <a:pt x="2922" y="385"/>
                  </a:lnTo>
                  <a:lnTo>
                    <a:pt x="2640" y="462"/>
                  </a:lnTo>
                  <a:lnTo>
                    <a:pt x="2358" y="487"/>
                  </a:lnTo>
                  <a:lnTo>
                    <a:pt x="1769" y="487"/>
                  </a:lnTo>
                  <a:lnTo>
                    <a:pt x="1179" y="411"/>
                  </a:lnTo>
                  <a:lnTo>
                    <a:pt x="615" y="334"/>
                  </a:lnTo>
                  <a:lnTo>
                    <a:pt x="436" y="334"/>
                  </a:lnTo>
                  <a:lnTo>
                    <a:pt x="282" y="385"/>
                  </a:lnTo>
                  <a:lnTo>
                    <a:pt x="154" y="487"/>
                  </a:lnTo>
                  <a:lnTo>
                    <a:pt x="52" y="616"/>
                  </a:lnTo>
                  <a:lnTo>
                    <a:pt x="0" y="769"/>
                  </a:lnTo>
                  <a:lnTo>
                    <a:pt x="26" y="923"/>
                  </a:lnTo>
                  <a:lnTo>
                    <a:pt x="52" y="1000"/>
                  </a:lnTo>
                  <a:lnTo>
                    <a:pt x="103" y="1077"/>
                  </a:lnTo>
                  <a:lnTo>
                    <a:pt x="154" y="1154"/>
                  </a:lnTo>
                  <a:lnTo>
                    <a:pt x="231" y="1231"/>
                  </a:lnTo>
                  <a:lnTo>
                    <a:pt x="513" y="1385"/>
                  </a:lnTo>
                  <a:lnTo>
                    <a:pt x="820" y="1564"/>
                  </a:lnTo>
                  <a:lnTo>
                    <a:pt x="1154" y="1692"/>
                  </a:lnTo>
                  <a:lnTo>
                    <a:pt x="1487" y="1820"/>
                  </a:lnTo>
                  <a:lnTo>
                    <a:pt x="1846" y="1948"/>
                  </a:lnTo>
                  <a:lnTo>
                    <a:pt x="2230" y="2025"/>
                  </a:lnTo>
                  <a:lnTo>
                    <a:pt x="2589" y="2102"/>
                  </a:lnTo>
                  <a:lnTo>
                    <a:pt x="2974" y="2128"/>
                  </a:lnTo>
                  <a:lnTo>
                    <a:pt x="3332" y="2102"/>
                  </a:lnTo>
                  <a:lnTo>
                    <a:pt x="3691" y="2077"/>
                  </a:lnTo>
                  <a:lnTo>
                    <a:pt x="4025" y="1974"/>
                  </a:lnTo>
                  <a:lnTo>
                    <a:pt x="4332" y="1846"/>
                  </a:lnTo>
                  <a:lnTo>
                    <a:pt x="4614" y="1667"/>
                  </a:lnTo>
                  <a:lnTo>
                    <a:pt x="4742" y="1564"/>
                  </a:lnTo>
                  <a:lnTo>
                    <a:pt x="4870" y="1436"/>
                  </a:lnTo>
                  <a:lnTo>
                    <a:pt x="4973" y="1308"/>
                  </a:lnTo>
                  <a:lnTo>
                    <a:pt x="5075" y="1154"/>
                  </a:lnTo>
                  <a:lnTo>
                    <a:pt x="5178" y="1000"/>
                  </a:lnTo>
                  <a:lnTo>
                    <a:pt x="5255" y="821"/>
                  </a:lnTo>
                  <a:lnTo>
                    <a:pt x="5281" y="667"/>
                  </a:lnTo>
                  <a:lnTo>
                    <a:pt x="5281" y="513"/>
                  </a:lnTo>
                  <a:lnTo>
                    <a:pt x="5229" y="385"/>
                  </a:lnTo>
                  <a:lnTo>
                    <a:pt x="5152" y="257"/>
                  </a:lnTo>
                  <a:lnTo>
                    <a:pt x="5050" y="154"/>
                  </a:lnTo>
                  <a:lnTo>
                    <a:pt x="4922" y="77"/>
                  </a:lnTo>
                  <a:lnTo>
                    <a:pt x="4794" y="26"/>
                  </a:lnTo>
                  <a:lnTo>
                    <a:pt x="464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985" name="Google Shape;985;p30"/>
          <p:cNvSpPr/>
          <p:nvPr/>
        </p:nvSpPr>
        <p:spPr>
          <a:xfrm>
            <a:off x="592548" y="3683186"/>
            <a:ext cx="845090" cy="463980"/>
          </a:xfrm>
          <a:custGeom>
            <a:avLst/>
            <a:gdLst/>
            <a:ahLst/>
            <a:cxnLst/>
            <a:rect l="l" t="t" r="r" b="b"/>
            <a:pathLst>
              <a:path w="114744" h="62998" extrusionOk="0">
                <a:moveTo>
                  <a:pt x="42205" y="0"/>
                </a:moveTo>
                <a:lnTo>
                  <a:pt x="41195" y="19"/>
                </a:lnTo>
                <a:lnTo>
                  <a:pt x="40204" y="78"/>
                </a:lnTo>
                <a:lnTo>
                  <a:pt x="39213" y="175"/>
                </a:lnTo>
                <a:lnTo>
                  <a:pt x="38222" y="311"/>
                </a:lnTo>
                <a:lnTo>
                  <a:pt x="37250" y="486"/>
                </a:lnTo>
                <a:lnTo>
                  <a:pt x="36298" y="700"/>
                </a:lnTo>
                <a:lnTo>
                  <a:pt x="35365" y="952"/>
                </a:lnTo>
                <a:lnTo>
                  <a:pt x="34433" y="1224"/>
                </a:lnTo>
                <a:lnTo>
                  <a:pt x="33519" y="1535"/>
                </a:lnTo>
                <a:lnTo>
                  <a:pt x="32626" y="1885"/>
                </a:lnTo>
                <a:lnTo>
                  <a:pt x="31751" y="2273"/>
                </a:lnTo>
                <a:lnTo>
                  <a:pt x="30896" y="2682"/>
                </a:lnTo>
                <a:lnTo>
                  <a:pt x="30061" y="3128"/>
                </a:lnTo>
                <a:lnTo>
                  <a:pt x="29225" y="3595"/>
                </a:lnTo>
                <a:lnTo>
                  <a:pt x="28428" y="4100"/>
                </a:lnTo>
                <a:lnTo>
                  <a:pt x="27651" y="4625"/>
                </a:lnTo>
                <a:lnTo>
                  <a:pt x="26893" y="5188"/>
                </a:lnTo>
                <a:lnTo>
                  <a:pt x="26155" y="5771"/>
                </a:lnTo>
                <a:lnTo>
                  <a:pt x="25436" y="6393"/>
                </a:lnTo>
                <a:lnTo>
                  <a:pt x="24736" y="7034"/>
                </a:lnTo>
                <a:lnTo>
                  <a:pt x="24076" y="7695"/>
                </a:lnTo>
                <a:lnTo>
                  <a:pt x="23434" y="8394"/>
                </a:lnTo>
                <a:lnTo>
                  <a:pt x="22813" y="9094"/>
                </a:lnTo>
                <a:lnTo>
                  <a:pt x="22230" y="9832"/>
                </a:lnTo>
                <a:lnTo>
                  <a:pt x="21666" y="10590"/>
                </a:lnTo>
                <a:lnTo>
                  <a:pt x="21122" y="11367"/>
                </a:lnTo>
                <a:lnTo>
                  <a:pt x="20617" y="12164"/>
                </a:lnTo>
                <a:lnTo>
                  <a:pt x="20131" y="13000"/>
                </a:lnTo>
                <a:lnTo>
                  <a:pt x="19684" y="13835"/>
                </a:lnTo>
                <a:lnTo>
                  <a:pt x="19276" y="14690"/>
                </a:lnTo>
                <a:lnTo>
                  <a:pt x="18887" y="15565"/>
                </a:lnTo>
                <a:lnTo>
                  <a:pt x="18538" y="16459"/>
                </a:lnTo>
                <a:lnTo>
                  <a:pt x="17760" y="16400"/>
                </a:lnTo>
                <a:lnTo>
                  <a:pt x="16964" y="16381"/>
                </a:lnTo>
                <a:lnTo>
                  <a:pt x="16148" y="16400"/>
                </a:lnTo>
                <a:lnTo>
                  <a:pt x="15332" y="16459"/>
                </a:lnTo>
                <a:lnTo>
                  <a:pt x="14535" y="16556"/>
                </a:lnTo>
                <a:lnTo>
                  <a:pt x="13738" y="16692"/>
                </a:lnTo>
                <a:lnTo>
                  <a:pt x="12961" y="16847"/>
                </a:lnTo>
                <a:lnTo>
                  <a:pt x="12184" y="17061"/>
                </a:lnTo>
                <a:lnTo>
                  <a:pt x="11445" y="17294"/>
                </a:lnTo>
                <a:lnTo>
                  <a:pt x="10707" y="17566"/>
                </a:lnTo>
                <a:lnTo>
                  <a:pt x="9988" y="17877"/>
                </a:lnTo>
                <a:lnTo>
                  <a:pt x="9288" y="18207"/>
                </a:lnTo>
                <a:lnTo>
                  <a:pt x="8608" y="18577"/>
                </a:lnTo>
                <a:lnTo>
                  <a:pt x="7948" y="18965"/>
                </a:lnTo>
                <a:lnTo>
                  <a:pt x="7287" y="19393"/>
                </a:lnTo>
                <a:lnTo>
                  <a:pt x="6665" y="19840"/>
                </a:lnTo>
                <a:lnTo>
                  <a:pt x="6063" y="20325"/>
                </a:lnTo>
                <a:lnTo>
                  <a:pt x="5480" y="20831"/>
                </a:lnTo>
                <a:lnTo>
                  <a:pt x="4936" y="21355"/>
                </a:lnTo>
                <a:lnTo>
                  <a:pt x="4392" y="21899"/>
                </a:lnTo>
                <a:lnTo>
                  <a:pt x="3886" y="22482"/>
                </a:lnTo>
                <a:lnTo>
                  <a:pt x="3420" y="23085"/>
                </a:lnTo>
                <a:lnTo>
                  <a:pt x="2954" y="23707"/>
                </a:lnTo>
                <a:lnTo>
                  <a:pt x="2526" y="24348"/>
                </a:lnTo>
                <a:lnTo>
                  <a:pt x="2137" y="25008"/>
                </a:lnTo>
                <a:lnTo>
                  <a:pt x="1768" y="25689"/>
                </a:lnTo>
                <a:lnTo>
                  <a:pt x="1438" y="26388"/>
                </a:lnTo>
                <a:lnTo>
                  <a:pt x="1127" y="27107"/>
                </a:lnTo>
                <a:lnTo>
                  <a:pt x="855" y="27845"/>
                </a:lnTo>
                <a:lnTo>
                  <a:pt x="602" y="28584"/>
                </a:lnTo>
                <a:lnTo>
                  <a:pt x="408" y="29361"/>
                </a:lnTo>
                <a:lnTo>
                  <a:pt x="233" y="30138"/>
                </a:lnTo>
                <a:lnTo>
                  <a:pt x="97" y="30916"/>
                </a:lnTo>
                <a:lnTo>
                  <a:pt x="0" y="31732"/>
                </a:lnTo>
                <a:lnTo>
                  <a:pt x="97" y="32470"/>
                </a:lnTo>
                <a:lnTo>
                  <a:pt x="214" y="33209"/>
                </a:lnTo>
                <a:lnTo>
                  <a:pt x="369" y="33947"/>
                </a:lnTo>
                <a:lnTo>
                  <a:pt x="544" y="34666"/>
                </a:lnTo>
                <a:lnTo>
                  <a:pt x="777" y="35365"/>
                </a:lnTo>
                <a:lnTo>
                  <a:pt x="1010" y="36065"/>
                </a:lnTo>
                <a:lnTo>
                  <a:pt x="1282" y="36745"/>
                </a:lnTo>
                <a:lnTo>
                  <a:pt x="1593" y="37406"/>
                </a:lnTo>
                <a:lnTo>
                  <a:pt x="1924" y="38047"/>
                </a:lnTo>
                <a:lnTo>
                  <a:pt x="2273" y="38688"/>
                </a:lnTo>
                <a:lnTo>
                  <a:pt x="2643" y="39291"/>
                </a:lnTo>
                <a:lnTo>
                  <a:pt x="3051" y="39893"/>
                </a:lnTo>
                <a:lnTo>
                  <a:pt x="3478" y="40476"/>
                </a:lnTo>
                <a:lnTo>
                  <a:pt x="3945" y="41020"/>
                </a:lnTo>
                <a:lnTo>
                  <a:pt x="4411" y="41564"/>
                </a:lnTo>
                <a:lnTo>
                  <a:pt x="4916" y="42089"/>
                </a:lnTo>
                <a:lnTo>
                  <a:pt x="5421" y="42575"/>
                </a:lnTo>
                <a:lnTo>
                  <a:pt x="5965" y="43060"/>
                </a:lnTo>
                <a:lnTo>
                  <a:pt x="6529" y="43507"/>
                </a:lnTo>
                <a:lnTo>
                  <a:pt x="7112" y="43935"/>
                </a:lnTo>
                <a:lnTo>
                  <a:pt x="7695" y="44343"/>
                </a:lnTo>
                <a:lnTo>
                  <a:pt x="8317" y="44731"/>
                </a:lnTo>
                <a:lnTo>
                  <a:pt x="8939" y="45081"/>
                </a:lnTo>
                <a:lnTo>
                  <a:pt x="9599" y="45412"/>
                </a:lnTo>
                <a:lnTo>
                  <a:pt x="10260" y="45703"/>
                </a:lnTo>
                <a:lnTo>
                  <a:pt x="10940" y="45975"/>
                </a:lnTo>
                <a:lnTo>
                  <a:pt x="11620" y="46228"/>
                </a:lnTo>
                <a:lnTo>
                  <a:pt x="12339" y="46441"/>
                </a:lnTo>
                <a:lnTo>
                  <a:pt x="13058" y="46636"/>
                </a:lnTo>
                <a:lnTo>
                  <a:pt x="13777" y="46791"/>
                </a:lnTo>
                <a:lnTo>
                  <a:pt x="14515" y="46908"/>
                </a:lnTo>
                <a:lnTo>
                  <a:pt x="15273" y="47005"/>
                </a:lnTo>
                <a:lnTo>
                  <a:pt x="15429" y="47841"/>
                </a:lnTo>
                <a:lnTo>
                  <a:pt x="15604" y="48676"/>
                </a:lnTo>
                <a:lnTo>
                  <a:pt x="15837" y="49492"/>
                </a:lnTo>
                <a:lnTo>
                  <a:pt x="16089" y="50289"/>
                </a:lnTo>
                <a:lnTo>
                  <a:pt x="16400" y="51066"/>
                </a:lnTo>
                <a:lnTo>
                  <a:pt x="16711" y="51843"/>
                </a:lnTo>
                <a:lnTo>
                  <a:pt x="17080" y="52601"/>
                </a:lnTo>
                <a:lnTo>
                  <a:pt x="17469" y="53320"/>
                </a:lnTo>
                <a:lnTo>
                  <a:pt x="17896" y="54039"/>
                </a:lnTo>
                <a:lnTo>
                  <a:pt x="18343" y="54719"/>
                </a:lnTo>
                <a:lnTo>
                  <a:pt x="18829" y="55399"/>
                </a:lnTo>
                <a:lnTo>
                  <a:pt x="19334" y="56041"/>
                </a:lnTo>
                <a:lnTo>
                  <a:pt x="19878" y="56662"/>
                </a:lnTo>
                <a:lnTo>
                  <a:pt x="20442" y="57265"/>
                </a:lnTo>
                <a:lnTo>
                  <a:pt x="21025" y="57848"/>
                </a:lnTo>
                <a:lnTo>
                  <a:pt x="21627" y="58392"/>
                </a:lnTo>
                <a:lnTo>
                  <a:pt x="22269" y="58917"/>
                </a:lnTo>
                <a:lnTo>
                  <a:pt x="22929" y="59422"/>
                </a:lnTo>
                <a:lnTo>
                  <a:pt x="23609" y="59888"/>
                </a:lnTo>
                <a:lnTo>
                  <a:pt x="24309" y="60335"/>
                </a:lnTo>
                <a:lnTo>
                  <a:pt x="25028" y="60743"/>
                </a:lnTo>
                <a:lnTo>
                  <a:pt x="25766" y="61112"/>
                </a:lnTo>
                <a:lnTo>
                  <a:pt x="26524" y="61462"/>
                </a:lnTo>
                <a:lnTo>
                  <a:pt x="27301" y="61773"/>
                </a:lnTo>
                <a:lnTo>
                  <a:pt x="28098" y="62064"/>
                </a:lnTo>
                <a:lnTo>
                  <a:pt x="28895" y="62298"/>
                </a:lnTo>
                <a:lnTo>
                  <a:pt x="29730" y="62511"/>
                </a:lnTo>
                <a:lnTo>
                  <a:pt x="30566" y="62686"/>
                </a:lnTo>
                <a:lnTo>
                  <a:pt x="31401" y="62822"/>
                </a:lnTo>
                <a:lnTo>
                  <a:pt x="32276" y="62919"/>
                </a:lnTo>
                <a:lnTo>
                  <a:pt x="33150" y="62978"/>
                </a:lnTo>
                <a:lnTo>
                  <a:pt x="34025" y="62997"/>
                </a:lnTo>
                <a:lnTo>
                  <a:pt x="34646" y="62997"/>
                </a:lnTo>
                <a:lnTo>
                  <a:pt x="35249" y="62958"/>
                </a:lnTo>
                <a:lnTo>
                  <a:pt x="35871" y="62919"/>
                </a:lnTo>
                <a:lnTo>
                  <a:pt x="36454" y="62842"/>
                </a:lnTo>
                <a:lnTo>
                  <a:pt x="37056" y="62764"/>
                </a:lnTo>
                <a:lnTo>
                  <a:pt x="37639" y="62647"/>
                </a:lnTo>
                <a:lnTo>
                  <a:pt x="38222" y="62531"/>
                </a:lnTo>
                <a:lnTo>
                  <a:pt x="38805" y="62395"/>
                </a:lnTo>
                <a:lnTo>
                  <a:pt x="39368" y="62239"/>
                </a:lnTo>
                <a:lnTo>
                  <a:pt x="39932" y="62064"/>
                </a:lnTo>
                <a:lnTo>
                  <a:pt x="40495" y="61870"/>
                </a:lnTo>
                <a:lnTo>
                  <a:pt x="41039" y="61656"/>
                </a:lnTo>
                <a:lnTo>
                  <a:pt x="41584" y="61443"/>
                </a:lnTo>
                <a:lnTo>
                  <a:pt x="42108" y="61209"/>
                </a:lnTo>
                <a:lnTo>
                  <a:pt x="42633" y="60937"/>
                </a:lnTo>
                <a:lnTo>
                  <a:pt x="43138" y="60665"/>
                </a:lnTo>
                <a:lnTo>
                  <a:pt x="43643" y="60393"/>
                </a:lnTo>
                <a:lnTo>
                  <a:pt x="44129" y="60082"/>
                </a:lnTo>
                <a:lnTo>
                  <a:pt x="44615" y="59771"/>
                </a:lnTo>
                <a:lnTo>
                  <a:pt x="45081" y="59441"/>
                </a:lnTo>
                <a:lnTo>
                  <a:pt x="45548" y="59111"/>
                </a:lnTo>
                <a:lnTo>
                  <a:pt x="45994" y="58742"/>
                </a:lnTo>
                <a:lnTo>
                  <a:pt x="46441" y="58372"/>
                </a:lnTo>
                <a:lnTo>
                  <a:pt x="46869" y="58003"/>
                </a:lnTo>
                <a:lnTo>
                  <a:pt x="47296" y="57595"/>
                </a:lnTo>
                <a:lnTo>
                  <a:pt x="47685" y="57187"/>
                </a:lnTo>
                <a:lnTo>
                  <a:pt x="48093" y="56779"/>
                </a:lnTo>
                <a:lnTo>
                  <a:pt x="48462" y="56352"/>
                </a:lnTo>
                <a:lnTo>
                  <a:pt x="48832" y="55905"/>
                </a:lnTo>
                <a:lnTo>
                  <a:pt x="49181" y="55438"/>
                </a:lnTo>
                <a:lnTo>
                  <a:pt x="49531" y="54991"/>
                </a:lnTo>
                <a:lnTo>
                  <a:pt x="49842" y="54506"/>
                </a:lnTo>
                <a:lnTo>
                  <a:pt x="50289" y="54914"/>
                </a:lnTo>
                <a:lnTo>
                  <a:pt x="50716" y="55322"/>
                </a:lnTo>
                <a:lnTo>
                  <a:pt x="51163" y="55710"/>
                </a:lnTo>
                <a:lnTo>
                  <a:pt x="51630" y="56080"/>
                </a:lnTo>
                <a:lnTo>
                  <a:pt x="52096" y="56449"/>
                </a:lnTo>
                <a:lnTo>
                  <a:pt x="52582" y="56818"/>
                </a:lnTo>
                <a:lnTo>
                  <a:pt x="53068" y="57168"/>
                </a:lnTo>
                <a:lnTo>
                  <a:pt x="53553" y="57498"/>
                </a:lnTo>
                <a:lnTo>
                  <a:pt x="54059" y="57828"/>
                </a:lnTo>
                <a:lnTo>
                  <a:pt x="54564" y="58139"/>
                </a:lnTo>
                <a:lnTo>
                  <a:pt x="55088" y="58431"/>
                </a:lnTo>
                <a:lnTo>
                  <a:pt x="55613" y="58722"/>
                </a:lnTo>
                <a:lnTo>
                  <a:pt x="56138" y="58994"/>
                </a:lnTo>
                <a:lnTo>
                  <a:pt x="56682" y="59266"/>
                </a:lnTo>
                <a:lnTo>
                  <a:pt x="57226" y="59519"/>
                </a:lnTo>
                <a:lnTo>
                  <a:pt x="57789" y="59752"/>
                </a:lnTo>
                <a:lnTo>
                  <a:pt x="58353" y="59985"/>
                </a:lnTo>
                <a:lnTo>
                  <a:pt x="58916" y="60180"/>
                </a:lnTo>
                <a:lnTo>
                  <a:pt x="59499" y="60393"/>
                </a:lnTo>
                <a:lnTo>
                  <a:pt x="60082" y="60568"/>
                </a:lnTo>
                <a:lnTo>
                  <a:pt x="60665" y="60743"/>
                </a:lnTo>
                <a:lnTo>
                  <a:pt x="61248" y="60899"/>
                </a:lnTo>
                <a:lnTo>
                  <a:pt x="61851" y="61054"/>
                </a:lnTo>
                <a:lnTo>
                  <a:pt x="62453" y="61171"/>
                </a:lnTo>
                <a:lnTo>
                  <a:pt x="63055" y="61287"/>
                </a:lnTo>
                <a:lnTo>
                  <a:pt x="63677" y="61384"/>
                </a:lnTo>
                <a:lnTo>
                  <a:pt x="64299" y="61481"/>
                </a:lnTo>
                <a:lnTo>
                  <a:pt x="64921" y="61540"/>
                </a:lnTo>
                <a:lnTo>
                  <a:pt x="65543" y="61598"/>
                </a:lnTo>
                <a:lnTo>
                  <a:pt x="66184" y="61637"/>
                </a:lnTo>
                <a:lnTo>
                  <a:pt x="66825" y="61656"/>
                </a:lnTo>
                <a:lnTo>
                  <a:pt x="67466" y="61676"/>
                </a:lnTo>
                <a:lnTo>
                  <a:pt x="68108" y="61656"/>
                </a:lnTo>
                <a:lnTo>
                  <a:pt x="68768" y="61637"/>
                </a:lnTo>
                <a:lnTo>
                  <a:pt x="69410" y="61598"/>
                </a:lnTo>
                <a:lnTo>
                  <a:pt x="70051" y="61540"/>
                </a:lnTo>
                <a:lnTo>
                  <a:pt x="70692" y="61462"/>
                </a:lnTo>
                <a:lnTo>
                  <a:pt x="71333" y="61384"/>
                </a:lnTo>
                <a:lnTo>
                  <a:pt x="71955" y="61268"/>
                </a:lnTo>
                <a:lnTo>
                  <a:pt x="72577" y="61151"/>
                </a:lnTo>
                <a:lnTo>
                  <a:pt x="73199" y="61015"/>
                </a:lnTo>
                <a:lnTo>
                  <a:pt x="73801" y="60860"/>
                </a:lnTo>
                <a:lnTo>
                  <a:pt x="74423" y="60704"/>
                </a:lnTo>
                <a:lnTo>
                  <a:pt x="75006" y="60529"/>
                </a:lnTo>
                <a:lnTo>
                  <a:pt x="75608" y="60335"/>
                </a:lnTo>
                <a:lnTo>
                  <a:pt x="76191" y="60121"/>
                </a:lnTo>
                <a:lnTo>
                  <a:pt x="76774" y="59888"/>
                </a:lnTo>
                <a:lnTo>
                  <a:pt x="77338" y="59655"/>
                </a:lnTo>
                <a:lnTo>
                  <a:pt x="77921" y="59402"/>
                </a:lnTo>
                <a:lnTo>
                  <a:pt x="78465" y="59150"/>
                </a:lnTo>
                <a:lnTo>
                  <a:pt x="79028" y="58878"/>
                </a:lnTo>
                <a:lnTo>
                  <a:pt x="79572" y="58586"/>
                </a:lnTo>
                <a:lnTo>
                  <a:pt x="80097" y="58275"/>
                </a:lnTo>
                <a:lnTo>
                  <a:pt x="80622" y="57964"/>
                </a:lnTo>
                <a:lnTo>
                  <a:pt x="81146" y="57634"/>
                </a:lnTo>
                <a:lnTo>
                  <a:pt x="81651" y="57304"/>
                </a:lnTo>
                <a:lnTo>
                  <a:pt x="82157" y="56954"/>
                </a:lnTo>
                <a:lnTo>
                  <a:pt x="82642" y="56585"/>
                </a:lnTo>
                <a:lnTo>
                  <a:pt x="83128" y="56216"/>
                </a:lnTo>
                <a:lnTo>
                  <a:pt x="83614" y="55827"/>
                </a:lnTo>
                <a:lnTo>
                  <a:pt x="84061" y="55438"/>
                </a:lnTo>
                <a:lnTo>
                  <a:pt x="84527" y="55030"/>
                </a:lnTo>
                <a:lnTo>
                  <a:pt x="84974" y="54603"/>
                </a:lnTo>
                <a:lnTo>
                  <a:pt x="85402" y="54175"/>
                </a:lnTo>
                <a:lnTo>
                  <a:pt x="86276" y="54467"/>
                </a:lnTo>
                <a:lnTo>
                  <a:pt x="87151" y="54700"/>
                </a:lnTo>
                <a:lnTo>
                  <a:pt x="88044" y="54914"/>
                </a:lnTo>
                <a:lnTo>
                  <a:pt x="88958" y="55088"/>
                </a:lnTo>
                <a:lnTo>
                  <a:pt x="89871" y="55244"/>
                </a:lnTo>
                <a:lnTo>
                  <a:pt x="90804" y="55341"/>
                </a:lnTo>
                <a:lnTo>
                  <a:pt x="91756" y="55399"/>
                </a:lnTo>
                <a:lnTo>
                  <a:pt x="92708" y="55419"/>
                </a:lnTo>
                <a:lnTo>
                  <a:pt x="93252" y="55419"/>
                </a:lnTo>
                <a:lnTo>
                  <a:pt x="93796" y="55399"/>
                </a:lnTo>
                <a:lnTo>
                  <a:pt x="94321" y="55361"/>
                </a:lnTo>
                <a:lnTo>
                  <a:pt x="94865" y="55322"/>
                </a:lnTo>
                <a:lnTo>
                  <a:pt x="95390" y="55263"/>
                </a:lnTo>
                <a:lnTo>
                  <a:pt x="95914" y="55186"/>
                </a:lnTo>
                <a:lnTo>
                  <a:pt x="96439" y="55108"/>
                </a:lnTo>
                <a:lnTo>
                  <a:pt x="96963" y="55011"/>
                </a:lnTo>
                <a:lnTo>
                  <a:pt x="97469" y="54894"/>
                </a:lnTo>
                <a:lnTo>
                  <a:pt x="97974" y="54778"/>
                </a:lnTo>
                <a:lnTo>
                  <a:pt x="98479" y="54661"/>
                </a:lnTo>
                <a:lnTo>
                  <a:pt x="98984" y="54506"/>
                </a:lnTo>
                <a:lnTo>
                  <a:pt x="99470" y="54350"/>
                </a:lnTo>
                <a:lnTo>
                  <a:pt x="99975" y="54195"/>
                </a:lnTo>
                <a:lnTo>
                  <a:pt x="100461" y="54020"/>
                </a:lnTo>
                <a:lnTo>
                  <a:pt x="100928" y="53825"/>
                </a:lnTo>
                <a:lnTo>
                  <a:pt x="101413" y="53631"/>
                </a:lnTo>
                <a:lnTo>
                  <a:pt x="101880" y="53437"/>
                </a:lnTo>
                <a:lnTo>
                  <a:pt x="102346" y="53204"/>
                </a:lnTo>
                <a:lnTo>
                  <a:pt x="102793" y="52990"/>
                </a:lnTo>
                <a:lnTo>
                  <a:pt x="103240" y="52737"/>
                </a:lnTo>
                <a:lnTo>
                  <a:pt x="103687" y="52504"/>
                </a:lnTo>
                <a:lnTo>
                  <a:pt x="104134" y="52232"/>
                </a:lnTo>
                <a:lnTo>
                  <a:pt x="104561" y="51960"/>
                </a:lnTo>
                <a:lnTo>
                  <a:pt x="105397" y="51396"/>
                </a:lnTo>
                <a:lnTo>
                  <a:pt x="106213" y="50794"/>
                </a:lnTo>
                <a:lnTo>
                  <a:pt x="107010" y="50172"/>
                </a:lnTo>
                <a:lnTo>
                  <a:pt x="107767" y="49492"/>
                </a:lnTo>
                <a:lnTo>
                  <a:pt x="108486" y="48793"/>
                </a:lnTo>
                <a:lnTo>
                  <a:pt x="109186" y="48054"/>
                </a:lnTo>
                <a:lnTo>
                  <a:pt x="109827" y="47277"/>
                </a:lnTo>
                <a:lnTo>
                  <a:pt x="110468" y="46480"/>
                </a:lnTo>
                <a:lnTo>
                  <a:pt x="111051" y="45645"/>
                </a:lnTo>
                <a:lnTo>
                  <a:pt x="111323" y="45237"/>
                </a:lnTo>
                <a:lnTo>
                  <a:pt x="111595" y="44790"/>
                </a:lnTo>
                <a:lnTo>
                  <a:pt x="111848" y="44362"/>
                </a:lnTo>
                <a:lnTo>
                  <a:pt x="112101" y="43915"/>
                </a:lnTo>
                <a:lnTo>
                  <a:pt x="112334" y="43468"/>
                </a:lnTo>
                <a:lnTo>
                  <a:pt x="112567" y="43002"/>
                </a:lnTo>
                <a:lnTo>
                  <a:pt x="112800" y="42555"/>
                </a:lnTo>
                <a:lnTo>
                  <a:pt x="112995" y="42089"/>
                </a:lnTo>
                <a:lnTo>
                  <a:pt x="113208" y="41603"/>
                </a:lnTo>
                <a:lnTo>
                  <a:pt x="113383" y="41137"/>
                </a:lnTo>
                <a:lnTo>
                  <a:pt x="113558" y="40651"/>
                </a:lnTo>
                <a:lnTo>
                  <a:pt x="113733" y="40146"/>
                </a:lnTo>
                <a:lnTo>
                  <a:pt x="113888" y="39660"/>
                </a:lnTo>
                <a:lnTo>
                  <a:pt x="114024" y="39155"/>
                </a:lnTo>
                <a:lnTo>
                  <a:pt x="114160" y="38649"/>
                </a:lnTo>
                <a:lnTo>
                  <a:pt x="114277" y="38144"/>
                </a:lnTo>
                <a:lnTo>
                  <a:pt x="114394" y="37639"/>
                </a:lnTo>
                <a:lnTo>
                  <a:pt x="114491" y="37114"/>
                </a:lnTo>
                <a:lnTo>
                  <a:pt x="114568" y="36590"/>
                </a:lnTo>
                <a:lnTo>
                  <a:pt x="114646" y="36065"/>
                </a:lnTo>
                <a:lnTo>
                  <a:pt x="114704" y="35540"/>
                </a:lnTo>
                <a:lnTo>
                  <a:pt x="114743" y="34996"/>
                </a:lnTo>
                <a:lnTo>
                  <a:pt x="114704" y="34472"/>
                </a:lnTo>
                <a:lnTo>
                  <a:pt x="114646" y="33947"/>
                </a:lnTo>
                <a:lnTo>
                  <a:pt x="114568" y="33422"/>
                </a:lnTo>
                <a:lnTo>
                  <a:pt x="114491" y="32898"/>
                </a:lnTo>
                <a:lnTo>
                  <a:pt x="114394" y="32373"/>
                </a:lnTo>
                <a:lnTo>
                  <a:pt x="114277" y="31868"/>
                </a:lnTo>
                <a:lnTo>
                  <a:pt x="114160" y="31363"/>
                </a:lnTo>
                <a:lnTo>
                  <a:pt x="114024" y="30857"/>
                </a:lnTo>
                <a:lnTo>
                  <a:pt x="113888" y="30352"/>
                </a:lnTo>
                <a:lnTo>
                  <a:pt x="113733" y="29847"/>
                </a:lnTo>
                <a:lnTo>
                  <a:pt x="113558" y="29361"/>
                </a:lnTo>
                <a:lnTo>
                  <a:pt x="113383" y="28875"/>
                </a:lnTo>
                <a:lnTo>
                  <a:pt x="113208" y="28409"/>
                </a:lnTo>
                <a:lnTo>
                  <a:pt x="112995" y="27923"/>
                </a:lnTo>
                <a:lnTo>
                  <a:pt x="112800" y="27457"/>
                </a:lnTo>
                <a:lnTo>
                  <a:pt x="112567" y="26990"/>
                </a:lnTo>
                <a:lnTo>
                  <a:pt x="112334" y="26544"/>
                </a:lnTo>
                <a:lnTo>
                  <a:pt x="112101" y="26097"/>
                </a:lnTo>
                <a:lnTo>
                  <a:pt x="111848" y="25650"/>
                </a:lnTo>
                <a:lnTo>
                  <a:pt x="111595" y="25203"/>
                </a:lnTo>
                <a:lnTo>
                  <a:pt x="111323" y="24775"/>
                </a:lnTo>
                <a:lnTo>
                  <a:pt x="111051" y="24348"/>
                </a:lnTo>
                <a:lnTo>
                  <a:pt x="110468" y="23532"/>
                </a:lnTo>
                <a:lnTo>
                  <a:pt x="109827" y="22735"/>
                </a:lnTo>
                <a:lnTo>
                  <a:pt x="109186" y="21958"/>
                </a:lnTo>
                <a:lnTo>
                  <a:pt x="108486" y="21219"/>
                </a:lnTo>
                <a:lnTo>
                  <a:pt x="107767" y="20520"/>
                </a:lnTo>
                <a:lnTo>
                  <a:pt x="107010" y="19840"/>
                </a:lnTo>
                <a:lnTo>
                  <a:pt x="106213" y="19198"/>
                </a:lnTo>
                <a:lnTo>
                  <a:pt x="105397" y="18596"/>
                </a:lnTo>
                <a:lnTo>
                  <a:pt x="104561" y="18032"/>
                </a:lnTo>
                <a:lnTo>
                  <a:pt x="104134" y="17780"/>
                </a:lnTo>
                <a:lnTo>
                  <a:pt x="103687" y="17508"/>
                </a:lnTo>
                <a:lnTo>
                  <a:pt x="103240" y="17275"/>
                </a:lnTo>
                <a:lnTo>
                  <a:pt x="102793" y="17022"/>
                </a:lnTo>
                <a:lnTo>
                  <a:pt x="102346" y="16808"/>
                </a:lnTo>
                <a:lnTo>
                  <a:pt x="101880" y="16575"/>
                </a:lnTo>
                <a:lnTo>
                  <a:pt x="101413" y="16381"/>
                </a:lnTo>
                <a:lnTo>
                  <a:pt x="100928" y="16167"/>
                </a:lnTo>
                <a:lnTo>
                  <a:pt x="100461" y="15992"/>
                </a:lnTo>
                <a:lnTo>
                  <a:pt x="99975" y="15817"/>
                </a:lnTo>
                <a:lnTo>
                  <a:pt x="99470" y="15642"/>
                </a:lnTo>
                <a:lnTo>
                  <a:pt x="98984" y="15506"/>
                </a:lnTo>
                <a:lnTo>
                  <a:pt x="98479" y="15351"/>
                </a:lnTo>
                <a:lnTo>
                  <a:pt x="97974" y="15234"/>
                </a:lnTo>
                <a:lnTo>
                  <a:pt x="97469" y="15098"/>
                </a:lnTo>
                <a:lnTo>
                  <a:pt x="96963" y="15001"/>
                </a:lnTo>
                <a:lnTo>
                  <a:pt x="96439" y="14904"/>
                </a:lnTo>
                <a:lnTo>
                  <a:pt x="95914" y="14826"/>
                </a:lnTo>
                <a:lnTo>
                  <a:pt x="95390" y="14749"/>
                </a:lnTo>
                <a:lnTo>
                  <a:pt x="94865" y="14690"/>
                </a:lnTo>
                <a:lnTo>
                  <a:pt x="94321" y="14651"/>
                </a:lnTo>
                <a:lnTo>
                  <a:pt x="93796" y="14613"/>
                </a:lnTo>
                <a:lnTo>
                  <a:pt x="93252" y="14593"/>
                </a:lnTo>
                <a:lnTo>
                  <a:pt x="92708" y="14593"/>
                </a:lnTo>
                <a:lnTo>
                  <a:pt x="91834" y="14613"/>
                </a:lnTo>
                <a:lnTo>
                  <a:pt x="90959" y="14651"/>
                </a:lnTo>
                <a:lnTo>
                  <a:pt x="90104" y="14749"/>
                </a:lnTo>
                <a:lnTo>
                  <a:pt x="89269" y="14865"/>
                </a:lnTo>
                <a:lnTo>
                  <a:pt x="88977" y="14263"/>
                </a:lnTo>
                <a:lnTo>
                  <a:pt x="88666" y="13660"/>
                </a:lnTo>
                <a:lnTo>
                  <a:pt x="88336" y="13077"/>
                </a:lnTo>
                <a:lnTo>
                  <a:pt x="87967" y="12514"/>
                </a:lnTo>
                <a:lnTo>
                  <a:pt x="87597" y="11950"/>
                </a:lnTo>
                <a:lnTo>
                  <a:pt x="87209" y="11406"/>
                </a:lnTo>
                <a:lnTo>
                  <a:pt x="86801" y="10882"/>
                </a:lnTo>
                <a:lnTo>
                  <a:pt x="86373" y="10376"/>
                </a:lnTo>
                <a:lnTo>
                  <a:pt x="85926" y="9871"/>
                </a:lnTo>
                <a:lnTo>
                  <a:pt x="85479" y="9405"/>
                </a:lnTo>
                <a:lnTo>
                  <a:pt x="84994" y="8939"/>
                </a:lnTo>
                <a:lnTo>
                  <a:pt x="84508" y="8492"/>
                </a:lnTo>
                <a:lnTo>
                  <a:pt x="84003" y="8064"/>
                </a:lnTo>
                <a:lnTo>
                  <a:pt x="83478" y="7637"/>
                </a:lnTo>
                <a:lnTo>
                  <a:pt x="82934" y="7248"/>
                </a:lnTo>
                <a:lnTo>
                  <a:pt x="82390" y="6879"/>
                </a:lnTo>
                <a:lnTo>
                  <a:pt x="81807" y="6510"/>
                </a:lnTo>
                <a:lnTo>
                  <a:pt x="81243" y="6179"/>
                </a:lnTo>
                <a:lnTo>
                  <a:pt x="80641" y="5868"/>
                </a:lnTo>
                <a:lnTo>
                  <a:pt x="80039" y="5577"/>
                </a:lnTo>
                <a:lnTo>
                  <a:pt x="79417" y="5305"/>
                </a:lnTo>
                <a:lnTo>
                  <a:pt x="78795" y="5033"/>
                </a:lnTo>
                <a:lnTo>
                  <a:pt x="78154" y="4819"/>
                </a:lnTo>
                <a:lnTo>
                  <a:pt x="77512" y="4605"/>
                </a:lnTo>
                <a:lnTo>
                  <a:pt x="76852" y="4411"/>
                </a:lnTo>
                <a:lnTo>
                  <a:pt x="76191" y="4256"/>
                </a:lnTo>
                <a:lnTo>
                  <a:pt x="75511" y="4119"/>
                </a:lnTo>
                <a:lnTo>
                  <a:pt x="74831" y="4003"/>
                </a:lnTo>
                <a:lnTo>
                  <a:pt x="74131" y="3906"/>
                </a:lnTo>
                <a:lnTo>
                  <a:pt x="73432" y="3847"/>
                </a:lnTo>
                <a:lnTo>
                  <a:pt x="72713" y="3809"/>
                </a:lnTo>
                <a:lnTo>
                  <a:pt x="72013" y="3789"/>
                </a:lnTo>
                <a:lnTo>
                  <a:pt x="71197" y="3809"/>
                </a:lnTo>
                <a:lnTo>
                  <a:pt x="70381" y="3867"/>
                </a:lnTo>
                <a:lnTo>
                  <a:pt x="69584" y="3945"/>
                </a:lnTo>
                <a:lnTo>
                  <a:pt x="68807" y="4061"/>
                </a:lnTo>
                <a:lnTo>
                  <a:pt x="68030" y="4217"/>
                </a:lnTo>
                <a:lnTo>
                  <a:pt x="67253" y="4392"/>
                </a:lnTo>
                <a:lnTo>
                  <a:pt x="66514" y="4605"/>
                </a:lnTo>
                <a:lnTo>
                  <a:pt x="65776" y="4838"/>
                </a:lnTo>
                <a:lnTo>
                  <a:pt x="65037" y="5111"/>
                </a:lnTo>
                <a:lnTo>
                  <a:pt x="64338" y="5402"/>
                </a:lnTo>
                <a:lnTo>
                  <a:pt x="63638" y="5732"/>
                </a:lnTo>
                <a:lnTo>
                  <a:pt x="62958" y="6082"/>
                </a:lnTo>
                <a:lnTo>
                  <a:pt x="62298" y="6471"/>
                </a:lnTo>
                <a:lnTo>
                  <a:pt x="61637" y="6879"/>
                </a:lnTo>
                <a:lnTo>
                  <a:pt x="61015" y="7306"/>
                </a:lnTo>
                <a:lnTo>
                  <a:pt x="60393" y="7753"/>
                </a:lnTo>
                <a:lnTo>
                  <a:pt x="59966" y="7306"/>
                </a:lnTo>
                <a:lnTo>
                  <a:pt x="59519" y="6879"/>
                </a:lnTo>
                <a:lnTo>
                  <a:pt x="59072" y="6451"/>
                </a:lnTo>
                <a:lnTo>
                  <a:pt x="58586" y="6043"/>
                </a:lnTo>
                <a:lnTo>
                  <a:pt x="58120" y="5655"/>
                </a:lnTo>
                <a:lnTo>
                  <a:pt x="57634" y="5266"/>
                </a:lnTo>
                <a:lnTo>
                  <a:pt x="57129" y="4897"/>
                </a:lnTo>
                <a:lnTo>
                  <a:pt x="56624" y="4528"/>
                </a:lnTo>
                <a:lnTo>
                  <a:pt x="56118" y="4178"/>
                </a:lnTo>
                <a:lnTo>
                  <a:pt x="55594" y="3847"/>
                </a:lnTo>
                <a:lnTo>
                  <a:pt x="55050" y="3517"/>
                </a:lnTo>
                <a:lnTo>
                  <a:pt x="54506" y="3206"/>
                </a:lnTo>
                <a:lnTo>
                  <a:pt x="53961" y="2895"/>
                </a:lnTo>
                <a:lnTo>
                  <a:pt x="53398" y="2623"/>
                </a:lnTo>
                <a:lnTo>
                  <a:pt x="52834" y="2351"/>
                </a:lnTo>
                <a:lnTo>
                  <a:pt x="52271" y="2079"/>
                </a:lnTo>
                <a:lnTo>
                  <a:pt x="51688" y="1846"/>
                </a:lnTo>
                <a:lnTo>
                  <a:pt x="51105" y="1613"/>
                </a:lnTo>
                <a:lnTo>
                  <a:pt x="50503" y="1399"/>
                </a:lnTo>
                <a:lnTo>
                  <a:pt x="49900" y="1205"/>
                </a:lnTo>
                <a:lnTo>
                  <a:pt x="49298" y="1010"/>
                </a:lnTo>
                <a:lnTo>
                  <a:pt x="48676" y="836"/>
                </a:lnTo>
                <a:lnTo>
                  <a:pt x="48054" y="680"/>
                </a:lnTo>
                <a:lnTo>
                  <a:pt x="47432" y="544"/>
                </a:lnTo>
                <a:lnTo>
                  <a:pt x="46791" y="427"/>
                </a:lnTo>
                <a:lnTo>
                  <a:pt x="46150" y="311"/>
                </a:lnTo>
                <a:lnTo>
                  <a:pt x="45509" y="214"/>
                </a:lnTo>
                <a:lnTo>
                  <a:pt x="44848" y="136"/>
                </a:lnTo>
                <a:lnTo>
                  <a:pt x="44207" y="78"/>
                </a:lnTo>
                <a:lnTo>
                  <a:pt x="43546" y="39"/>
                </a:lnTo>
                <a:lnTo>
                  <a:pt x="42885" y="19"/>
                </a:lnTo>
                <a:lnTo>
                  <a:pt x="42205" y="0"/>
                </a:lnTo>
                <a:close/>
              </a:path>
            </a:pathLst>
          </a:custGeom>
          <a:solidFill>
            <a:schemeClr val="lt1"/>
          </a:solidFill>
          <a:ln>
            <a:noFill/>
          </a:ln>
          <a:effectLst>
            <a:outerShdw dist="57150" dir="5400000" algn="bl" rotWithShape="0">
              <a:schemeClr val="accent3">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99456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1pPr>
            <a:lvl2pPr lvl="1"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2pPr>
            <a:lvl3pPr lvl="2"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3pPr>
            <a:lvl4pPr lvl="3"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4pPr>
            <a:lvl5pPr lvl="4"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5pPr>
            <a:lvl6pPr lvl="5"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6pPr>
            <a:lvl7pPr lvl="6"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7pPr>
            <a:lvl8pPr lvl="7"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8pPr>
            <a:lvl9pPr lvl="8" rtl="0">
              <a:spcBef>
                <a:spcPts val="0"/>
              </a:spcBef>
              <a:spcAft>
                <a:spcPts val="0"/>
              </a:spcAft>
              <a:buClr>
                <a:schemeClr val="lt1"/>
              </a:buClr>
              <a:buSzPts val="3500"/>
              <a:buFont typeface="Dancing Script"/>
              <a:buNone/>
              <a:defRPr sz="3500">
                <a:solidFill>
                  <a:schemeClr val="lt1"/>
                </a:solidFill>
                <a:latin typeface="Dancing Script"/>
                <a:ea typeface="Dancing Script"/>
                <a:cs typeface="Dancing Script"/>
                <a:sym typeface="Dancing Script"/>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00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8" r:id="rId4"/>
    <p:sldLayoutId id="2147483678" r:id="rId5"/>
    <p:sldLayoutId id="2147483679" r:id="rId6"/>
    <p:sldLayoutId id="2147483683" r:id="rId7"/>
    <p:sldLayoutId id="2147483684"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3.png"/><Relationship Id="rId5" Type="http://schemas.microsoft.com/office/2007/relationships/hdphoto" Target="../media/hdphoto1.wdp"/><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 Target="slide6.xml"/><Relationship Id="rId7" Type="http://schemas.openxmlformats.org/officeDocument/2006/relationships/image" Target="../media/image27.png"/><Relationship Id="rId12" Type="http://schemas.openxmlformats.org/officeDocument/2006/relationships/image" Target="../media/image31.gif"/><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image" Target="../media/image30.png"/><Relationship Id="rId5" Type="http://schemas.openxmlformats.org/officeDocument/2006/relationships/image" Target="../media/image26.pn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slide" Target="slide5.xml"/></Relationships>
</file>

<file path=ppt/slides/_rels/slide11.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38.gif"/><Relationship Id="rId3" Type="http://schemas.openxmlformats.org/officeDocument/2006/relationships/audio" Target="../media/audio2.wav"/><Relationship Id="rId7" Type="http://schemas.openxmlformats.org/officeDocument/2006/relationships/image" Target="../media/image33.jpeg"/><Relationship Id="rId12" Type="http://schemas.openxmlformats.org/officeDocument/2006/relationships/image" Target="../media/image37.gif"/><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6.gif"/><Relationship Id="rId5" Type="http://schemas.openxmlformats.org/officeDocument/2006/relationships/image" Target="../media/image25.png"/><Relationship Id="rId15" Type="http://schemas.openxmlformats.org/officeDocument/2006/relationships/audio" Target="../media/audio1.wav"/><Relationship Id="rId10" Type="http://schemas.openxmlformats.org/officeDocument/2006/relationships/image" Target="../media/image35.gif"/><Relationship Id="rId4" Type="http://schemas.openxmlformats.org/officeDocument/2006/relationships/image" Target="../media/image32.gif"/><Relationship Id="rId9" Type="http://schemas.openxmlformats.org/officeDocument/2006/relationships/image" Target="../media/image34.gif"/><Relationship Id="rId14" Type="http://schemas.openxmlformats.org/officeDocument/2006/relationships/image" Target="../media/image39.gif"/></Relationships>
</file>

<file path=ppt/slides/_rels/slide1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38.gif"/><Relationship Id="rId3" Type="http://schemas.openxmlformats.org/officeDocument/2006/relationships/audio" Target="../media/audio2.wav"/><Relationship Id="rId7" Type="http://schemas.openxmlformats.org/officeDocument/2006/relationships/image" Target="../media/image33.jpeg"/><Relationship Id="rId12" Type="http://schemas.openxmlformats.org/officeDocument/2006/relationships/image" Target="../media/image37.gif"/><Relationship Id="rId2" Type="http://schemas.openxmlformats.org/officeDocument/2006/relationships/audio" Target="../media/audio1.wav"/><Relationship Id="rId16"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6.gif"/><Relationship Id="rId5" Type="http://schemas.openxmlformats.org/officeDocument/2006/relationships/image" Target="../media/image27.png"/><Relationship Id="rId10" Type="http://schemas.openxmlformats.org/officeDocument/2006/relationships/image" Target="../media/image35.gif"/><Relationship Id="rId4" Type="http://schemas.openxmlformats.org/officeDocument/2006/relationships/image" Target="../media/image32.gif"/><Relationship Id="rId9" Type="http://schemas.openxmlformats.org/officeDocument/2006/relationships/image" Target="../media/image34.gif"/><Relationship Id="rId14" Type="http://schemas.openxmlformats.org/officeDocument/2006/relationships/image" Target="../media/image39.gif"/></Relationships>
</file>

<file path=ppt/slides/_rels/slide13.xml.rels><?xml version="1.0" encoding="UTF-8" standalone="yes"?>
<Relationships xmlns="http://schemas.openxmlformats.org/package/2006/relationships"><Relationship Id="rId8" Type="http://schemas.openxmlformats.org/officeDocument/2006/relationships/image" Target="../media/image34.gif"/><Relationship Id="rId13" Type="http://schemas.openxmlformats.org/officeDocument/2006/relationships/image" Target="../media/image39.gif"/><Relationship Id="rId3" Type="http://schemas.openxmlformats.org/officeDocument/2006/relationships/image" Target="../media/image32.gif"/><Relationship Id="rId7" Type="http://schemas.openxmlformats.org/officeDocument/2006/relationships/slide" Target="slide7.xml"/><Relationship Id="rId12" Type="http://schemas.openxmlformats.org/officeDocument/2006/relationships/image" Target="../media/image38.gif"/><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3.jpeg"/><Relationship Id="rId11" Type="http://schemas.openxmlformats.org/officeDocument/2006/relationships/image" Target="../media/image37.gif"/><Relationship Id="rId5" Type="http://schemas.openxmlformats.org/officeDocument/2006/relationships/image" Target="../media/image30.png"/><Relationship Id="rId15" Type="http://schemas.openxmlformats.org/officeDocument/2006/relationships/audio" Target="../media/audio1.wav"/><Relationship Id="rId10" Type="http://schemas.openxmlformats.org/officeDocument/2006/relationships/image" Target="../media/image36.gif"/><Relationship Id="rId4" Type="http://schemas.openxmlformats.org/officeDocument/2006/relationships/image" Target="../media/image29.png"/><Relationship Id="rId9" Type="http://schemas.openxmlformats.org/officeDocument/2006/relationships/image" Target="../media/image35.gif"/></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a:extLst>
              <a:ext uri="{FF2B5EF4-FFF2-40B4-BE49-F238E27FC236}">
                <a16:creationId xmlns:a16="http://schemas.microsoft.com/office/drawing/2014/main" id="{5AA61C0C-97C0-49DC-BC12-62BCDF2FA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54BACA79-19BC-4DC4-9241-DE9907F53496}"/>
              </a:ext>
            </a:extLst>
          </p:cNvPr>
          <p:cNvSpPr txBox="1"/>
          <p:nvPr/>
        </p:nvSpPr>
        <p:spPr>
          <a:xfrm>
            <a:off x="1820248" y="171452"/>
            <a:ext cx="5790146" cy="381336"/>
          </a:xfrm>
          <a:prstGeom prst="rect">
            <a:avLst/>
          </a:prstGeom>
          <a:noFill/>
        </p:spPr>
        <p:txBody>
          <a:bodyPr wrap="square" lIns="57608" tIns="28804" rIns="57608" bIns="28804" rtlCol="0">
            <a:spAutoFit/>
          </a:bodyPr>
          <a:lstStyle/>
          <a:p>
            <a:pPr algn="ctr"/>
            <a:r>
              <a:rPr lang="en-US" sz="2100" b="1" dirty="0">
                <a:solidFill>
                  <a:srgbClr val="002060"/>
                </a:solidFill>
                <a:latin typeface="Times New Roman" panose="02020603050405020304" pitchFamily="18" charset="0"/>
                <a:cs typeface="Times New Roman" panose="02020603050405020304" pitchFamily="18" charset="0"/>
              </a:rPr>
              <a:t>TRƯỜNG TIỂU HỌC HIỆP THÀNH </a:t>
            </a:r>
          </a:p>
        </p:txBody>
      </p:sp>
      <p:sp>
        <p:nvSpPr>
          <p:cNvPr id="4" name="TextBox 3">
            <a:extLst>
              <a:ext uri="{FF2B5EF4-FFF2-40B4-BE49-F238E27FC236}">
                <a16:creationId xmlns:a16="http://schemas.microsoft.com/office/drawing/2014/main" id="{16022C36-0700-470C-8381-838A6FAC1CD2}"/>
              </a:ext>
            </a:extLst>
          </p:cNvPr>
          <p:cNvSpPr txBox="1"/>
          <p:nvPr/>
        </p:nvSpPr>
        <p:spPr>
          <a:xfrm>
            <a:off x="2074174" y="1232187"/>
            <a:ext cx="5375402" cy="1958009"/>
          </a:xfrm>
          <a:prstGeom prst="rect">
            <a:avLst/>
          </a:prstGeom>
          <a:noFill/>
        </p:spPr>
        <p:txBody>
          <a:bodyPr spcFirstLastPara="1" wrap="square" lIns="57608" tIns="28804" rIns="57608" bIns="28804" numCol="1" rtlCol="0">
            <a:prstTxWarp prst="textArchUp">
              <a:avLst/>
            </a:prstTxWarp>
            <a:spAutoFit/>
            <a:scene3d>
              <a:camera prst="orthographicFront"/>
              <a:lightRig rig="soft" dir="t">
                <a:rot lat="0" lon="0" rev="15600000"/>
              </a:lightRig>
            </a:scene3d>
            <a:sp3d extrusionH="57150" prstMaterial="softEdge">
              <a:bevelT w="25400" h="38100"/>
            </a:sp3d>
          </a:bodyPr>
          <a:lstStyle/>
          <a:p>
            <a:r>
              <a:rPr lang="en-US" sz="4500" b="1" dirty="0">
                <a:ln/>
                <a:solidFill>
                  <a:srgbClr val="FF3300"/>
                </a:solidFill>
                <a:latin typeface="Times New Roman" panose="02020603050405020304" pitchFamily="18" charset="0"/>
                <a:cs typeface="Times New Roman" panose="02020603050405020304" pitchFamily="18" charset="0"/>
              </a:rPr>
              <a:t>KÍNH CHÀO QUÝ THẦY CÔ GIÁO</a:t>
            </a:r>
          </a:p>
        </p:txBody>
      </p:sp>
      <p:sp>
        <p:nvSpPr>
          <p:cNvPr id="5" name="TextBox 4">
            <a:extLst>
              <a:ext uri="{FF2B5EF4-FFF2-40B4-BE49-F238E27FC236}">
                <a16:creationId xmlns:a16="http://schemas.microsoft.com/office/drawing/2014/main" id="{34AC7D78-9853-4086-8730-B53BC179684B}"/>
              </a:ext>
            </a:extLst>
          </p:cNvPr>
          <p:cNvSpPr txBox="1"/>
          <p:nvPr/>
        </p:nvSpPr>
        <p:spPr>
          <a:xfrm>
            <a:off x="1820249" y="1995058"/>
            <a:ext cx="5855391" cy="681418"/>
          </a:xfrm>
          <a:prstGeom prst="rect">
            <a:avLst/>
          </a:prstGeom>
          <a:noFill/>
        </p:spPr>
        <p:txBody>
          <a:bodyPr wrap="square" lIns="57608" tIns="28804" rIns="57608" bIns="28804" rtlCol="0">
            <a:spAutoFit/>
          </a:bodyPr>
          <a:lstStyle/>
          <a:p>
            <a:pPr algn="ctr"/>
            <a:r>
              <a:rPr lang="en-US" sz="2025" b="1" dirty="0">
                <a:solidFill>
                  <a:srgbClr val="0070C0"/>
                </a:solidFill>
                <a:latin typeface="Baskerville Old Face" pitchFamily="18" charset="0"/>
              </a:rPr>
              <a:t>MÔN TOÁN</a:t>
            </a:r>
          </a:p>
          <a:p>
            <a:pPr algn="ctr"/>
            <a:r>
              <a:rPr lang="en-US" sz="2025" b="1" dirty="0">
                <a:solidFill>
                  <a:srgbClr val="0070C0"/>
                </a:solidFill>
                <a:latin typeface="Baskerville Old Face" pitchFamily="18" charset="0"/>
              </a:rPr>
              <a:t> LỚP 1/1</a:t>
            </a:r>
          </a:p>
        </p:txBody>
      </p:sp>
      <p:sp>
        <p:nvSpPr>
          <p:cNvPr id="7" name="TextBox 6">
            <a:extLst>
              <a:ext uri="{FF2B5EF4-FFF2-40B4-BE49-F238E27FC236}">
                <a16:creationId xmlns:a16="http://schemas.microsoft.com/office/drawing/2014/main" id="{8395FB2F-AF93-4061-9757-6A6981ED98CB}"/>
              </a:ext>
            </a:extLst>
          </p:cNvPr>
          <p:cNvSpPr txBox="1"/>
          <p:nvPr/>
        </p:nvSpPr>
        <p:spPr>
          <a:xfrm>
            <a:off x="2591489" y="2925431"/>
            <a:ext cx="5084151" cy="427502"/>
          </a:xfrm>
          <a:prstGeom prst="rect">
            <a:avLst/>
          </a:prstGeom>
          <a:noFill/>
        </p:spPr>
        <p:txBody>
          <a:bodyPr wrap="square" lIns="57608" tIns="28804" rIns="57608" bIns="28804" rtlCol="0">
            <a:spAutoFit/>
          </a:bodyPr>
          <a:lstStyle/>
          <a:p>
            <a:r>
              <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Giáo </a:t>
            </a:r>
            <a:r>
              <a:rPr lang="en-US"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sinh:Trần</a:t>
            </a:r>
            <a:r>
              <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Thị</a:t>
            </a:r>
            <a:r>
              <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Hương</a:t>
            </a:r>
            <a:r>
              <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Duyên</a:t>
            </a:r>
            <a:endPar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Google Shape;299;p11"/>
          <p:cNvPicPr preferRelativeResize="0"/>
          <p:nvPr/>
        </p:nvPicPr>
        <p:blipFill rotWithShape="1">
          <a:blip r:embed="rId3">
            <a:alphaModFix/>
          </a:blip>
          <a:srcRect/>
          <a:stretch/>
        </p:blipFill>
        <p:spPr>
          <a:xfrm flipH="1">
            <a:off x="1228726" y="1166480"/>
            <a:ext cx="751701" cy="1198372"/>
          </a:xfrm>
          <a:prstGeom prst="rect">
            <a:avLst/>
          </a:prstGeom>
          <a:noFill/>
          <a:ln>
            <a:noFill/>
          </a:ln>
        </p:spPr>
      </p:pic>
    </p:spTree>
    <p:extLst>
      <p:ext uri="{BB962C8B-B14F-4D97-AF65-F5344CB8AC3E}">
        <p14:creationId xmlns:p14="http://schemas.microsoft.com/office/powerpoint/2010/main" val="2912389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7A2D-8BA5-A1EB-4F5C-B9E2EA4D1197}"/>
              </a:ext>
            </a:extLst>
          </p:cNvPr>
          <p:cNvSpPr>
            <a:spLocks noGrp="1"/>
          </p:cNvSpPr>
          <p:nvPr>
            <p:ph type="title"/>
          </p:nvPr>
        </p:nvSpPr>
        <p:spPr/>
        <p:txBody>
          <a:bodyPr/>
          <a:lstStyle/>
          <a:p>
            <a:endParaRPr lang="en-US"/>
          </a:p>
        </p:txBody>
      </p:sp>
      <p:sp>
        <p:nvSpPr>
          <p:cNvPr id="3" name="Title 2">
            <a:extLst>
              <a:ext uri="{FF2B5EF4-FFF2-40B4-BE49-F238E27FC236}">
                <a16:creationId xmlns:a16="http://schemas.microsoft.com/office/drawing/2014/main" id="{BD4C3FA2-A70D-DF31-D871-3BA9E1088FF7}"/>
              </a:ext>
            </a:extLst>
          </p:cNvPr>
          <p:cNvSpPr>
            <a:spLocks noGrp="1"/>
          </p:cNvSpPr>
          <p:nvPr>
            <p:ph type="title" idx="2"/>
          </p:nvPr>
        </p:nvSpPr>
        <p:spPr/>
        <p:txBody>
          <a:bodyPr/>
          <a:lstStyle/>
          <a:p>
            <a:endParaRPr lang="en-US"/>
          </a:p>
        </p:txBody>
      </p:sp>
      <p:sp>
        <p:nvSpPr>
          <p:cNvPr id="4" name="Subtitle 3">
            <a:extLst>
              <a:ext uri="{FF2B5EF4-FFF2-40B4-BE49-F238E27FC236}">
                <a16:creationId xmlns:a16="http://schemas.microsoft.com/office/drawing/2014/main" id="{C4943B33-DBF8-67ED-6065-6E661FA35128}"/>
              </a:ext>
            </a:extLst>
          </p:cNvPr>
          <p:cNvSpPr>
            <a:spLocks noGrp="1"/>
          </p:cNvSpPr>
          <p:nvPr>
            <p:ph type="subTitle" idx="1"/>
          </p:nvPr>
        </p:nvSpPr>
        <p:spPr/>
        <p:txBody>
          <a:bodyPr/>
          <a:lstStyle/>
          <a:p>
            <a:endParaRPr lang="en-US"/>
          </a:p>
        </p:txBody>
      </p:sp>
      <p:pic>
        <p:nvPicPr>
          <p:cNvPr id="5" name="KHỞI ĐỘNG ĐẦU GIỜ">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1167287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960A10-0C41-E66D-2306-A645D830F701}"/>
              </a:ext>
            </a:extLst>
          </p:cNvPr>
          <p:cNvSpPr txBox="1"/>
          <p:nvPr/>
        </p:nvSpPr>
        <p:spPr>
          <a:xfrm>
            <a:off x="-77118" y="0"/>
            <a:ext cx="9144000" cy="5898987"/>
          </a:xfrm>
          <a:prstGeom prst="rect">
            <a:avLst/>
          </a:prstGeom>
          <a:noFill/>
        </p:spPr>
        <p:txBody>
          <a:bodyPr wrap="square" rtlCol="0">
            <a:spAutoFit/>
          </a:bodyPr>
          <a:lstStyle/>
          <a:p>
            <a:pPr algn="ctr">
              <a:lnSpc>
                <a:spcPct val="150000"/>
              </a:lnSpc>
            </a:pPr>
            <a:r>
              <a:rPr lang="vi-VN" sz="4000" spc="-25" dirty="0">
                <a:solidFill>
                  <a:srgbClr val="FF0000"/>
                </a:solidFill>
                <a:effectLst/>
                <a:latin typeface="Times New Roman" panose="02020603050405020304" pitchFamily="18" charset="0"/>
                <a:ea typeface="Times New Roman" panose="02020603050405020304" pitchFamily="18" charset="0"/>
              </a:rPr>
              <a:t>L</a:t>
            </a:r>
            <a:r>
              <a:rPr lang="en-US" sz="4000" spc="-25" dirty="0">
                <a:solidFill>
                  <a:srgbClr val="FF0000"/>
                </a:solidFill>
                <a:effectLst/>
                <a:latin typeface="Times New Roman" panose="02020603050405020304" pitchFamily="18" charset="0"/>
                <a:ea typeface="Times New Roman" panose="02020603050405020304" pitchFamily="18" charset="0"/>
              </a:rPr>
              <a:t>OÀI CHIM CỦA </a:t>
            </a:r>
            <a:r>
              <a:rPr lang="vi-VN" sz="4000" spc="-25" dirty="0">
                <a:solidFill>
                  <a:srgbClr val="FF0000"/>
                </a:solidFill>
                <a:effectLst/>
                <a:latin typeface="Times New Roman" panose="02020603050405020304" pitchFamily="18" charset="0"/>
                <a:ea typeface="Times New Roman" panose="02020603050405020304" pitchFamily="18" charset="0"/>
              </a:rPr>
              <a:t>B</a:t>
            </a:r>
            <a:r>
              <a:rPr lang="en-US" sz="4000" spc="-25" dirty="0">
                <a:solidFill>
                  <a:srgbClr val="FF0000"/>
                </a:solidFill>
                <a:effectLst/>
                <a:latin typeface="Times New Roman" panose="02020603050405020304" pitchFamily="18" charset="0"/>
                <a:ea typeface="Times New Roman" panose="02020603050405020304" pitchFamily="18" charset="0"/>
              </a:rPr>
              <a:t>IỂN CẢ</a:t>
            </a:r>
            <a:endParaRPr lang="en-US" sz="4000" dirty="0">
              <a:effectLst/>
              <a:latin typeface="Times New Roman" panose="02020603050405020304" pitchFamily="18" charset="0"/>
              <a:ea typeface="Times New Roman" panose="02020603050405020304" pitchFamily="18" charset="0"/>
            </a:endParaRPr>
          </a:p>
          <a:p>
            <a:pPr algn="just">
              <a:lnSpc>
                <a:spcPct val="150000"/>
              </a:lnSpc>
            </a:pPr>
            <a:r>
              <a:rPr lang="en-US" sz="3600" dirty="0">
                <a:effectLst/>
                <a:latin typeface="Times New Roman" panose="02020603050405020304" pitchFamily="18" charset="0"/>
                <a:ea typeface="Times New Roman" panose="02020603050405020304" pitchFamily="18" charset="0"/>
              </a:rPr>
              <a:t>    </a:t>
            </a:r>
            <a:r>
              <a:rPr lang="vi-VN" sz="3600" dirty="0">
                <a:effectLst/>
                <a:latin typeface="Times New Roman" panose="02020603050405020304" pitchFamily="18" charset="0"/>
                <a:ea typeface="Times New Roman" panose="02020603050405020304" pitchFamily="18" charset="0"/>
              </a:rPr>
              <a:t>Hải âu là loài chim của biển cả. Chúng có sải cánh lớn, nên có thể bay rất ra, vượt qua cả những đại dương mênh mông. Hải âu còn bơi rất giỏi nhờ chân của chúng có màng như chân vịt.</a:t>
            </a:r>
            <a:endParaRPr lang="en-US" sz="3600" dirty="0">
              <a:effectLst/>
              <a:latin typeface="Times New Roman" panose="02020603050405020304" pitchFamily="18" charset="0"/>
              <a:ea typeface="Times New Roman" panose="02020603050405020304" pitchFamily="18" charset="0"/>
            </a:endParaRPr>
          </a:p>
          <a:p>
            <a:pPr algn="r">
              <a:lnSpc>
                <a:spcPct val="150000"/>
              </a:lnSpc>
            </a:pPr>
            <a:r>
              <a:rPr lang="en-US" sz="3600" dirty="0">
                <a:latin typeface="Times New Roman" panose="02020603050405020304" pitchFamily="18" charset="0"/>
                <a:ea typeface="Times New Roman" panose="02020603050405020304" pitchFamily="18" charset="0"/>
              </a:rPr>
              <a:t>( Trung </a:t>
            </a:r>
            <a:r>
              <a:rPr lang="en-US" sz="3600" dirty="0" err="1">
                <a:latin typeface="Times New Roman" panose="02020603050405020304" pitchFamily="18" charset="0"/>
                <a:ea typeface="Times New Roman" panose="02020603050405020304" pitchFamily="18" charset="0"/>
              </a:rPr>
              <a:t>Nguyên</a:t>
            </a:r>
            <a:r>
              <a:rPr lang="en-US" sz="3600" dirty="0">
                <a:latin typeface="Times New Roman" panose="02020603050405020304" pitchFamily="18" charset="0"/>
                <a:ea typeface="Times New Roman" panose="02020603050405020304" pitchFamily="18" charset="0"/>
              </a:rPr>
              <a:t> )</a:t>
            </a:r>
            <a:endParaRPr lang="en-US" sz="3600" dirty="0">
              <a:effectLst/>
              <a:latin typeface="Times New Roman" panose="02020603050405020304" pitchFamily="18" charset="0"/>
              <a:ea typeface="Times New Roman" panose="02020603050405020304" pitchFamily="18" charset="0"/>
            </a:endParaRPr>
          </a:p>
          <a:p>
            <a:pPr algn="just">
              <a:lnSpc>
                <a:spcPct val="150000"/>
              </a:lnSpc>
            </a:pPr>
            <a:endParaRPr lang="en-US" sz="3600" dirty="0">
              <a:latin typeface="+mj-lt"/>
            </a:endParaRPr>
          </a:p>
        </p:txBody>
      </p:sp>
    </p:spTree>
    <p:extLst>
      <p:ext uri="{BB962C8B-B14F-4D97-AF65-F5344CB8AC3E}">
        <p14:creationId xmlns:p14="http://schemas.microsoft.com/office/powerpoint/2010/main" val="478530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DF5C1E-C8F5-6D58-8BD0-56258C58BEE2}"/>
              </a:ext>
            </a:extLst>
          </p:cNvPr>
          <p:cNvSpPr txBox="1"/>
          <p:nvPr/>
        </p:nvSpPr>
        <p:spPr>
          <a:xfrm>
            <a:off x="431711" y="509892"/>
            <a:ext cx="8243316" cy="461665"/>
          </a:xfrm>
          <a:prstGeom prst="rect">
            <a:avLst/>
          </a:prstGeom>
          <a:noFill/>
        </p:spPr>
        <p:txBody>
          <a:bodyPr wrap="square" rtlCol="0">
            <a:spAutoFit/>
          </a:bodyPr>
          <a:lstStyle/>
          <a:p>
            <a:pPr algn="ctr"/>
            <a:r>
              <a:rPr lang="en-US" sz="2400" b="1" dirty="0" err="1">
                <a:latin typeface="Times New Roman" panose="02020603050405020304" pitchFamily="18" charset="0"/>
                <a:cs typeface="Times New Roman" panose="02020603050405020304" pitchFamily="18" charset="0"/>
              </a:rPr>
              <a:t>Thứ</a:t>
            </a:r>
            <a:r>
              <a:rPr lang="en-US" sz="2400" b="1" dirty="0">
                <a:latin typeface="Times New Roman" panose="02020603050405020304" pitchFamily="18" charset="0"/>
                <a:cs typeface="Times New Roman" panose="02020603050405020304" pitchFamily="18" charset="0"/>
              </a:rPr>
              <a:t> </a:t>
            </a:r>
            <a:r>
              <a:rPr lang="vi-VN" sz="2400" b="1" dirty="0">
                <a:latin typeface="+mj-lt"/>
              </a:rPr>
              <a:t>b</a:t>
            </a:r>
            <a:r>
              <a:rPr lang="en-US" sz="2400" b="1" dirty="0">
                <a:latin typeface="Times New Roman" panose="02020603050405020304" pitchFamily="18" charset="0"/>
                <a:cs typeface="Times New Roman" panose="02020603050405020304" pitchFamily="18" charset="0"/>
              </a:rPr>
              <a:t>a, </a:t>
            </a:r>
            <a:r>
              <a:rPr lang="en-US" sz="2400" b="1" dirty="0" err="1">
                <a:latin typeface="Times New Roman" panose="02020603050405020304" pitchFamily="18" charset="0"/>
                <a:cs typeface="Times New Roman" panose="02020603050405020304" pitchFamily="18" charset="0"/>
              </a:rPr>
              <a:t>ngày</a:t>
            </a:r>
            <a:r>
              <a:rPr lang="en-US" sz="2400" b="1" dirty="0">
                <a:latin typeface="Times New Roman" panose="02020603050405020304" pitchFamily="18" charset="0"/>
                <a:cs typeface="Times New Roman" panose="02020603050405020304" pitchFamily="18" charset="0"/>
              </a:rPr>
              <a:t> 12 </a:t>
            </a:r>
            <a:r>
              <a:rPr lang="en-US" sz="2400" b="1" dirty="0" err="1">
                <a:latin typeface="Times New Roman" panose="02020603050405020304" pitchFamily="18" charset="0"/>
                <a:cs typeface="Times New Roman" panose="02020603050405020304" pitchFamily="18" charset="0"/>
              </a:rPr>
              <a:t>tháng</a:t>
            </a:r>
            <a:r>
              <a:rPr lang="en-US" sz="2400" b="1" dirty="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3 </a:t>
            </a:r>
            <a:r>
              <a:rPr lang="en-US" sz="2400" b="1" dirty="0" err="1">
                <a:latin typeface="Times New Roman" panose="02020603050405020304" pitchFamily="18" charset="0"/>
                <a:cs typeface="Times New Roman" panose="02020603050405020304" pitchFamily="18" charset="0"/>
              </a:rPr>
              <a:t>năm</a:t>
            </a:r>
            <a:r>
              <a:rPr lang="en-US" sz="2400" b="1" dirty="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2024</a:t>
            </a:r>
            <a:endParaRPr lang="en-US" sz="24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FF4642A-71AB-BB35-CD69-0B5C885BFE02}"/>
              </a:ext>
            </a:extLst>
          </p:cNvPr>
          <p:cNvSpPr txBox="1"/>
          <p:nvPr/>
        </p:nvSpPr>
        <p:spPr>
          <a:xfrm>
            <a:off x="317711" y="2123177"/>
            <a:ext cx="8883798" cy="715581"/>
          </a:xfrm>
          <a:prstGeom prst="rect">
            <a:avLst/>
          </a:prstGeom>
          <a:noFill/>
        </p:spPr>
        <p:txBody>
          <a:bodyPr wrap="square" rtlCol="0">
            <a:spAutoFit/>
          </a:bodyPr>
          <a:lstStyle/>
          <a:p>
            <a:pPr algn="ctr"/>
            <a:r>
              <a:rPr lang="vi-VN" sz="4050" b="1" dirty="0">
                <a:solidFill>
                  <a:srgbClr val="FF0000"/>
                </a:solidFill>
                <a:latin typeface="Times New Roman" panose="02020603050405020304" pitchFamily="18" charset="0"/>
                <a:cs typeface="Times New Roman" panose="02020603050405020304" pitchFamily="18" charset="0"/>
              </a:rPr>
              <a:t>Bài </a:t>
            </a:r>
            <a:r>
              <a:rPr lang="en-US" sz="4050" b="1" dirty="0">
                <a:solidFill>
                  <a:srgbClr val="FF0000"/>
                </a:solidFill>
                <a:latin typeface="Times New Roman" panose="02020603050405020304" pitchFamily="18" charset="0"/>
                <a:cs typeface="Times New Roman" panose="02020603050405020304" pitchFamily="18" charset="0"/>
              </a:rPr>
              <a:t>1:LOÀI CHIM CỦA BIỂN CẢ</a:t>
            </a:r>
          </a:p>
        </p:txBody>
      </p:sp>
      <p:sp>
        <p:nvSpPr>
          <p:cNvPr id="4" name="TextBox 3">
            <a:extLst>
              <a:ext uri="{FF2B5EF4-FFF2-40B4-BE49-F238E27FC236}">
                <a16:creationId xmlns:a16="http://schemas.microsoft.com/office/drawing/2014/main" id="{C528825C-5332-33D3-F32C-7A140F58C7C0}"/>
              </a:ext>
            </a:extLst>
          </p:cNvPr>
          <p:cNvSpPr txBox="1"/>
          <p:nvPr/>
        </p:nvSpPr>
        <p:spPr>
          <a:xfrm>
            <a:off x="2227599" y="1004675"/>
            <a:ext cx="5018057" cy="46166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Môn: </a:t>
            </a:r>
            <a:r>
              <a:rPr lang="en-US" sz="2400" b="1" dirty="0" err="1">
                <a:latin typeface="Times New Roman" panose="02020603050405020304" pitchFamily="18" charset="0"/>
                <a:cs typeface="Times New Roman" panose="02020603050405020304" pitchFamily="18" charset="0"/>
              </a:rPr>
              <a:t>Tiếng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việt</a:t>
            </a:r>
            <a:endParaRPr lang="en-US" sz="2400" b="1" dirty="0">
              <a:latin typeface="Times New Roman" panose="02020603050405020304" pitchFamily="18" charset="0"/>
              <a:cs typeface="Times New Roman" panose="02020603050405020304" pitchFamily="18" charset="0"/>
            </a:endParaRPr>
          </a:p>
        </p:txBody>
      </p:sp>
      <p:grpSp>
        <p:nvGrpSpPr>
          <p:cNvPr id="1202" name="Google Shape;1202;p35"/>
          <p:cNvGrpSpPr/>
          <p:nvPr/>
        </p:nvGrpSpPr>
        <p:grpSpPr>
          <a:xfrm rot="20624977">
            <a:off x="160331" y="223195"/>
            <a:ext cx="1132943" cy="1011975"/>
            <a:chOff x="5149750" y="3034050"/>
            <a:chExt cx="952300" cy="941100"/>
          </a:xfrm>
        </p:grpSpPr>
        <p:sp>
          <p:nvSpPr>
            <p:cNvPr id="1203" name="Google Shape;1203;p35"/>
            <p:cNvSpPr/>
            <p:nvPr/>
          </p:nvSpPr>
          <p:spPr>
            <a:xfrm>
              <a:off x="5696750" y="3034050"/>
              <a:ext cx="274750" cy="277200"/>
            </a:xfrm>
            <a:custGeom>
              <a:avLst/>
              <a:gdLst/>
              <a:ahLst/>
              <a:cxnLst/>
              <a:rect l="l" t="t" r="r" b="b"/>
              <a:pathLst>
                <a:path w="10990" h="11088" extrusionOk="0">
                  <a:moveTo>
                    <a:pt x="9080" y="1"/>
                  </a:moveTo>
                  <a:lnTo>
                    <a:pt x="8690" y="20"/>
                  </a:lnTo>
                  <a:lnTo>
                    <a:pt x="8262" y="79"/>
                  </a:lnTo>
                  <a:lnTo>
                    <a:pt x="7814" y="137"/>
                  </a:lnTo>
                  <a:lnTo>
                    <a:pt x="7365" y="235"/>
                  </a:lnTo>
                  <a:lnTo>
                    <a:pt x="6898" y="352"/>
                  </a:lnTo>
                  <a:lnTo>
                    <a:pt x="6469" y="488"/>
                  </a:lnTo>
                  <a:lnTo>
                    <a:pt x="6021" y="624"/>
                  </a:lnTo>
                  <a:lnTo>
                    <a:pt x="5592" y="800"/>
                  </a:lnTo>
                  <a:lnTo>
                    <a:pt x="5144" y="995"/>
                  </a:lnTo>
                  <a:lnTo>
                    <a:pt x="4755" y="1189"/>
                  </a:lnTo>
                  <a:lnTo>
                    <a:pt x="4345" y="1404"/>
                  </a:lnTo>
                  <a:lnTo>
                    <a:pt x="3936" y="1657"/>
                  </a:lnTo>
                  <a:lnTo>
                    <a:pt x="3527" y="1930"/>
                  </a:lnTo>
                  <a:lnTo>
                    <a:pt x="3157" y="2183"/>
                  </a:lnTo>
                  <a:lnTo>
                    <a:pt x="2806" y="2475"/>
                  </a:lnTo>
                  <a:lnTo>
                    <a:pt x="2456" y="2787"/>
                  </a:lnTo>
                  <a:lnTo>
                    <a:pt x="2124" y="3099"/>
                  </a:lnTo>
                  <a:lnTo>
                    <a:pt x="1793" y="3450"/>
                  </a:lnTo>
                  <a:lnTo>
                    <a:pt x="1501" y="3781"/>
                  </a:lnTo>
                  <a:lnTo>
                    <a:pt x="1228" y="4132"/>
                  </a:lnTo>
                  <a:lnTo>
                    <a:pt x="994" y="4482"/>
                  </a:lnTo>
                  <a:lnTo>
                    <a:pt x="780" y="4872"/>
                  </a:lnTo>
                  <a:lnTo>
                    <a:pt x="566" y="5281"/>
                  </a:lnTo>
                  <a:lnTo>
                    <a:pt x="410" y="5671"/>
                  </a:lnTo>
                  <a:lnTo>
                    <a:pt x="273" y="6060"/>
                  </a:lnTo>
                  <a:lnTo>
                    <a:pt x="156" y="6509"/>
                  </a:lnTo>
                  <a:lnTo>
                    <a:pt x="59" y="6937"/>
                  </a:lnTo>
                  <a:lnTo>
                    <a:pt x="20" y="7385"/>
                  </a:lnTo>
                  <a:lnTo>
                    <a:pt x="1" y="7853"/>
                  </a:lnTo>
                  <a:lnTo>
                    <a:pt x="20" y="8184"/>
                  </a:lnTo>
                  <a:lnTo>
                    <a:pt x="59" y="8554"/>
                  </a:lnTo>
                  <a:lnTo>
                    <a:pt x="117" y="8925"/>
                  </a:lnTo>
                  <a:lnTo>
                    <a:pt x="215" y="9353"/>
                  </a:lnTo>
                  <a:lnTo>
                    <a:pt x="293" y="9587"/>
                  </a:lnTo>
                  <a:lnTo>
                    <a:pt x="371" y="9821"/>
                  </a:lnTo>
                  <a:lnTo>
                    <a:pt x="468" y="10074"/>
                  </a:lnTo>
                  <a:lnTo>
                    <a:pt x="585" y="10308"/>
                  </a:lnTo>
                  <a:lnTo>
                    <a:pt x="1014" y="11048"/>
                  </a:lnTo>
                  <a:lnTo>
                    <a:pt x="1287" y="11087"/>
                  </a:lnTo>
                  <a:lnTo>
                    <a:pt x="1618" y="11087"/>
                  </a:lnTo>
                  <a:lnTo>
                    <a:pt x="1929" y="11068"/>
                  </a:lnTo>
                  <a:lnTo>
                    <a:pt x="2300" y="11029"/>
                  </a:lnTo>
                  <a:lnTo>
                    <a:pt x="2631" y="10970"/>
                  </a:lnTo>
                  <a:lnTo>
                    <a:pt x="2962" y="10912"/>
                  </a:lnTo>
                  <a:lnTo>
                    <a:pt x="3586" y="10756"/>
                  </a:lnTo>
                  <a:lnTo>
                    <a:pt x="4112" y="10600"/>
                  </a:lnTo>
                  <a:lnTo>
                    <a:pt x="4638" y="10405"/>
                  </a:lnTo>
                  <a:lnTo>
                    <a:pt x="5144" y="10191"/>
                  </a:lnTo>
                  <a:lnTo>
                    <a:pt x="5651" y="9977"/>
                  </a:lnTo>
                  <a:lnTo>
                    <a:pt x="6138" y="9704"/>
                  </a:lnTo>
                  <a:lnTo>
                    <a:pt x="6625" y="9412"/>
                  </a:lnTo>
                  <a:lnTo>
                    <a:pt x="7093" y="9100"/>
                  </a:lnTo>
                  <a:lnTo>
                    <a:pt x="7541" y="8749"/>
                  </a:lnTo>
                  <a:lnTo>
                    <a:pt x="7950" y="8399"/>
                  </a:lnTo>
                  <a:lnTo>
                    <a:pt x="8359" y="8009"/>
                  </a:lnTo>
                  <a:lnTo>
                    <a:pt x="8729" y="7619"/>
                  </a:lnTo>
                  <a:lnTo>
                    <a:pt x="9080" y="7191"/>
                  </a:lnTo>
                  <a:lnTo>
                    <a:pt x="9392" y="6781"/>
                  </a:lnTo>
                  <a:lnTo>
                    <a:pt x="9665" y="6372"/>
                  </a:lnTo>
                  <a:lnTo>
                    <a:pt x="9898" y="5944"/>
                  </a:lnTo>
                  <a:lnTo>
                    <a:pt x="10113" y="5515"/>
                  </a:lnTo>
                  <a:lnTo>
                    <a:pt x="10288" y="5106"/>
                  </a:lnTo>
                  <a:lnTo>
                    <a:pt x="10463" y="4658"/>
                  </a:lnTo>
                  <a:lnTo>
                    <a:pt x="10600" y="4209"/>
                  </a:lnTo>
                  <a:lnTo>
                    <a:pt x="10717" y="3761"/>
                  </a:lnTo>
                  <a:lnTo>
                    <a:pt x="10834" y="3255"/>
                  </a:lnTo>
                  <a:lnTo>
                    <a:pt x="10912" y="2768"/>
                  </a:lnTo>
                  <a:lnTo>
                    <a:pt x="10970" y="2300"/>
                  </a:lnTo>
                  <a:lnTo>
                    <a:pt x="10990" y="1832"/>
                  </a:lnTo>
                  <a:lnTo>
                    <a:pt x="10970" y="1599"/>
                  </a:lnTo>
                  <a:lnTo>
                    <a:pt x="10970" y="1365"/>
                  </a:lnTo>
                  <a:lnTo>
                    <a:pt x="10931" y="1131"/>
                  </a:lnTo>
                  <a:lnTo>
                    <a:pt x="10892" y="897"/>
                  </a:lnTo>
                  <a:lnTo>
                    <a:pt x="10834" y="702"/>
                  </a:lnTo>
                  <a:lnTo>
                    <a:pt x="10775" y="488"/>
                  </a:lnTo>
                  <a:lnTo>
                    <a:pt x="10697" y="293"/>
                  </a:lnTo>
                  <a:lnTo>
                    <a:pt x="10600" y="118"/>
                  </a:lnTo>
                  <a:lnTo>
                    <a:pt x="10035" y="20"/>
                  </a:lnTo>
                  <a:lnTo>
                    <a:pt x="9450" y="1"/>
                  </a:lnTo>
                  <a:close/>
                </a:path>
              </a:pathLst>
            </a:custGeom>
            <a:solidFill>
              <a:schemeClr val="accent2"/>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4" name="Google Shape;1204;p35"/>
            <p:cNvSpPr/>
            <p:nvPr/>
          </p:nvSpPr>
          <p:spPr>
            <a:xfrm>
              <a:off x="5696750" y="3034050"/>
              <a:ext cx="274750" cy="277200"/>
            </a:xfrm>
            <a:custGeom>
              <a:avLst/>
              <a:gdLst/>
              <a:ahLst/>
              <a:cxnLst/>
              <a:rect l="l" t="t" r="r" b="b"/>
              <a:pathLst>
                <a:path w="10990" h="11088" fill="none" extrusionOk="0">
                  <a:moveTo>
                    <a:pt x="8690" y="20"/>
                  </a:moveTo>
                  <a:lnTo>
                    <a:pt x="8690" y="20"/>
                  </a:lnTo>
                  <a:lnTo>
                    <a:pt x="8262" y="79"/>
                  </a:lnTo>
                  <a:lnTo>
                    <a:pt x="7814" y="137"/>
                  </a:lnTo>
                  <a:lnTo>
                    <a:pt x="7365" y="235"/>
                  </a:lnTo>
                  <a:lnTo>
                    <a:pt x="6898" y="352"/>
                  </a:lnTo>
                  <a:lnTo>
                    <a:pt x="6898" y="352"/>
                  </a:lnTo>
                  <a:lnTo>
                    <a:pt x="6469" y="488"/>
                  </a:lnTo>
                  <a:lnTo>
                    <a:pt x="6021" y="624"/>
                  </a:lnTo>
                  <a:lnTo>
                    <a:pt x="5592" y="800"/>
                  </a:lnTo>
                  <a:lnTo>
                    <a:pt x="5144" y="995"/>
                  </a:lnTo>
                  <a:lnTo>
                    <a:pt x="5144" y="995"/>
                  </a:lnTo>
                  <a:lnTo>
                    <a:pt x="4755" y="1189"/>
                  </a:lnTo>
                  <a:lnTo>
                    <a:pt x="4345" y="1404"/>
                  </a:lnTo>
                  <a:lnTo>
                    <a:pt x="3936" y="1657"/>
                  </a:lnTo>
                  <a:lnTo>
                    <a:pt x="3527" y="1930"/>
                  </a:lnTo>
                  <a:lnTo>
                    <a:pt x="3527" y="1930"/>
                  </a:lnTo>
                  <a:lnTo>
                    <a:pt x="3157" y="2183"/>
                  </a:lnTo>
                  <a:lnTo>
                    <a:pt x="2806" y="2475"/>
                  </a:lnTo>
                  <a:lnTo>
                    <a:pt x="2456" y="2787"/>
                  </a:lnTo>
                  <a:lnTo>
                    <a:pt x="2124" y="3099"/>
                  </a:lnTo>
                  <a:lnTo>
                    <a:pt x="2124" y="3099"/>
                  </a:lnTo>
                  <a:lnTo>
                    <a:pt x="1793" y="3450"/>
                  </a:lnTo>
                  <a:lnTo>
                    <a:pt x="1501" y="3781"/>
                  </a:lnTo>
                  <a:lnTo>
                    <a:pt x="1228" y="4132"/>
                  </a:lnTo>
                  <a:lnTo>
                    <a:pt x="994" y="4482"/>
                  </a:lnTo>
                  <a:lnTo>
                    <a:pt x="994" y="4482"/>
                  </a:lnTo>
                  <a:lnTo>
                    <a:pt x="780" y="4872"/>
                  </a:lnTo>
                  <a:lnTo>
                    <a:pt x="566" y="5281"/>
                  </a:lnTo>
                  <a:lnTo>
                    <a:pt x="410" y="5671"/>
                  </a:lnTo>
                  <a:lnTo>
                    <a:pt x="273" y="6060"/>
                  </a:lnTo>
                  <a:lnTo>
                    <a:pt x="273" y="6060"/>
                  </a:lnTo>
                  <a:lnTo>
                    <a:pt x="156" y="6509"/>
                  </a:lnTo>
                  <a:lnTo>
                    <a:pt x="59" y="6937"/>
                  </a:lnTo>
                  <a:lnTo>
                    <a:pt x="59" y="6937"/>
                  </a:lnTo>
                  <a:lnTo>
                    <a:pt x="20" y="7385"/>
                  </a:lnTo>
                  <a:lnTo>
                    <a:pt x="1" y="7853"/>
                  </a:lnTo>
                  <a:lnTo>
                    <a:pt x="1" y="7853"/>
                  </a:lnTo>
                  <a:lnTo>
                    <a:pt x="20" y="8184"/>
                  </a:lnTo>
                  <a:lnTo>
                    <a:pt x="59" y="8554"/>
                  </a:lnTo>
                  <a:lnTo>
                    <a:pt x="59" y="8554"/>
                  </a:lnTo>
                  <a:lnTo>
                    <a:pt x="117" y="8925"/>
                  </a:lnTo>
                  <a:lnTo>
                    <a:pt x="215" y="9353"/>
                  </a:lnTo>
                  <a:lnTo>
                    <a:pt x="215" y="9353"/>
                  </a:lnTo>
                  <a:lnTo>
                    <a:pt x="293" y="9587"/>
                  </a:lnTo>
                  <a:lnTo>
                    <a:pt x="371" y="9821"/>
                  </a:lnTo>
                  <a:lnTo>
                    <a:pt x="468" y="10074"/>
                  </a:lnTo>
                  <a:lnTo>
                    <a:pt x="585" y="10308"/>
                  </a:lnTo>
                  <a:lnTo>
                    <a:pt x="585" y="10308"/>
                  </a:lnTo>
                  <a:lnTo>
                    <a:pt x="1014" y="11048"/>
                  </a:lnTo>
                  <a:lnTo>
                    <a:pt x="1014" y="11048"/>
                  </a:lnTo>
                  <a:lnTo>
                    <a:pt x="1287" y="11087"/>
                  </a:lnTo>
                  <a:lnTo>
                    <a:pt x="1540" y="11087"/>
                  </a:lnTo>
                  <a:lnTo>
                    <a:pt x="1618" y="11087"/>
                  </a:lnTo>
                  <a:lnTo>
                    <a:pt x="1618" y="11087"/>
                  </a:lnTo>
                  <a:lnTo>
                    <a:pt x="1929" y="11068"/>
                  </a:lnTo>
                  <a:lnTo>
                    <a:pt x="2300" y="11029"/>
                  </a:lnTo>
                  <a:lnTo>
                    <a:pt x="2300" y="11029"/>
                  </a:lnTo>
                  <a:lnTo>
                    <a:pt x="2631" y="10970"/>
                  </a:lnTo>
                  <a:lnTo>
                    <a:pt x="2962" y="10912"/>
                  </a:lnTo>
                  <a:lnTo>
                    <a:pt x="3586" y="10756"/>
                  </a:lnTo>
                  <a:lnTo>
                    <a:pt x="3586" y="10756"/>
                  </a:lnTo>
                  <a:lnTo>
                    <a:pt x="4112" y="10600"/>
                  </a:lnTo>
                  <a:lnTo>
                    <a:pt x="4638" y="10405"/>
                  </a:lnTo>
                  <a:lnTo>
                    <a:pt x="5144" y="10191"/>
                  </a:lnTo>
                  <a:lnTo>
                    <a:pt x="5651" y="9977"/>
                  </a:lnTo>
                  <a:lnTo>
                    <a:pt x="5651" y="9977"/>
                  </a:lnTo>
                  <a:lnTo>
                    <a:pt x="6138" y="9704"/>
                  </a:lnTo>
                  <a:lnTo>
                    <a:pt x="6625" y="9412"/>
                  </a:lnTo>
                  <a:lnTo>
                    <a:pt x="7093" y="9100"/>
                  </a:lnTo>
                  <a:lnTo>
                    <a:pt x="7541" y="8749"/>
                  </a:lnTo>
                  <a:lnTo>
                    <a:pt x="7950" y="8399"/>
                  </a:lnTo>
                  <a:lnTo>
                    <a:pt x="8359" y="8009"/>
                  </a:lnTo>
                  <a:lnTo>
                    <a:pt x="8729" y="7619"/>
                  </a:lnTo>
                  <a:lnTo>
                    <a:pt x="9080" y="7191"/>
                  </a:lnTo>
                  <a:lnTo>
                    <a:pt x="9080" y="7191"/>
                  </a:lnTo>
                  <a:lnTo>
                    <a:pt x="9392" y="6781"/>
                  </a:lnTo>
                  <a:lnTo>
                    <a:pt x="9665" y="6372"/>
                  </a:lnTo>
                  <a:lnTo>
                    <a:pt x="9898" y="5944"/>
                  </a:lnTo>
                  <a:lnTo>
                    <a:pt x="10113" y="5515"/>
                  </a:lnTo>
                  <a:lnTo>
                    <a:pt x="10113" y="5515"/>
                  </a:lnTo>
                  <a:lnTo>
                    <a:pt x="10288" y="5106"/>
                  </a:lnTo>
                  <a:lnTo>
                    <a:pt x="10463" y="4658"/>
                  </a:lnTo>
                  <a:lnTo>
                    <a:pt x="10600" y="4209"/>
                  </a:lnTo>
                  <a:lnTo>
                    <a:pt x="10717" y="3761"/>
                  </a:lnTo>
                  <a:lnTo>
                    <a:pt x="10717" y="3761"/>
                  </a:lnTo>
                  <a:lnTo>
                    <a:pt x="10834" y="3255"/>
                  </a:lnTo>
                  <a:lnTo>
                    <a:pt x="10912" y="2768"/>
                  </a:lnTo>
                  <a:lnTo>
                    <a:pt x="10970" y="2300"/>
                  </a:lnTo>
                  <a:lnTo>
                    <a:pt x="10990" y="1832"/>
                  </a:lnTo>
                  <a:lnTo>
                    <a:pt x="10990" y="1832"/>
                  </a:lnTo>
                  <a:lnTo>
                    <a:pt x="10970" y="1599"/>
                  </a:lnTo>
                  <a:lnTo>
                    <a:pt x="10970" y="1365"/>
                  </a:lnTo>
                  <a:lnTo>
                    <a:pt x="10931" y="1131"/>
                  </a:lnTo>
                  <a:lnTo>
                    <a:pt x="10892" y="897"/>
                  </a:lnTo>
                  <a:lnTo>
                    <a:pt x="10892" y="897"/>
                  </a:lnTo>
                  <a:lnTo>
                    <a:pt x="10834" y="702"/>
                  </a:lnTo>
                  <a:lnTo>
                    <a:pt x="10775" y="488"/>
                  </a:lnTo>
                  <a:lnTo>
                    <a:pt x="10697" y="293"/>
                  </a:lnTo>
                  <a:lnTo>
                    <a:pt x="10600" y="118"/>
                  </a:lnTo>
                  <a:lnTo>
                    <a:pt x="10600" y="118"/>
                  </a:lnTo>
                  <a:lnTo>
                    <a:pt x="10035" y="20"/>
                  </a:lnTo>
                  <a:lnTo>
                    <a:pt x="10035" y="20"/>
                  </a:lnTo>
                  <a:lnTo>
                    <a:pt x="9450" y="1"/>
                  </a:lnTo>
                  <a:lnTo>
                    <a:pt x="9450" y="1"/>
                  </a:lnTo>
                  <a:lnTo>
                    <a:pt x="9080" y="1"/>
                  </a:lnTo>
                  <a:lnTo>
                    <a:pt x="8690" y="2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05" name="Google Shape;1205;p35"/>
            <p:cNvSpPr/>
            <p:nvPr/>
          </p:nvSpPr>
          <p:spPr>
            <a:xfrm>
              <a:off x="5951500" y="3039900"/>
              <a:ext cx="5875" cy="1000"/>
            </a:xfrm>
            <a:custGeom>
              <a:avLst/>
              <a:gdLst/>
              <a:ahLst/>
              <a:cxnLst/>
              <a:rect l="l" t="t" r="r" b="b"/>
              <a:pathLst>
                <a:path w="235" h="40" fill="none" extrusionOk="0">
                  <a:moveTo>
                    <a:pt x="1" y="1"/>
                  </a:moveTo>
                  <a:lnTo>
                    <a:pt x="215" y="40"/>
                  </a:lnTo>
                  <a:lnTo>
                    <a:pt x="234" y="40"/>
                  </a:lnTo>
                  <a:lnTo>
                    <a:pt x="234" y="40"/>
                  </a:lnTo>
                  <a:lnTo>
                    <a:pt x="1"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06" name="Google Shape;1206;p35"/>
            <p:cNvSpPr/>
            <p:nvPr/>
          </p:nvSpPr>
          <p:spPr>
            <a:xfrm>
              <a:off x="5939825" y="3037475"/>
              <a:ext cx="19500" cy="6850"/>
            </a:xfrm>
            <a:custGeom>
              <a:avLst/>
              <a:gdLst/>
              <a:ahLst/>
              <a:cxnLst/>
              <a:rect l="l" t="t" r="r" b="b"/>
              <a:pathLst>
                <a:path w="780" h="274" extrusionOk="0">
                  <a:moveTo>
                    <a:pt x="97" y="0"/>
                  </a:moveTo>
                  <a:lnTo>
                    <a:pt x="58" y="20"/>
                  </a:lnTo>
                  <a:lnTo>
                    <a:pt x="20" y="39"/>
                  </a:lnTo>
                  <a:lnTo>
                    <a:pt x="0" y="59"/>
                  </a:lnTo>
                  <a:lnTo>
                    <a:pt x="0" y="98"/>
                  </a:lnTo>
                  <a:lnTo>
                    <a:pt x="0" y="137"/>
                  </a:lnTo>
                  <a:lnTo>
                    <a:pt x="20" y="176"/>
                  </a:lnTo>
                  <a:lnTo>
                    <a:pt x="58" y="195"/>
                  </a:lnTo>
                  <a:lnTo>
                    <a:pt x="97" y="195"/>
                  </a:lnTo>
                  <a:lnTo>
                    <a:pt x="331" y="215"/>
                  </a:lnTo>
                  <a:lnTo>
                    <a:pt x="663" y="273"/>
                  </a:lnTo>
                  <a:lnTo>
                    <a:pt x="701" y="273"/>
                  </a:lnTo>
                  <a:lnTo>
                    <a:pt x="740" y="254"/>
                  </a:lnTo>
                  <a:lnTo>
                    <a:pt x="760" y="234"/>
                  </a:lnTo>
                  <a:lnTo>
                    <a:pt x="779" y="195"/>
                  </a:lnTo>
                  <a:lnTo>
                    <a:pt x="779" y="156"/>
                  </a:lnTo>
                  <a:lnTo>
                    <a:pt x="760" y="117"/>
                  </a:lnTo>
                  <a:lnTo>
                    <a:pt x="740" y="78"/>
                  </a:lnTo>
                  <a:lnTo>
                    <a:pt x="701" y="59"/>
                  </a:lnTo>
                  <a:lnTo>
                    <a:pt x="409" y="20"/>
                  </a:lnTo>
                  <a:lnTo>
                    <a:pt x="97" y="0"/>
                  </a:lnTo>
                  <a:close/>
                </a:path>
              </a:pathLst>
            </a:custGeom>
            <a:solidFill>
              <a:srgbClr val="4DA000"/>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7" name="Google Shape;1207;p35"/>
            <p:cNvSpPr/>
            <p:nvPr/>
          </p:nvSpPr>
          <p:spPr>
            <a:xfrm>
              <a:off x="5939825" y="3037475"/>
              <a:ext cx="19500" cy="6850"/>
            </a:xfrm>
            <a:custGeom>
              <a:avLst/>
              <a:gdLst/>
              <a:ahLst/>
              <a:cxnLst/>
              <a:rect l="l" t="t" r="r" b="b"/>
              <a:pathLst>
                <a:path w="780" h="274" fill="none" extrusionOk="0">
                  <a:moveTo>
                    <a:pt x="0" y="98"/>
                  </a:moveTo>
                  <a:lnTo>
                    <a:pt x="0" y="98"/>
                  </a:lnTo>
                  <a:lnTo>
                    <a:pt x="0" y="137"/>
                  </a:lnTo>
                  <a:lnTo>
                    <a:pt x="20" y="176"/>
                  </a:lnTo>
                  <a:lnTo>
                    <a:pt x="58" y="195"/>
                  </a:lnTo>
                  <a:lnTo>
                    <a:pt x="97" y="195"/>
                  </a:lnTo>
                  <a:lnTo>
                    <a:pt x="97" y="195"/>
                  </a:lnTo>
                  <a:lnTo>
                    <a:pt x="331" y="215"/>
                  </a:lnTo>
                  <a:lnTo>
                    <a:pt x="331" y="215"/>
                  </a:lnTo>
                  <a:lnTo>
                    <a:pt x="331" y="215"/>
                  </a:lnTo>
                  <a:lnTo>
                    <a:pt x="663" y="273"/>
                  </a:lnTo>
                  <a:lnTo>
                    <a:pt x="663" y="273"/>
                  </a:lnTo>
                  <a:lnTo>
                    <a:pt x="701" y="273"/>
                  </a:lnTo>
                  <a:lnTo>
                    <a:pt x="740" y="254"/>
                  </a:lnTo>
                  <a:lnTo>
                    <a:pt x="760" y="234"/>
                  </a:lnTo>
                  <a:lnTo>
                    <a:pt x="779" y="195"/>
                  </a:lnTo>
                  <a:lnTo>
                    <a:pt x="779" y="195"/>
                  </a:lnTo>
                  <a:lnTo>
                    <a:pt x="779" y="156"/>
                  </a:lnTo>
                  <a:lnTo>
                    <a:pt x="760" y="117"/>
                  </a:lnTo>
                  <a:lnTo>
                    <a:pt x="740" y="78"/>
                  </a:lnTo>
                  <a:lnTo>
                    <a:pt x="701" y="59"/>
                  </a:lnTo>
                  <a:lnTo>
                    <a:pt x="701" y="59"/>
                  </a:lnTo>
                  <a:lnTo>
                    <a:pt x="409" y="20"/>
                  </a:lnTo>
                  <a:lnTo>
                    <a:pt x="97" y="0"/>
                  </a:lnTo>
                  <a:lnTo>
                    <a:pt x="97" y="0"/>
                  </a:lnTo>
                  <a:lnTo>
                    <a:pt x="97" y="0"/>
                  </a:lnTo>
                  <a:lnTo>
                    <a:pt x="58" y="20"/>
                  </a:lnTo>
                  <a:lnTo>
                    <a:pt x="20" y="39"/>
                  </a:lnTo>
                  <a:lnTo>
                    <a:pt x="0" y="59"/>
                  </a:lnTo>
                  <a:lnTo>
                    <a:pt x="0" y="98"/>
                  </a:lnTo>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8" name="Google Shape;1208;p35"/>
            <p:cNvSpPr/>
            <p:nvPr/>
          </p:nvSpPr>
          <p:spPr>
            <a:xfrm>
              <a:off x="5724025" y="3048175"/>
              <a:ext cx="227025" cy="250900"/>
            </a:xfrm>
            <a:custGeom>
              <a:avLst/>
              <a:gdLst/>
              <a:ahLst/>
              <a:cxnLst/>
              <a:rect l="l" t="t" r="r" b="b"/>
              <a:pathLst>
                <a:path w="9081" h="10036" extrusionOk="0">
                  <a:moveTo>
                    <a:pt x="3177" y="5554"/>
                  </a:moveTo>
                  <a:lnTo>
                    <a:pt x="3177" y="5554"/>
                  </a:lnTo>
                  <a:lnTo>
                    <a:pt x="3177" y="5554"/>
                  </a:lnTo>
                  <a:close/>
                  <a:moveTo>
                    <a:pt x="8866" y="1"/>
                  </a:moveTo>
                  <a:lnTo>
                    <a:pt x="8359" y="274"/>
                  </a:lnTo>
                  <a:lnTo>
                    <a:pt x="7872" y="566"/>
                  </a:lnTo>
                  <a:lnTo>
                    <a:pt x="7385" y="858"/>
                  </a:lnTo>
                  <a:lnTo>
                    <a:pt x="6898" y="1170"/>
                  </a:lnTo>
                  <a:lnTo>
                    <a:pt x="6430" y="1501"/>
                  </a:lnTo>
                  <a:lnTo>
                    <a:pt x="5963" y="1832"/>
                  </a:lnTo>
                  <a:lnTo>
                    <a:pt x="5515" y="2203"/>
                  </a:lnTo>
                  <a:lnTo>
                    <a:pt x="5066" y="2573"/>
                  </a:lnTo>
                  <a:lnTo>
                    <a:pt x="4618" y="2963"/>
                  </a:lnTo>
                  <a:lnTo>
                    <a:pt x="4209" y="3352"/>
                  </a:lnTo>
                  <a:lnTo>
                    <a:pt x="3781" y="3800"/>
                  </a:lnTo>
                  <a:lnTo>
                    <a:pt x="3410" y="4190"/>
                  </a:lnTo>
                  <a:lnTo>
                    <a:pt x="3040" y="4599"/>
                  </a:lnTo>
                  <a:lnTo>
                    <a:pt x="2689" y="5028"/>
                  </a:lnTo>
                  <a:lnTo>
                    <a:pt x="2319" y="5515"/>
                  </a:lnTo>
                  <a:lnTo>
                    <a:pt x="1930" y="6041"/>
                  </a:lnTo>
                  <a:lnTo>
                    <a:pt x="1657" y="6431"/>
                  </a:lnTo>
                  <a:lnTo>
                    <a:pt x="1384" y="6840"/>
                  </a:lnTo>
                  <a:lnTo>
                    <a:pt x="1131" y="7268"/>
                  </a:lnTo>
                  <a:lnTo>
                    <a:pt x="877" y="7717"/>
                  </a:lnTo>
                  <a:lnTo>
                    <a:pt x="605" y="8223"/>
                  </a:lnTo>
                  <a:lnTo>
                    <a:pt x="371" y="8691"/>
                  </a:lnTo>
                  <a:lnTo>
                    <a:pt x="176" y="9139"/>
                  </a:lnTo>
                  <a:lnTo>
                    <a:pt x="1" y="9568"/>
                  </a:lnTo>
                  <a:lnTo>
                    <a:pt x="1" y="9665"/>
                  </a:lnTo>
                  <a:lnTo>
                    <a:pt x="20" y="9762"/>
                  </a:lnTo>
                  <a:lnTo>
                    <a:pt x="40" y="9840"/>
                  </a:lnTo>
                  <a:lnTo>
                    <a:pt x="79" y="9899"/>
                  </a:lnTo>
                  <a:lnTo>
                    <a:pt x="137" y="9957"/>
                  </a:lnTo>
                  <a:lnTo>
                    <a:pt x="196" y="9996"/>
                  </a:lnTo>
                  <a:lnTo>
                    <a:pt x="293" y="10035"/>
                  </a:lnTo>
                  <a:lnTo>
                    <a:pt x="488" y="10035"/>
                  </a:lnTo>
                  <a:lnTo>
                    <a:pt x="585" y="9996"/>
                  </a:lnTo>
                  <a:lnTo>
                    <a:pt x="663" y="9918"/>
                  </a:lnTo>
                  <a:lnTo>
                    <a:pt x="722" y="9840"/>
                  </a:lnTo>
                  <a:lnTo>
                    <a:pt x="994" y="9314"/>
                  </a:lnTo>
                  <a:lnTo>
                    <a:pt x="1267" y="8749"/>
                  </a:lnTo>
                  <a:lnTo>
                    <a:pt x="1540" y="8204"/>
                  </a:lnTo>
                  <a:lnTo>
                    <a:pt x="1852" y="7658"/>
                  </a:lnTo>
                  <a:lnTo>
                    <a:pt x="2183" y="7093"/>
                  </a:lnTo>
                  <a:lnTo>
                    <a:pt x="2514" y="6548"/>
                  </a:lnTo>
                  <a:lnTo>
                    <a:pt x="2845" y="6041"/>
                  </a:lnTo>
                  <a:lnTo>
                    <a:pt x="3177" y="5554"/>
                  </a:lnTo>
                  <a:lnTo>
                    <a:pt x="3118" y="5632"/>
                  </a:lnTo>
                  <a:lnTo>
                    <a:pt x="3469" y="5164"/>
                  </a:lnTo>
                  <a:lnTo>
                    <a:pt x="3858" y="4658"/>
                  </a:lnTo>
                  <a:lnTo>
                    <a:pt x="4268" y="4151"/>
                  </a:lnTo>
                  <a:lnTo>
                    <a:pt x="4716" y="3644"/>
                  </a:lnTo>
                  <a:lnTo>
                    <a:pt x="5203" y="3118"/>
                  </a:lnTo>
                  <a:lnTo>
                    <a:pt x="5670" y="2651"/>
                  </a:lnTo>
                  <a:lnTo>
                    <a:pt x="6119" y="2242"/>
                  </a:lnTo>
                  <a:lnTo>
                    <a:pt x="6547" y="1871"/>
                  </a:lnTo>
                  <a:lnTo>
                    <a:pt x="7151" y="1404"/>
                  </a:lnTo>
                  <a:lnTo>
                    <a:pt x="7775" y="975"/>
                  </a:lnTo>
                  <a:lnTo>
                    <a:pt x="8379" y="585"/>
                  </a:lnTo>
                  <a:lnTo>
                    <a:pt x="9022" y="254"/>
                  </a:lnTo>
                  <a:lnTo>
                    <a:pt x="9041" y="215"/>
                  </a:lnTo>
                  <a:lnTo>
                    <a:pt x="9080" y="176"/>
                  </a:lnTo>
                  <a:lnTo>
                    <a:pt x="9080" y="118"/>
                  </a:lnTo>
                  <a:lnTo>
                    <a:pt x="9061" y="59"/>
                  </a:lnTo>
                  <a:lnTo>
                    <a:pt x="9002" y="1"/>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9" name="Google Shape;1209;p35"/>
            <p:cNvSpPr/>
            <p:nvPr/>
          </p:nvSpPr>
          <p:spPr>
            <a:xfrm>
              <a:off x="5724025" y="3048175"/>
              <a:ext cx="227025" cy="250900"/>
            </a:xfrm>
            <a:custGeom>
              <a:avLst/>
              <a:gdLst/>
              <a:ahLst/>
              <a:cxnLst/>
              <a:rect l="l" t="t" r="r" b="b"/>
              <a:pathLst>
                <a:path w="9081" h="10036" fill="none" extrusionOk="0">
                  <a:moveTo>
                    <a:pt x="8944" y="1"/>
                  </a:moveTo>
                  <a:lnTo>
                    <a:pt x="8944" y="1"/>
                  </a:lnTo>
                  <a:lnTo>
                    <a:pt x="8866" y="1"/>
                  </a:lnTo>
                  <a:lnTo>
                    <a:pt x="8866" y="1"/>
                  </a:lnTo>
                  <a:lnTo>
                    <a:pt x="8359" y="274"/>
                  </a:lnTo>
                  <a:lnTo>
                    <a:pt x="7872" y="566"/>
                  </a:lnTo>
                  <a:lnTo>
                    <a:pt x="7385" y="858"/>
                  </a:lnTo>
                  <a:lnTo>
                    <a:pt x="6898" y="1170"/>
                  </a:lnTo>
                  <a:lnTo>
                    <a:pt x="6430" y="1501"/>
                  </a:lnTo>
                  <a:lnTo>
                    <a:pt x="5963" y="1832"/>
                  </a:lnTo>
                  <a:lnTo>
                    <a:pt x="5515" y="2203"/>
                  </a:lnTo>
                  <a:lnTo>
                    <a:pt x="5066" y="2573"/>
                  </a:lnTo>
                  <a:lnTo>
                    <a:pt x="5066" y="2573"/>
                  </a:lnTo>
                  <a:lnTo>
                    <a:pt x="4618" y="2963"/>
                  </a:lnTo>
                  <a:lnTo>
                    <a:pt x="4209" y="3352"/>
                  </a:lnTo>
                  <a:lnTo>
                    <a:pt x="4209" y="3352"/>
                  </a:lnTo>
                  <a:lnTo>
                    <a:pt x="3781" y="3800"/>
                  </a:lnTo>
                  <a:lnTo>
                    <a:pt x="3410" y="4190"/>
                  </a:lnTo>
                  <a:lnTo>
                    <a:pt x="3410" y="4190"/>
                  </a:lnTo>
                  <a:lnTo>
                    <a:pt x="3040" y="4599"/>
                  </a:lnTo>
                  <a:lnTo>
                    <a:pt x="2689" y="5028"/>
                  </a:lnTo>
                  <a:lnTo>
                    <a:pt x="2319" y="5515"/>
                  </a:lnTo>
                  <a:lnTo>
                    <a:pt x="1930" y="6041"/>
                  </a:lnTo>
                  <a:lnTo>
                    <a:pt x="1930" y="6041"/>
                  </a:lnTo>
                  <a:lnTo>
                    <a:pt x="1657" y="6431"/>
                  </a:lnTo>
                  <a:lnTo>
                    <a:pt x="1384" y="6840"/>
                  </a:lnTo>
                  <a:lnTo>
                    <a:pt x="1131" y="7268"/>
                  </a:lnTo>
                  <a:lnTo>
                    <a:pt x="877" y="7717"/>
                  </a:lnTo>
                  <a:lnTo>
                    <a:pt x="877" y="7717"/>
                  </a:lnTo>
                  <a:lnTo>
                    <a:pt x="605" y="8223"/>
                  </a:lnTo>
                  <a:lnTo>
                    <a:pt x="371" y="8691"/>
                  </a:lnTo>
                  <a:lnTo>
                    <a:pt x="176" y="9139"/>
                  </a:lnTo>
                  <a:lnTo>
                    <a:pt x="1" y="9568"/>
                  </a:lnTo>
                  <a:lnTo>
                    <a:pt x="1" y="9568"/>
                  </a:lnTo>
                  <a:lnTo>
                    <a:pt x="1" y="9665"/>
                  </a:lnTo>
                  <a:lnTo>
                    <a:pt x="20" y="9762"/>
                  </a:lnTo>
                  <a:lnTo>
                    <a:pt x="20" y="9762"/>
                  </a:lnTo>
                  <a:lnTo>
                    <a:pt x="40" y="9840"/>
                  </a:lnTo>
                  <a:lnTo>
                    <a:pt x="79" y="9899"/>
                  </a:lnTo>
                  <a:lnTo>
                    <a:pt x="137" y="9957"/>
                  </a:lnTo>
                  <a:lnTo>
                    <a:pt x="196" y="9996"/>
                  </a:lnTo>
                  <a:lnTo>
                    <a:pt x="196" y="9996"/>
                  </a:lnTo>
                  <a:lnTo>
                    <a:pt x="293" y="10035"/>
                  </a:lnTo>
                  <a:lnTo>
                    <a:pt x="371" y="10035"/>
                  </a:lnTo>
                  <a:lnTo>
                    <a:pt x="371" y="10035"/>
                  </a:lnTo>
                  <a:lnTo>
                    <a:pt x="488" y="10035"/>
                  </a:lnTo>
                  <a:lnTo>
                    <a:pt x="585" y="9996"/>
                  </a:lnTo>
                  <a:lnTo>
                    <a:pt x="663" y="9918"/>
                  </a:lnTo>
                  <a:lnTo>
                    <a:pt x="722" y="9840"/>
                  </a:lnTo>
                  <a:lnTo>
                    <a:pt x="722" y="9840"/>
                  </a:lnTo>
                  <a:lnTo>
                    <a:pt x="994" y="9314"/>
                  </a:lnTo>
                  <a:lnTo>
                    <a:pt x="994" y="9314"/>
                  </a:lnTo>
                  <a:lnTo>
                    <a:pt x="1267" y="8749"/>
                  </a:lnTo>
                  <a:lnTo>
                    <a:pt x="1267" y="8749"/>
                  </a:lnTo>
                  <a:lnTo>
                    <a:pt x="1540" y="8204"/>
                  </a:lnTo>
                  <a:lnTo>
                    <a:pt x="1852" y="7658"/>
                  </a:lnTo>
                  <a:lnTo>
                    <a:pt x="1852" y="7658"/>
                  </a:lnTo>
                  <a:lnTo>
                    <a:pt x="2183" y="7093"/>
                  </a:lnTo>
                  <a:lnTo>
                    <a:pt x="2514" y="6548"/>
                  </a:lnTo>
                  <a:lnTo>
                    <a:pt x="2845" y="6041"/>
                  </a:lnTo>
                  <a:lnTo>
                    <a:pt x="3177" y="5554"/>
                  </a:lnTo>
                  <a:lnTo>
                    <a:pt x="3118" y="5632"/>
                  </a:lnTo>
                  <a:lnTo>
                    <a:pt x="3118" y="5632"/>
                  </a:lnTo>
                  <a:lnTo>
                    <a:pt x="3469" y="5164"/>
                  </a:lnTo>
                  <a:lnTo>
                    <a:pt x="3858" y="4658"/>
                  </a:lnTo>
                  <a:lnTo>
                    <a:pt x="4268" y="4151"/>
                  </a:lnTo>
                  <a:lnTo>
                    <a:pt x="4716" y="3644"/>
                  </a:lnTo>
                  <a:lnTo>
                    <a:pt x="4716" y="3644"/>
                  </a:lnTo>
                  <a:lnTo>
                    <a:pt x="5203" y="3118"/>
                  </a:lnTo>
                  <a:lnTo>
                    <a:pt x="5670" y="2651"/>
                  </a:lnTo>
                  <a:lnTo>
                    <a:pt x="6119" y="2242"/>
                  </a:lnTo>
                  <a:lnTo>
                    <a:pt x="6547" y="1871"/>
                  </a:lnTo>
                  <a:lnTo>
                    <a:pt x="6547" y="1871"/>
                  </a:lnTo>
                  <a:lnTo>
                    <a:pt x="7151" y="1404"/>
                  </a:lnTo>
                  <a:lnTo>
                    <a:pt x="7775" y="975"/>
                  </a:lnTo>
                  <a:lnTo>
                    <a:pt x="8379" y="585"/>
                  </a:lnTo>
                  <a:lnTo>
                    <a:pt x="9022" y="254"/>
                  </a:lnTo>
                  <a:lnTo>
                    <a:pt x="9022" y="254"/>
                  </a:lnTo>
                  <a:lnTo>
                    <a:pt x="9041" y="215"/>
                  </a:lnTo>
                  <a:lnTo>
                    <a:pt x="9080" y="176"/>
                  </a:lnTo>
                  <a:lnTo>
                    <a:pt x="9080" y="176"/>
                  </a:lnTo>
                  <a:lnTo>
                    <a:pt x="9080" y="118"/>
                  </a:lnTo>
                  <a:lnTo>
                    <a:pt x="9061" y="59"/>
                  </a:lnTo>
                  <a:lnTo>
                    <a:pt x="9061" y="59"/>
                  </a:lnTo>
                  <a:lnTo>
                    <a:pt x="9002" y="1"/>
                  </a:lnTo>
                  <a:lnTo>
                    <a:pt x="8944" y="1"/>
                  </a:lnTo>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0" name="Google Shape;1210;p35"/>
            <p:cNvSpPr/>
            <p:nvPr/>
          </p:nvSpPr>
          <p:spPr>
            <a:xfrm>
              <a:off x="5883300" y="3052575"/>
              <a:ext cx="14650" cy="39000"/>
            </a:xfrm>
            <a:custGeom>
              <a:avLst/>
              <a:gdLst/>
              <a:ahLst/>
              <a:cxnLst/>
              <a:rect l="l" t="t" r="r" b="b"/>
              <a:pathLst>
                <a:path w="586" h="1560" extrusionOk="0">
                  <a:moveTo>
                    <a:pt x="527" y="0"/>
                  </a:moveTo>
                  <a:lnTo>
                    <a:pt x="488" y="20"/>
                  </a:lnTo>
                  <a:lnTo>
                    <a:pt x="469" y="20"/>
                  </a:lnTo>
                  <a:lnTo>
                    <a:pt x="449" y="59"/>
                  </a:lnTo>
                  <a:lnTo>
                    <a:pt x="352" y="215"/>
                  </a:lnTo>
                  <a:lnTo>
                    <a:pt x="254" y="390"/>
                  </a:lnTo>
                  <a:lnTo>
                    <a:pt x="176" y="565"/>
                  </a:lnTo>
                  <a:lnTo>
                    <a:pt x="118" y="741"/>
                  </a:lnTo>
                  <a:lnTo>
                    <a:pt x="79" y="916"/>
                  </a:lnTo>
                  <a:lnTo>
                    <a:pt x="40" y="1111"/>
                  </a:lnTo>
                  <a:lnTo>
                    <a:pt x="20" y="1306"/>
                  </a:lnTo>
                  <a:lnTo>
                    <a:pt x="1" y="1501"/>
                  </a:lnTo>
                  <a:lnTo>
                    <a:pt x="20" y="1520"/>
                  </a:lnTo>
                  <a:lnTo>
                    <a:pt x="40" y="1540"/>
                  </a:lnTo>
                  <a:lnTo>
                    <a:pt x="79" y="1559"/>
                  </a:lnTo>
                  <a:lnTo>
                    <a:pt x="118" y="1559"/>
                  </a:lnTo>
                  <a:lnTo>
                    <a:pt x="137" y="1540"/>
                  </a:lnTo>
                  <a:lnTo>
                    <a:pt x="157" y="1481"/>
                  </a:lnTo>
                  <a:lnTo>
                    <a:pt x="157" y="1345"/>
                  </a:lnTo>
                  <a:lnTo>
                    <a:pt x="196" y="1052"/>
                  </a:lnTo>
                  <a:lnTo>
                    <a:pt x="235" y="877"/>
                  </a:lnTo>
                  <a:lnTo>
                    <a:pt x="274" y="721"/>
                  </a:lnTo>
                  <a:lnTo>
                    <a:pt x="410" y="409"/>
                  </a:lnTo>
                  <a:lnTo>
                    <a:pt x="488" y="254"/>
                  </a:lnTo>
                  <a:lnTo>
                    <a:pt x="585" y="117"/>
                  </a:lnTo>
                  <a:lnTo>
                    <a:pt x="585" y="78"/>
                  </a:lnTo>
                  <a:lnTo>
                    <a:pt x="585" y="59"/>
                  </a:lnTo>
                  <a:lnTo>
                    <a:pt x="546" y="20"/>
                  </a:lnTo>
                  <a:lnTo>
                    <a:pt x="527" y="0"/>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1" name="Google Shape;1211;p35"/>
            <p:cNvSpPr/>
            <p:nvPr/>
          </p:nvSpPr>
          <p:spPr>
            <a:xfrm>
              <a:off x="5887200" y="3086175"/>
              <a:ext cx="25" cy="25"/>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12" name="Google Shape;1212;p35"/>
            <p:cNvSpPr/>
            <p:nvPr/>
          </p:nvSpPr>
          <p:spPr>
            <a:xfrm>
              <a:off x="5821450" y="3075475"/>
              <a:ext cx="19025" cy="71625"/>
            </a:xfrm>
            <a:custGeom>
              <a:avLst/>
              <a:gdLst/>
              <a:ahLst/>
              <a:cxnLst/>
              <a:rect l="l" t="t" r="r" b="b"/>
              <a:pathLst>
                <a:path w="761" h="2865" extrusionOk="0">
                  <a:moveTo>
                    <a:pt x="643" y="0"/>
                  </a:moveTo>
                  <a:lnTo>
                    <a:pt x="624" y="39"/>
                  </a:lnTo>
                  <a:lnTo>
                    <a:pt x="468" y="351"/>
                  </a:lnTo>
                  <a:lnTo>
                    <a:pt x="332" y="682"/>
                  </a:lnTo>
                  <a:lnTo>
                    <a:pt x="234" y="994"/>
                  </a:lnTo>
                  <a:lnTo>
                    <a:pt x="137" y="1325"/>
                  </a:lnTo>
                  <a:lnTo>
                    <a:pt x="59" y="1676"/>
                  </a:lnTo>
                  <a:lnTo>
                    <a:pt x="20" y="2046"/>
                  </a:lnTo>
                  <a:lnTo>
                    <a:pt x="0" y="2397"/>
                  </a:lnTo>
                  <a:lnTo>
                    <a:pt x="20" y="2572"/>
                  </a:lnTo>
                  <a:lnTo>
                    <a:pt x="39" y="2747"/>
                  </a:lnTo>
                  <a:lnTo>
                    <a:pt x="59" y="2806"/>
                  </a:lnTo>
                  <a:lnTo>
                    <a:pt x="78" y="2845"/>
                  </a:lnTo>
                  <a:lnTo>
                    <a:pt x="117" y="2864"/>
                  </a:lnTo>
                  <a:lnTo>
                    <a:pt x="176" y="2864"/>
                  </a:lnTo>
                  <a:lnTo>
                    <a:pt x="215" y="2845"/>
                  </a:lnTo>
                  <a:lnTo>
                    <a:pt x="254" y="2825"/>
                  </a:lnTo>
                  <a:lnTo>
                    <a:pt x="273" y="2786"/>
                  </a:lnTo>
                  <a:lnTo>
                    <a:pt x="273" y="2747"/>
                  </a:lnTo>
                  <a:lnTo>
                    <a:pt x="254" y="2338"/>
                  </a:lnTo>
                  <a:lnTo>
                    <a:pt x="254" y="2124"/>
                  </a:lnTo>
                  <a:lnTo>
                    <a:pt x="254" y="1910"/>
                  </a:lnTo>
                  <a:lnTo>
                    <a:pt x="273" y="1617"/>
                  </a:lnTo>
                  <a:lnTo>
                    <a:pt x="332" y="1306"/>
                  </a:lnTo>
                  <a:lnTo>
                    <a:pt x="390" y="1033"/>
                  </a:lnTo>
                  <a:lnTo>
                    <a:pt x="488" y="740"/>
                  </a:lnTo>
                  <a:lnTo>
                    <a:pt x="604" y="409"/>
                  </a:lnTo>
                  <a:lnTo>
                    <a:pt x="741" y="97"/>
                  </a:lnTo>
                  <a:lnTo>
                    <a:pt x="760" y="78"/>
                  </a:lnTo>
                  <a:lnTo>
                    <a:pt x="741" y="39"/>
                  </a:lnTo>
                  <a:lnTo>
                    <a:pt x="721" y="0"/>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3" name="Google Shape;1213;p35"/>
            <p:cNvSpPr/>
            <p:nvPr/>
          </p:nvSpPr>
          <p:spPr>
            <a:xfrm>
              <a:off x="5755700" y="3123200"/>
              <a:ext cx="15600" cy="93050"/>
            </a:xfrm>
            <a:custGeom>
              <a:avLst/>
              <a:gdLst/>
              <a:ahLst/>
              <a:cxnLst/>
              <a:rect l="l" t="t" r="r" b="b"/>
              <a:pathLst>
                <a:path w="624" h="3722" extrusionOk="0">
                  <a:moveTo>
                    <a:pt x="409" y="1"/>
                  </a:moveTo>
                  <a:lnTo>
                    <a:pt x="370" y="39"/>
                  </a:lnTo>
                  <a:lnTo>
                    <a:pt x="253" y="449"/>
                  </a:lnTo>
                  <a:lnTo>
                    <a:pt x="137" y="838"/>
                  </a:lnTo>
                  <a:lnTo>
                    <a:pt x="98" y="1092"/>
                  </a:lnTo>
                  <a:lnTo>
                    <a:pt x="59" y="1325"/>
                  </a:lnTo>
                  <a:lnTo>
                    <a:pt x="0" y="1813"/>
                  </a:lnTo>
                  <a:lnTo>
                    <a:pt x="0" y="2300"/>
                  </a:lnTo>
                  <a:lnTo>
                    <a:pt x="20" y="2533"/>
                  </a:lnTo>
                  <a:lnTo>
                    <a:pt x="39" y="2787"/>
                  </a:lnTo>
                  <a:lnTo>
                    <a:pt x="78" y="3021"/>
                  </a:lnTo>
                  <a:lnTo>
                    <a:pt x="137" y="3235"/>
                  </a:lnTo>
                  <a:lnTo>
                    <a:pt x="214" y="3449"/>
                  </a:lnTo>
                  <a:lnTo>
                    <a:pt x="331" y="3644"/>
                  </a:lnTo>
                  <a:lnTo>
                    <a:pt x="351" y="3683"/>
                  </a:lnTo>
                  <a:lnTo>
                    <a:pt x="409" y="3702"/>
                  </a:lnTo>
                  <a:lnTo>
                    <a:pt x="468" y="3722"/>
                  </a:lnTo>
                  <a:lnTo>
                    <a:pt x="507" y="3702"/>
                  </a:lnTo>
                  <a:lnTo>
                    <a:pt x="565" y="3683"/>
                  </a:lnTo>
                  <a:lnTo>
                    <a:pt x="604" y="3625"/>
                  </a:lnTo>
                  <a:lnTo>
                    <a:pt x="624" y="3566"/>
                  </a:lnTo>
                  <a:lnTo>
                    <a:pt x="624" y="3508"/>
                  </a:lnTo>
                  <a:lnTo>
                    <a:pt x="468" y="3079"/>
                  </a:lnTo>
                  <a:lnTo>
                    <a:pt x="390" y="2865"/>
                  </a:lnTo>
                  <a:lnTo>
                    <a:pt x="351" y="2631"/>
                  </a:lnTo>
                  <a:lnTo>
                    <a:pt x="292" y="2339"/>
                  </a:lnTo>
                  <a:lnTo>
                    <a:pt x="273" y="2066"/>
                  </a:lnTo>
                  <a:lnTo>
                    <a:pt x="253" y="1735"/>
                  </a:lnTo>
                  <a:lnTo>
                    <a:pt x="253" y="1462"/>
                  </a:lnTo>
                  <a:lnTo>
                    <a:pt x="292" y="1131"/>
                  </a:lnTo>
                  <a:lnTo>
                    <a:pt x="331" y="799"/>
                  </a:lnTo>
                  <a:lnTo>
                    <a:pt x="409" y="468"/>
                  </a:lnTo>
                  <a:lnTo>
                    <a:pt x="487" y="156"/>
                  </a:lnTo>
                  <a:lnTo>
                    <a:pt x="487" y="176"/>
                  </a:lnTo>
                  <a:lnTo>
                    <a:pt x="507" y="98"/>
                  </a:lnTo>
                  <a:lnTo>
                    <a:pt x="507" y="39"/>
                  </a:lnTo>
                  <a:lnTo>
                    <a:pt x="507" y="20"/>
                  </a:lnTo>
                  <a:lnTo>
                    <a:pt x="468" y="1"/>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4" name="Google Shape;1214;p35"/>
            <p:cNvSpPr/>
            <p:nvPr/>
          </p:nvSpPr>
          <p:spPr>
            <a:xfrm>
              <a:off x="5884775" y="3083750"/>
              <a:ext cx="59450" cy="11225"/>
            </a:xfrm>
            <a:custGeom>
              <a:avLst/>
              <a:gdLst/>
              <a:ahLst/>
              <a:cxnLst/>
              <a:rect l="l" t="t" r="r" b="b"/>
              <a:pathLst>
                <a:path w="2378" h="449" extrusionOk="0">
                  <a:moveTo>
                    <a:pt x="2280" y="0"/>
                  </a:moveTo>
                  <a:lnTo>
                    <a:pt x="1520" y="176"/>
                  </a:lnTo>
                  <a:lnTo>
                    <a:pt x="1540" y="176"/>
                  </a:lnTo>
                  <a:lnTo>
                    <a:pt x="1014" y="273"/>
                  </a:lnTo>
                  <a:lnTo>
                    <a:pt x="760" y="293"/>
                  </a:lnTo>
                  <a:lnTo>
                    <a:pt x="507" y="293"/>
                  </a:lnTo>
                  <a:lnTo>
                    <a:pt x="312" y="273"/>
                  </a:lnTo>
                  <a:lnTo>
                    <a:pt x="117" y="215"/>
                  </a:lnTo>
                  <a:lnTo>
                    <a:pt x="78" y="215"/>
                  </a:lnTo>
                  <a:lnTo>
                    <a:pt x="39" y="234"/>
                  </a:lnTo>
                  <a:lnTo>
                    <a:pt x="20" y="273"/>
                  </a:lnTo>
                  <a:lnTo>
                    <a:pt x="0" y="293"/>
                  </a:lnTo>
                  <a:lnTo>
                    <a:pt x="0" y="332"/>
                  </a:lnTo>
                  <a:lnTo>
                    <a:pt x="20" y="370"/>
                  </a:lnTo>
                  <a:lnTo>
                    <a:pt x="39" y="390"/>
                  </a:lnTo>
                  <a:lnTo>
                    <a:pt x="78" y="409"/>
                  </a:lnTo>
                  <a:lnTo>
                    <a:pt x="332" y="429"/>
                  </a:lnTo>
                  <a:lnTo>
                    <a:pt x="624" y="448"/>
                  </a:lnTo>
                  <a:lnTo>
                    <a:pt x="897" y="429"/>
                  </a:lnTo>
                  <a:lnTo>
                    <a:pt x="1189" y="390"/>
                  </a:lnTo>
                  <a:lnTo>
                    <a:pt x="1462" y="351"/>
                  </a:lnTo>
                  <a:lnTo>
                    <a:pt x="1734" y="293"/>
                  </a:lnTo>
                  <a:lnTo>
                    <a:pt x="2338" y="137"/>
                  </a:lnTo>
                  <a:lnTo>
                    <a:pt x="2358" y="117"/>
                  </a:lnTo>
                  <a:lnTo>
                    <a:pt x="2377" y="98"/>
                  </a:lnTo>
                  <a:lnTo>
                    <a:pt x="2377" y="39"/>
                  </a:lnTo>
                  <a:lnTo>
                    <a:pt x="2338" y="0"/>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5" name="Google Shape;1215;p35"/>
            <p:cNvSpPr/>
            <p:nvPr/>
          </p:nvSpPr>
          <p:spPr>
            <a:xfrm>
              <a:off x="5897425" y="3091050"/>
              <a:ext cx="25" cy="25"/>
            </a:xfrm>
            <a:custGeom>
              <a:avLst/>
              <a:gdLst/>
              <a:ahLst/>
              <a:cxnLst/>
              <a:rect l="l" t="t" r="r" b="b"/>
              <a:pathLst>
                <a:path w="1" h="1" fill="none" extrusionOk="0">
                  <a:moveTo>
                    <a:pt x="1" y="1"/>
                  </a:moveTo>
                  <a:lnTo>
                    <a:pt x="1" y="1"/>
                  </a:lnTo>
                  <a:lnTo>
                    <a:pt x="1"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16" name="Google Shape;1216;p35"/>
            <p:cNvSpPr/>
            <p:nvPr/>
          </p:nvSpPr>
          <p:spPr>
            <a:xfrm>
              <a:off x="5832175" y="3126125"/>
              <a:ext cx="97425" cy="23900"/>
            </a:xfrm>
            <a:custGeom>
              <a:avLst/>
              <a:gdLst/>
              <a:ahLst/>
              <a:cxnLst/>
              <a:rect l="l" t="t" r="r" b="b"/>
              <a:pathLst>
                <a:path w="3897" h="956" extrusionOk="0">
                  <a:moveTo>
                    <a:pt x="3780" y="0"/>
                  </a:moveTo>
                  <a:lnTo>
                    <a:pt x="3741" y="20"/>
                  </a:lnTo>
                  <a:lnTo>
                    <a:pt x="3410" y="176"/>
                  </a:lnTo>
                  <a:lnTo>
                    <a:pt x="3059" y="312"/>
                  </a:lnTo>
                  <a:lnTo>
                    <a:pt x="2689" y="429"/>
                  </a:lnTo>
                  <a:lnTo>
                    <a:pt x="2338" y="526"/>
                  </a:lnTo>
                  <a:lnTo>
                    <a:pt x="2319" y="526"/>
                  </a:lnTo>
                  <a:lnTo>
                    <a:pt x="1929" y="604"/>
                  </a:lnTo>
                  <a:lnTo>
                    <a:pt x="1539" y="643"/>
                  </a:lnTo>
                  <a:lnTo>
                    <a:pt x="1150" y="682"/>
                  </a:lnTo>
                  <a:lnTo>
                    <a:pt x="740" y="663"/>
                  </a:lnTo>
                  <a:lnTo>
                    <a:pt x="779" y="682"/>
                  </a:lnTo>
                  <a:lnTo>
                    <a:pt x="487" y="643"/>
                  </a:lnTo>
                  <a:lnTo>
                    <a:pt x="175" y="604"/>
                  </a:lnTo>
                  <a:lnTo>
                    <a:pt x="117" y="604"/>
                  </a:lnTo>
                  <a:lnTo>
                    <a:pt x="59" y="624"/>
                  </a:lnTo>
                  <a:lnTo>
                    <a:pt x="20" y="663"/>
                  </a:lnTo>
                  <a:lnTo>
                    <a:pt x="0" y="721"/>
                  </a:lnTo>
                  <a:lnTo>
                    <a:pt x="0" y="780"/>
                  </a:lnTo>
                  <a:lnTo>
                    <a:pt x="20" y="838"/>
                  </a:lnTo>
                  <a:lnTo>
                    <a:pt x="59" y="897"/>
                  </a:lnTo>
                  <a:lnTo>
                    <a:pt x="117" y="916"/>
                  </a:lnTo>
                  <a:lnTo>
                    <a:pt x="370" y="936"/>
                  </a:lnTo>
                  <a:lnTo>
                    <a:pt x="604" y="955"/>
                  </a:lnTo>
                  <a:lnTo>
                    <a:pt x="1091" y="936"/>
                  </a:lnTo>
                  <a:lnTo>
                    <a:pt x="1578" y="877"/>
                  </a:lnTo>
                  <a:lnTo>
                    <a:pt x="2046" y="780"/>
                  </a:lnTo>
                  <a:lnTo>
                    <a:pt x="2514" y="663"/>
                  </a:lnTo>
                  <a:lnTo>
                    <a:pt x="2981" y="507"/>
                  </a:lnTo>
                  <a:lnTo>
                    <a:pt x="3429" y="332"/>
                  </a:lnTo>
                  <a:lnTo>
                    <a:pt x="3858" y="117"/>
                  </a:lnTo>
                  <a:lnTo>
                    <a:pt x="3877" y="98"/>
                  </a:lnTo>
                  <a:lnTo>
                    <a:pt x="3897" y="78"/>
                  </a:lnTo>
                  <a:lnTo>
                    <a:pt x="3877" y="20"/>
                  </a:lnTo>
                  <a:lnTo>
                    <a:pt x="3858" y="0"/>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7" name="Google Shape;1217;p35"/>
            <p:cNvSpPr/>
            <p:nvPr/>
          </p:nvSpPr>
          <p:spPr>
            <a:xfrm>
              <a:off x="5890125" y="3139275"/>
              <a:ext cx="525" cy="25"/>
            </a:xfrm>
            <a:custGeom>
              <a:avLst/>
              <a:gdLst/>
              <a:ahLst/>
              <a:cxnLst/>
              <a:rect l="l" t="t" r="r" b="b"/>
              <a:pathLst>
                <a:path w="21" h="1" fill="none" extrusionOk="0">
                  <a:moveTo>
                    <a:pt x="1" y="0"/>
                  </a:moveTo>
                  <a:lnTo>
                    <a:pt x="1" y="0"/>
                  </a:lnTo>
                  <a:lnTo>
                    <a:pt x="20" y="0"/>
                  </a:lnTo>
                  <a:lnTo>
                    <a:pt x="1" y="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18" name="Google Shape;1218;p35"/>
            <p:cNvSpPr/>
            <p:nvPr/>
          </p:nvSpPr>
          <p:spPr>
            <a:xfrm>
              <a:off x="5776625" y="3195775"/>
              <a:ext cx="122775" cy="23400"/>
            </a:xfrm>
            <a:custGeom>
              <a:avLst/>
              <a:gdLst/>
              <a:ahLst/>
              <a:cxnLst/>
              <a:rect l="l" t="t" r="r" b="b"/>
              <a:pathLst>
                <a:path w="4911" h="936" extrusionOk="0">
                  <a:moveTo>
                    <a:pt x="4813" y="1"/>
                  </a:moveTo>
                  <a:lnTo>
                    <a:pt x="3995" y="215"/>
                  </a:lnTo>
                  <a:lnTo>
                    <a:pt x="3177" y="410"/>
                  </a:lnTo>
                  <a:lnTo>
                    <a:pt x="3196" y="390"/>
                  </a:lnTo>
                  <a:lnTo>
                    <a:pt x="3196" y="390"/>
                  </a:lnTo>
                  <a:lnTo>
                    <a:pt x="2729" y="488"/>
                  </a:lnTo>
                  <a:lnTo>
                    <a:pt x="2183" y="566"/>
                  </a:lnTo>
                  <a:lnTo>
                    <a:pt x="1657" y="605"/>
                  </a:lnTo>
                  <a:lnTo>
                    <a:pt x="1404" y="624"/>
                  </a:lnTo>
                  <a:lnTo>
                    <a:pt x="1131" y="605"/>
                  </a:lnTo>
                  <a:lnTo>
                    <a:pt x="683" y="566"/>
                  </a:lnTo>
                  <a:lnTo>
                    <a:pt x="235" y="468"/>
                  </a:lnTo>
                  <a:lnTo>
                    <a:pt x="157" y="468"/>
                  </a:lnTo>
                  <a:lnTo>
                    <a:pt x="79" y="488"/>
                  </a:lnTo>
                  <a:lnTo>
                    <a:pt x="20" y="546"/>
                  </a:lnTo>
                  <a:lnTo>
                    <a:pt x="1" y="624"/>
                  </a:lnTo>
                  <a:lnTo>
                    <a:pt x="1" y="702"/>
                  </a:lnTo>
                  <a:lnTo>
                    <a:pt x="20" y="780"/>
                  </a:lnTo>
                  <a:lnTo>
                    <a:pt x="79" y="819"/>
                  </a:lnTo>
                  <a:lnTo>
                    <a:pt x="157" y="858"/>
                  </a:lnTo>
                  <a:lnTo>
                    <a:pt x="449" y="897"/>
                  </a:lnTo>
                  <a:lnTo>
                    <a:pt x="741" y="936"/>
                  </a:lnTo>
                  <a:lnTo>
                    <a:pt x="1345" y="936"/>
                  </a:lnTo>
                  <a:lnTo>
                    <a:pt x="1638" y="916"/>
                  </a:lnTo>
                  <a:lnTo>
                    <a:pt x="1930" y="877"/>
                  </a:lnTo>
                  <a:lnTo>
                    <a:pt x="2514" y="780"/>
                  </a:lnTo>
                  <a:lnTo>
                    <a:pt x="3099" y="644"/>
                  </a:lnTo>
                  <a:lnTo>
                    <a:pt x="3664" y="488"/>
                  </a:lnTo>
                  <a:lnTo>
                    <a:pt x="4268" y="312"/>
                  </a:lnTo>
                  <a:lnTo>
                    <a:pt x="4872" y="137"/>
                  </a:lnTo>
                  <a:lnTo>
                    <a:pt x="4891" y="118"/>
                  </a:lnTo>
                  <a:lnTo>
                    <a:pt x="4911" y="98"/>
                  </a:lnTo>
                  <a:lnTo>
                    <a:pt x="4911" y="40"/>
                  </a:lnTo>
                  <a:lnTo>
                    <a:pt x="4872" y="1"/>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9" name="Google Shape;1219;p35"/>
            <p:cNvSpPr/>
            <p:nvPr/>
          </p:nvSpPr>
          <p:spPr>
            <a:xfrm>
              <a:off x="5632950" y="3142675"/>
              <a:ext cx="113025" cy="158350"/>
            </a:xfrm>
            <a:custGeom>
              <a:avLst/>
              <a:gdLst/>
              <a:ahLst/>
              <a:cxnLst/>
              <a:rect l="l" t="t" r="r" b="b"/>
              <a:pathLst>
                <a:path w="4521" h="6334" extrusionOk="0">
                  <a:moveTo>
                    <a:pt x="2046" y="1"/>
                  </a:moveTo>
                  <a:lnTo>
                    <a:pt x="1812" y="40"/>
                  </a:lnTo>
                  <a:lnTo>
                    <a:pt x="1617" y="79"/>
                  </a:lnTo>
                  <a:lnTo>
                    <a:pt x="1442" y="118"/>
                  </a:lnTo>
                  <a:lnTo>
                    <a:pt x="1286" y="176"/>
                  </a:lnTo>
                  <a:lnTo>
                    <a:pt x="1111" y="254"/>
                  </a:lnTo>
                  <a:lnTo>
                    <a:pt x="955" y="352"/>
                  </a:lnTo>
                  <a:lnTo>
                    <a:pt x="818" y="449"/>
                  </a:lnTo>
                  <a:lnTo>
                    <a:pt x="682" y="546"/>
                  </a:lnTo>
                  <a:lnTo>
                    <a:pt x="565" y="663"/>
                  </a:lnTo>
                  <a:lnTo>
                    <a:pt x="448" y="800"/>
                  </a:lnTo>
                  <a:lnTo>
                    <a:pt x="331" y="956"/>
                  </a:lnTo>
                  <a:lnTo>
                    <a:pt x="234" y="1131"/>
                  </a:lnTo>
                  <a:lnTo>
                    <a:pt x="137" y="1345"/>
                  </a:lnTo>
                  <a:lnTo>
                    <a:pt x="78" y="1521"/>
                  </a:lnTo>
                  <a:lnTo>
                    <a:pt x="39" y="1735"/>
                  </a:lnTo>
                  <a:lnTo>
                    <a:pt x="20" y="1988"/>
                  </a:lnTo>
                  <a:lnTo>
                    <a:pt x="0" y="2242"/>
                  </a:lnTo>
                  <a:lnTo>
                    <a:pt x="0" y="2514"/>
                  </a:lnTo>
                  <a:lnTo>
                    <a:pt x="20" y="2768"/>
                  </a:lnTo>
                  <a:lnTo>
                    <a:pt x="59" y="3255"/>
                  </a:lnTo>
                  <a:lnTo>
                    <a:pt x="98" y="3722"/>
                  </a:lnTo>
                  <a:lnTo>
                    <a:pt x="156" y="4287"/>
                  </a:lnTo>
                  <a:lnTo>
                    <a:pt x="195" y="4833"/>
                  </a:lnTo>
                  <a:lnTo>
                    <a:pt x="176" y="5106"/>
                  </a:lnTo>
                  <a:lnTo>
                    <a:pt x="156" y="5398"/>
                  </a:lnTo>
                  <a:lnTo>
                    <a:pt x="156" y="5456"/>
                  </a:lnTo>
                  <a:lnTo>
                    <a:pt x="137" y="5515"/>
                  </a:lnTo>
                  <a:lnTo>
                    <a:pt x="137" y="5593"/>
                  </a:lnTo>
                  <a:lnTo>
                    <a:pt x="137" y="5690"/>
                  </a:lnTo>
                  <a:lnTo>
                    <a:pt x="156" y="5729"/>
                  </a:lnTo>
                  <a:lnTo>
                    <a:pt x="176" y="5768"/>
                  </a:lnTo>
                  <a:lnTo>
                    <a:pt x="312" y="5924"/>
                  </a:lnTo>
                  <a:lnTo>
                    <a:pt x="468" y="6041"/>
                  </a:lnTo>
                  <a:lnTo>
                    <a:pt x="643" y="6158"/>
                  </a:lnTo>
                  <a:lnTo>
                    <a:pt x="838" y="6255"/>
                  </a:lnTo>
                  <a:lnTo>
                    <a:pt x="1013" y="6314"/>
                  </a:lnTo>
                  <a:lnTo>
                    <a:pt x="1228" y="6333"/>
                  </a:lnTo>
                  <a:lnTo>
                    <a:pt x="1286" y="6333"/>
                  </a:lnTo>
                  <a:lnTo>
                    <a:pt x="1461" y="6314"/>
                  </a:lnTo>
                  <a:lnTo>
                    <a:pt x="1637" y="6275"/>
                  </a:lnTo>
                  <a:lnTo>
                    <a:pt x="1695" y="6255"/>
                  </a:lnTo>
                  <a:lnTo>
                    <a:pt x="1734" y="6216"/>
                  </a:lnTo>
                  <a:lnTo>
                    <a:pt x="1754" y="6177"/>
                  </a:lnTo>
                  <a:lnTo>
                    <a:pt x="1773" y="6119"/>
                  </a:lnTo>
                  <a:lnTo>
                    <a:pt x="2163" y="5749"/>
                  </a:lnTo>
                  <a:lnTo>
                    <a:pt x="2553" y="5339"/>
                  </a:lnTo>
                  <a:lnTo>
                    <a:pt x="2942" y="4930"/>
                  </a:lnTo>
                  <a:lnTo>
                    <a:pt x="3332" y="4482"/>
                  </a:lnTo>
                  <a:lnTo>
                    <a:pt x="3527" y="4209"/>
                  </a:lnTo>
                  <a:lnTo>
                    <a:pt x="3702" y="3956"/>
                  </a:lnTo>
                  <a:lnTo>
                    <a:pt x="3877" y="3703"/>
                  </a:lnTo>
                  <a:lnTo>
                    <a:pt x="4014" y="3450"/>
                  </a:lnTo>
                  <a:lnTo>
                    <a:pt x="4150" y="3196"/>
                  </a:lnTo>
                  <a:lnTo>
                    <a:pt x="4267" y="2962"/>
                  </a:lnTo>
                  <a:lnTo>
                    <a:pt x="4345" y="2709"/>
                  </a:lnTo>
                  <a:lnTo>
                    <a:pt x="4423" y="2456"/>
                  </a:lnTo>
                  <a:lnTo>
                    <a:pt x="4481" y="2242"/>
                  </a:lnTo>
                  <a:lnTo>
                    <a:pt x="4501" y="2047"/>
                  </a:lnTo>
                  <a:lnTo>
                    <a:pt x="4520" y="1832"/>
                  </a:lnTo>
                  <a:lnTo>
                    <a:pt x="4501" y="1638"/>
                  </a:lnTo>
                  <a:lnTo>
                    <a:pt x="4462" y="1462"/>
                  </a:lnTo>
                  <a:lnTo>
                    <a:pt x="4423" y="1306"/>
                  </a:lnTo>
                  <a:lnTo>
                    <a:pt x="4365" y="1150"/>
                  </a:lnTo>
                  <a:lnTo>
                    <a:pt x="4267" y="995"/>
                  </a:lnTo>
                  <a:lnTo>
                    <a:pt x="4189" y="858"/>
                  </a:lnTo>
                  <a:lnTo>
                    <a:pt x="4092" y="741"/>
                  </a:lnTo>
                  <a:lnTo>
                    <a:pt x="3975" y="624"/>
                  </a:lnTo>
                  <a:lnTo>
                    <a:pt x="3839" y="507"/>
                  </a:lnTo>
                  <a:lnTo>
                    <a:pt x="3702" y="410"/>
                  </a:lnTo>
                  <a:lnTo>
                    <a:pt x="3546" y="313"/>
                  </a:lnTo>
                  <a:lnTo>
                    <a:pt x="3390" y="235"/>
                  </a:lnTo>
                  <a:lnTo>
                    <a:pt x="3215" y="157"/>
                  </a:lnTo>
                  <a:lnTo>
                    <a:pt x="3001" y="98"/>
                  </a:lnTo>
                  <a:lnTo>
                    <a:pt x="2767" y="40"/>
                  </a:lnTo>
                  <a:lnTo>
                    <a:pt x="2533" y="1"/>
                  </a:lnTo>
                  <a:close/>
                </a:path>
              </a:pathLst>
            </a:custGeom>
            <a:solidFill>
              <a:schemeClr val="accent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20" name="Google Shape;1220;p35"/>
            <p:cNvSpPr/>
            <p:nvPr/>
          </p:nvSpPr>
          <p:spPr>
            <a:xfrm>
              <a:off x="5632950" y="3142675"/>
              <a:ext cx="113025" cy="158350"/>
            </a:xfrm>
            <a:custGeom>
              <a:avLst/>
              <a:gdLst/>
              <a:ahLst/>
              <a:cxnLst/>
              <a:rect l="l" t="t" r="r" b="b"/>
              <a:pathLst>
                <a:path w="4521" h="6334" fill="none" extrusionOk="0">
                  <a:moveTo>
                    <a:pt x="2280" y="1"/>
                  </a:moveTo>
                  <a:lnTo>
                    <a:pt x="2280" y="1"/>
                  </a:lnTo>
                  <a:lnTo>
                    <a:pt x="2046" y="1"/>
                  </a:lnTo>
                  <a:lnTo>
                    <a:pt x="1812" y="40"/>
                  </a:lnTo>
                  <a:lnTo>
                    <a:pt x="1812" y="40"/>
                  </a:lnTo>
                  <a:lnTo>
                    <a:pt x="1617" y="79"/>
                  </a:lnTo>
                  <a:lnTo>
                    <a:pt x="1442" y="118"/>
                  </a:lnTo>
                  <a:lnTo>
                    <a:pt x="1286" y="176"/>
                  </a:lnTo>
                  <a:lnTo>
                    <a:pt x="1111" y="254"/>
                  </a:lnTo>
                  <a:lnTo>
                    <a:pt x="955" y="352"/>
                  </a:lnTo>
                  <a:lnTo>
                    <a:pt x="818" y="449"/>
                  </a:lnTo>
                  <a:lnTo>
                    <a:pt x="682" y="546"/>
                  </a:lnTo>
                  <a:lnTo>
                    <a:pt x="565" y="663"/>
                  </a:lnTo>
                  <a:lnTo>
                    <a:pt x="565" y="663"/>
                  </a:lnTo>
                  <a:lnTo>
                    <a:pt x="448" y="800"/>
                  </a:lnTo>
                  <a:lnTo>
                    <a:pt x="331" y="956"/>
                  </a:lnTo>
                  <a:lnTo>
                    <a:pt x="331" y="956"/>
                  </a:lnTo>
                  <a:lnTo>
                    <a:pt x="234" y="1131"/>
                  </a:lnTo>
                  <a:lnTo>
                    <a:pt x="137" y="1345"/>
                  </a:lnTo>
                  <a:lnTo>
                    <a:pt x="137" y="1345"/>
                  </a:lnTo>
                  <a:lnTo>
                    <a:pt x="78" y="1521"/>
                  </a:lnTo>
                  <a:lnTo>
                    <a:pt x="39" y="1735"/>
                  </a:lnTo>
                  <a:lnTo>
                    <a:pt x="39" y="1735"/>
                  </a:lnTo>
                  <a:lnTo>
                    <a:pt x="20" y="1988"/>
                  </a:lnTo>
                  <a:lnTo>
                    <a:pt x="0" y="2242"/>
                  </a:lnTo>
                  <a:lnTo>
                    <a:pt x="0" y="2242"/>
                  </a:lnTo>
                  <a:lnTo>
                    <a:pt x="0" y="2514"/>
                  </a:lnTo>
                  <a:lnTo>
                    <a:pt x="20" y="2768"/>
                  </a:lnTo>
                  <a:lnTo>
                    <a:pt x="59" y="3255"/>
                  </a:lnTo>
                  <a:lnTo>
                    <a:pt x="59" y="3255"/>
                  </a:lnTo>
                  <a:lnTo>
                    <a:pt x="98" y="3722"/>
                  </a:lnTo>
                  <a:lnTo>
                    <a:pt x="98" y="3722"/>
                  </a:lnTo>
                  <a:lnTo>
                    <a:pt x="156" y="4287"/>
                  </a:lnTo>
                  <a:lnTo>
                    <a:pt x="156" y="4287"/>
                  </a:lnTo>
                  <a:lnTo>
                    <a:pt x="195" y="4833"/>
                  </a:lnTo>
                  <a:lnTo>
                    <a:pt x="176" y="5106"/>
                  </a:lnTo>
                  <a:lnTo>
                    <a:pt x="156" y="5398"/>
                  </a:lnTo>
                  <a:lnTo>
                    <a:pt x="156" y="5456"/>
                  </a:lnTo>
                  <a:lnTo>
                    <a:pt x="137" y="5515"/>
                  </a:lnTo>
                  <a:lnTo>
                    <a:pt x="137" y="5515"/>
                  </a:lnTo>
                  <a:lnTo>
                    <a:pt x="137" y="5593"/>
                  </a:lnTo>
                  <a:lnTo>
                    <a:pt x="137" y="5593"/>
                  </a:lnTo>
                  <a:lnTo>
                    <a:pt x="137" y="5690"/>
                  </a:lnTo>
                  <a:lnTo>
                    <a:pt x="156" y="5729"/>
                  </a:lnTo>
                  <a:lnTo>
                    <a:pt x="176" y="5768"/>
                  </a:lnTo>
                  <a:lnTo>
                    <a:pt x="176" y="5768"/>
                  </a:lnTo>
                  <a:lnTo>
                    <a:pt x="312" y="5924"/>
                  </a:lnTo>
                  <a:lnTo>
                    <a:pt x="468" y="6041"/>
                  </a:lnTo>
                  <a:lnTo>
                    <a:pt x="468" y="6041"/>
                  </a:lnTo>
                  <a:lnTo>
                    <a:pt x="643" y="6158"/>
                  </a:lnTo>
                  <a:lnTo>
                    <a:pt x="838" y="6255"/>
                  </a:lnTo>
                  <a:lnTo>
                    <a:pt x="838" y="6255"/>
                  </a:lnTo>
                  <a:lnTo>
                    <a:pt x="1013" y="6314"/>
                  </a:lnTo>
                  <a:lnTo>
                    <a:pt x="1228" y="6333"/>
                  </a:lnTo>
                  <a:lnTo>
                    <a:pt x="1228" y="6333"/>
                  </a:lnTo>
                  <a:lnTo>
                    <a:pt x="1286" y="6333"/>
                  </a:lnTo>
                  <a:lnTo>
                    <a:pt x="1286" y="6333"/>
                  </a:lnTo>
                  <a:lnTo>
                    <a:pt x="1461" y="6314"/>
                  </a:lnTo>
                  <a:lnTo>
                    <a:pt x="1637" y="6275"/>
                  </a:lnTo>
                  <a:lnTo>
                    <a:pt x="1637" y="6275"/>
                  </a:lnTo>
                  <a:lnTo>
                    <a:pt x="1695" y="6255"/>
                  </a:lnTo>
                  <a:lnTo>
                    <a:pt x="1734" y="6216"/>
                  </a:lnTo>
                  <a:lnTo>
                    <a:pt x="1754" y="6177"/>
                  </a:lnTo>
                  <a:lnTo>
                    <a:pt x="1773" y="6119"/>
                  </a:lnTo>
                  <a:lnTo>
                    <a:pt x="1773" y="6119"/>
                  </a:lnTo>
                  <a:lnTo>
                    <a:pt x="2163" y="5749"/>
                  </a:lnTo>
                  <a:lnTo>
                    <a:pt x="2553" y="5339"/>
                  </a:lnTo>
                  <a:lnTo>
                    <a:pt x="2942" y="4930"/>
                  </a:lnTo>
                  <a:lnTo>
                    <a:pt x="3332" y="4482"/>
                  </a:lnTo>
                  <a:lnTo>
                    <a:pt x="3332" y="4482"/>
                  </a:lnTo>
                  <a:lnTo>
                    <a:pt x="3527" y="4209"/>
                  </a:lnTo>
                  <a:lnTo>
                    <a:pt x="3702" y="3956"/>
                  </a:lnTo>
                  <a:lnTo>
                    <a:pt x="3877" y="3703"/>
                  </a:lnTo>
                  <a:lnTo>
                    <a:pt x="4014" y="3450"/>
                  </a:lnTo>
                  <a:lnTo>
                    <a:pt x="4150" y="3196"/>
                  </a:lnTo>
                  <a:lnTo>
                    <a:pt x="4267" y="2962"/>
                  </a:lnTo>
                  <a:lnTo>
                    <a:pt x="4345" y="2709"/>
                  </a:lnTo>
                  <a:lnTo>
                    <a:pt x="4423" y="2456"/>
                  </a:lnTo>
                  <a:lnTo>
                    <a:pt x="4423" y="2456"/>
                  </a:lnTo>
                  <a:lnTo>
                    <a:pt x="4481" y="2242"/>
                  </a:lnTo>
                  <a:lnTo>
                    <a:pt x="4501" y="2047"/>
                  </a:lnTo>
                  <a:lnTo>
                    <a:pt x="4520" y="1832"/>
                  </a:lnTo>
                  <a:lnTo>
                    <a:pt x="4501" y="1638"/>
                  </a:lnTo>
                  <a:lnTo>
                    <a:pt x="4501" y="1638"/>
                  </a:lnTo>
                  <a:lnTo>
                    <a:pt x="4462" y="1462"/>
                  </a:lnTo>
                  <a:lnTo>
                    <a:pt x="4423" y="1306"/>
                  </a:lnTo>
                  <a:lnTo>
                    <a:pt x="4365" y="1150"/>
                  </a:lnTo>
                  <a:lnTo>
                    <a:pt x="4267" y="995"/>
                  </a:lnTo>
                  <a:lnTo>
                    <a:pt x="4267" y="995"/>
                  </a:lnTo>
                  <a:lnTo>
                    <a:pt x="4189" y="858"/>
                  </a:lnTo>
                  <a:lnTo>
                    <a:pt x="4092" y="741"/>
                  </a:lnTo>
                  <a:lnTo>
                    <a:pt x="3975" y="624"/>
                  </a:lnTo>
                  <a:lnTo>
                    <a:pt x="3839" y="507"/>
                  </a:lnTo>
                  <a:lnTo>
                    <a:pt x="3702" y="410"/>
                  </a:lnTo>
                  <a:lnTo>
                    <a:pt x="3546" y="313"/>
                  </a:lnTo>
                  <a:lnTo>
                    <a:pt x="3390" y="235"/>
                  </a:lnTo>
                  <a:lnTo>
                    <a:pt x="3215" y="157"/>
                  </a:lnTo>
                  <a:lnTo>
                    <a:pt x="3215" y="157"/>
                  </a:lnTo>
                  <a:lnTo>
                    <a:pt x="3001" y="98"/>
                  </a:lnTo>
                  <a:lnTo>
                    <a:pt x="2767" y="40"/>
                  </a:lnTo>
                  <a:lnTo>
                    <a:pt x="2533" y="1"/>
                  </a:lnTo>
                  <a:lnTo>
                    <a:pt x="2280"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21" name="Google Shape;1221;p35"/>
            <p:cNvSpPr/>
            <p:nvPr/>
          </p:nvSpPr>
          <p:spPr>
            <a:xfrm>
              <a:off x="5149750" y="3154375"/>
              <a:ext cx="951800" cy="820775"/>
            </a:xfrm>
            <a:custGeom>
              <a:avLst/>
              <a:gdLst/>
              <a:ahLst/>
              <a:cxnLst/>
              <a:rect l="l" t="t" r="r" b="b"/>
              <a:pathLst>
                <a:path w="38072" h="32831" extrusionOk="0">
                  <a:moveTo>
                    <a:pt x="12411" y="0"/>
                  </a:moveTo>
                  <a:lnTo>
                    <a:pt x="11885" y="20"/>
                  </a:lnTo>
                  <a:lnTo>
                    <a:pt x="11340" y="78"/>
                  </a:lnTo>
                  <a:lnTo>
                    <a:pt x="10794" y="156"/>
                  </a:lnTo>
                  <a:lnTo>
                    <a:pt x="10249" y="254"/>
                  </a:lnTo>
                  <a:lnTo>
                    <a:pt x="9723" y="410"/>
                  </a:lnTo>
                  <a:lnTo>
                    <a:pt x="9177" y="585"/>
                  </a:lnTo>
                  <a:lnTo>
                    <a:pt x="8631" y="780"/>
                  </a:lnTo>
                  <a:lnTo>
                    <a:pt x="8086" y="1033"/>
                  </a:lnTo>
                  <a:lnTo>
                    <a:pt x="7599" y="1286"/>
                  </a:lnTo>
                  <a:lnTo>
                    <a:pt x="7092" y="1559"/>
                  </a:lnTo>
                  <a:lnTo>
                    <a:pt x="6625" y="1871"/>
                  </a:lnTo>
                  <a:lnTo>
                    <a:pt x="6138" y="2202"/>
                  </a:lnTo>
                  <a:lnTo>
                    <a:pt x="5670" y="2553"/>
                  </a:lnTo>
                  <a:lnTo>
                    <a:pt x="5222" y="2943"/>
                  </a:lnTo>
                  <a:lnTo>
                    <a:pt x="4774" y="3352"/>
                  </a:lnTo>
                  <a:lnTo>
                    <a:pt x="4326" y="3780"/>
                  </a:lnTo>
                  <a:lnTo>
                    <a:pt x="3936" y="4228"/>
                  </a:lnTo>
                  <a:lnTo>
                    <a:pt x="3546" y="4677"/>
                  </a:lnTo>
                  <a:lnTo>
                    <a:pt x="3176" y="5125"/>
                  </a:lnTo>
                  <a:lnTo>
                    <a:pt x="2825" y="5612"/>
                  </a:lnTo>
                  <a:lnTo>
                    <a:pt x="2494" y="6099"/>
                  </a:lnTo>
                  <a:lnTo>
                    <a:pt x="2163" y="6606"/>
                  </a:lnTo>
                  <a:lnTo>
                    <a:pt x="1871" y="7112"/>
                  </a:lnTo>
                  <a:lnTo>
                    <a:pt x="1598" y="7658"/>
                  </a:lnTo>
                  <a:lnTo>
                    <a:pt x="1344" y="8184"/>
                  </a:lnTo>
                  <a:lnTo>
                    <a:pt x="1111" y="8710"/>
                  </a:lnTo>
                  <a:lnTo>
                    <a:pt x="916" y="9255"/>
                  </a:lnTo>
                  <a:lnTo>
                    <a:pt x="721" y="9820"/>
                  </a:lnTo>
                  <a:lnTo>
                    <a:pt x="565" y="10385"/>
                  </a:lnTo>
                  <a:lnTo>
                    <a:pt x="409" y="10970"/>
                  </a:lnTo>
                  <a:lnTo>
                    <a:pt x="292" y="11554"/>
                  </a:lnTo>
                  <a:lnTo>
                    <a:pt x="195" y="12139"/>
                  </a:lnTo>
                  <a:lnTo>
                    <a:pt x="117" y="12724"/>
                  </a:lnTo>
                  <a:lnTo>
                    <a:pt x="59" y="13308"/>
                  </a:lnTo>
                  <a:lnTo>
                    <a:pt x="20" y="13893"/>
                  </a:lnTo>
                  <a:lnTo>
                    <a:pt x="0" y="14477"/>
                  </a:lnTo>
                  <a:lnTo>
                    <a:pt x="20" y="15023"/>
                  </a:lnTo>
                  <a:lnTo>
                    <a:pt x="59" y="15588"/>
                  </a:lnTo>
                  <a:lnTo>
                    <a:pt x="98" y="16172"/>
                  </a:lnTo>
                  <a:lnTo>
                    <a:pt x="175" y="16757"/>
                  </a:lnTo>
                  <a:lnTo>
                    <a:pt x="273" y="17283"/>
                  </a:lnTo>
                  <a:lnTo>
                    <a:pt x="370" y="17828"/>
                  </a:lnTo>
                  <a:lnTo>
                    <a:pt x="507" y="18374"/>
                  </a:lnTo>
                  <a:lnTo>
                    <a:pt x="663" y="18900"/>
                  </a:lnTo>
                  <a:lnTo>
                    <a:pt x="838" y="19445"/>
                  </a:lnTo>
                  <a:lnTo>
                    <a:pt x="1013" y="19972"/>
                  </a:lnTo>
                  <a:lnTo>
                    <a:pt x="1228" y="20517"/>
                  </a:lnTo>
                  <a:lnTo>
                    <a:pt x="1461" y="21043"/>
                  </a:lnTo>
                  <a:lnTo>
                    <a:pt x="1695" y="21530"/>
                  </a:lnTo>
                  <a:lnTo>
                    <a:pt x="1948" y="22017"/>
                  </a:lnTo>
                  <a:lnTo>
                    <a:pt x="2221" y="22504"/>
                  </a:lnTo>
                  <a:lnTo>
                    <a:pt x="2514" y="22992"/>
                  </a:lnTo>
                  <a:lnTo>
                    <a:pt x="2806" y="23459"/>
                  </a:lnTo>
                  <a:lnTo>
                    <a:pt x="3137" y="23927"/>
                  </a:lnTo>
                  <a:lnTo>
                    <a:pt x="3488" y="24394"/>
                  </a:lnTo>
                  <a:lnTo>
                    <a:pt x="3838" y="24843"/>
                  </a:lnTo>
                  <a:lnTo>
                    <a:pt x="4189" y="25271"/>
                  </a:lnTo>
                  <a:lnTo>
                    <a:pt x="4559" y="25680"/>
                  </a:lnTo>
                  <a:lnTo>
                    <a:pt x="4949" y="26090"/>
                  </a:lnTo>
                  <a:lnTo>
                    <a:pt x="5358" y="26499"/>
                  </a:lnTo>
                  <a:lnTo>
                    <a:pt x="5787" y="26869"/>
                  </a:lnTo>
                  <a:lnTo>
                    <a:pt x="6215" y="27259"/>
                  </a:lnTo>
                  <a:lnTo>
                    <a:pt x="6664" y="27629"/>
                  </a:lnTo>
                  <a:lnTo>
                    <a:pt x="7131" y="27979"/>
                  </a:lnTo>
                  <a:lnTo>
                    <a:pt x="7677" y="28389"/>
                  </a:lnTo>
                  <a:lnTo>
                    <a:pt x="8261" y="28759"/>
                  </a:lnTo>
                  <a:lnTo>
                    <a:pt x="8846" y="29129"/>
                  </a:lnTo>
                  <a:lnTo>
                    <a:pt x="9450" y="29460"/>
                  </a:lnTo>
                  <a:lnTo>
                    <a:pt x="10073" y="29772"/>
                  </a:lnTo>
                  <a:lnTo>
                    <a:pt x="10697" y="30064"/>
                  </a:lnTo>
                  <a:lnTo>
                    <a:pt x="11359" y="30337"/>
                  </a:lnTo>
                  <a:lnTo>
                    <a:pt x="12002" y="30590"/>
                  </a:lnTo>
                  <a:lnTo>
                    <a:pt x="11983" y="30999"/>
                  </a:lnTo>
                  <a:lnTo>
                    <a:pt x="11983" y="31370"/>
                  </a:lnTo>
                  <a:lnTo>
                    <a:pt x="12002" y="31526"/>
                  </a:lnTo>
                  <a:lnTo>
                    <a:pt x="12041" y="31701"/>
                  </a:lnTo>
                  <a:lnTo>
                    <a:pt x="12080" y="31837"/>
                  </a:lnTo>
                  <a:lnTo>
                    <a:pt x="12119" y="31993"/>
                  </a:lnTo>
                  <a:lnTo>
                    <a:pt x="12197" y="32130"/>
                  </a:lnTo>
                  <a:lnTo>
                    <a:pt x="12275" y="32266"/>
                  </a:lnTo>
                  <a:lnTo>
                    <a:pt x="12353" y="32383"/>
                  </a:lnTo>
                  <a:lnTo>
                    <a:pt x="12450" y="32480"/>
                  </a:lnTo>
                  <a:lnTo>
                    <a:pt x="12548" y="32578"/>
                  </a:lnTo>
                  <a:lnTo>
                    <a:pt x="12645" y="32656"/>
                  </a:lnTo>
                  <a:lnTo>
                    <a:pt x="12762" y="32714"/>
                  </a:lnTo>
                  <a:lnTo>
                    <a:pt x="12898" y="32773"/>
                  </a:lnTo>
                  <a:lnTo>
                    <a:pt x="13054" y="32811"/>
                  </a:lnTo>
                  <a:lnTo>
                    <a:pt x="13230" y="32831"/>
                  </a:lnTo>
                  <a:lnTo>
                    <a:pt x="13425" y="32811"/>
                  </a:lnTo>
                  <a:lnTo>
                    <a:pt x="13561" y="32773"/>
                  </a:lnTo>
                  <a:lnTo>
                    <a:pt x="13678" y="32734"/>
                  </a:lnTo>
                  <a:lnTo>
                    <a:pt x="13814" y="32675"/>
                  </a:lnTo>
                  <a:lnTo>
                    <a:pt x="13951" y="32617"/>
                  </a:lnTo>
                  <a:lnTo>
                    <a:pt x="14087" y="32539"/>
                  </a:lnTo>
                  <a:lnTo>
                    <a:pt x="14223" y="32441"/>
                  </a:lnTo>
                  <a:lnTo>
                    <a:pt x="14340" y="32324"/>
                  </a:lnTo>
                  <a:lnTo>
                    <a:pt x="14477" y="32188"/>
                  </a:lnTo>
                  <a:lnTo>
                    <a:pt x="14691" y="31915"/>
                  </a:lnTo>
                  <a:lnTo>
                    <a:pt x="14886" y="31603"/>
                  </a:lnTo>
                  <a:lnTo>
                    <a:pt x="15607" y="31759"/>
                  </a:lnTo>
                  <a:lnTo>
                    <a:pt x="16289" y="31896"/>
                  </a:lnTo>
                  <a:lnTo>
                    <a:pt x="16912" y="31993"/>
                  </a:lnTo>
                  <a:lnTo>
                    <a:pt x="17516" y="32071"/>
                  </a:lnTo>
                  <a:lnTo>
                    <a:pt x="18101" y="32149"/>
                  </a:lnTo>
                  <a:lnTo>
                    <a:pt x="18705" y="32188"/>
                  </a:lnTo>
                  <a:lnTo>
                    <a:pt x="19309" y="32207"/>
                  </a:lnTo>
                  <a:lnTo>
                    <a:pt x="19913" y="32227"/>
                  </a:lnTo>
                  <a:lnTo>
                    <a:pt x="20049" y="32227"/>
                  </a:lnTo>
                  <a:lnTo>
                    <a:pt x="20673" y="32207"/>
                  </a:lnTo>
                  <a:lnTo>
                    <a:pt x="21296" y="32169"/>
                  </a:lnTo>
                  <a:lnTo>
                    <a:pt x="21900" y="32110"/>
                  </a:lnTo>
                  <a:lnTo>
                    <a:pt x="22524" y="32032"/>
                  </a:lnTo>
                  <a:lnTo>
                    <a:pt x="23147" y="31935"/>
                  </a:lnTo>
                  <a:lnTo>
                    <a:pt x="23751" y="31818"/>
                  </a:lnTo>
                  <a:lnTo>
                    <a:pt x="24355" y="31681"/>
                  </a:lnTo>
                  <a:lnTo>
                    <a:pt x="24959" y="31526"/>
                  </a:lnTo>
                  <a:lnTo>
                    <a:pt x="25563" y="31350"/>
                  </a:lnTo>
                  <a:lnTo>
                    <a:pt x="26167" y="31136"/>
                  </a:lnTo>
                  <a:lnTo>
                    <a:pt x="26752" y="30922"/>
                  </a:lnTo>
                  <a:lnTo>
                    <a:pt x="27317" y="30688"/>
                  </a:lnTo>
                  <a:lnTo>
                    <a:pt x="27882" y="30434"/>
                  </a:lnTo>
                  <a:lnTo>
                    <a:pt x="28447" y="30142"/>
                  </a:lnTo>
                  <a:lnTo>
                    <a:pt x="28992" y="29850"/>
                  </a:lnTo>
                  <a:lnTo>
                    <a:pt x="29538" y="29538"/>
                  </a:lnTo>
                  <a:lnTo>
                    <a:pt x="30064" y="29207"/>
                  </a:lnTo>
                  <a:lnTo>
                    <a:pt x="30590" y="28856"/>
                  </a:lnTo>
                  <a:lnTo>
                    <a:pt x="31096" y="28486"/>
                  </a:lnTo>
                  <a:lnTo>
                    <a:pt x="31603" y="28096"/>
                  </a:lnTo>
                  <a:lnTo>
                    <a:pt x="32090" y="27687"/>
                  </a:lnTo>
                  <a:lnTo>
                    <a:pt x="32558" y="27278"/>
                  </a:lnTo>
                  <a:lnTo>
                    <a:pt x="33025" y="26830"/>
                  </a:lnTo>
                  <a:lnTo>
                    <a:pt x="33474" y="26382"/>
                  </a:lnTo>
                  <a:lnTo>
                    <a:pt x="33883" y="25934"/>
                  </a:lnTo>
                  <a:lnTo>
                    <a:pt x="34292" y="25466"/>
                  </a:lnTo>
                  <a:lnTo>
                    <a:pt x="34662" y="24998"/>
                  </a:lnTo>
                  <a:lnTo>
                    <a:pt x="35032" y="24511"/>
                  </a:lnTo>
                  <a:lnTo>
                    <a:pt x="35363" y="24005"/>
                  </a:lnTo>
                  <a:lnTo>
                    <a:pt x="35695" y="23498"/>
                  </a:lnTo>
                  <a:lnTo>
                    <a:pt x="36006" y="22992"/>
                  </a:lnTo>
                  <a:lnTo>
                    <a:pt x="36299" y="22465"/>
                  </a:lnTo>
                  <a:lnTo>
                    <a:pt x="36552" y="21920"/>
                  </a:lnTo>
                  <a:lnTo>
                    <a:pt x="36805" y="21394"/>
                  </a:lnTo>
                  <a:lnTo>
                    <a:pt x="37039" y="20848"/>
                  </a:lnTo>
                  <a:lnTo>
                    <a:pt x="37234" y="20283"/>
                  </a:lnTo>
                  <a:lnTo>
                    <a:pt x="37429" y="19738"/>
                  </a:lnTo>
                  <a:lnTo>
                    <a:pt x="37585" y="19173"/>
                  </a:lnTo>
                  <a:lnTo>
                    <a:pt x="37721" y="18608"/>
                  </a:lnTo>
                  <a:lnTo>
                    <a:pt x="37838" y="18043"/>
                  </a:lnTo>
                  <a:lnTo>
                    <a:pt x="37935" y="17458"/>
                  </a:lnTo>
                  <a:lnTo>
                    <a:pt x="38013" y="16854"/>
                  </a:lnTo>
                  <a:lnTo>
                    <a:pt x="38052" y="16270"/>
                  </a:lnTo>
                  <a:lnTo>
                    <a:pt x="38072" y="15666"/>
                  </a:lnTo>
                  <a:lnTo>
                    <a:pt x="38072" y="15081"/>
                  </a:lnTo>
                  <a:lnTo>
                    <a:pt x="38033" y="14477"/>
                  </a:lnTo>
                  <a:lnTo>
                    <a:pt x="37994" y="13893"/>
                  </a:lnTo>
                  <a:lnTo>
                    <a:pt x="37896" y="13308"/>
                  </a:lnTo>
                  <a:lnTo>
                    <a:pt x="37799" y="12724"/>
                  </a:lnTo>
                  <a:lnTo>
                    <a:pt x="37682" y="12158"/>
                  </a:lnTo>
                  <a:lnTo>
                    <a:pt x="37526" y="11613"/>
                  </a:lnTo>
                  <a:lnTo>
                    <a:pt x="37351" y="11067"/>
                  </a:lnTo>
                  <a:lnTo>
                    <a:pt x="37156" y="10541"/>
                  </a:lnTo>
                  <a:lnTo>
                    <a:pt x="36942" y="10035"/>
                  </a:lnTo>
                  <a:lnTo>
                    <a:pt x="36708" y="9548"/>
                  </a:lnTo>
                  <a:lnTo>
                    <a:pt x="36455" y="9061"/>
                  </a:lnTo>
                  <a:lnTo>
                    <a:pt x="36221" y="8651"/>
                  </a:lnTo>
                  <a:lnTo>
                    <a:pt x="35948" y="8262"/>
                  </a:lnTo>
                  <a:lnTo>
                    <a:pt x="35656" y="7872"/>
                  </a:lnTo>
                  <a:lnTo>
                    <a:pt x="35344" y="7482"/>
                  </a:lnTo>
                  <a:lnTo>
                    <a:pt x="35032" y="7112"/>
                  </a:lnTo>
                  <a:lnTo>
                    <a:pt x="34682" y="6761"/>
                  </a:lnTo>
                  <a:lnTo>
                    <a:pt x="34331" y="6430"/>
                  </a:lnTo>
                  <a:lnTo>
                    <a:pt x="33961" y="6118"/>
                  </a:lnTo>
                  <a:lnTo>
                    <a:pt x="33590" y="5826"/>
                  </a:lnTo>
                  <a:lnTo>
                    <a:pt x="33220" y="5553"/>
                  </a:lnTo>
                  <a:lnTo>
                    <a:pt x="32831" y="5281"/>
                  </a:lnTo>
                  <a:lnTo>
                    <a:pt x="32421" y="5047"/>
                  </a:lnTo>
                  <a:lnTo>
                    <a:pt x="32012" y="4813"/>
                  </a:lnTo>
                  <a:lnTo>
                    <a:pt x="31584" y="4599"/>
                  </a:lnTo>
                  <a:lnTo>
                    <a:pt x="31135" y="4384"/>
                  </a:lnTo>
                  <a:lnTo>
                    <a:pt x="30687" y="4209"/>
                  </a:lnTo>
                  <a:lnTo>
                    <a:pt x="30239" y="4053"/>
                  </a:lnTo>
                  <a:lnTo>
                    <a:pt x="29772" y="3897"/>
                  </a:lnTo>
                  <a:lnTo>
                    <a:pt x="29323" y="3761"/>
                  </a:lnTo>
                  <a:lnTo>
                    <a:pt x="28836" y="3663"/>
                  </a:lnTo>
                  <a:lnTo>
                    <a:pt x="28388" y="3566"/>
                  </a:lnTo>
                  <a:lnTo>
                    <a:pt x="27921" y="3488"/>
                  </a:lnTo>
                  <a:lnTo>
                    <a:pt x="27433" y="3430"/>
                  </a:lnTo>
                  <a:lnTo>
                    <a:pt x="26927" y="3371"/>
                  </a:lnTo>
                  <a:lnTo>
                    <a:pt x="26420" y="3352"/>
                  </a:lnTo>
                  <a:lnTo>
                    <a:pt x="25933" y="3352"/>
                  </a:lnTo>
                  <a:lnTo>
                    <a:pt x="25212" y="3371"/>
                  </a:lnTo>
                  <a:lnTo>
                    <a:pt x="24491" y="3430"/>
                  </a:lnTo>
                  <a:lnTo>
                    <a:pt x="23751" y="3527"/>
                  </a:lnTo>
                  <a:lnTo>
                    <a:pt x="23030" y="3663"/>
                  </a:lnTo>
                  <a:lnTo>
                    <a:pt x="22387" y="3800"/>
                  </a:lnTo>
                  <a:lnTo>
                    <a:pt x="21744" y="3995"/>
                  </a:lnTo>
                  <a:lnTo>
                    <a:pt x="21101" y="4228"/>
                  </a:lnTo>
                  <a:lnTo>
                    <a:pt x="20478" y="4482"/>
                  </a:lnTo>
                  <a:lnTo>
                    <a:pt x="20146" y="4034"/>
                  </a:lnTo>
                  <a:lnTo>
                    <a:pt x="19815" y="3644"/>
                  </a:lnTo>
                  <a:lnTo>
                    <a:pt x="19484" y="3274"/>
                  </a:lnTo>
                  <a:lnTo>
                    <a:pt x="19172" y="2943"/>
                  </a:lnTo>
                  <a:lnTo>
                    <a:pt x="18705" y="2494"/>
                  </a:lnTo>
                  <a:lnTo>
                    <a:pt x="18218" y="2066"/>
                  </a:lnTo>
                  <a:lnTo>
                    <a:pt x="17730" y="1696"/>
                  </a:lnTo>
                  <a:lnTo>
                    <a:pt x="17224" y="1364"/>
                  </a:lnTo>
                  <a:lnTo>
                    <a:pt x="16971" y="1208"/>
                  </a:lnTo>
                  <a:lnTo>
                    <a:pt x="16698" y="1053"/>
                  </a:lnTo>
                  <a:lnTo>
                    <a:pt x="16133" y="780"/>
                  </a:lnTo>
                  <a:lnTo>
                    <a:pt x="15509" y="546"/>
                  </a:lnTo>
                  <a:lnTo>
                    <a:pt x="14886" y="351"/>
                  </a:lnTo>
                  <a:lnTo>
                    <a:pt x="14301" y="195"/>
                  </a:lnTo>
                  <a:lnTo>
                    <a:pt x="13717" y="98"/>
                  </a:lnTo>
                  <a:lnTo>
                    <a:pt x="13132" y="39"/>
                  </a:lnTo>
                  <a:lnTo>
                    <a:pt x="12528" y="0"/>
                  </a:lnTo>
                  <a:close/>
                </a:path>
              </a:pathLst>
            </a:custGeom>
            <a:solidFill>
              <a:srgbClr val="FF0000"/>
            </a:solidFill>
            <a:ln>
              <a:noFill/>
            </a:ln>
          </p:spPr>
          <p:txBody>
            <a:bodyPr spcFirstLastPara="1" wrap="square" lIns="91425" tIns="91425" rIns="91425" bIns="91425" anchor="ctr" anchorCtr="0">
              <a:noAutofit/>
            </a:bodyPr>
            <a:lstStyle/>
            <a:p>
              <a:pPr defTabSz="914378">
                <a:defRPr/>
              </a:pPr>
              <a:endParaRPr dirty="0">
                <a:ea typeface="+mn-ea"/>
              </a:endParaRPr>
            </a:p>
          </p:txBody>
        </p:sp>
        <p:sp>
          <p:nvSpPr>
            <p:cNvPr id="1222" name="Google Shape;1222;p35"/>
            <p:cNvSpPr/>
            <p:nvPr/>
          </p:nvSpPr>
          <p:spPr>
            <a:xfrm>
              <a:off x="5299275" y="3241075"/>
              <a:ext cx="802775" cy="734075"/>
            </a:xfrm>
            <a:custGeom>
              <a:avLst/>
              <a:gdLst/>
              <a:ahLst/>
              <a:cxnLst/>
              <a:rect l="l" t="t" r="r" b="b"/>
              <a:pathLst>
                <a:path w="32111" h="29363" extrusionOk="0">
                  <a:moveTo>
                    <a:pt x="21901" y="1"/>
                  </a:moveTo>
                  <a:lnTo>
                    <a:pt x="22154" y="98"/>
                  </a:lnTo>
                  <a:lnTo>
                    <a:pt x="22719" y="293"/>
                  </a:lnTo>
                  <a:lnTo>
                    <a:pt x="23264" y="507"/>
                  </a:lnTo>
                  <a:lnTo>
                    <a:pt x="23810" y="760"/>
                  </a:lnTo>
                  <a:lnTo>
                    <a:pt x="24317" y="1033"/>
                  </a:lnTo>
                  <a:lnTo>
                    <a:pt x="24823" y="1365"/>
                  </a:lnTo>
                  <a:lnTo>
                    <a:pt x="25310" y="1696"/>
                  </a:lnTo>
                  <a:lnTo>
                    <a:pt x="25778" y="2046"/>
                  </a:lnTo>
                  <a:lnTo>
                    <a:pt x="26207" y="2417"/>
                  </a:lnTo>
                  <a:lnTo>
                    <a:pt x="26635" y="2845"/>
                  </a:lnTo>
                  <a:lnTo>
                    <a:pt x="27025" y="3274"/>
                  </a:lnTo>
                  <a:lnTo>
                    <a:pt x="27376" y="3722"/>
                  </a:lnTo>
                  <a:lnTo>
                    <a:pt x="27687" y="4190"/>
                  </a:lnTo>
                  <a:lnTo>
                    <a:pt x="27980" y="4677"/>
                  </a:lnTo>
                  <a:lnTo>
                    <a:pt x="28233" y="5183"/>
                  </a:lnTo>
                  <a:lnTo>
                    <a:pt x="28369" y="5515"/>
                  </a:lnTo>
                  <a:lnTo>
                    <a:pt x="28506" y="5846"/>
                  </a:lnTo>
                  <a:lnTo>
                    <a:pt x="28603" y="6177"/>
                  </a:lnTo>
                  <a:lnTo>
                    <a:pt x="28701" y="6489"/>
                  </a:lnTo>
                  <a:lnTo>
                    <a:pt x="28778" y="6839"/>
                  </a:lnTo>
                  <a:lnTo>
                    <a:pt x="28856" y="7171"/>
                  </a:lnTo>
                  <a:lnTo>
                    <a:pt x="28915" y="7502"/>
                  </a:lnTo>
                  <a:lnTo>
                    <a:pt x="28954" y="7853"/>
                  </a:lnTo>
                  <a:lnTo>
                    <a:pt x="28993" y="8203"/>
                  </a:lnTo>
                  <a:lnTo>
                    <a:pt x="29012" y="8554"/>
                  </a:lnTo>
                  <a:lnTo>
                    <a:pt x="29012" y="8905"/>
                  </a:lnTo>
                  <a:lnTo>
                    <a:pt x="29012" y="9256"/>
                  </a:lnTo>
                  <a:lnTo>
                    <a:pt x="28973" y="9957"/>
                  </a:lnTo>
                  <a:lnTo>
                    <a:pt x="28915" y="10639"/>
                  </a:lnTo>
                  <a:lnTo>
                    <a:pt x="28798" y="11340"/>
                  </a:lnTo>
                  <a:lnTo>
                    <a:pt x="28642" y="12022"/>
                  </a:lnTo>
                  <a:lnTo>
                    <a:pt x="28467" y="12704"/>
                  </a:lnTo>
                  <a:lnTo>
                    <a:pt x="28252" y="13367"/>
                  </a:lnTo>
                  <a:lnTo>
                    <a:pt x="27999" y="14010"/>
                  </a:lnTo>
                  <a:lnTo>
                    <a:pt x="27726" y="14614"/>
                  </a:lnTo>
                  <a:lnTo>
                    <a:pt x="27454" y="15159"/>
                  </a:lnTo>
                  <a:lnTo>
                    <a:pt x="27142" y="15744"/>
                  </a:lnTo>
                  <a:lnTo>
                    <a:pt x="26830" y="16289"/>
                  </a:lnTo>
                  <a:lnTo>
                    <a:pt x="26518" y="16815"/>
                  </a:lnTo>
                  <a:lnTo>
                    <a:pt x="26187" y="17341"/>
                  </a:lnTo>
                  <a:lnTo>
                    <a:pt x="25856" y="17848"/>
                  </a:lnTo>
                  <a:lnTo>
                    <a:pt x="25505" y="18335"/>
                  </a:lnTo>
                  <a:lnTo>
                    <a:pt x="25154" y="18803"/>
                  </a:lnTo>
                  <a:lnTo>
                    <a:pt x="24784" y="19270"/>
                  </a:lnTo>
                  <a:lnTo>
                    <a:pt x="24395" y="19738"/>
                  </a:lnTo>
                  <a:lnTo>
                    <a:pt x="24005" y="20186"/>
                  </a:lnTo>
                  <a:lnTo>
                    <a:pt x="23596" y="20615"/>
                  </a:lnTo>
                  <a:lnTo>
                    <a:pt x="23187" y="21024"/>
                  </a:lnTo>
                  <a:lnTo>
                    <a:pt x="22758" y="21414"/>
                  </a:lnTo>
                  <a:lnTo>
                    <a:pt x="22329" y="21803"/>
                  </a:lnTo>
                  <a:lnTo>
                    <a:pt x="21901" y="22173"/>
                  </a:lnTo>
                  <a:lnTo>
                    <a:pt x="21433" y="22524"/>
                  </a:lnTo>
                  <a:lnTo>
                    <a:pt x="20965" y="22875"/>
                  </a:lnTo>
                  <a:lnTo>
                    <a:pt x="20498" y="23206"/>
                  </a:lnTo>
                  <a:lnTo>
                    <a:pt x="20011" y="23518"/>
                  </a:lnTo>
                  <a:lnTo>
                    <a:pt x="19524" y="23810"/>
                  </a:lnTo>
                  <a:lnTo>
                    <a:pt x="19017" y="24102"/>
                  </a:lnTo>
                  <a:lnTo>
                    <a:pt x="18510" y="24356"/>
                  </a:lnTo>
                  <a:lnTo>
                    <a:pt x="17984" y="24609"/>
                  </a:lnTo>
                  <a:lnTo>
                    <a:pt x="17439" y="24843"/>
                  </a:lnTo>
                  <a:lnTo>
                    <a:pt x="16893" y="25057"/>
                  </a:lnTo>
                  <a:lnTo>
                    <a:pt x="16328" y="25252"/>
                  </a:lnTo>
                  <a:lnTo>
                    <a:pt x="15783" y="25427"/>
                  </a:lnTo>
                  <a:lnTo>
                    <a:pt x="15198" y="25603"/>
                  </a:lnTo>
                  <a:lnTo>
                    <a:pt x="14614" y="25739"/>
                  </a:lnTo>
                  <a:lnTo>
                    <a:pt x="14029" y="25856"/>
                  </a:lnTo>
                  <a:lnTo>
                    <a:pt x="13445" y="25953"/>
                  </a:lnTo>
                  <a:lnTo>
                    <a:pt x="12841" y="26051"/>
                  </a:lnTo>
                  <a:lnTo>
                    <a:pt x="12198" y="26129"/>
                  </a:lnTo>
                  <a:lnTo>
                    <a:pt x="11574" y="26168"/>
                  </a:lnTo>
                  <a:lnTo>
                    <a:pt x="10951" y="26187"/>
                  </a:lnTo>
                  <a:lnTo>
                    <a:pt x="10269" y="26207"/>
                  </a:lnTo>
                  <a:lnTo>
                    <a:pt x="9314" y="26187"/>
                  </a:lnTo>
                  <a:lnTo>
                    <a:pt x="8379" y="26129"/>
                  </a:lnTo>
                  <a:lnTo>
                    <a:pt x="7716" y="26070"/>
                  </a:lnTo>
                  <a:lnTo>
                    <a:pt x="7073" y="25973"/>
                  </a:lnTo>
                  <a:lnTo>
                    <a:pt x="6430" y="25875"/>
                  </a:lnTo>
                  <a:lnTo>
                    <a:pt x="5807" y="25758"/>
                  </a:lnTo>
                  <a:lnTo>
                    <a:pt x="5183" y="25622"/>
                  </a:lnTo>
                  <a:lnTo>
                    <a:pt x="4560" y="25466"/>
                  </a:lnTo>
                  <a:lnTo>
                    <a:pt x="3956" y="25291"/>
                  </a:lnTo>
                  <a:lnTo>
                    <a:pt x="3371" y="25115"/>
                  </a:lnTo>
                  <a:lnTo>
                    <a:pt x="2748" y="24882"/>
                  </a:lnTo>
                  <a:lnTo>
                    <a:pt x="2163" y="24648"/>
                  </a:lnTo>
                  <a:lnTo>
                    <a:pt x="1579" y="24414"/>
                  </a:lnTo>
                  <a:lnTo>
                    <a:pt x="1033" y="24141"/>
                  </a:lnTo>
                  <a:lnTo>
                    <a:pt x="507" y="23868"/>
                  </a:lnTo>
                  <a:lnTo>
                    <a:pt x="1" y="23596"/>
                  </a:lnTo>
                  <a:lnTo>
                    <a:pt x="546" y="24063"/>
                  </a:lnTo>
                  <a:lnTo>
                    <a:pt x="1131" y="24511"/>
                  </a:lnTo>
                  <a:lnTo>
                    <a:pt x="1696" y="24921"/>
                  </a:lnTo>
                  <a:lnTo>
                    <a:pt x="2280" y="25310"/>
                  </a:lnTo>
                  <a:lnTo>
                    <a:pt x="2865" y="25661"/>
                  </a:lnTo>
                  <a:lnTo>
                    <a:pt x="3469" y="26012"/>
                  </a:lnTo>
                  <a:lnTo>
                    <a:pt x="4092" y="26323"/>
                  </a:lnTo>
                  <a:lnTo>
                    <a:pt x="4716" y="26616"/>
                  </a:lnTo>
                  <a:lnTo>
                    <a:pt x="5359" y="26888"/>
                  </a:lnTo>
                  <a:lnTo>
                    <a:pt x="6021" y="27142"/>
                  </a:lnTo>
                  <a:lnTo>
                    <a:pt x="5982" y="27531"/>
                  </a:lnTo>
                  <a:lnTo>
                    <a:pt x="5982" y="27882"/>
                  </a:lnTo>
                  <a:lnTo>
                    <a:pt x="6002" y="28058"/>
                  </a:lnTo>
                  <a:lnTo>
                    <a:pt x="6041" y="28233"/>
                  </a:lnTo>
                  <a:lnTo>
                    <a:pt x="6080" y="28369"/>
                  </a:lnTo>
                  <a:lnTo>
                    <a:pt x="6138" y="28525"/>
                  </a:lnTo>
                  <a:lnTo>
                    <a:pt x="6197" y="28662"/>
                  </a:lnTo>
                  <a:lnTo>
                    <a:pt x="6274" y="28798"/>
                  </a:lnTo>
                  <a:lnTo>
                    <a:pt x="6352" y="28915"/>
                  </a:lnTo>
                  <a:lnTo>
                    <a:pt x="6450" y="29032"/>
                  </a:lnTo>
                  <a:lnTo>
                    <a:pt x="6547" y="29110"/>
                  </a:lnTo>
                  <a:lnTo>
                    <a:pt x="6664" y="29188"/>
                  </a:lnTo>
                  <a:lnTo>
                    <a:pt x="6781" y="29266"/>
                  </a:lnTo>
                  <a:lnTo>
                    <a:pt x="6917" y="29305"/>
                  </a:lnTo>
                  <a:lnTo>
                    <a:pt x="7073" y="29343"/>
                  </a:lnTo>
                  <a:lnTo>
                    <a:pt x="7249" y="29363"/>
                  </a:lnTo>
                  <a:lnTo>
                    <a:pt x="7444" y="29343"/>
                  </a:lnTo>
                  <a:lnTo>
                    <a:pt x="7580" y="29324"/>
                  </a:lnTo>
                  <a:lnTo>
                    <a:pt x="7716" y="29285"/>
                  </a:lnTo>
                  <a:lnTo>
                    <a:pt x="7853" y="29227"/>
                  </a:lnTo>
                  <a:lnTo>
                    <a:pt x="7970" y="29149"/>
                  </a:lnTo>
                  <a:lnTo>
                    <a:pt x="8106" y="29071"/>
                  </a:lnTo>
                  <a:lnTo>
                    <a:pt x="8242" y="28973"/>
                  </a:lnTo>
                  <a:lnTo>
                    <a:pt x="8379" y="28856"/>
                  </a:lnTo>
                  <a:lnTo>
                    <a:pt x="8496" y="28720"/>
                  </a:lnTo>
                  <a:lnTo>
                    <a:pt x="8710" y="28467"/>
                  </a:lnTo>
                  <a:lnTo>
                    <a:pt x="8924" y="28135"/>
                  </a:lnTo>
                  <a:lnTo>
                    <a:pt x="9626" y="28311"/>
                  </a:lnTo>
                  <a:lnTo>
                    <a:pt x="10288" y="28428"/>
                  </a:lnTo>
                  <a:lnTo>
                    <a:pt x="10912" y="28545"/>
                  </a:lnTo>
                  <a:lnTo>
                    <a:pt x="11535" y="28623"/>
                  </a:lnTo>
                  <a:lnTo>
                    <a:pt x="12139" y="28681"/>
                  </a:lnTo>
                  <a:lnTo>
                    <a:pt x="12724" y="28739"/>
                  </a:lnTo>
                  <a:lnTo>
                    <a:pt x="13328" y="28759"/>
                  </a:lnTo>
                  <a:lnTo>
                    <a:pt x="14692" y="28759"/>
                  </a:lnTo>
                  <a:lnTo>
                    <a:pt x="15296" y="28720"/>
                  </a:lnTo>
                  <a:lnTo>
                    <a:pt x="15919" y="28662"/>
                  </a:lnTo>
                  <a:lnTo>
                    <a:pt x="16543" y="28584"/>
                  </a:lnTo>
                  <a:lnTo>
                    <a:pt x="17166" y="28486"/>
                  </a:lnTo>
                  <a:lnTo>
                    <a:pt x="17770" y="28369"/>
                  </a:lnTo>
                  <a:lnTo>
                    <a:pt x="18374" y="28233"/>
                  </a:lnTo>
                  <a:lnTo>
                    <a:pt x="18998" y="28058"/>
                  </a:lnTo>
                  <a:lnTo>
                    <a:pt x="19582" y="27882"/>
                  </a:lnTo>
                  <a:lnTo>
                    <a:pt x="20186" y="27687"/>
                  </a:lnTo>
                  <a:lnTo>
                    <a:pt x="20771" y="27473"/>
                  </a:lnTo>
                  <a:lnTo>
                    <a:pt x="21336" y="27220"/>
                  </a:lnTo>
                  <a:lnTo>
                    <a:pt x="21920" y="26966"/>
                  </a:lnTo>
                  <a:lnTo>
                    <a:pt x="22466" y="26694"/>
                  </a:lnTo>
                  <a:lnTo>
                    <a:pt x="23031" y="26401"/>
                  </a:lnTo>
                  <a:lnTo>
                    <a:pt x="23557" y="26090"/>
                  </a:lnTo>
                  <a:lnTo>
                    <a:pt x="24102" y="25739"/>
                  </a:lnTo>
                  <a:lnTo>
                    <a:pt x="24609" y="25388"/>
                  </a:lnTo>
                  <a:lnTo>
                    <a:pt x="25135" y="25018"/>
                  </a:lnTo>
                  <a:lnTo>
                    <a:pt x="25622" y="24648"/>
                  </a:lnTo>
                  <a:lnTo>
                    <a:pt x="26109" y="24239"/>
                  </a:lnTo>
                  <a:lnTo>
                    <a:pt x="26596" y="23810"/>
                  </a:lnTo>
                  <a:lnTo>
                    <a:pt x="27044" y="23381"/>
                  </a:lnTo>
                  <a:lnTo>
                    <a:pt x="27493" y="22933"/>
                  </a:lnTo>
                  <a:lnTo>
                    <a:pt x="27921" y="22466"/>
                  </a:lnTo>
                  <a:lnTo>
                    <a:pt x="28311" y="22018"/>
                  </a:lnTo>
                  <a:lnTo>
                    <a:pt x="28701" y="21530"/>
                  </a:lnTo>
                  <a:lnTo>
                    <a:pt x="29051" y="21043"/>
                  </a:lnTo>
                  <a:lnTo>
                    <a:pt x="29402" y="20537"/>
                  </a:lnTo>
                  <a:lnTo>
                    <a:pt x="29733" y="20030"/>
                  </a:lnTo>
                  <a:lnTo>
                    <a:pt x="30025" y="19524"/>
                  </a:lnTo>
                  <a:lnTo>
                    <a:pt x="30318" y="18997"/>
                  </a:lnTo>
                  <a:lnTo>
                    <a:pt x="30590" y="18452"/>
                  </a:lnTo>
                  <a:lnTo>
                    <a:pt x="30844" y="17926"/>
                  </a:lnTo>
                  <a:lnTo>
                    <a:pt x="31058" y="17380"/>
                  </a:lnTo>
                  <a:lnTo>
                    <a:pt x="31272" y="16815"/>
                  </a:lnTo>
                  <a:lnTo>
                    <a:pt x="31448" y="16270"/>
                  </a:lnTo>
                  <a:lnTo>
                    <a:pt x="31623" y="15705"/>
                  </a:lnTo>
                  <a:lnTo>
                    <a:pt x="31759" y="15140"/>
                  </a:lnTo>
                  <a:lnTo>
                    <a:pt x="31876" y="14575"/>
                  </a:lnTo>
                  <a:lnTo>
                    <a:pt x="31974" y="13990"/>
                  </a:lnTo>
                  <a:lnTo>
                    <a:pt x="32032" y="13386"/>
                  </a:lnTo>
                  <a:lnTo>
                    <a:pt x="32091" y="12802"/>
                  </a:lnTo>
                  <a:lnTo>
                    <a:pt x="32110" y="12198"/>
                  </a:lnTo>
                  <a:lnTo>
                    <a:pt x="32110" y="11613"/>
                  </a:lnTo>
                  <a:lnTo>
                    <a:pt x="32071" y="11009"/>
                  </a:lnTo>
                  <a:lnTo>
                    <a:pt x="32013" y="10425"/>
                  </a:lnTo>
                  <a:lnTo>
                    <a:pt x="31935" y="9840"/>
                  </a:lnTo>
                  <a:lnTo>
                    <a:pt x="31837" y="9256"/>
                  </a:lnTo>
                  <a:lnTo>
                    <a:pt x="31701" y="8690"/>
                  </a:lnTo>
                  <a:lnTo>
                    <a:pt x="31565" y="8145"/>
                  </a:lnTo>
                  <a:lnTo>
                    <a:pt x="31389" y="7599"/>
                  </a:lnTo>
                  <a:lnTo>
                    <a:pt x="31194" y="7073"/>
                  </a:lnTo>
                  <a:lnTo>
                    <a:pt x="30980" y="6567"/>
                  </a:lnTo>
                  <a:lnTo>
                    <a:pt x="30746" y="6080"/>
                  </a:lnTo>
                  <a:lnTo>
                    <a:pt x="30493" y="5593"/>
                  </a:lnTo>
                  <a:lnTo>
                    <a:pt x="30240" y="5183"/>
                  </a:lnTo>
                  <a:lnTo>
                    <a:pt x="29967" y="4774"/>
                  </a:lnTo>
                  <a:lnTo>
                    <a:pt x="29694" y="4385"/>
                  </a:lnTo>
                  <a:lnTo>
                    <a:pt x="29382" y="4014"/>
                  </a:lnTo>
                  <a:lnTo>
                    <a:pt x="29051" y="3644"/>
                  </a:lnTo>
                  <a:lnTo>
                    <a:pt x="28720" y="3293"/>
                  </a:lnTo>
                  <a:lnTo>
                    <a:pt x="28369" y="2962"/>
                  </a:lnTo>
                  <a:lnTo>
                    <a:pt x="27999" y="2631"/>
                  </a:lnTo>
                  <a:lnTo>
                    <a:pt x="27629" y="2339"/>
                  </a:lnTo>
                  <a:lnTo>
                    <a:pt x="27239" y="2066"/>
                  </a:lnTo>
                  <a:lnTo>
                    <a:pt x="26850" y="1813"/>
                  </a:lnTo>
                  <a:lnTo>
                    <a:pt x="26440" y="1559"/>
                  </a:lnTo>
                  <a:lnTo>
                    <a:pt x="26031" y="1326"/>
                  </a:lnTo>
                  <a:lnTo>
                    <a:pt x="25603" y="1111"/>
                  </a:lnTo>
                  <a:lnTo>
                    <a:pt x="25154" y="916"/>
                  </a:lnTo>
                  <a:lnTo>
                    <a:pt x="24706" y="741"/>
                  </a:lnTo>
                  <a:lnTo>
                    <a:pt x="24258" y="566"/>
                  </a:lnTo>
                  <a:lnTo>
                    <a:pt x="23810" y="429"/>
                  </a:lnTo>
                  <a:lnTo>
                    <a:pt x="23342" y="293"/>
                  </a:lnTo>
                  <a:lnTo>
                    <a:pt x="22875" y="176"/>
                  </a:lnTo>
                  <a:lnTo>
                    <a:pt x="22388" y="79"/>
                  </a:lnTo>
                  <a:lnTo>
                    <a:pt x="21901" y="1"/>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23" name="Google Shape;1223;p35"/>
            <p:cNvSpPr/>
            <p:nvPr/>
          </p:nvSpPr>
          <p:spPr>
            <a:xfrm>
              <a:off x="5552575" y="3271775"/>
              <a:ext cx="100850" cy="128600"/>
            </a:xfrm>
            <a:custGeom>
              <a:avLst/>
              <a:gdLst/>
              <a:ahLst/>
              <a:cxnLst/>
              <a:rect l="l" t="t" r="r" b="b"/>
              <a:pathLst>
                <a:path w="4034" h="5144" extrusionOk="0">
                  <a:moveTo>
                    <a:pt x="3878" y="0"/>
                  </a:moveTo>
                  <a:lnTo>
                    <a:pt x="3858" y="20"/>
                  </a:lnTo>
                  <a:lnTo>
                    <a:pt x="3274" y="487"/>
                  </a:lnTo>
                  <a:lnTo>
                    <a:pt x="2689" y="1013"/>
                  </a:lnTo>
                  <a:lnTo>
                    <a:pt x="2397" y="1267"/>
                  </a:lnTo>
                  <a:lnTo>
                    <a:pt x="2105" y="1559"/>
                  </a:lnTo>
                  <a:lnTo>
                    <a:pt x="1540" y="2143"/>
                  </a:lnTo>
                  <a:lnTo>
                    <a:pt x="1286" y="2436"/>
                  </a:lnTo>
                  <a:lnTo>
                    <a:pt x="1052" y="2767"/>
                  </a:lnTo>
                  <a:lnTo>
                    <a:pt x="819" y="3098"/>
                  </a:lnTo>
                  <a:lnTo>
                    <a:pt x="604" y="3429"/>
                  </a:lnTo>
                  <a:lnTo>
                    <a:pt x="429" y="3761"/>
                  </a:lnTo>
                  <a:lnTo>
                    <a:pt x="273" y="4111"/>
                  </a:lnTo>
                  <a:lnTo>
                    <a:pt x="137" y="4462"/>
                  </a:lnTo>
                  <a:lnTo>
                    <a:pt x="20" y="4832"/>
                  </a:lnTo>
                  <a:lnTo>
                    <a:pt x="0" y="4871"/>
                  </a:lnTo>
                  <a:lnTo>
                    <a:pt x="20" y="4852"/>
                  </a:lnTo>
                  <a:lnTo>
                    <a:pt x="20" y="4852"/>
                  </a:lnTo>
                  <a:lnTo>
                    <a:pt x="0" y="4910"/>
                  </a:lnTo>
                  <a:lnTo>
                    <a:pt x="0" y="4969"/>
                  </a:lnTo>
                  <a:lnTo>
                    <a:pt x="20" y="5027"/>
                  </a:lnTo>
                  <a:lnTo>
                    <a:pt x="59" y="5085"/>
                  </a:lnTo>
                  <a:lnTo>
                    <a:pt x="137" y="5144"/>
                  </a:lnTo>
                  <a:lnTo>
                    <a:pt x="215" y="5144"/>
                  </a:lnTo>
                  <a:lnTo>
                    <a:pt x="293" y="5124"/>
                  </a:lnTo>
                  <a:lnTo>
                    <a:pt x="371" y="5085"/>
                  </a:lnTo>
                  <a:lnTo>
                    <a:pt x="409" y="5007"/>
                  </a:lnTo>
                  <a:lnTo>
                    <a:pt x="643" y="4501"/>
                  </a:lnTo>
                  <a:lnTo>
                    <a:pt x="916" y="3994"/>
                  </a:lnTo>
                  <a:lnTo>
                    <a:pt x="916" y="4014"/>
                  </a:lnTo>
                  <a:lnTo>
                    <a:pt x="1150" y="3605"/>
                  </a:lnTo>
                  <a:lnTo>
                    <a:pt x="1403" y="3234"/>
                  </a:lnTo>
                  <a:lnTo>
                    <a:pt x="1910" y="2475"/>
                  </a:lnTo>
                  <a:lnTo>
                    <a:pt x="2202" y="2085"/>
                  </a:lnTo>
                  <a:lnTo>
                    <a:pt x="2494" y="1715"/>
                  </a:lnTo>
                  <a:lnTo>
                    <a:pt x="2806" y="1364"/>
                  </a:lnTo>
                  <a:lnTo>
                    <a:pt x="3118" y="1013"/>
                  </a:lnTo>
                  <a:lnTo>
                    <a:pt x="3546" y="604"/>
                  </a:lnTo>
                  <a:lnTo>
                    <a:pt x="3761" y="390"/>
                  </a:lnTo>
                  <a:lnTo>
                    <a:pt x="3995" y="195"/>
                  </a:lnTo>
                  <a:lnTo>
                    <a:pt x="4033" y="175"/>
                  </a:lnTo>
                  <a:lnTo>
                    <a:pt x="4033" y="117"/>
                  </a:lnTo>
                  <a:lnTo>
                    <a:pt x="4033" y="78"/>
                  </a:lnTo>
                  <a:lnTo>
                    <a:pt x="4014" y="39"/>
                  </a:lnTo>
                  <a:lnTo>
                    <a:pt x="3975" y="0"/>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24" name="Google Shape;1224;p35"/>
            <p:cNvSpPr/>
            <p:nvPr/>
          </p:nvSpPr>
          <p:spPr>
            <a:xfrm>
              <a:off x="5552575" y="3271775"/>
              <a:ext cx="100850" cy="128600"/>
            </a:xfrm>
            <a:custGeom>
              <a:avLst/>
              <a:gdLst/>
              <a:ahLst/>
              <a:cxnLst/>
              <a:rect l="l" t="t" r="r" b="b"/>
              <a:pathLst>
                <a:path w="4034" h="5144" fill="none" extrusionOk="0">
                  <a:moveTo>
                    <a:pt x="3858" y="20"/>
                  </a:moveTo>
                  <a:lnTo>
                    <a:pt x="3858" y="20"/>
                  </a:lnTo>
                  <a:lnTo>
                    <a:pt x="3274" y="487"/>
                  </a:lnTo>
                  <a:lnTo>
                    <a:pt x="3274" y="487"/>
                  </a:lnTo>
                  <a:lnTo>
                    <a:pt x="2689" y="1013"/>
                  </a:lnTo>
                  <a:lnTo>
                    <a:pt x="2689" y="1013"/>
                  </a:lnTo>
                  <a:lnTo>
                    <a:pt x="2397" y="1267"/>
                  </a:lnTo>
                  <a:lnTo>
                    <a:pt x="2105" y="1559"/>
                  </a:lnTo>
                  <a:lnTo>
                    <a:pt x="1540" y="2143"/>
                  </a:lnTo>
                  <a:lnTo>
                    <a:pt x="1540" y="2143"/>
                  </a:lnTo>
                  <a:lnTo>
                    <a:pt x="1286" y="2436"/>
                  </a:lnTo>
                  <a:lnTo>
                    <a:pt x="1052" y="2767"/>
                  </a:lnTo>
                  <a:lnTo>
                    <a:pt x="819" y="3098"/>
                  </a:lnTo>
                  <a:lnTo>
                    <a:pt x="604" y="3429"/>
                  </a:lnTo>
                  <a:lnTo>
                    <a:pt x="604" y="3429"/>
                  </a:lnTo>
                  <a:lnTo>
                    <a:pt x="429" y="3761"/>
                  </a:lnTo>
                  <a:lnTo>
                    <a:pt x="273" y="4111"/>
                  </a:lnTo>
                  <a:lnTo>
                    <a:pt x="137" y="4462"/>
                  </a:lnTo>
                  <a:lnTo>
                    <a:pt x="20" y="4832"/>
                  </a:lnTo>
                  <a:lnTo>
                    <a:pt x="20" y="4832"/>
                  </a:lnTo>
                  <a:lnTo>
                    <a:pt x="20" y="4832"/>
                  </a:lnTo>
                  <a:lnTo>
                    <a:pt x="0" y="4871"/>
                  </a:lnTo>
                  <a:lnTo>
                    <a:pt x="0" y="4871"/>
                  </a:lnTo>
                  <a:lnTo>
                    <a:pt x="20" y="4852"/>
                  </a:lnTo>
                  <a:lnTo>
                    <a:pt x="20" y="4852"/>
                  </a:lnTo>
                  <a:lnTo>
                    <a:pt x="20" y="4852"/>
                  </a:lnTo>
                  <a:lnTo>
                    <a:pt x="0" y="4910"/>
                  </a:lnTo>
                  <a:lnTo>
                    <a:pt x="0" y="4910"/>
                  </a:lnTo>
                  <a:lnTo>
                    <a:pt x="0" y="4969"/>
                  </a:lnTo>
                  <a:lnTo>
                    <a:pt x="20" y="5027"/>
                  </a:lnTo>
                  <a:lnTo>
                    <a:pt x="20" y="5027"/>
                  </a:lnTo>
                  <a:lnTo>
                    <a:pt x="59" y="5085"/>
                  </a:lnTo>
                  <a:lnTo>
                    <a:pt x="137" y="5144"/>
                  </a:lnTo>
                  <a:lnTo>
                    <a:pt x="137" y="5144"/>
                  </a:lnTo>
                  <a:lnTo>
                    <a:pt x="215" y="5144"/>
                  </a:lnTo>
                  <a:lnTo>
                    <a:pt x="293" y="5124"/>
                  </a:lnTo>
                  <a:lnTo>
                    <a:pt x="371" y="5085"/>
                  </a:lnTo>
                  <a:lnTo>
                    <a:pt x="409" y="5007"/>
                  </a:lnTo>
                  <a:lnTo>
                    <a:pt x="409" y="5007"/>
                  </a:lnTo>
                  <a:lnTo>
                    <a:pt x="643" y="4501"/>
                  </a:lnTo>
                  <a:lnTo>
                    <a:pt x="916" y="3994"/>
                  </a:lnTo>
                  <a:lnTo>
                    <a:pt x="916" y="4014"/>
                  </a:lnTo>
                  <a:lnTo>
                    <a:pt x="916" y="4014"/>
                  </a:lnTo>
                  <a:lnTo>
                    <a:pt x="1150" y="3605"/>
                  </a:lnTo>
                  <a:lnTo>
                    <a:pt x="1403" y="3234"/>
                  </a:lnTo>
                  <a:lnTo>
                    <a:pt x="1910" y="2475"/>
                  </a:lnTo>
                  <a:lnTo>
                    <a:pt x="1910" y="2475"/>
                  </a:lnTo>
                  <a:lnTo>
                    <a:pt x="2202" y="2085"/>
                  </a:lnTo>
                  <a:lnTo>
                    <a:pt x="2494" y="1715"/>
                  </a:lnTo>
                  <a:lnTo>
                    <a:pt x="2494" y="1715"/>
                  </a:lnTo>
                  <a:lnTo>
                    <a:pt x="2806" y="1364"/>
                  </a:lnTo>
                  <a:lnTo>
                    <a:pt x="3118" y="1013"/>
                  </a:lnTo>
                  <a:lnTo>
                    <a:pt x="3118" y="1013"/>
                  </a:lnTo>
                  <a:lnTo>
                    <a:pt x="3118" y="1013"/>
                  </a:lnTo>
                  <a:lnTo>
                    <a:pt x="3546" y="604"/>
                  </a:lnTo>
                  <a:lnTo>
                    <a:pt x="3546" y="604"/>
                  </a:lnTo>
                  <a:lnTo>
                    <a:pt x="3761" y="390"/>
                  </a:lnTo>
                  <a:lnTo>
                    <a:pt x="3995" y="195"/>
                  </a:lnTo>
                  <a:lnTo>
                    <a:pt x="3995" y="195"/>
                  </a:lnTo>
                  <a:lnTo>
                    <a:pt x="4033" y="175"/>
                  </a:lnTo>
                  <a:lnTo>
                    <a:pt x="4033" y="117"/>
                  </a:lnTo>
                  <a:lnTo>
                    <a:pt x="4033" y="78"/>
                  </a:lnTo>
                  <a:lnTo>
                    <a:pt x="4014" y="39"/>
                  </a:lnTo>
                  <a:lnTo>
                    <a:pt x="4014" y="39"/>
                  </a:lnTo>
                  <a:lnTo>
                    <a:pt x="3975" y="0"/>
                  </a:lnTo>
                  <a:lnTo>
                    <a:pt x="3917" y="0"/>
                  </a:lnTo>
                  <a:lnTo>
                    <a:pt x="3917" y="0"/>
                  </a:lnTo>
                  <a:lnTo>
                    <a:pt x="3878" y="0"/>
                  </a:lnTo>
                  <a:lnTo>
                    <a:pt x="3858" y="2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25" name="Google Shape;1225;p35"/>
            <p:cNvSpPr/>
            <p:nvPr/>
          </p:nvSpPr>
          <p:spPr>
            <a:xfrm>
              <a:off x="5574500" y="3373075"/>
              <a:ext cx="500" cy="25"/>
            </a:xfrm>
            <a:custGeom>
              <a:avLst/>
              <a:gdLst/>
              <a:ahLst/>
              <a:cxnLst/>
              <a:rect l="l" t="t" r="r" b="b"/>
              <a:pathLst>
                <a:path w="20" h="1" fill="none" extrusionOk="0">
                  <a:moveTo>
                    <a:pt x="20" y="1"/>
                  </a:moveTo>
                  <a:lnTo>
                    <a:pt x="0" y="1"/>
                  </a:lnTo>
                  <a:lnTo>
                    <a:pt x="20"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26" name="Google Shape;1226;p35"/>
            <p:cNvSpPr/>
            <p:nvPr/>
          </p:nvSpPr>
          <p:spPr>
            <a:xfrm>
              <a:off x="5553050" y="3392075"/>
              <a:ext cx="25" cy="1000"/>
            </a:xfrm>
            <a:custGeom>
              <a:avLst/>
              <a:gdLst/>
              <a:ahLst/>
              <a:cxnLst/>
              <a:rect l="l" t="t" r="r" b="b"/>
              <a:pathLst>
                <a:path w="1" h="40" fill="none" extrusionOk="0">
                  <a:moveTo>
                    <a:pt x="1" y="40"/>
                  </a:moveTo>
                  <a:lnTo>
                    <a:pt x="1" y="20"/>
                  </a:lnTo>
                  <a:lnTo>
                    <a:pt x="1" y="20"/>
                  </a:lnTo>
                  <a:lnTo>
                    <a:pt x="1" y="1"/>
                  </a:lnTo>
                  <a:lnTo>
                    <a:pt x="1" y="1"/>
                  </a:lnTo>
                  <a:lnTo>
                    <a:pt x="1" y="4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27" name="Google Shape;1227;p35"/>
            <p:cNvSpPr/>
            <p:nvPr/>
          </p:nvSpPr>
          <p:spPr>
            <a:xfrm>
              <a:off x="5445400" y="3527000"/>
              <a:ext cx="62375" cy="341000"/>
            </a:xfrm>
            <a:custGeom>
              <a:avLst/>
              <a:gdLst/>
              <a:ahLst/>
              <a:cxnLst/>
              <a:rect l="l" t="t" r="r" b="b"/>
              <a:pathLst>
                <a:path w="2495" h="13640" extrusionOk="0">
                  <a:moveTo>
                    <a:pt x="2358" y="1"/>
                  </a:moveTo>
                  <a:lnTo>
                    <a:pt x="2300" y="20"/>
                  </a:lnTo>
                  <a:lnTo>
                    <a:pt x="2241" y="79"/>
                  </a:lnTo>
                  <a:lnTo>
                    <a:pt x="1813" y="1092"/>
                  </a:lnTo>
                  <a:lnTo>
                    <a:pt x="1423" y="2124"/>
                  </a:lnTo>
                  <a:lnTo>
                    <a:pt x="1072" y="3177"/>
                  </a:lnTo>
                  <a:lnTo>
                    <a:pt x="761" y="4248"/>
                  </a:lnTo>
                  <a:lnTo>
                    <a:pt x="624" y="4813"/>
                  </a:lnTo>
                  <a:lnTo>
                    <a:pt x="488" y="5398"/>
                  </a:lnTo>
                  <a:lnTo>
                    <a:pt x="371" y="5982"/>
                  </a:lnTo>
                  <a:lnTo>
                    <a:pt x="254" y="6547"/>
                  </a:lnTo>
                  <a:lnTo>
                    <a:pt x="176" y="7132"/>
                  </a:lnTo>
                  <a:lnTo>
                    <a:pt x="98" y="7716"/>
                  </a:lnTo>
                  <a:lnTo>
                    <a:pt x="40" y="8301"/>
                  </a:lnTo>
                  <a:lnTo>
                    <a:pt x="1" y="8885"/>
                  </a:lnTo>
                  <a:lnTo>
                    <a:pt x="1" y="9489"/>
                  </a:lnTo>
                  <a:lnTo>
                    <a:pt x="1" y="10074"/>
                  </a:lnTo>
                  <a:lnTo>
                    <a:pt x="40" y="10658"/>
                  </a:lnTo>
                  <a:lnTo>
                    <a:pt x="118" y="11243"/>
                  </a:lnTo>
                  <a:lnTo>
                    <a:pt x="196" y="11789"/>
                  </a:lnTo>
                  <a:lnTo>
                    <a:pt x="313" y="12354"/>
                  </a:lnTo>
                  <a:lnTo>
                    <a:pt x="468" y="12899"/>
                  </a:lnTo>
                  <a:lnTo>
                    <a:pt x="663" y="13425"/>
                  </a:lnTo>
                  <a:lnTo>
                    <a:pt x="702" y="13484"/>
                  </a:lnTo>
                  <a:lnTo>
                    <a:pt x="741" y="13542"/>
                  </a:lnTo>
                  <a:lnTo>
                    <a:pt x="800" y="13581"/>
                  </a:lnTo>
                  <a:lnTo>
                    <a:pt x="858" y="13620"/>
                  </a:lnTo>
                  <a:lnTo>
                    <a:pt x="917" y="13620"/>
                  </a:lnTo>
                  <a:lnTo>
                    <a:pt x="995" y="13639"/>
                  </a:lnTo>
                  <a:lnTo>
                    <a:pt x="1053" y="13620"/>
                  </a:lnTo>
                  <a:lnTo>
                    <a:pt x="1111" y="13601"/>
                  </a:lnTo>
                  <a:lnTo>
                    <a:pt x="1170" y="13581"/>
                  </a:lnTo>
                  <a:lnTo>
                    <a:pt x="1228" y="13523"/>
                  </a:lnTo>
                  <a:lnTo>
                    <a:pt x="1267" y="13484"/>
                  </a:lnTo>
                  <a:lnTo>
                    <a:pt x="1306" y="13425"/>
                  </a:lnTo>
                  <a:lnTo>
                    <a:pt x="1306" y="13347"/>
                  </a:lnTo>
                  <a:lnTo>
                    <a:pt x="1326" y="13289"/>
                  </a:lnTo>
                  <a:lnTo>
                    <a:pt x="1306" y="13230"/>
                  </a:lnTo>
                  <a:lnTo>
                    <a:pt x="1287" y="13152"/>
                  </a:lnTo>
                  <a:lnTo>
                    <a:pt x="1131" y="12724"/>
                  </a:lnTo>
                  <a:lnTo>
                    <a:pt x="995" y="12276"/>
                  </a:lnTo>
                  <a:lnTo>
                    <a:pt x="878" y="11886"/>
                  </a:lnTo>
                  <a:lnTo>
                    <a:pt x="800" y="11496"/>
                  </a:lnTo>
                  <a:lnTo>
                    <a:pt x="722" y="11126"/>
                  </a:lnTo>
                  <a:lnTo>
                    <a:pt x="663" y="10736"/>
                  </a:lnTo>
                  <a:lnTo>
                    <a:pt x="605" y="10347"/>
                  </a:lnTo>
                  <a:lnTo>
                    <a:pt x="566" y="9938"/>
                  </a:lnTo>
                  <a:lnTo>
                    <a:pt x="527" y="9158"/>
                  </a:lnTo>
                  <a:lnTo>
                    <a:pt x="527" y="8593"/>
                  </a:lnTo>
                  <a:lnTo>
                    <a:pt x="546" y="7970"/>
                  </a:lnTo>
                  <a:lnTo>
                    <a:pt x="605" y="7307"/>
                  </a:lnTo>
                  <a:lnTo>
                    <a:pt x="663" y="6645"/>
                  </a:lnTo>
                  <a:lnTo>
                    <a:pt x="741" y="6002"/>
                  </a:lnTo>
                  <a:lnTo>
                    <a:pt x="858" y="5378"/>
                  </a:lnTo>
                  <a:lnTo>
                    <a:pt x="995" y="4735"/>
                  </a:lnTo>
                  <a:lnTo>
                    <a:pt x="1131" y="4112"/>
                  </a:lnTo>
                  <a:lnTo>
                    <a:pt x="1404" y="3099"/>
                  </a:lnTo>
                  <a:lnTo>
                    <a:pt x="1715" y="2105"/>
                  </a:lnTo>
                  <a:lnTo>
                    <a:pt x="2086" y="1131"/>
                  </a:lnTo>
                  <a:lnTo>
                    <a:pt x="2475" y="176"/>
                  </a:lnTo>
                  <a:lnTo>
                    <a:pt x="2495" y="118"/>
                  </a:lnTo>
                  <a:lnTo>
                    <a:pt x="2475" y="79"/>
                  </a:lnTo>
                  <a:lnTo>
                    <a:pt x="2456" y="40"/>
                  </a:lnTo>
                  <a:lnTo>
                    <a:pt x="2417" y="1"/>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dirty="0">
                <a:ea typeface="+mn-ea"/>
              </a:endParaRPr>
            </a:p>
          </p:txBody>
        </p:sp>
        <p:sp>
          <p:nvSpPr>
            <p:cNvPr id="1228" name="Google Shape;1228;p35"/>
            <p:cNvSpPr/>
            <p:nvPr/>
          </p:nvSpPr>
          <p:spPr>
            <a:xfrm>
              <a:off x="5625150" y="3666800"/>
              <a:ext cx="304950" cy="237725"/>
            </a:xfrm>
            <a:custGeom>
              <a:avLst/>
              <a:gdLst/>
              <a:ahLst/>
              <a:cxnLst/>
              <a:rect l="l" t="t" r="r" b="b"/>
              <a:pathLst>
                <a:path w="12198" h="9509" extrusionOk="0">
                  <a:moveTo>
                    <a:pt x="10502" y="1"/>
                  </a:moveTo>
                  <a:lnTo>
                    <a:pt x="10307" y="20"/>
                  </a:lnTo>
                  <a:lnTo>
                    <a:pt x="10113" y="40"/>
                  </a:lnTo>
                  <a:lnTo>
                    <a:pt x="9918" y="59"/>
                  </a:lnTo>
                  <a:lnTo>
                    <a:pt x="9723" y="98"/>
                  </a:lnTo>
                  <a:lnTo>
                    <a:pt x="9411" y="195"/>
                  </a:lnTo>
                  <a:lnTo>
                    <a:pt x="9099" y="312"/>
                  </a:lnTo>
                  <a:lnTo>
                    <a:pt x="8768" y="449"/>
                  </a:lnTo>
                  <a:lnTo>
                    <a:pt x="8456" y="605"/>
                  </a:lnTo>
                  <a:lnTo>
                    <a:pt x="8164" y="780"/>
                  </a:lnTo>
                  <a:lnTo>
                    <a:pt x="7697" y="1092"/>
                  </a:lnTo>
                  <a:lnTo>
                    <a:pt x="7268" y="1403"/>
                  </a:lnTo>
                  <a:lnTo>
                    <a:pt x="7229" y="1423"/>
                  </a:lnTo>
                  <a:lnTo>
                    <a:pt x="7171" y="1481"/>
                  </a:lnTo>
                  <a:lnTo>
                    <a:pt x="7073" y="1540"/>
                  </a:lnTo>
                  <a:lnTo>
                    <a:pt x="6703" y="1813"/>
                  </a:lnTo>
                  <a:lnTo>
                    <a:pt x="6235" y="2124"/>
                  </a:lnTo>
                  <a:lnTo>
                    <a:pt x="5612" y="2495"/>
                  </a:lnTo>
                  <a:lnTo>
                    <a:pt x="4988" y="2845"/>
                  </a:lnTo>
                  <a:lnTo>
                    <a:pt x="4326" y="3215"/>
                  </a:lnTo>
                  <a:lnTo>
                    <a:pt x="4151" y="3293"/>
                  </a:lnTo>
                  <a:lnTo>
                    <a:pt x="3897" y="3391"/>
                  </a:lnTo>
                  <a:lnTo>
                    <a:pt x="3508" y="3508"/>
                  </a:lnTo>
                  <a:lnTo>
                    <a:pt x="2962" y="3703"/>
                  </a:lnTo>
                  <a:lnTo>
                    <a:pt x="2631" y="3819"/>
                  </a:lnTo>
                  <a:lnTo>
                    <a:pt x="2261" y="3975"/>
                  </a:lnTo>
                  <a:lnTo>
                    <a:pt x="1910" y="4151"/>
                  </a:lnTo>
                  <a:lnTo>
                    <a:pt x="1559" y="4365"/>
                  </a:lnTo>
                  <a:lnTo>
                    <a:pt x="1384" y="4482"/>
                  </a:lnTo>
                  <a:lnTo>
                    <a:pt x="1111" y="4657"/>
                  </a:lnTo>
                  <a:lnTo>
                    <a:pt x="819" y="4872"/>
                  </a:lnTo>
                  <a:lnTo>
                    <a:pt x="585" y="5105"/>
                  </a:lnTo>
                  <a:lnTo>
                    <a:pt x="390" y="5339"/>
                  </a:lnTo>
                  <a:lnTo>
                    <a:pt x="234" y="5593"/>
                  </a:lnTo>
                  <a:lnTo>
                    <a:pt x="156" y="5748"/>
                  </a:lnTo>
                  <a:lnTo>
                    <a:pt x="98" y="5904"/>
                  </a:lnTo>
                  <a:lnTo>
                    <a:pt x="39" y="6080"/>
                  </a:lnTo>
                  <a:lnTo>
                    <a:pt x="20" y="6235"/>
                  </a:lnTo>
                  <a:lnTo>
                    <a:pt x="0" y="6391"/>
                  </a:lnTo>
                  <a:lnTo>
                    <a:pt x="0" y="6567"/>
                  </a:lnTo>
                  <a:lnTo>
                    <a:pt x="20" y="6742"/>
                  </a:lnTo>
                  <a:lnTo>
                    <a:pt x="39" y="6937"/>
                  </a:lnTo>
                  <a:lnTo>
                    <a:pt x="137" y="7249"/>
                  </a:lnTo>
                  <a:lnTo>
                    <a:pt x="234" y="7463"/>
                  </a:lnTo>
                  <a:lnTo>
                    <a:pt x="332" y="7677"/>
                  </a:lnTo>
                  <a:lnTo>
                    <a:pt x="449" y="7853"/>
                  </a:lnTo>
                  <a:lnTo>
                    <a:pt x="565" y="8028"/>
                  </a:lnTo>
                  <a:lnTo>
                    <a:pt x="682" y="8203"/>
                  </a:lnTo>
                  <a:lnTo>
                    <a:pt x="838" y="8379"/>
                  </a:lnTo>
                  <a:lnTo>
                    <a:pt x="975" y="8515"/>
                  </a:lnTo>
                  <a:lnTo>
                    <a:pt x="1111" y="8651"/>
                  </a:lnTo>
                  <a:lnTo>
                    <a:pt x="1442" y="8905"/>
                  </a:lnTo>
                  <a:lnTo>
                    <a:pt x="1598" y="9002"/>
                  </a:lnTo>
                  <a:lnTo>
                    <a:pt x="1754" y="9100"/>
                  </a:lnTo>
                  <a:lnTo>
                    <a:pt x="2144" y="9275"/>
                  </a:lnTo>
                  <a:lnTo>
                    <a:pt x="2475" y="9372"/>
                  </a:lnTo>
                  <a:lnTo>
                    <a:pt x="2904" y="9470"/>
                  </a:lnTo>
                  <a:lnTo>
                    <a:pt x="3215" y="9489"/>
                  </a:lnTo>
                  <a:lnTo>
                    <a:pt x="3527" y="9509"/>
                  </a:lnTo>
                  <a:lnTo>
                    <a:pt x="3624" y="9509"/>
                  </a:lnTo>
                  <a:lnTo>
                    <a:pt x="3995" y="9489"/>
                  </a:lnTo>
                  <a:lnTo>
                    <a:pt x="4404" y="9431"/>
                  </a:lnTo>
                  <a:lnTo>
                    <a:pt x="4813" y="9353"/>
                  </a:lnTo>
                  <a:lnTo>
                    <a:pt x="5222" y="9255"/>
                  </a:lnTo>
                  <a:lnTo>
                    <a:pt x="5631" y="9119"/>
                  </a:lnTo>
                  <a:lnTo>
                    <a:pt x="6040" y="8983"/>
                  </a:lnTo>
                  <a:lnTo>
                    <a:pt x="6430" y="8807"/>
                  </a:lnTo>
                  <a:lnTo>
                    <a:pt x="6839" y="8593"/>
                  </a:lnTo>
                  <a:lnTo>
                    <a:pt x="7209" y="8418"/>
                  </a:lnTo>
                  <a:lnTo>
                    <a:pt x="7580" y="8203"/>
                  </a:lnTo>
                  <a:lnTo>
                    <a:pt x="7950" y="7970"/>
                  </a:lnTo>
                  <a:lnTo>
                    <a:pt x="8320" y="7697"/>
                  </a:lnTo>
                  <a:lnTo>
                    <a:pt x="8671" y="7443"/>
                  </a:lnTo>
                  <a:lnTo>
                    <a:pt x="9021" y="7171"/>
                  </a:lnTo>
                  <a:lnTo>
                    <a:pt x="9353" y="6898"/>
                  </a:lnTo>
                  <a:lnTo>
                    <a:pt x="9684" y="6606"/>
                  </a:lnTo>
                  <a:lnTo>
                    <a:pt x="9976" y="6313"/>
                  </a:lnTo>
                  <a:lnTo>
                    <a:pt x="10249" y="6041"/>
                  </a:lnTo>
                  <a:lnTo>
                    <a:pt x="10502" y="5748"/>
                  </a:lnTo>
                  <a:lnTo>
                    <a:pt x="10756" y="5437"/>
                  </a:lnTo>
                  <a:lnTo>
                    <a:pt x="10970" y="5164"/>
                  </a:lnTo>
                  <a:lnTo>
                    <a:pt x="11145" y="4872"/>
                  </a:lnTo>
                  <a:lnTo>
                    <a:pt x="11223" y="4755"/>
                  </a:lnTo>
                  <a:lnTo>
                    <a:pt x="11399" y="4482"/>
                  </a:lnTo>
                  <a:lnTo>
                    <a:pt x="11554" y="4209"/>
                  </a:lnTo>
                  <a:lnTo>
                    <a:pt x="11691" y="3936"/>
                  </a:lnTo>
                  <a:lnTo>
                    <a:pt x="11808" y="3683"/>
                  </a:lnTo>
                  <a:lnTo>
                    <a:pt x="11925" y="3410"/>
                  </a:lnTo>
                  <a:lnTo>
                    <a:pt x="12003" y="3157"/>
                  </a:lnTo>
                  <a:lnTo>
                    <a:pt x="12080" y="2884"/>
                  </a:lnTo>
                  <a:lnTo>
                    <a:pt x="12139" y="2631"/>
                  </a:lnTo>
                  <a:lnTo>
                    <a:pt x="12178" y="2358"/>
                  </a:lnTo>
                  <a:lnTo>
                    <a:pt x="12197" y="2105"/>
                  </a:lnTo>
                  <a:lnTo>
                    <a:pt x="12197" y="1852"/>
                  </a:lnTo>
                  <a:lnTo>
                    <a:pt x="12197" y="1598"/>
                  </a:lnTo>
                  <a:lnTo>
                    <a:pt x="12158" y="1384"/>
                  </a:lnTo>
                  <a:lnTo>
                    <a:pt x="12119" y="1170"/>
                  </a:lnTo>
                  <a:lnTo>
                    <a:pt x="12061" y="975"/>
                  </a:lnTo>
                  <a:lnTo>
                    <a:pt x="11983" y="819"/>
                  </a:lnTo>
                  <a:lnTo>
                    <a:pt x="11905" y="663"/>
                  </a:lnTo>
                  <a:lnTo>
                    <a:pt x="11788" y="527"/>
                  </a:lnTo>
                  <a:lnTo>
                    <a:pt x="11710" y="429"/>
                  </a:lnTo>
                  <a:lnTo>
                    <a:pt x="11593" y="332"/>
                  </a:lnTo>
                  <a:lnTo>
                    <a:pt x="11496" y="254"/>
                  </a:lnTo>
                  <a:lnTo>
                    <a:pt x="11360" y="195"/>
                  </a:lnTo>
                  <a:lnTo>
                    <a:pt x="11223" y="137"/>
                  </a:lnTo>
                  <a:lnTo>
                    <a:pt x="11087" y="79"/>
                  </a:lnTo>
                  <a:lnTo>
                    <a:pt x="10931" y="40"/>
                  </a:lnTo>
                  <a:lnTo>
                    <a:pt x="10775" y="20"/>
                  </a:lnTo>
                  <a:lnTo>
                    <a:pt x="10502" y="1"/>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29" name="Google Shape;1229;p35"/>
            <p:cNvSpPr/>
            <p:nvPr/>
          </p:nvSpPr>
          <p:spPr>
            <a:xfrm>
              <a:off x="5625150" y="3666800"/>
              <a:ext cx="304950" cy="237725"/>
            </a:xfrm>
            <a:custGeom>
              <a:avLst/>
              <a:gdLst/>
              <a:ahLst/>
              <a:cxnLst/>
              <a:rect l="l" t="t" r="r" b="b"/>
              <a:pathLst>
                <a:path w="12198" h="9509" fill="none" extrusionOk="0">
                  <a:moveTo>
                    <a:pt x="10502" y="1"/>
                  </a:moveTo>
                  <a:lnTo>
                    <a:pt x="10502" y="1"/>
                  </a:lnTo>
                  <a:lnTo>
                    <a:pt x="10307" y="20"/>
                  </a:lnTo>
                  <a:lnTo>
                    <a:pt x="10113" y="40"/>
                  </a:lnTo>
                  <a:lnTo>
                    <a:pt x="10113" y="40"/>
                  </a:lnTo>
                  <a:lnTo>
                    <a:pt x="9918" y="59"/>
                  </a:lnTo>
                  <a:lnTo>
                    <a:pt x="9723" y="98"/>
                  </a:lnTo>
                  <a:lnTo>
                    <a:pt x="9411" y="195"/>
                  </a:lnTo>
                  <a:lnTo>
                    <a:pt x="9411" y="195"/>
                  </a:lnTo>
                  <a:lnTo>
                    <a:pt x="9099" y="312"/>
                  </a:lnTo>
                  <a:lnTo>
                    <a:pt x="8768" y="449"/>
                  </a:lnTo>
                  <a:lnTo>
                    <a:pt x="8456" y="605"/>
                  </a:lnTo>
                  <a:lnTo>
                    <a:pt x="8164" y="780"/>
                  </a:lnTo>
                  <a:lnTo>
                    <a:pt x="8164" y="780"/>
                  </a:lnTo>
                  <a:lnTo>
                    <a:pt x="7697" y="1092"/>
                  </a:lnTo>
                  <a:lnTo>
                    <a:pt x="7268" y="1403"/>
                  </a:lnTo>
                  <a:lnTo>
                    <a:pt x="7229" y="1423"/>
                  </a:lnTo>
                  <a:lnTo>
                    <a:pt x="7171" y="1481"/>
                  </a:lnTo>
                  <a:lnTo>
                    <a:pt x="7073" y="1540"/>
                  </a:lnTo>
                  <a:lnTo>
                    <a:pt x="7073" y="1540"/>
                  </a:lnTo>
                  <a:lnTo>
                    <a:pt x="6703" y="1813"/>
                  </a:lnTo>
                  <a:lnTo>
                    <a:pt x="6703" y="1813"/>
                  </a:lnTo>
                  <a:lnTo>
                    <a:pt x="6235" y="2124"/>
                  </a:lnTo>
                  <a:lnTo>
                    <a:pt x="6235" y="2124"/>
                  </a:lnTo>
                  <a:lnTo>
                    <a:pt x="5612" y="2495"/>
                  </a:lnTo>
                  <a:lnTo>
                    <a:pt x="4988" y="2845"/>
                  </a:lnTo>
                  <a:lnTo>
                    <a:pt x="4988" y="2845"/>
                  </a:lnTo>
                  <a:lnTo>
                    <a:pt x="4326" y="3215"/>
                  </a:lnTo>
                  <a:lnTo>
                    <a:pt x="4151" y="3293"/>
                  </a:lnTo>
                  <a:lnTo>
                    <a:pt x="3897" y="3391"/>
                  </a:lnTo>
                  <a:lnTo>
                    <a:pt x="3897" y="3391"/>
                  </a:lnTo>
                  <a:lnTo>
                    <a:pt x="3508" y="3508"/>
                  </a:lnTo>
                  <a:lnTo>
                    <a:pt x="3508" y="3508"/>
                  </a:lnTo>
                  <a:lnTo>
                    <a:pt x="2962" y="3703"/>
                  </a:lnTo>
                  <a:lnTo>
                    <a:pt x="2962" y="3703"/>
                  </a:lnTo>
                  <a:lnTo>
                    <a:pt x="2631" y="3819"/>
                  </a:lnTo>
                  <a:lnTo>
                    <a:pt x="2261" y="3975"/>
                  </a:lnTo>
                  <a:lnTo>
                    <a:pt x="1910" y="4151"/>
                  </a:lnTo>
                  <a:lnTo>
                    <a:pt x="1559" y="4365"/>
                  </a:lnTo>
                  <a:lnTo>
                    <a:pt x="1559" y="4365"/>
                  </a:lnTo>
                  <a:lnTo>
                    <a:pt x="1384" y="4482"/>
                  </a:lnTo>
                  <a:lnTo>
                    <a:pt x="1384" y="4482"/>
                  </a:lnTo>
                  <a:lnTo>
                    <a:pt x="1111" y="4657"/>
                  </a:lnTo>
                  <a:lnTo>
                    <a:pt x="1111" y="4657"/>
                  </a:lnTo>
                  <a:lnTo>
                    <a:pt x="819" y="4872"/>
                  </a:lnTo>
                  <a:lnTo>
                    <a:pt x="585" y="5105"/>
                  </a:lnTo>
                  <a:lnTo>
                    <a:pt x="390" y="5339"/>
                  </a:lnTo>
                  <a:lnTo>
                    <a:pt x="234" y="5593"/>
                  </a:lnTo>
                  <a:lnTo>
                    <a:pt x="234" y="5593"/>
                  </a:lnTo>
                  <a:lnTo>
                    <a:pt x="156" y="5748"/>
                  </a:lnTo>
                  <a:lnTo>
                    <a:pt x="98" y="5904"/>
                  </a:lnTo>
                  <a:lnTo>
                    <a:pt x="98" y="5904"/>
                  </a:lnTo>
                  <a:lnTo>
                    <a:pt x="39" y="6080"/>
                  </a:lnTo>
                  <a:lnTo>
                    <a:pt x="20" y="6235"/>
                  </a:lnTo>
                  <a:lnTo>
                    <a:pt x="20" y="6235"/>
                  </a:lnTo>
                  <a:lnTo>
                    <a:pt x="0" y="6391"/>
                  </a:lnTo>
                  <a:lnTo>
                    <a:pt x="0" y="6567"/>
                  </a:lnTo>
                  <a:lnTo>
                    <a:pt x="20" y="6742"/>
                  </a:lnTo>
                  <a:lnTo>
                    <a:pt x="39" y="6937"/>
                  </a:lnTo>
                  <a:lnTo>
                    <a:pt x="39" y="6937"/>
                  </a:lnTo>
                  <a:lnTo>
                    <a:pt x="137" y="7249"/>
                  </a:lnTo>
                  <a:lnTo>
                    <a:pt x="137" y="7249"/>
                  </a:lnTo>
                  <a:lnTo>
                    <a:pt x="234" y="7463"/>
                  </a:lnTo>
                  <a:lnTo>
                    <a:pt x="332" y="7677"/>
                  </a:lnTo>
                  <a:lnTo>
                    <a:pt x="332" y="7677"/>
                  </a:lnTo>
                  <a:lnTo>
                    <a:pt x="449" y="7853"/>
                  </a:lnTo>
                  <a:lnTo>
                    <a:pt x="565" y="8028"/>
                  </a:lnTo>
                  <a:lnTo>
                    <a:pt x="682" y="8203"/>
                  </a:lnTo>
                  <a:lnTo>
                    <a:pt x="838" y="8379"/>
                  </a:lnTo>
                  <a:lnTo>
                    <a:pt x="838" y="8379"/>
                  </a:lnTo>
                  <a:lnTo>
                    <a:pt x="975" y="8515"/>
                  </a:lnTo>
                  <a:lnTo>
                    <a:pt x="1111" y="8651"/>
                  </a:lnTo>
                  <a:lnTo>
                    <a:pt x="1442" y="8905"/>
                  </a:lnTo>
                  <a:lnTo>
                    <a:pt x="1442" y="8905"/>
                  </a:lnTo>
                  <a:lnTo>
                    <a:pt x="1598" y="9002"/>
                  </a:lnTo>
                  <a:lnTo>
                    <a:pt x="1754" y="9100"/>
                  </a:lnTo>
                  <a:lnTo>
                    <a:pt x="2144" y="9275"/>
                  </a:lnTo>
                  <a:lnTo>
                    <a:pt x="2144" y="9275"/>
                  </a:lnTo>
                  <a:lnTo>
                    <a:pt x="2475" y="9372"/>
                  </a:lnTo>
                  <a:lnTo>
                    <a:pt x="2904" y="9470"/>
                  </a:lnTo>
                  <a:lnTo>
                    <a:pt x="2904" y="9470"/>
                  </a:lnTo>
                  <a:lnTo>
                    <a:pt x="3215" y="9489"/>
                  </a:lnTo>
                  <a:lnTo>
                    <a:pt x="3527" y="9509"/>
                  </a:lnTo>
                  <a:lnTo>
                    <a:pt x="3624" y="9509"/>
                  </a:lnTo>
                  <a:lnTo>
                    <a:pt x="3624" y="9509"/>
                  </a:lnTo>
                  <a:lnTo>
                    <a:pt x="3995" y="9489"/>
                  </a:lnTo>
                  <a:lnTo>
                    <a:pt x="4404" y="9431"/>
                  </a:lnTo>
                  <a:lnTo>
                    <a:pt x="4813" y="9353"/>
                  </a:lnTo>
                  <a:lnTo>
                    <a:pt x="5222" y="9255"/>
                  </a:lnTo>
                  <a:lnTo>
                    <a:pt x="5222" y="9255"/>
                  </a:lnTo>
                  <a:lnTo>
                    <a:pt x="5631" y="9119"/>
                  </a:lnTo>
                  <a:lnTo>
                    <a:pt x="6040" y="8983"/>
                  </a:lnTo>
                  <a:lnTo>
                    <a:pt x="6430" y="8807"/>
                  </a:lnTo>
                  <a:lnTo>
                    <a:pt x="6839" y="8593"/>
                  </a:lnTo>
                  <a:lnTo>
                    <a:pt x="6839" y="8593"/>
                  </a:lnTo>
                  <a:lnTo>
                    <a:pt x="7209" y="8418"/>
                  </a:lnTo>
                  <a:lnTo>
                    <a:pt x="7580" y="8203"/>
                  </a:lnTo>
                  <a:lnTo>
                    <a:pt x="7950" y="7970"/>
                  </a:lnTo>
                  <a:lnTo>
                    <a:pt x="8320" y="7697"/>
                  </a:lnTo>
                  <a:lnTo>
                    <a:pt x="8320" y="7697"/>
                  </a:lnTo>
                  <a:lnTo>
                    <a:pt x="8671" y="7443"/>
                  </a:lnTo>
                  <a:lnTo>
                    <a:pt x="9021" y="7171"/>
                  </a:lnTo>
                  <a:lnTo>
                    <a:pt x="9353" y="6898"/>
                  </a:lnTo>
                  <a:lnTo>
                    <a:pt x="9684" y="6606"/>
                  </a:lnTo>
                  <a:lnTo>
                    <a:pt x="9684" y="6606"/>
                  </a:lnTo>
                  <a:lnTo>
                    <a:pt x="9976" y="6313"/>
                  </a:lnTo>
                  <a:lnTo>
                    <a:pt x="10249" y="6041"/>
                  </a:lnTo>
                  <a:lnTo>
                    <a:pt x="10502" y="5748"/>
                  </a:lnTo>
                  <a:lnTo>
                    <a:pt x="10756" y="5437"/>
                  </a:lnTo>
                  <a:lnTo>
                    <a:pt x="10756" y="5437"/>
                  </a:lnTo>
                  <a:lnTo>
                    <a:pt x="10970" y="5164"/>
                  </a:lnTo>
                  <a:lnTo>
                    <a:pt x="11145" y="4872"/>
                  </a:lnTo>
                  <a:lnTo>
                    <a:pt x="11145" y="4872"/>
                  </a:lnTo>
                  <a:lnTo>
                    <a:pt x="11223" y="4755"/>
                  </a:lnTo>
                  <a:lnTo>
                    <a:pt x="11223" y="4755"/>
                  </a:lnTo>
                  <a:lnTo>
                    <a:pt x="11399" y="4482"/>
                  </a:lnTo>
                  <a:lnTo>
                    <a:pt x="11554" y="4209"/>
                  </a:lnTo>
                  <a:lnTo>
                    <a:pt x="11554" y="4209"/>
                  </a:lnTo>
                  <a:lnTo>
                    <a:pt x="11691" y="3936"/>
                  </a:lnTo>
                  <a:lnTo>
                    <a:pt x="11808" y="3683"/>
                  </a:lnTo>
                  <a:lnTo>
                    <a:pt x="11925" y="3410"/>
                  </a:lnTo>
                  <a:lnTo>
                    <a:pt x="12003" y="3157"/>
                  </a:lnTo>
                  <a:lnTo>
                    <a:pt x="12080" y="2884"/>
                  </a:lnTo>
                  <a:lnTo>
                    <a:pt x="12139" y="2631"/>
                  </a:lnTo>
                  <a:lnTo>
                    <a:pt x="12178" y="2358"/>
                  </a:lnTo>
                  <a:lnTo>
                    <a:pt x="12197" y="2105"/>
                  </a:lnTo>
                  <a:lnTo>
                    <a:pt x="12197" y="2105"/>
                  </a:lnTo>
                  <a:lnTo>
                    <a:pt x="12197" y="1852"/>
                  </a:lnTo>
                  <a:lnTo>
                    <a:pt x="12197" y="1598"/>
                  </a:lnTo>
                  <a:lnTo>
                    <a:pt x="12158" y="1384"/>
                  </a:lnTo>
                  <a:lnTo>
                    <a:pt x="12119" y="1170"/>
                  </a:lnTo>
                  <a:lnTo>
                    <a:pt x="12119" y="1170"/>
                  </a:lnTo>
                  <a:lnTo>
                    <a:pt x="12061" y="975"/>
                  </a:lnTo>
                  <a:lnTo>
                    <a:pt x="11983" y="819"/>
                  </a:lnTo>
                  <a:lnTo>
                    <a:pt x="11905" y="663"/>
                  </a:lnTo>
                  <a:lnTo>
                    <a:pt x="11788" y="527"/>
                  </a:lnTo>
                  <a:lnTo>
                    <a:pt x="11788" y="527"/>
                  </a:lnTo>
                  <a:lnTo>
                    <a:pt x="11710" y="429"/>
                  </a:lnTo>
                  <a:lnTo>
                    <a:pt x="11593" y="332"/>
                  </a:lnTo>
                  <a:lnTo>
                    <a:pt x="11496" y="254"/>
                  </a:lnTo>
                  <a:lnTo>
                    <a:pt x="11360" y="195"/>
                  </a:lnTo>
                  <a:lnTo>
                    <a:pt x="11223" y="137"/>
                  </a:lnTo>
                  <a:lnTo>
                    <a:pt x="11087" y="79"/>
                  </a:lnTo>
                  <a:lnTo>
                    <a:pt x="10931" y="40"/>
                  </a:lnTo>
                  <a:lnTo>
                    <a:pt x="10775" y="20"/>
                  </a:lnTo>
                  <a:lnTo>
                    <a:pt x="10775" y="20"/>
                  </a:lnTo>
                  <a:lnTo>
                    <a:pt x="10502"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30" name="Google Shape;1230;p35"/>
            <p:cNvSpPr/>
            <p:nvPr/>
          </p:nvSpPr>
          <p:spPr>
            <a:xfrm>
              <a:off x="5928600" y="3577675"/>
              <a:ext cx="84800" cy="95475"/>
            </a:xfrm>
            <a:custGeom>
              <a:avLst/>
              <a:gdLst/>
              <a:ahLst/>
              <a:cxnLst/>
              <a:rect l="l" t="t" r="r" b="b"/>
              <a:pathLst>
                <a:path w="3392" h="3819" extrusionOk="0">
                  <a:moveTo>
                    <a:pt x="1969" y="0"/>
                  </a:moveTo>
                  <a:lnTo>
                    <a:pt x="1813" y="39"/>
                  </a:lnTo>
                  <a:lnTo>
                    <a:pt x="1677" y="78"/>
                  </a:lnTo>
                  <a:lnTo>
                    <a:pt x="1521" y="136"/>
                  </a:lnTo>
                  <a:lnTo>
                    <a:pt x="1326" y="234"/>
                  </a:lnTo>
                  <a:lnTo>
                    <a:pt x="1112" y="390"/>
                  </a:lnTo>
                  <a:lnTo>
                    <a:pt x="897" y="585"/>
                  </a:lnTo>
                  <a:lnTo>
                    <a:pt x="741" y="760"/>
                  </a:lnTo>
                  <a:lnTo>
                    <a:pt x="585" y="955"/>
                  </a:lnTo>
                  <a:lnTo>
                    <a:pt x="449" y="1169"/>
                  </a:lnTo>
                  <a:lnTo>
                    <a:pt x="332" y="1403"/>
                  </a:lnTo>
                  <a:lnTo>
                    <a:pt x="215" y="1637"/>
                  </a:lnTo>
                  <a:lnTo>
                    <a:pt x="118" y="1851"/>
                  </a:lnTo>
                  <a:lnTo>
                    <a:pt x="59" y="2065"/>
                  </a:lnTo>
                  <a:lnTo>
                    <a:pt x="20" y="2280"/>
                  </a:lnTo>
                  <a:lnTo>
                    <a:pt x="1" y="2475"/>
                  </a:lnTo>
                  <a:lnTo>
                    <a:pt x="20" y="2689"/>
                  </a:lnTo>
                  <a:lnTo>
                    <a:pt x="40" y="2884"/>
                  </a:lnTo>
                  <a:lnTo>
                    <a:pt x="98" y="3079"/>
                  </a:lnTo>
                  <a:lnTo>
                    <a:pt x="176" y="3254"/>
                  </a:lnTo>
                  <a:lnTo>
                    <a:pt x="274" y="3410"/>
                  </a:lnTo>
                  <a:lnTo>
                    <a:pt x="391" y="3546"/>
                  </a:lnTo>
                  <a:lnTo>
                    <a:pt x="566" y="3663"/>
                  </a:lnTo>
                  <a:lnTo>
                    <a:pt x="741" y="3741"/>
                  </a:lnTo>
                  <a:lnTo>
                    <a:pt x="936" y="3799"/>
                  </a:lnTo>
                  <a:lnTo>
                    <a:pt x="1150" y="3819"/>
                  </a:lnTo>
                  <a:lnTo>
                    <a:pt x="1189" y="3819"/>
                  </a:lnTo>
                  <a:lnTo>
                    <a:pt x="1423" y="3799"/>
                  </a:lnTo>
                  <a:lnTo>
                    <a:pt x="1657" y="3760"/>
                  </a:lnTo>
                  <a:lnTo>
                    <a:pt x="1871" y="3663"/>
                  </a:lnTo>
                  <a:lnTo>
                    <a:pt x="2105" y="3566"/>
                  </a:lnTo>
                  <a:lnTo>
                    <a:pt x="2320" y="3410"/>
                  </a:lnTo>
                  <a:lnTo>
                    <a:pt x="2514" y="3234"/>
                  </a:lnTo>
                  <a:lnTo>
                    <a:pt x="2690" y="3040"/>
                  </a:lnTo>
                  <a:lnTo>
                    <a:pt x="2865" y="2825"/>
                  </a:lnTo>
                  <a:lnTo>
                    <a:pt x="3001" y="2611"/>
                  </a:lnTo>
                  <a:lnTo>
                    <a:pt x="3138" y="2358"/>
                  </a:lnTo>
                  <a:lnTo>
                    <a:pt x="3216" y="2202"/>
                  </a:lnTo>
                  <a:lnTo>
                    <a:pt x="3274" y="2026"/>
                  </a:lnTo>
                  <a:lnTo>
                    <a:pt x="3313" y="1851"/>
                  </a:lnTo>
                  <a:lnTo>
                    <a:pt x="3352" y="1695"/>
                  </a:lnTo>
                  <a:lnTo>
                    <a:pt x="3391" y="1481"/>
                  </a:lnTo>
                  <a:lnTo>
                    <a:pt x="3391" y="1247"/>
                  </a:lnTo>
                  <a:lnTo>
                    <a:pt x="3352" y="1013"/>
                  </a:lnTo>
                  <a:lnTo>
                    <a:pt x="3294" y="799"/>
                  </a:lnTo>
                  <a:lnTo>
                    <a:pt x="3177" y="585"/>
                  </a:lnTo>
                  <a:lnTo>
                    <a:pt x="3040" y="409"/>
                  </a:lnTo>
                  <a:lnTo>
                    <a:pt x="2885" y="253"/>
                  </a:lnTo>
                  <a:lnTo>
                    <a:pt x="2690" y="136"/>
                  </a:lnTo>
                  <a:lnTo>
                    <a:pt x="2475" y="58"/>
                  </a:lnTo>
                  <a:lnTo>
                    <a:pt x="2300" y="20"/>
                  </a:lnTo>
                  <a:lnTo>
                    <a:pt x="2125" y="0"/>
                  </a:lnTo>
                  <a:close/>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31" name="Google Shape;1231;p35"/>
            <p:cNvSpPr/>
            <p:nvPr/>
          </p:nvSpPr>
          <p:spPr>
            <a:xfrm>
              <a:off x="5928600" y="3577675"/>
              <a:ext cx="84800" cy="95475"/>
            </a:xfrm>
            <a:custGeom>
              <a:avLst/>
              <a:gdLst/>
              <a:ahLst/>
              <a:cxnLst/>
              <a:rect l="l" t="t" r="r" b="b"/>
              <a:pathLst>
                <a:path w="3392" h="3819" fill="none" extrusionOk="0">
                  <a:moveTo>
                    <a:pt x="2125" y="0"/>
                  </a:moveTo>
                  <a:lnTo>
                    <a:pt x="2125" y="0"/>
                  </a:lnTo>
                  <a:lnTo>
                    <a:pt x="1969" y="0"/>
                  </a:lnTo>
                  <a:lnTo>
                    <a:pt x="1813" y="39"/>
                  </a:lnTo>
                  <a:lnTo>
                    <a:pt x="1677" y="78"/>
                  </a:lnTo>
                  <a:lnTo>
                    <a:pt x="1521" y="136"/>
                  </a:lnTo>
                  <a:lnTo>
                    <a:pt x="1521" y="136"/>
                  </a:lnTo>
                  <a:lnTo>
                    <a:pt x="1326" y="234"/>
                  </a:lnTo>
                  <a:lnTo>
                    <a:pt x="1112" y="390"/>
                  </a:lnTo>
                  <a:lnTo>
                    <a:pt x="1112" y="390"/>
                  </a:lnTo>
                  <a:lnTo>
                    <a:pt x="897" y="585"/>
                  </a:lnTo>
                  <a:lnTo>
                    <a:pt x="741" y="760"/>
                  </a:lnTo>
                  <a:lnTo>
                    <a:pt x="741" y="760"/>
                  </a:lnTo>
                  <a:lnTo>
                    <a:pt x="585" y="955"/>
                  </a:lnTo>
                  <a:lnTo>
                    <a:pt x="449" y="1169"/>
                  </a:lnTo>
                  <a:lnTo>
                    <a:pt x="332" y="1403"/>
                  </a:lnTo>
                  <a:lnTo>
                    <a:pt x="215" y="1637"/>
                  </a:lnTo>
                  <a:lnTo>
                    <a:pt x="215" y="1637"/>
                  </a:lnTo>
                  <a:lnTo>
                    <a:pt x="118" y="1851"/>
                  </a:lnTo>
                  <a:lnTo>
                    <a:pt x="59" y="2065"/>
                  </a:lnTo>
                  <a:lnTo>
                    <a:pt x="20" y="2280"/>
                  </a:lnTo>
                  <a:lnTo>
                    <a:pt x="1" y="2475"/>
                  </a:lnTo>
                  <a:lnTo>
                    <a:pt x="1" y="2475"/>
                  </a:lnTo>
                  <a:lnTo>
                    <a:pt x="20" y="2689"/>
                  </a:lnTo>
                  <a:lnTo>
                    <a:pt x="40" y="2884"/>
                  </a:lnTo>
                  <a:lnTo>
                    <a:pt x="98" y="3079"/>
                  </a:lnTo>
                  <a:lnTo>
                    <a:pt x="176" y="3254"/>
                  </a:lnTo>
                  <a:lnTo>
                    <a:pt x="176" y="3254"/>
                  </a:lnTo>
                  <a:lnTo>
                    <a:pt x="274" y="3410"/>
                  </a:lnTo>
                  <a:lnTo>
                    <a:pt x="391" y="3546"/>
                  </a:lnTo>
                  <a:lnTo>
                    <a:pt x="391" y="3546"/>
                  </a:lnTo>
                  <a:lnTo>
                    <a:pt x="566" y="3663"/>
                  </a:lnTo>
                  <a:lnTo>
                    <a:pt x="741" y="3741"/>
                  </a:lnTo>
                  <a:lnTo>
                    <a:pt x="741" y="3741"/>
                  </a:lnTo>
                  <a:lnTo>
                    <a:pt x="936" y="3799"/>
                  </a:lnTo>
                  <a:lnTo>
                    <a:pt x="1150" y="3819"/>
                  </a:lnTo>
                  <a:lnTo>
                    <a:pt x="1189" y="3819"/>
                  </a:lnTo>
                  <a:lnTo>
                    <a:pt x="1189" y="3819"/>
                  </a:lnTo>
                  <a:lnTo>
                    <a:pt x="1423" y="3799"/>
                  </a:lnTo>
                  <a:lnTo>
                    <a:pt x="1657" y="3760"/>
                  </a:lnTo>
                  <a:lnTo>
                    <a:pt x="1657" y="3760"/>
                  </a:lnTo>
                  <a:lnTo>
                    <a:pt x="1871" y="3663"/>
                  </a:lnTo>
                  <a:lnTo>
                    <a:pt x="2105" y="3566"/>
                  </a:lnTo>
                  <a:lnTo>
                    <a:pt x="2320" y="3410"/>
                  </a:lnTo>
                  <a:lnTo>
                    <a:pt x="2514" y="3234"/>
                  </a:lnTo>
                  <a:lnTo>
                    <a:pt x="2514" y="3234"/>
                  </a:lnTo>
                  <a:lnTo>
                    <a:pt x="2690" y="3040"/>
                  </a:lnTo>
                  <a:lnTo>
                    <a:pt x="2865" y="2825"/>
                  </a:lnTo>
                  <a:lnTo>
                    <a:pt x="3001" y="2611"/>
                  </a:lnTo>
                  <a:lnTo>
                    <a:pt x="3138" y="2358"/>
                  </a:lnTo>
                  <a:lnTo>
                    <a:pt x="3138" y="2358"/>
                  </a:lnTo>
                  <a:lnTo>
                    <a:pt x="3216" y="2202"/>
                  </a:lnTo>
                  <a:lnTo>
                    <a:pt x="3274" y="2026"/>
                  </a:lnTo>
                  <a:lnTo>
                    <a:pt x="3313" y="1851"/>
                  </a:lnTo>
                  <a:lnTo>
                    <a:pt x="3352" y="1695"/>
                  </a:lnTo>
                  <a:lnTo>
                    <a:pt x="3352" y="1695"/>
                  </a:lnTo>
                  <a:lnTo>
                    <a:pt x="3391" y="1481"/>
                  </a:lnTo>
                  <a:lnTo>
                    <a:pt x="3391" y="1481"/>
                  </a:lnTo>
                  <a:lnTo>
                    <a:pt x="3391" y="1247"/>
                  </a:lnTo>
                  <a:lnTo>
                    <a:pt x="3352" y="1013"/>
                  </a:lnTo>
                  <a:lnTo>
                    <a:pt x="3294" y="799"/>
                  </a:lnTo>
                  <a:lnTo>
                    <a:pt x="3177" y="585"/>
                  </a:lnTo>
                  <a:lnTo>
                    <a:pt x="3177" y="585"/>
                  </a:lnTo>
                  <a:lnTo>
                    <a:pt x="3040" y="409"/>
                  </a:lnTo>
                  <a:lnTo>
                    <a:pt x="2885" y="253"/>
                  </a:lnTo>
                  <a:lnTo>
                    <a:pt x="2690" y="136"/>
                  </a:lnTo>
                  <a:lnTo>
                    <a:pt x="2475" y="58"/>
                  </a:lnTo>
                  <a:lnTo>
                    <a:pt x="2475" y="58"/>
                  </a:lnTo>
                  <a:lnTo>
                    <a:pt x="2300" y="20"/>
                  </a:lnTo>
                  <a:lnTo>
                    <a:pt x="2125" y="0"/>
                  </a:lnTo>
                </a:path>
              </a:pathLst>
            </a:custGeom>
            <a:solidFill>
              <a:srgbClr val="000000">
                <a:alpha val="11730"/>
              </a:srgbClr>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32" name="Google Shape;1232;p35"/>
            <p:cNvSpPr/>
            <p:nvPr/>
          </p:nvSpPr>
          <p:spPr>
            <a:xfrm>
              <a:off x="5267625" y="3249850"/>
              <a:ext cx="166125" cy="221175"/>
            </a:xfrm>
            <a:custGeom>
              <a:avLst/>
              <a:gdLst/>
              <a:ahLst/>
              <a:cxnLst/>
              <a:rect l="l" t="t" r="r" b="b"/>
              <a:pathLst>
                <a:path w="6645" h="8847" extrusionOk="0">
                  <a:moveTo>
                    <a:pt x="4170" y="0"/>
                  </a:moveTo>
                  <a:lnTo>
                    <a:pt x="3780" y="20"/>
                  </a:lnTo>
                  <a:lnTo>
                    <a:pt x="3390" y="98"/>
                  </a:lnTo>
                  <a:lnTo>
                    <a:pt x="3001" y="195"/>
                  </a:lnTo>
                  <a:lnTo>
                    <a:pt x="2631" y="351"/>
                  </a:lnTo>
                  <a:lnTo>
                    <a:pt x="2280" y="526"/>
                  </a:lnTo>
                  <a:lnTo>
                    <a:pt x="1929" y="741"/>
                  </a:lnTo>
                  <a:lnTo>
                    <a:pt x="1617" y="994"/>
                  </a:lnTo>
                  <a:lnTo>
                    <a:pt x="1306" y="1286"/>
                  </a:lnTo>
                  <a:lnTo>
                    <a:pt x="1033" y="1598"/>
                  </a:lnTo>
                  <a:lnTo>
                    <a:pt x="799" y="1949"/>
                  </a:lnTo>
                  <a:lnTo>
                    <a:pt x="565" y="2319"/>
                  </a:lnTo>
                  <a:lnTo>
                    <a:pt x="390" y="2709"/>
                  </a:lnTo>
                  <a:lnTo>
                    <a:pt x="234" y="3118"/>
                  </a:lnTo>
                  <a:lnTo>
                    <a:pt x="117" y="3566"/>
                  </a:lnTo>
                  <a:lnTo>
                    <a:pt x="39" y="4014"/>
                  </a:lnTo>
                  <a:lnTo>
                    <a:pt x="0" y="4443"/>
                  </a:lnTo>
                  <a:lnTo>
                    <a:pt x="0" y="4891"/>
                  </a:lnTo>
                  <a:lnTo>
                    <a:pt x="39" y="5319"/>
                  </a:lnTo>
                  <a:lnTo>
                    <a:pt x="137" y="5729"/>
                  </a:lnTo>
                  <a:lnTo>
                    <a:pt x="253" y="6138"/>
                  </a:lnTo>
                  <a:lnTo>
                    <a:pt x="390" y="6508"/>
                  </a:lnTo>
                  <a:lnTo>
                    <a:pt x="585" y="6878"/>
                  </a:lnTo>
                  <a:lnTo>
                    <a:pt x="799" y="7229"/>
                  </a:lnTo>
                  <a:lnTo>
                    <a:pt x="1052" y="7541"/>
                  </a:lnTo>
                  <a:lnTo>
                    <a:pt x="1325" y="7833"/>
                  </a:lnTo>
                  <a:lnTo>
                    <a:pt x="1617" y="8086"/>
                  </a:lnTo>
                  <a:lnTo>
                    <a:pt x="1949" y="8301"/>
                  </a:lnTo>
                  <a:lnTo>
                    <a:pt x="2299" y="8495"/>
                  </a:lnTo>
                  <a:lnTo>
                    <a:pt x="2670" y="8651"/>
                  </a:lnTo>
                  <a:lnTo>
                    <a:pt x="3059" y="8768"/>
                  </a:lnTo>
                  <a:lnTo>
                    <a:pt x="3312" y="8807"/>
                  </a:lnTo>
                  <a:lnTo>
                    <a:pt x="3566" y="8827"/>
                  </a:lnTo>
                  <a:lnTo>
                    <a:pt x="3819" y="8846"/>
                  </a:lnTo>
                  <a:lnTo>
                    <a:pt x="4053" y="8846"/>
                  </a:lnTo>
                  <a:lnTo>
                    <a:pt x="4306" y="8827"/>
                  </a:lnTo>
                  <a:lnTo>
                    <a:pt x="4540" y="8788"/>
                  </a:lnTo>
                  <a:lnTo>
                    <a:pt x="4793" y="8729"/>
                  </a:lnTo>
                  <a:lnTo>
                    <a:pt x="5027" y="8651"/>
                  </a:lnTo>
                  <a:lnTo>
                    <a:pt x="4793" y="8573"/>
                  </a:lnTo>
                  <a:lnTo>
                    <a:pt x="4579" y="8476"/>
                  </a:lnTo>
                  <a:lnTo>
                    <a:pt x="4365" y="8339"/>
                  </a:lnTo>
                  <a:lnTo>
                    <a:pt x="4150" y="8184"/>
                  </a:lnTo>
                  <a:lnTo>
                    <a:pt x="3975" y="8028"/>
                  </a:lnTo>
                  <a:lnTo>
                    <a:pt x="3800" y="7852"/>
                  </a:lnTo>
                  <a:lnTo>
                    <a:pt x="3624" y="7658"/>
                  </a:lnTo>
                  <a:lnTo>
                    <a:pt x="3488" y="7463"/>
                  </a:lnTo>
                  <a:lnTo>
                    <a:pt x="3351" y="7248"/>
                  </a:lnTo>
                  <a:lnTo>
                    <a:pt x="3235" y="7034"/>
                  </a:lnTo>
                  <a:lnTo>
                    <a:pt x="3137" y="6800"/>
                  </a:lnTo>
                  <a:lnTo>
                    <a:pt x="3059" y="6566"/>
                  </a:lnTo>
                  <a:lnTo>
                    <a:pt x="2981" y="6313"/>
                  </a:lnTo>
                  <a:lnTo>
                    <a:pt x="2923" y="6060"/>
                  </a:lnTo>
                  <a:lnTo>
                    <a:pt x="2864" y="5787"/>
                  </a:lnTo>
                  <a:lnTo>
                    <a:pt x="2845" y="5534"/>
                  </a:lnTo>
                  <a:lnTo>
                    <a:pt x="2825" y="5280"/>
                  </a:lnTo>
                  <a:lnTo>
                    <a:pt x="2825" y="5008"/>
                  </a:lnTo>
                  <a:lnTo>
                    <a:pt x="2825" y="4754"/>
                  </a:lnTo>
                  <a:lnTo>
                    <a:pt x="2864" y="4482"/>
                  </a:lnTo>
                  <a:lnTo>
                    <a:pt x="2884" y="4228"/>
                  </a:lnTo>
                  <a:lnTo>
                    <a:pt x="2942" y="3956"/>
                  </a:lnTo>
                  <a:lnTo>
                    <a:pt x="3001" y="3702"/>
                  </a:lnTo>
                  <a:lnTo>
                    <a:pt x="3079" y="3449"/>
                  </a:lnTo>
                  <a:lnTo>
                    <a:pt x="3176" y="3215"/>
                  </a:lnTo>
                  <a:lnTo>
                    <a:pt x="3274" y="2981"/>
                  </a:lnTo>
                  <a:lnTo>
                    <a:pt x="3390" y="2748"/>
                  </a:lnTo>
                  <a:lnTo>
                    <a:pt x="3527" y="2514"/>
                  </a:lnTo>
                  <a:lnTo>
                    <a:pt x="3663" y="2299"/>
                  </a:lnTo>
                  <a:lnTo>
                    <a:pt x="3819" y="2105"/>
                  </a:lnTo>
                  <a:lnTo>
                    <a:pt x="3975" y="1910"/>
                  </a:lnTo>
                  <a:lnTo>
                    <a:pt x="4150" y="1734"/>
                  </a:lnTo>
                  <a:lnTo>
                    <a:pt x="4345" y="1579"/>
                  </a:lnTo>
                  <a:lnTo>
                    <a:pt x="4540" y="1423"/>
                  </a:lnTo>
                  <a:lnTo>
                    <a:pt x="4754" y="1306"/>
                  </a:lnTo>
                  <a:lnTo>
                    <a:pt x="4969" y="1189"/>
                  </a:lnTo>
                  <a:lnTo>
                    <a:pt x="5222" y="1091"/>
                  </a:lnTo>
                  <a:lnTo>
                    <a:pt x="5475" y="1014"/>
                  </a:lnTo>
                  <a:lnTo>
                    <a:pt x="5728" y="975"/>
                  </a:lnTo>
                  <a:lnTo>
                    <a:pt x="5982" y="936"/>
                  </a:lnTo>
                  <a:lnTo>
                    <a:pt x="6313" y="916"/>
                  </a:lnTo>
                  <a:lnTo>
                    <a:pt x="6644" y="955"/>
                  </a:lnTo>
                  <a:lnTo>
                    <a:pt x="6469" y="799"/>
                  </a:lnTo>
                  <a:lnTo>
                    <a:pt x="6274" y="663"/>
                  </a:lnTo>
                  <a:lnTo>
                    <a:pt x="6079" y="526"/>
                  </a:lnTo>
                  <a:lnTo>
                    <a:pt x="5884" y="409"/>
                  </a:lnTo>
                  <a:lnTo>
                    <a:pt x="5670" y="312"/>
                  </a:lnTo>
                  <a:lnTo>
                    <a:pt x="5436" y="215"/>
                  </a:lnTo>
                  <a:lnTo>
                    <a:pt x="5222" y="156"/>
                  </a:lnTo>
                  <a:lnTo>
                    <a:pt x="4988" y="78"/>
                  </a:lnTo>
                  <a:lnTo>
                    <a:pt x="4579" y="20"/>
                  </a:lnTo>
                  <a:lnTo>
                    <a:pt x="4170" y="0"/>
                  </a:lnTo>
                  <a:close/>
                </a:path>
              </a:pathLst>
            </a:custGeom>
            <a:solidFill>
              <a:srgbClr val="FEFEFE"/>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33" name="Google Shape;1233;p35"/>
            <p:cNvSpPr/>
            <p:nvPr/>
          </p:nvSpPr>
          <p:spPr>
            <a:xfrm>
              <a:off x="5267625" y="3249850"/>
              <a:ext cx="166125" cy="221175"/>
            </a:xfrm>
            <a:custGeom>
              <a:avLst/>
              <a:gdLst/>
              <a:ahLst/>
              <a:cxnLst/>
              <a:rect l="l" t="t" r="r" b="b"/>
              <a:pathLst>
                <a:path w="6645" h="8847" fill="none" extrusionOk="0">
                  <a:moveTo>
                    <a:pt x="117" y="3566"/>
                  </a:moveTo>
                  <a:lnTo>
                    <a:pt x="117" y="3566"/>
                  </a:lnTo>
                  <a:lnTo>
                    <a:pt x="39" y="4014"/>
                  </a:lnTo>
                  <a:lnTo>
                    <a:pt x="0" y="4443"/>
                  </a:lnTo>
                  <a:lnTo>
                    <a:pt x="0" y="4891"/>
                  </a:lnTo>
                  <a:lnTo>
                    <a:pt x="39" y="5319"/>
                  </a:lnTo>
                  <a:lnTo>
                    <a:pt x="137" y="5729"/>
                  </a:lnTo>
                  <a:lnTo>
                    <a:pt x="253" y="6138"/>
                  </a:lnTo>
                  <a:lnTo>
                    <a:pt x="390" y="6508"/>
                  </a:lnTo>
                  <a:lnTo>
                    <a:pt x="585" y="6878"/>
                  </a:lnTo>
                  <a:lnTo>
                    <a:pt x="799" y="7229"/>
                  </a:lnTo>
                  <a:lnTo>
                    <a:pt x="1052" y="7541"/>
                  </a:lnTo>
                  <a:lnTo>
                    <a:pt x="1325" y="7833"/>
                  </a:lnTo>
                  <a:lnTo>
                    <a:pt x="1617" y="8086"/>
                  </a:lnTo>
                  <a:lnTo>
                    <a:pt x="1949" y="8301"/>
                  </a:lnTo>
                  <a:lnTo>
                    <a:pt x="2299" y="8495"/>
                  </a:lnTo>
                  <a:lnTo>
                    <a:pt x="2670" y="8651"/>
                  </a:lnTo>
                  <a:lnTo>
                    <a:pt x="3059" y="8768"/>
                  </a:lnTo>
                  <a:lnTo>
                    <a:pt x="3059" y="8768"/>
                  </a:lnTo>
                  <a:lnTo>
                    <a:pt x="3312" y="8807"/>
                  </a:lnTo>
                  <a:lnTo>
                    <a:pt x="3566" y="8827"/>
                  </a:lnTo>
                  <a:lnTo>
                    <a:pt x="3819" y="8846"/>
                  </a:lnTo>
                  <a:lnTo>
                    <a:pt x="4053" y="8846"/>
                  </a:lnTo>
                  <a:lnTo>
                    <a:pt x="4306" y="8827"/>
                  </a:lnTo>
                  <a:lnTo>
                    <a:pt x="4540" y="8788"/>
                  </a:lnTo>
                  <a:lnTo>
                    <a:pt x="4793" y="8729"/>
                  </a:lnTo>
                  <a:lnTo>
                    <a:pt x="5027" y="8651"/>
                  </a:lnTo>
                  <a:lnTo>
                    <a:pt x="5027" y="8651"/>
                  </a:lnTo>
                  <a:lnTo>
                    <a:pt x="4793" y="8573"/>
                  </a:lnTo>
                  <a:lnTo>
                    <a:pt x="4579" y="8476"/>
                  </a:lnTo>
                  <a:lnTo>
                    <a:pt x="4579" y="8476"/>
                  </a:lnTo>
                  <a:lnTo>
                    <a:pt x="4365" y="8339"/>
                  </a:lnTo>
                  <a:lnTo>
                    <a:pt x="4150" y="8184"/>
                  </a:lnTo>
                  <a:lnTo>
                    <a:pt x="4150" y="8184"/>
                  </a:lnTo>
                  <a:lnTo>
                    <a:pt x="3975" y="8028"/>
                  </a:lnTo>
                  <a:lnTo>
                    <a:pt x="3800" y="7852"/>
                  </a:lnTo>
                  <a:lnTo>
                    <a:pt x="3624" y="7658"/>
                  </a:lnTo>
                  <a:lnTo>
                    <a:pt x="3488" y="7463"/>
                  </a:lnTo>
                  <a:lnTo>
                    <a:pt x="3488" y="7463"/>
                  </a:lnTo>
                  <a:lnTo>
                    <a:pt x="3351" y="7248"/>
                  </a:lnTo>
                  <a:lnTo>
                    <a:pt x="3235" y="7034"/>
                  </a:lnTo>
                  <a:lnTo>
                    <a:pt x="3137" y="6800"/>
                  </a:lnTo>
                  <a:lnTo>
                    <a:pt x="3059" y="6566"/>
                  </a:lnTo>
                  <a:lnTo>
                    <a:pt x="3059" y="6566"/>
                  </a:lnTo>
                  <a:lnTo>
                    <a:pt x="2981" y="6313"/>
                  </a:lnTo>
                  <a:lnTo>
                    <a:pt x="2923" y="6060"/>
                  </a:lnTo>
                  <a:lnTo>
                    <a:pt x="2864" y="5787"/>
                  </a:lnTo>
                  <a:lnTo>
                    <a:pt x="2845" y="5534"/>
                  </a:lnTo>
                  <a:lnTo>
                    <a:pt x="2825" y="5280"/>
                  </a:lnTo>
                  <a:lnTo>
                    <a:pt x="2825" y="5008"/>
                  </a:lnTo>
                  <a:lnTo>
                    <a:pt x="2825" y="4754"/>
                  </a:lnTo>
                  <a:lnTo>
                    <a:pt x="2864" y="4482"/>
                  </a:lnTo>
                  <a:lnTo>
                    <a:pt x="2864" y="4482"/>
                  </a:lnTo>
                  <a:lnTo>
                    <a:pt x="2884" y="4228"/>
                  </a:lnTo>
                  <a:lnTo>
                    <a:pt x="2942" y="3956"/>
                  </a:lnTo>
                  <a:lnTo>
                    <a:pt x="3001" y="3702"/>
                  </a:lnTo>
                  <a:lnTo>
                    <a:pt x="3079" y="3449"/>
                  </a:lnTo>
                  <a:lnTo>
                    <a:pt x="3079" y="3449"/>
                  </a:lnTo>
                  <a:lnTo>
                    <a:pt x="3176" y="3215"/>
                  </a:lnTo>
                  <a:lnTo>
                    <a:pt x="3274" y="2981"/>
                  </a:lnTo>
                  <a:lnTo>
                    <a:pt x="3390" y="2748"/>
                  </a:lnTo>
                  <a:lnTo>
                    <a:pt x="3527" y="2514"/>
                  </a:lnTo>
                  <a:lnTo>
                    <a:pt x="3527" y="2514"/>
                  </a:lnTo>
                  <a:lnTo>
                    <a:pt x="3663" y="2299"/>
                  </a:lnTo>
                  <a:lnTo>
                    <a:pt x="3819" y="2105"/>
                  </a:lnTo>
                  <a:lnTo>
                    <a:pt x="3975" y="1910"/>
                  </a:lnTo>
                  <a:lnTo>
                    <a:pt x="4150" y="1734"/>
                  </a:lnTo>
                  <a:lnTo>
                    <a:pt x="4150" y="1734"/>
                  </a:lnTo>
                  <a:lnTo>
                    <a:pt x="4345" y="1579"/>
                  </a:lnTo>
                  <a:lnTo>
                    <a:pt x="4540" y="1423"/>
                  </a:lnTo>
                  <a:lnTo>
                    <a:pt x="4754" y="1306"/>
                  </a:lnTo>
                  <a:lnTo>
                    <a:pt x="4969" y="1189"/>
                  </a:lnTo>
                  <a:lnTo>
                    <a:pt x="4969" y="1189"/>
                  </a:lnTo>
                  <a:lnTo>
                    <a:pt x="5222" y="1091"/>
                  </a:lnTo>
                  <a:lnTo>
                    <a:pt x="5475" y="1014"/>
                  </a:lnTo>
                  <a:lnTo>
                    <a:pt x="5728" y="975"/>
                  </a:lnTo>
                  <a:lnTo>
                    <a:pt x="5982" y="936"/>
                  </a:lnTo>
                  <a:lnTo>
                    <a:pt x="5982" y="936"/>
                  </a:lnTo>
                  <a:lnTo>
                    <a:pt x="6313" y="916"/>
                  </a:lnTo>
                  <a:lnTo>
                    <a:pt x="6644" y="955"/>
                  </a:lnTo>
                  <a:lnTo>
                    <a:pt x="6644" y="955"/>
                  </a:lnTo>
                  <a:lnTo>
                    <a:pt x="6469" y="799"/>
                  </a:lnTo>
                  <a:lnTo>
                    <a:pt x="6274" y="663"/>
                  </a:lnTo>
                  <a:lnTo>
                    <a:pt x="6079" y="526"/>
                  </a:lnTo>
                  <a:lnTo>
                    <a:pt x="5884" y="409"/>
                  </a:lnTo>
                  <a:lnTo>
                    <a:pt x="5670" y="312"/>
                  </a:lnTo>
                  <a:lnTo>
                    <a:pt x="5436" y="215"/>
                  </a:lnTo>
                  <a:lnTo>
                    <a:pt x="5222" y="156"/>
                  </a:lnTo>
                  <a:lnTo>
                    <a:pt x="4988" y="78"/>
                  </a:lnTo>
                  <a:lnTo>
                    <a:pt x="4988" y="78"/>
                  </a:lnTo>
                  <a:lnTo>
                    <a:pt x="4579" y="20"/>
                  </a:lnTo>
                  <a:lnTo>
                    <a:pt x="4170" y="0"/>
                  </a:lnTo>
                  <a:lnTo>
                    <a:pt x="3780" y="20"/>
                  </a:lnTo>
                  <a:lnTo>
                    <a:pt x="3390" y="98"/>
                  </a:lnTo>
                  <a:lnTo>
                    <a:pt x="3001" y="195"/>
                  </a:lnTo>
                  <a:lnTo>
                    <a:pt x="2631" y="351"/>
                  </a:lnTo>
                  <a:lnTo>
                    <a:pt x="2280" y="526"/>
                  </a:lnTo>
                  <a:lnTo>
                    <a:pt x="1929" y="741"/>
                  </a:lnTo>
                  <a:lnTo>
                    <a:pt x="1617" y="994"/>
                  </a:lnTo>
                  <a:lnTo>
                    <a:pt x="1306" y="1286"/>
                  </a:lnTo>
                  <a:lnTo>
                    <a:pt x="1033" y="1598"/>
                  </a:lnTo>
                  <a:lnTo>
                    <a:pt x="799" y="1949"/>
                  </a:lnTo>
                  <a:lnTo>
                    <a:pt x="565" y="2319"/>
                  </a:lnTo>
                  <a:lnTo>
                    <a:pt x="390" y="2709"/>
                  </a:lnTo>
                  <a:lnTo>
                    <a:pt x="234" y="3118"/>
                  </a:lnTo>
                  <a:lnTo>
                    <a:pt x="117" y="3566"/>
                  </a:lnTo>
                </a:path>
              </a:pathLst>
            </a:custGeom>
            <a:noFill/>
            <a:ln>
              <a:noFill/>
            </a:ln>
          </p:spPr>
          <p:txBody>
            <a:bodyPr spcFirstLastPara="1" wrap="square" lIns="91425" tIns="91425" rIns="91425" bIns="91425" anchor="ctr" anchorCtr="0">
              <a:noAutofit/>
            </a:bodyPr>
            <a:lstStyle/>
            <a:p>
              <a:pPr defTabSz="914378">
                <a:defRPr/>
              </a:pPr>
              <a:endParaRPr dirty="0">
                <a:ea typeface="+mn-ea"/>
              </a:endParaRPr>
            </a:p>
          </p:txBody>
        </p:sp>
        <p:sp>
          <p:nvSpPr>
            <p:cNvPr id="1234" name="Google Shape;1234;p35"/>
            <p:cNvSpPr/>
            <p:nvPr/>
          </p:nvSpPr>
          <p:spPr>
            <a:xfrm>
              <a:off x="5319725" y="3266900"/>
              <a:ext cx="149100" cy="201200"/>
            </a:xfrm>
            <a:custGeom>
              <a:avLst/>
              <a:gdLst/>
              <a:ahLst/>
              <a:cxnLst/>
              <a:rect l="l" t="t" r="r" b="b"/>
              <a:pathLst>
                <a:path w="5964" h="8048" extrusionOk="0">
                  <a:moveTo>
                    <a:pt x="3489" y="0"/>
                  </a:moveTo>
                  <a:lnTo>
                    <a:pt x="3255" y="20"/>
                  </a:lnTo>
                  <a:lnTo>
                    <a:pt x="3196" y="39"/>
                  </a:lnTo>
                  <a:lnTo>
                    <a:pt x="3138" y="39"/>
                  </a:lnTo>
                  <a:lnTo>
                    <a:pt x="3118" y="59"/>
                  </a:lnTo>
                  <a:lnTo>
                    <a:pt x="2846" y="117"/>
                  </a:lnTo>
                  <a:lnTo>
                    <a:pt x="2807" y="117"/>
                  </a:lnTo>
                  <a:lnTo>
                    <a:pt x="2787" y="137"/>
                  </a:lnTo>
                  <a:lnTo>
                    <a:pt x="2768" y="137"/>
                  </a:lnTo>
                  <a:lnTo>
                    <a:pt x="2709" y="156"/>
                  </a:lnTo>
                  <a:lnTo>
                    <a:pt x="2553" y="215"/>
                  </a:lnTo>
                  <a:lnTo>
                    <a:pt x="2378" y="293"/>
                  </a:lnTo>
                  <a:lnTo>
                    <a:pt x="2300" y="332"/>
                  </a:lnTo>
                  <a:lnTo>
                    <a:pt x="2125" y="429"/>
                  </a:lnTo>
                  <a:lnTo>
                    <a:pt x="2105" y="429"/>
                  </a:lnTo>
                  <a:lnTo>
                    <a:pt x="1969" y="526"/>
                  </a:lnTo>
                  <a:lnTo>
                    <a:pt x="1774" y="663"/>
                  </a:lnTo>
                  <a:lnTo>
                    <a:pt x="1618" y="780"/>
                  </a:lnTo>
                  <a:lnTo>
                    <a:pt x="1599" y="780"/>
                  </a:lnTo>
                  <a:lnTo>
                    <a:pt x="1599" y="799"/>
                  </a:lnTo>
                  <a:lnTo>
                    <a:pt x="1560" y="819"/>
                  </a:lnTo>
                  <a:lnTo>
                    <a:pt x="1384" y="994"/>
                  </a:lnTo>
                  <a:lnTo>
                    <a:pt x="1209" y="1169"/>
                  </a:lnTo>
                  <a:lnTo>
                    <a:pt x="1053" y="1364"/>
                  </a:lnTo>
                  <a:lnTo>
                    <a:pt x="917" y="1540"/>
                  </a:lnTo>
                  <a:lnTo>
                    <a:pt x="878" y="1578"/>
                  </a:lnTo>
                  <a:lnTo>
                    <a:pt x="644" y="1968"/>
                  </a:lnTo>
                  <a:lnTo>
                    <a:pt x="605" y="2007"/>
                  </a:lnTo>
                  <a:lnTo>
                    <a:pt x="488" y="2280"/>
                  </a:lnTo>
                  <a:lnTo>
                    <a:pt x="313" y="2670"/>
                  </a:lnTo>
                  <a:lnTo>
                    <a:pt x="313" y="2650"/>
                  </a:lnTo>
                  <a:lnTo>
                    <a:pt x="215" y="3001"/>
                  </a:lnTo>
                  <a:lnTo>
                    <a:pt x="118" y="3332"/>
                  </a:lnTo>
                  <a:lnTo>
                    <a:pt x="59" y="3683"/>
                  </a:lnTo>
                  <a:lnTo>
                    <a:pt x="20" y="4033"/>
                  </a:lnTo>
                  <a:lnTo>
                    <a:pt x="20" y="4014"/>
                  </a:lnTo>
                  <a:lnTo>
                    <a:pt x="1" y="4326"/>
                  </a:lnTo>
                  <a:lnTo>
                    <a:pt x="1" y="4637"/>
                  </a:lnTo>
                  <a:lnTo>
                    <a:pt x="40" y="4949"/>
                  </a:lnTo>
                  <a:lnTo>
                    <a:pt x="79" y="5261"/>
                  </a:lnTo>
                  <a:lnTo>
                    <a:pt x="137" y="5534"/>
                  </a:lnTo>
                  <a:lnTo>
                    <a:pt x="215" y="5806"/>
                  </a:lnTo>
                  <a:lnTo>
                    <a:pt x="293" y="6040"/>
                  </a:lnTo>
                  <a:lnTo>
                    <a:pt x="391" y="6274"/>
                  </a:lnTo>
                  <a:lnTo>
                    <a:pt x="410" y="6294"/>
                  </a:lnTo>
                  <a:lnTo>
                    <a:pt x="508" y="6488"/>
                  </a:lnTo>
                  <a:lnTo>
                    <a:pt x="624" y="6703"/>
                  </a:lnTo>
                  <a:lnTo>
                    <a:pt x="741" y="6878"/>
                  </a:lnTo>
                  <a:lnTo>
                    <a:pt x="878" y="7034"/>
                  </a:lnTo>
                  <a:lnTo>
                    <a:pt x="878" y="7053"/>
                  </a:lnTo>
                  <a:lnTo>
                    <a:pt x="1014" y="7190"/>
                  </a:lnTo>
                  <a:lnTo>
                    <a:pt x="1151" y="7346"/>
                  </a:lnTo>
                  <a:lnTo>
                    <a:pt x="1443" y="7580"/>
                  </a:lnTo>
                  <a:lnTo>
                    <a:pt x="1599" y="7677"/>
                  </a:lnTo>
                  <a:lnTo>
                    <a:pt x="1774" y="7774"/>
                  </a:lnTo>
                  <a:lnTo>
                    <a:pt x="2086" y="7911"/>
                  </a:lnTo>
                  <a:lnTo>
                    <a:pt x="2242" y="7969"/>
                  </a:lnTo>
                  <a:lnTo>
                    <a:pt x="2417" y="8008"/>
                  </a:lnTo>
                  <a:lnTo>
                    <a:pt x="2670" y="8047"/>
                  </a:lnTo>
                  <a:lnTo>
                    <a:pt x="2943" y="7969"/>
                  </a:lnTo>
                  <a:lnTo>
                    <a:pt x="3216" y="7872"/>
                  </a:lnTo>
                  <a:lnTo>
                    <a:pt x="3489" y="7735"/>
                  </a:lnTo>
                  <a:lnTo>
                    <a:pt x="3742" y="7599"/>
                  </a:lnTo>
                  <a:lnTo>
                    <a:pt x="3995" y="7443"/>
                  </a:lnTo>
                  <a:lnTo>
                    <a:pt x="4229" y="7268"/>
                  </a:lnTo>
                  <a:lnTo>
                    <a:pt x="4463" y="7053"/>
                  </a:lnTo>
                  <a:lnTo>
                    <a:pt x="4677" y="6839"/>
                  </a:lnTo>
                  <a:lnTo>
                    <a:pt x="4891" y="6625"/>
                  </a:lnTo>
                  <a:lnTo>
                    <a:pt x="5067" y="6372"/>
                  </a:lnTo>
                  <a:lnTo>
                    <a:pt x="5242" y="6118"/>
                  </a:lnTo>
                  <a:lnTo>
                    <a:pt x="5398" y="5826"/>
                  </a:lnTo>
                  <a:lnTo>
                    <a:pt x="5554" y="5553"/>
                  </a:lnTo>
                  <a:lnTo>
                    <a:pt x="5671" y="5241"/>
                  </a:lnTo>
                  <a:lnTo>
                    <a:pt x="5768" y="4930"/>
                  </a:lnTo>
                  <a:lnTo>
                    <a:pt x="5846" y="4598"/>
                  </a:lnTo>
                  <a:lnTo>
                    <a:pt x="5924" y="4267"/>
                  </a:lnTo>
                  <a:lnTo>
                    <a:pt x="5944" y="3956"/>
                  </a:lnTo>
                  <a:lnTo>
                    <a:pt x="5963" y="3624"/>
                  </a:lnTo>
                  <a:lnTo>
                    <a:pt x="5963" y="3293"/>
                  </a:lnTo>
                  <a:lnTo>
                    <a:pt x="5944" y="2981"/>
                  </a:lnTo>
                  <a:lnTo>
                    <a:pt x="5885" y="2670"/>
                  </a:lnTo>
                  <a:lnTo>
                    <a:pt x="5827" y="2358"/>
                  </a:lnTo>
                  <a:lnTo>
                    <a:pt x="5729" y="2066"/>
                  </a:lnTo>
                  <a:lnTo>
                    <a:pt x="5632" y="1793"/>
                  </a:lnTo>
                  <a:lnTo>
                    <a:pt x="5495" y="1501"/>
                  </a:lnTo>
                  <a:lnTo>
                    <a:pt x="5359" y="1247"/>
                  </a:lnTo>
                  <a:lnTo>
                    <a:pt x="5203" y="994"/>
                  </a:lnTo>
                  <a:lnTo>
                    <a:pt x="5028" y="760"/>
                  </a:lnTo>
                  <a:lnTo>
                    <a:pt x="4833" y="526"/>
                  </a:lnTo>
                  <a:lnTo>
                    <a:pt x="4619" y="312"/>
                  </a:lnTo>
                  <a:lnTo>
                    <a:pt x="4404" y="137"/>
                  </a:lnTo>
                  <a:lnTo>
                    <a:pt x="4190" y="78"/>
                  </a:lnTo>
                  <a:lnTo>
                    <a:pt x="4171" y="59"/>
                  </a:lnTo>
                  <a:lnTo>
                    <a:pt x="3839" y="20"/>
                  </a:lnTo>
                  <a:lnTo>
                    <a:pt x="3781" y="20"/>
                  </a:lnTo>
                  <a:lnTo>
                    <a:pt x="3781" y="0"/>
                  </a:lnTo>
                  <a:close/>
                </a:path>
              </a:pathLst>
            </a:custGeom>
            <a:solidFill>
              <a:schemeClr val="dk1"/>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35" name="Google Shape;1235;p35"/>
            <p:cNvSpPr/>
            <p:nvPr/>
          </p:nvSpPr>
          <p:spPr>
            <a:xfrm>
              <a:off x="5319725" y="3266900"/>
              <a:ext cx="149100" cy="201200"/>
            </a:xfrm>
            <a:custGeom>
              <a:avLst/>
              <a:gdLst/>
              <a:ahLst/>
              <a:cxnLst/>
              <a:rect l="l" t="t" r="r" b="b"/>
              <a:pathLst>
                <a:path w="5964" h="8048" fill="none" extrusionOk="0">
                  <a:moveTo>
                    <a:pt x="4171" y="59"/>
                  </a:moveTo>
                  <a:lnTo>
                    <a:pt x="4190" y="78"/>
                  </a:lnTo>
                  <a:lnTo>
                    <a:pt x="4190" y="78"/>
                  </a:lnTo>
                  <a:lnTo>
                    <a:pt x="4404" y="137"/>
                  </a:lnTo>
                  <a:lnTo>
                    <a:pt x="4404" y="137"/>
                  </a:lnTo>
                  <a:lnTo>
                    <a:pt x="4619" y="312"/>
                  </a:lnTo>
                  <a:lnTo>
                    <a:pt x="4833" y="526"/>
                  </a:lnTo>
                  <a:lnTo>
                    <a:pt x="5028" y="760"/>
                  </a:lnTo>
                  <a:lnTo>
                    <a:pt x="5203" y="994"/>
                  </a:lnTo>
                  <a:lnTo>
                    <a:pt x="5359" y="1247"/>
                  </a:lnTo>
                  <a:lnTo>
                    <a:pt x="5495" y="1501"/>
                  </a:lnTo>
                  <a:lnTo>
                    <a:pt x="5632" y="1793"/>
                  </a:lnTo>
                  <a:lnTo>
                    <a:pt x="5729" y="2066"/>
                  </a:lnTo>
                  <a:lnTo>
                    <a:pt x="5827" y="2358"/>
                  </a:lnTo>
                  <a:lnTo>
                    <a:pt x="5885" y="2670"/>
                  </a:lnTo>
                  <a:lnTo>
                    <a:pt x="5944" y="2981"/>
                  </a:lnTo>
                  <a:lnTo>
                    <a:pt x="5963" y="3293"/>
                  </a:lnTo>
                  <a:lnTo>
                    <a:pt x="5963" y="3624"/>
                  </a:lnTo>
                  <a:lnTo>
                    <a:pt x="5944" y="3956"/>
                  </a:lnTo>
                  <a:lnTo>
                    <a:pt x="5924" y="4267"/>
                  </a:lnTo>
                  <a:lnTo>
                    <a:pt x="5846" y="4598"/>
                  </a:lnTo>
                  <a:lnTo>
                    <a:pt x="5846" y="4598"/>
                  </a:lnTo>
                  <a:lnTo>
                    <a:pt x="5768" y="4930"/>
                  </a:lnTo>
                  <a:lnTo>
                    <a:pt x="5671" y="5241"/>
                  </a:lnTo>
                  <a:lnTo>
                    <a:pt x="5554" y="5553"/>
                  </a:lnTo>
                  <a:lnTo>
                    <a:pt x="5398" y="5826"/>
                  </a:lnTo>
                  <a:lnTo>
                    <a:pt x="5242" y="6118"/>
                  </a:lnTo>
                  <a:lnTo>
                    <a:pt x="5067" y="6372"/>
                  </a:lnTo>
                  <a:lnTo>
                    <a:pt x="4891" y="6625"/>
                  </a:lnTo>
                  <a:lnTo>
                    <a:pt x="4677" y="6839"/>
                  </a:lnTo>
                  <a:lnTo>
                    <a:pt x="4463" y="7053"/>
                  </a:lnTo>
                  <a:lnTo>
                    <a:pt x="4229" y="7268"/>
                  </a:lnTo>
                  <a:lnTo>
                    <a:pt x="3995" y="7443"/>
                  </a:lnTo>
                  <a:lnTo>
                    <a:pt x="3742" y="7599"/>
                  </a:lnTo>
                  <a:lnTo>
                    <a:pt x="3489" y="7735"/>
                  </a:lnTo>
                  <a:lnTo>
                    <a:pt x="3216" y="7872"/>
                  </a:lnTo>
                  <a:lnTo>
                    <a:pt x="2943" y="7969"/>
                  </a:lnTo>
                  <a:lnTo>
                    <a:pt x="2670" y="8047"/>
                  </a:lnTo>
                  <a:lnTo>
                    <a:pt x="2670" y="8047"/>
                  </a:lnTo>
                  <a:lnTo>
                    <a:pt x="2417" y="8008"/>
                  </a:lnTo>
                  <a:lnTo>
                    <a:pt x="2417" y="8008"/>
                  </a:lnTo>
                  <a:lnTo>
                    <a:pt x="2242" y="7969"/>
                  </a:lnTo>
                  <a:lnTo>
                    <a:pt x="2086" y="7911"/>
                  </a:lnTo>
                  <a:lnTo>
                    <a:pt x="2086" y="7911"/>
                  </a:lnTo>
                  <a:lnTo>
                    <a:pt x="2086" y="7911"/>
                  </a:lnTo>
                  <a:lnTo>
                    <a:pt x="1774" y="7774"/>
                  </a:lnTo>
                  <a:lnTo>
                    <a:pt x="1774" y="7774"/>
                  </a:lnTo>
                  <a:lnTo>
                    <a:pt x="1599" y="7677"/>
                  </a:lnTo>
                  <a:lnTo>
                    <a:pt x="1443" y="7580"/>
                  </a:lnTo>
                  <a:lnTo>
                    <a:pt x="1443" y="7580"/>
                  </a:lnTo>
                  <a:lnTo>
                    <a:pt x="1443" y="7580"/>
                  </a:lnTo>
                  <a:lnTo>
                    <a:pt x="1151" y="7346"/>
                  </a:lnTo>
                  <a:lnTo>
                    <a:pt x="1151" y="7346"/>
                  </a:lnTo>
                  <a:lnTo>
                    <a:pt x="1014" y="7190"/>
                  </a:lnTo>
                  <a:lnTo>
                    <a:pt x="878" y="7053"/>
                  </a:lnTo>
                  <a:lnTo>
                    <a:pt x="878" y="7034"/>
                  </a:lnTo>
                  <a:lnTo>
                    <a:pt x="878" y="7034"/>
                  </a:lnTo>
                  <a:lnTo>
                    <a:pt x="878" y="7034"/>
                  </a:lnTo>
                  <a:lnTo>
                    <a:pt x="878" y="7034"/>
                  </a:lnTo>
                  <a:lnTo>
                    <a:pt x="878" y="7034"/>
                  </a:lnTo>
                  <a:lnTo>
                    <a:pt x="741" y="6878"/>
                  </a:lnTo>
                  <a:lnTo>
                    <a:pt x="624" y="6703"/>
                  </a:lnTo>
                  <a:lnTo>
                    <a:pt x="624" y="6703"/>
                  </a:lnTo>
                  <a:lnTo>
                    <a:pt x="508" y="6488"/>
                  </a:lnTo>
                  <a:lnTo>
                    <a:pt x="410" y="6294"/>
                  </a:lnTo>
                  <a:lnTo>
                    <a:pt x="410" y="6294"/>
                  </a:lnTo>
                  <a:lnTo>
                    <a:pt x="410" y="6294"/>
                  </a:lnTo>
                  <a:lnTo>
                    <a:pt x="410" y="6294"/>
                  </a:lnTo>
                  <a:lnTo>
                    <a:pt x="391" y="6294"/>
                  </a:lnTo>
                  <a:lnTo>
                    <a:pt x="410" y="6294"/>
                  </a:lnTo>
                  <a:lnTo>
                    <a:pt x="391" y="6274"/>
                  </a:lnTo>
                  <a:lnTo>
                    <a:pt x="391" y="6274"/>
                  </a:lnTo>
                  <a:lnTo>
                    <a:pt x="391" y="6274"/>
                  </a:lnTo>
                  <a:lnTo>
                    <a:pt x="391" y="6274"/>
                  </a:lnTo>
                  <a:lnTo>
                    <a:pt x="391" y="6274"/>
                  </a:lnTo>
                  <a:lnTo>
                    <a:pt x="293" y="6040"/>
                  </a:lnTo>
                  <a:lnTo>
                    <a:pt x="215" y="5806"/>
                  </a:lnTo>
                  <a:lnTo>
                    <a:pt x="215" y="5806"/>
                  </a:lnTo>
                  <a:lnTo>
                    <a:pt x="137" y="5534"/>
                  </a:lnTo>
                  <a:lnTo>
                    <a:pt x="79" y="5261"/>
                  </a:lnTo>
                  <a:lnTo>
                    <a:pt x="79" y="5261"/>
                  </a:lnTo>
                  <a:lnTo>
                    <a:pt x="79" y="5261"/>
                  </a:lnTo>
                  <a:lnTo>
                    <a:pt x="79" y="5261"/>
                  </a:lnTo>
                  <a:lnTo>
                    <a:pt x="79" y="5261"/>
                  </a:lnTo>
                  <a:lnTo>
                    <a:pt x="40" y="4949"/>
                  </a:lnTo>
                  <a:lnTo>
                    <a:pt x="1" y="4637"/>
                  </a:lnTo>
                  <a:lnTo>
                    <a:pt x="1" y="4637"/>
                  </a:lnTo>
                  <a:lnTo>
                    <a:pt x="1" y="4326"/>
                  </a:lnTo>
                  <a:lnTo>
                    <a:pt x="20" y="4014"/>
                  </a:lnTo>
                  <a:lnTo>
                    <a:pt x="20" y="4033"/>
                  </a:lnTo>
                  <a:lnTo>
                    <a:pt x="20" y="4033"/>
                  </a:lnTo>
                  <a:lnTo>
                    <a:pt x="59" y="3683"/>
                  </a:lnTo>
                  <a:lnTo>
                    <a:pt x="118" y="3332"/>
                  </a:lnTo>
                  <a:lnTo>
                    <a:pt x="118" y="3332"/>
                  </a:lnTo>
                  <a:lnTo>
                    <a:pt x="215" y="3001"/>
                  </a:lnTo>
                  <a:lnTo>
                    <a:pt x="313" y="2650"/>
                  </a:lnTo>
                  <a:lnTo>
                    <a:pt x="313" y="2670"/>
                  </a:lnTo>
                  <a:lnTo>
                    <a:pt x="313" y="2670"/>
                  </a:lnTo>
                  <a:lnTo>
                    <a:pt x="313" y="2670"/>
                  </a:lnTo>
                  <a:lnTo>
                    <a:pt x="313" y="2670"/>
                  </a:lnTo>
                  <a:lnTo>
                    <a:pt x="488" y="2280"/>
                  </a:lnTo>
                  <a:lnTo>
                    <a:pt x="488" y="2280"/>
                  </a:lnTo>
                  <a:lnTo>
                    <a:pt x="605" y="2007"/>
                  </a:lnTo>
                  <a:lnTo>
                    <a:pt x="644" y="1968"/>
                  </a:lnTo>
                  <a:lnTo>
                    <a:pt x="644" y="1968"/>
                  </a:lnTo>
                  <a:lnTo>
                    <a:pt x="878" y="1578"/>
                  </a:lnTo>
                  <a:lnTo>
                    <a:pt x="878" y="1578"/>
                  </a:lnTo>
                  <a:lnTo>
                    <a:pt x="878" y="1578"/>
                  </a:lnTo>
                  <a:lnTo>
                    <a:pt x="878" y="1578"/>
                  </a:lnTo>
                  <a:lnTo>
                    <a:pt x="878" y="1578"/>
                  </a:lnTo>
                  <a:lnTo>
                    <a:pt x="917" y="1540"/>
                  </a:lnTo>
                  <a:lnTo>
                    <a:pt x="917" y="1540"/>
                  </a:lnTo>
                  <a:lnTo>
                    <a:pt x="917" y="1540"/>
                  </a:lnTo>
                  <a:lnTo>
                    <a:pt x="917" y="1540"/>
                  </a:lnTo>
                  <a:lnTo>
                    <a:pt x="1053" y="1364"/>
                  </a:lnTo>
                  <a:lnTo>
                    <a:pt x="1209" y="1169"/>
                  </a:lnTo>
                  <a:lnTo>
                    <a:pt x="1209" y="1169"/>
                  </a:lnTo>
                  <a:lnTo>
                    <a:pt x="1384" y="994"/>
                  </a:lnTo>
                  <a:lnTo>
                    <a:pt x="1384" y="994"/>
                  </a:lnTo>
                  <a:lnTo>
                    <a:pt x="1560" y="819"/>
                  </a:lnTo>
                  <a:lnTo>
                    <a:pt x="1560" y="819"/>
                  </a:lnTo>
                  <a:lnTo>
                    <a:pt x="1599" y="799"/>
                  </a:lnTo>
                  <a:lnTo>
                    <a:pt x="1599" y="799"/>
                  </a:lnTo>
                  <a:lnTo>
                    <a:pt x="1599" y="799"/>
                  </a:lnTo>
                  <a:lnTo>
                    <a:pt x="1599" y="799"/>
                  </a:lnTo>
                  <a:lnTo>
                    <a:pt x="1599" y="799"/>
                  </a:lnTo>
                  <a:lnTo>
                    <a:pt x="1599" y="780"/>
                  </a:lnTo>
                  <a:lnTo>
                    <a:pt x="1599" y="780"/>
                  </a:lnTo>
                  <a:lnTo>
                    <a:pt x="1618" y="780"/>
                  </a:lnTo>
                  <a:lnTo>
                    <a:pt x="1599" y="780"/>
                  </a:lnTo>
                  <a:lnTo>
                    <a:pt x="1599" y="780"/>
                  </a:lnTo>
                  <a:lnTo>
                    <a:pt x="1599" y="780"/>
                  </a:lnTo>
                  <a:lnTo>
                    <a:pt x="1599" y="799"/>
                  </a:lnTo>
                  <a:lnTo>
                    <a:pt x="1599" y="799"/>
                  </a:lnTo>
                  <a:lnTo>
                    <a:pt x="1599" y="799"/>
                  </a:lnTo>
                  <a:lnTo>
                    <a:pt x="1599" y="780"/>
                  </a:lnTo>
                  <a:lnTo>
                    <a:pt x="1618" y="780"/>
                  </a:lnTo>
                  <a:lnTo>
                    <a:pt x="1599" y="780"/>
                  </a:lnTo>
                  <a:lnTo>
                    <a:pt x="1618" y="780"/>
                  </a:lnTo>
                  <a:lnTo>
                    <a:pt x="1618" y="780"/>
                  </a:lnTo>
                  <a:lnTo>
                    <a:pt x="1774" y="663"/>
                  </a:lnTo>
                  <a:lnTo>
                    <a:pt x="1774" y="663"/>
                  </a:lnTo>
                  <a:lnTo>
                    <a:pt x="1969" y="526"/>
                  </a:lnTo>
                  <a:lnTo>
                    <a:pt x="1969" y="526"/>
                  </a:lnTo>
                  <a:lnTo>
                    <a:pt x="2105" y="429"/>
                  </a:lnTo>
                  <a:lnTo>
                    <a:pt x="2105" y="429"/>
                  </a:lnTo>
                  <a:lnTo>
                    <a:pt x="2125" y="429"/>
                  </a:lnTo>
                  <a:lnTo>
                    <a:pt x="2125" y="429"/>
                  </a:lnTo>
                  <a:lnTo>
                    <a:pt x="2125" y="429"/>
                  </a:lnTo>
                  <a:lnTo>
                    <a:pt x="2300" y="332"/>
                  </a:lnTo>
                  <a:lnTo>
                    <a:pt x="2300" y="332"/>
                  </a:lnTo>
                  <a:lnTo>
                    <a:pt x="2378" y="293"/>
                  </a:lnTo>
                  <a:lnTo>
                    <a:pt x="2378" y="293"/>
                  </a:lnTo>
                  <a:lnTo>
                    <a:pt x="2378" y="293"/>
                  </a:lnTo>
                  <a:lnTo>
                    <a:pt x="2359" y="293"/>
                  </a:lnTo>
                  <a:lnTo>
                    <a:pt x="2378" y="293"/>
                  </a:lnTo>
                  <a:lnTo>
                    <a:pt x="2378" y="293"/>
                  </a:lnTo>
                  <a:lnTo>
                    <a:pt x="2378" y="293"/>
                  </a:lnTo>
                  <a:lnTo>
                    <a:pt x="2553" y="215"/>
                  </a:lnTo>
                  <a:lnTo>
                    <a:pt x="2553" y="215"/>
                  </a:lnTo>
                  <a:lnTo>
                    <a:pt x="2709" y="156"/>
                  </a:lnTo>
                  <a:lnTo>
                    <a:pt x="2709" y="156"/>
                  </a:lnTo>
                  <a:lnTo>
                    <a:pt x="2768" y="137"/>
                  </a:lnTo>
                  <a:lnTo>
                    <a:pt x="2787" y="137"/>
                  </a:lnTo>
                  <a:lnTo>
                    <a:pt x="2807" y="117"/>
                  </a:lnTo>
                  <a:lnTo>
                    <a:pt x="2846" y="117"/>
                  </a:lnTo>
                  <a:lnTo>
                    <a:pt x="2846" y="117"/>
                  </a:lnTo>
                  <a:lnTo>
                    <a:pt x="3118" y="59"/>
                  </a:lnTo>
                  <a:lnTo>
                    <a:pt x="3118" y="39"/>
                  </a:lnTo>
                  <a:lnTo>
                    <a:pt x="3118" y="59"/>
                  </a:lnTo>
                  <a:lnTo>
                    <a:pt x="3118" y="59"/>
                  </a:lnTo>
                  <a:lnTo>
                    <a:pt x="3118" y="59"/>
                  </a:lnTo>
                  <a:lnTo>
                    <a:pt x="3138" y="39"/>
                  </a:lnTo>
                  <a:lnTo>
                    <a:pt x="3157" y="39"/>
                  </a:lnTo>
                  <a:lnTo>
                    <a:pt x="3157" y="39"/>
                  </a:lnTo>
                  <a:lnTo>
                    <a:pt x="3196" y="39"/>
                  </a:lnTo>
                  <a:lnTo>
                    <a:pt x="3196" y="39"/>
                  </a:lnTo>
                  <a:lnTo>
                    <a:pt x="3196" y="39"/>
                  </a:lnTo>
                  <a:lnTo>
                    <a:pt x="3255" y="20"/>
                  </a:lnTo>
                  <a:lnTo>
                    <a:pt x="3255" y="20"/>
                  </a:lnTo>
                  <a:lnTo>
                    <a:pt x="3255" y="20"/>
                  </a:lnTo>
                  <a:lnTo>
                    <a:pt x="3489" y="0"/>
                  </a:lnTo>
                  <a:lnTo>
                    <a:pt x="3489" y="0"/>
                  </a:lnTo>
                  <a:lnTo>
                    <a:pt x="3722" y="0"/>
                  </a:lnTo>
                  <a:lnTo>
                    <a:pt x="3722" y="0"/>
                  </a:lnTo>
                  <a:lnTo>
                    <a:pt x="3722" y="0"/>
                  </a:lnTo>
                  <a:lnTo>
                    <a:pt x="3761" y="0"/>
                  </a:lnTo>
                  <a:lnTo>
                    <a:pt x="3781" y="0"/>
                  </a:lnTo>
                  <a:lnTo>
                    <a:pt x="3781" y="20"/>
                  </a:lnTo>
                  <a:lnTo>
                    <a:pt x="3781" y="20"/>
                  </a:lnTo>
                  <a:lnTo>
                    <a:pt x="3839" y="20"/>
                  </a:lnTo>
                  <a:lnTo>
                    <a:pt x="3839" y="20"/>
                  </a:lnTo>
                  <a:lnTo>
                    <a:pt x="4171" y="59"/>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36" name="Google Shape;1236;p35"/>
            <p:cNvSpPr/>
            <p:nvPr/>
          </p:nvSpPr>
          <p:spPr>
            <a:xfrm>
              <a:off x="5321675" y="3398400"/>
              <a:ext cx="25" cy="525"/>
            </a:xfrm>
            <a:custGeom>
              <a:avLst/>
              <a:gdLst/>
              <a:ahLst/>
              <a:cxnLst/>
              <a:rect l="l" t="t" r="r" b="b"/>
              <a:pathLst>
                <a:path w="1" h="21" fill="none" extrusionOk="0">
                  <a:moveTo>
                    <a:pt x="1" y="1"/>
                  </a:moveTo>
                  <a:lnTo>
                    <a:pt x="1" y="20"/>
                  </a:lnTo>
                  <a:lnTo>
                    <a:pt x="1"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37" name="Google Shape;1237;p35"/>
            <p:cNvSpPr/>
            <p:nvPr/>
          </p:nvSpPr>
          <p:spPr>
            <a:xfrm>
              <a:off x="5341650" y="3442725"/>
              <a:ext cx="25" cy="525"/>
            </a:xfrm>
            <a:custGeom>
              <a:avLst/>
              <a:gdLst/>
              <a:ahLst/>
              <a:cxnLst/>
              <a:rect l="l" t="t" r="r" b="b"/>
              <a:pathLst>
                <a:path w="1" h="21" fill="none" extrusionOk="0">
                  <a:moveTo>
                    <a:pt x="1" y="1"/>
                  </a:moveTo>
                  <a:lnTo>
                    <a:pt x="1" y="20"/>
                  </a:lnTo>
                  <a:lnTo>
                    <a:pt x="1" y="1"/>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38" name="Google Shape;1238;p35"/>
            <p:cNvSpPr/>
            <p:nvPr/>
          </p:nvSpPr>
          <p:spPr>
            <a:xfrm>
              <a:off x="5294400" y="3336050"/>
              <a:ext cx="59450" cy="27800"/>
            </a:xfrm>
            <a:custGeom>
              <a:avLst/>
              <a:gdLst/>
              <a:ahLst/>
              <a:cxnLst/>
              <a:rect l="l" t="t" r="r" b="b"/>
              <a:pathLst>
                <a:path w="2378" h="1112" extrusionOk="0">
                  <a:moveTo>
                    <a:pt x="605" y="1"/>
                  </a:moveTo>
                  <a:lnTo>
                    <a:pt x="429" y="20"/>
                  </a:lnTo>
                  <a:lnTo>
                    <a:pt x="254" y="79"/>
                  </a:lnTo>
                  <a:lnTo>
                    <a:pt x="137" y="137"/>
                  </a:lnTo>
                  <a:lnTo>
                    <a:pt x="40" y="215"/>
                  </a:lnTo>
                  <a:lnTo>
                    <a:pt x="20" y="254"/>
                  </a:lnTo>
                  <a:lnTo>
                    <a:pt x="1" y="293"/>
                  </a:lnTo>
                  <a:lnTo>
                    <a:pt x="1" y="352"/>
                  </a:lnTo>
                  <a:lnTo>
                    <a:pt x="1" y="410"/>
                  </a:lnTo>
                  <a:lnTo>
                    <a:pt x="40" y="508"/>
                  </a:lnTo>
                  <a:lnTo>
                    <a:pt x="137" y="624"/>
                  </a:lnTo>
                  <a:lnTo>
                    <a:pt x="274" y="722"/>
                  </a:lnTo>
                  <a:lnTo>
                    <a:pt x="429" y="819"/>
                  </a:lnTo>
                  <a:lnTo>
                    <a:pt x="624" y="917"/>
                  </a:lnTo>
                  <a:lnTo>
                    <a:pt x="839" y="995"/>
                  </a:lnTo>
                  <a:lnTo>
                    <a:pt x="1072" y="1053"/>
                  </a:lnTo>
                  <a:lnTo>
                    <a:pt x="1326" y="1092"/>
                  </a:lnTo>
                  <a:lnTo>
                    <a:pt x="1540" y="1112"/>
                  </a:lnTo>
                  <a:lnTo>
                    <a:pt x="1754" y="1112"/>
                  </a:lnTo>
                  <a:lnTo>
                    <a:pt x="1949" y="1092"/>
                  </a:lnTo>
                  <a:lnTo>
                    <a:pt x="2105" y="1053"/>
                  </a:lnTo>
                  <a:lnTo>
                    <a:pt x="2241" y="995"/>
                  </a:lnTo>
                  <a:lnTo>
                    <a:pt x="2319" y="917"/>
                  </a:lnTo>
                  <a:lnTo>
                    <a:pt x="2358" y="878"/>
                  </a:lnTo>
                  <a:lnTo>
                    <a:pt x="2378" y="819"/>
                  </a:lnTo>
                  <a:lnTo>
                    <a:pt x="2378" y="780"/>
                  </a:lnTo>
                  <a:lnTo>
                    <a:pt x="2378" y="722"/>
                  </a:lnTo>
                  <a:lnTo>
                    <a:pt x="2319" y="605"/>
                  </a:lnTo>
                  <a:lnTo>
                    <a:pt x="2241" y="508"/>
                  </a:lnTo>
                  <a:lnTo>
                    <a:pt x="2105" y="391"/>
                  </a:lnTo>
                  <a:lnTo>
                    <a:pt x="1949" y="293"/>
                  </a:lnTo>
                  <a:lnTo>
                    <a:pt x="1754" y="215"/>
                  </a:lnTo>
                  <a:lnTo>
                    <a:pt x="1540" y="137"/>
                  </a:lnTo>
                  <a:lnTo>
                    <a:pt x="1287" y="79"/>
                  </a:lnTo>
                  <a:lnTo>
                    <a:pt x="1053" y="20"/>
                  </a:lnTo>
                  <a:lnTo>
                    <a:pt x="819" y="1"/>
                  </a:lnTo>
                  <a:close/>
                </a:path>
              </a:pathLst>
            </a:custGeom>
            <a:solidFill>
              <a:srgbClr val="FEFEFE"/>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39" name="Google Shape;1239;p35"/>
            <p:cNvSpPr/>
            <p:nvPr/>
          </p:nvSpPr>
          <p:spPr>
            <a:xfrm>
              <a:off x="5294400" y="3336050"/>
              <a:ext cx="59450" cy="27800"/>
            </a:xfrm>
            <a:custGeom>
              <a:avLst/>
              <a:gdLst/>
              <a:ahLst/>
              <a:cxnLst/>
              <a:rect l="l" t="t" r="r" b="b"/>
              <a:pathLst>
                <a:path w="2378" h="1112" fill="none" extrusionOk="0">
                  <a:moveTo>
                    <a:pt x="1" y="293"/>
                  </a:moveTo>
                  <a:lnTo>
                    <a:pt x="1" y="293"/>
                  </a:lnTo>
                  <a:lnTo>
                    <a:pt x="1" y="352"/>
                  </a:lnTo>
                  <a:lnTo>
                    <a:pt x="1" y="410"/>
                  </a:lnTo>
                  <a:lnTo>
                    <a:pt x="40" y="508"/>
                  </a:lnTo>
                  <a:lnTo>
                    <a:pt x="137" y="624"/>
                  </a:lnTo>
                  <a:lnTo>
                    <a:pt x="274" y="722"/>
                  </a:lnTo>
                  <a:lnTo>
                    <a:pt x="429" y="819"/>
                  </a:lnTo>
                  <a:lnTo>
                    <a:pt x="624" y="917"/>
                  </a:lnTo>
                  <a:lnTo>
                    <a:pt x="839" y="995"/>
                  </a:lnTo>
                  <a:lnTo>
                    <a:pt x="1072" y="1053"/>
                  </a:lnTo>
                  <a:lnTo>
                    <a:pt x="1072" y="1053"/>
                  </a:lnTo>
                  <a:lnTo>
                    <a:pt x="1326" y="1092"/>
                  </a:lnTo>
                  <a:lnTo>
                    <a:pt x="1540" y="1112"/>
                  </a:lnTo>
                  <a:lnTo>
                    <a:pt x="1754" y="1112"/>
                  </a:lnTo>
                  <a:lnTo>
                    <a:pt x="1949" y="1092"/>
                  </a:lnTo>
                  <a:lnTo>
                    <a:pt x="2105" y="1053"/>
                  </a:lnTo>
                  <a:lnTo>
                    <a:pt x="2241" y="995"/>
                  </a:lnTo>
                  <a:lnTo>
                    <a:pt x="2319" y="917"/>
                  </a:lnTo>
                  <a:lnTo>
                    <a:pt x="2358" y="878"/>
                  </a:lnTo>
                  <a:lnTo>
                    <a:pt x="2378" y="819"/>
                  </a:lnTo>
                  <a:lnTo>
                    <a:pt x="2378" y="819"/>
                  </a:lnTo>
                  <a:lnTo>
                    <a:pt x="2378" y="780"/>
                  </a:lnTo>
                  <a:lnTo>
                    <a:pt x="2378" y="722"/>
                  </a:lnTo>
                  <a:lnTo>
                    <a:pt x="2319" y="605"/>
                  </a:lnTo>
                  <a:lnTo>
                    <a:pt x="2241" y="508"/>
                  </a:lnTo>
                  <a:lnTo>
                    <a:pt x="2105" y="391"/>
                  </a:lnTo>
                  <a:lnTo>
                    <a:pt x="1949" y="293"/>
                  </a:lnTo>
                  <a:lnTo>
                    <a:pt x="1754" y="215"/>
                  </a:lnTo>
                  <a:lnTo>
                    <a:pt x="1540" y="137"/>
                  </a:lnTo>
                  <a:lnTo>
                    <a:pt x="1287" y="79"/>
                  </a:lnTo>
                  <a:lnTo>
                    <a:pt x="1287" y="79"/>
                  </a:lnTo>
                  <a:lnTo>
                    <a:pt x="1053" y="20"/>
                  </a:lnTo>
                  <a:lnTo>
                    <a:pt x="819" y="1"/>
                  </a:lnTo>
                  <a:lnTo>
                    <a:pt x="605" y="1"/>
                  </a:lnTo>
                  <a:lnTo>
                    <a:pt x="429" y="20"/>
                  </a:lnTo>
                  <a:lnTo>
                    <a:pt x="254" y="79"/>
                  </a:lnTo>
                  <a:lnTo>
                    <a:pt x="137" y="137"/>
                  </a:lnTo>
                  <a:lnTo>
                    <a:pt x="40" y="215"/>
                  </a:lnTo>
                  <a:lnTo>
                    <a:pt x="20" y="254"/>
                  </a:lnTo>
                  <a:lnTo>
                    <a:pt x="1" y="293"/>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40" name="Google Shape;1240;p35"/>
            <p:cNvSpPr/>
            <p:nvPr/>
          </p:nvSpPr>
          <p:spPr>
            <a:xfrm>
              <a:off x="5654850" y="3335575"/>
              <a:ext cx="166125" cy="221175"/>
            </a:xfrm>
            <a:custGeom>
              <a:avLst/>
              <a:gdLst/>
              <a:ahLst/>
              <a:cxnLst/>
              <a:rect l="l" t="t" r="r" b="b"/>
              <a:pathLst>
                <a:path w="6645" h="8847" extrusionOk="0">
                  <a:moveTo>
                    <a:pt x="4171" y="1"/>
                  </a:moveTo>
                  <a:lnTo>
                    <a:pt x="3781" y="20"/>
                  </a:lnTo>
                  <a:lnTo>
                    <a:pt x="3391" y="78"/>
                  </a:lnTo>
                  <a:lnTo>
                    <a:pt x="3001" y="195"/>
                  </a:lnTo>
                  <a:lnTo>
                    <a:pt x="2631" y="332"/>
                  </a:lnTo>
                  <a:lnTo>
                    <a:pt x="2281" y="527"/>
                  </a:lnTo>
                  <a:lnTo>
                    <a:pt x="1949" y="741"/>
                  </a:lnTo>
                  <a:lnTo>
                    <a:pt x="1618" y="994"/>
                  </a:lnTo>
                  <a:lnTo>
                    <a:pt x="1326" y="1286"/>
                  </a:lnTo>
                  <a:lnTo>
                    <a:pt x="1053" y="1598"/>
                  </a:lnTo>
                  <a:lnTo>
                    <a:pt x="800" y="1929"/>
                  </a:lnTo>
                  <a:lnTo>
                    <a:pt x="585" y="2300"/>
                  </a:lnTo>
                  <a:lnTo>
                    <a:pt x="391" y="2689"/>
                  </a:lnTo>
                  <a:lnTo>
                    <a:pt x="235" y="3118"/>
                  </a:lnTo>
                  <a:lnTo>
                    <a:pt x="118" y="3547"/>
                  </a:lnTo>
                  <a:lnTo>
                    <a:pt x="40" y="3995"/>
                  </a:lnTo>
                  <a:lnTo>
                    <a:pt x="1" y="4443"/>
                  </a:lnTo>
                  <a:lnTo>
                    <a:pt x="1" y="4872"/>
                  </a:lnTo>
                  <a:lnTo>
                    <a:pt x="59" y="5300"/>
                  </a:lnTo>
                  <a:lnTo>
                    <a:pt x="137" y="5729"/>
                  </a:lnTo>
                  <a:lnTo>
                    <a:pt x="254" y="6118"/>
                  </a:lnTo>
                  <a:lnTo>
                    <a:pt x="410" y="6508"/>
                  </a:lnTo>
                  <a:lnTo>
                    <a:pt x="585" y="6878"/>
                  </a:lnTo>
                  <a:lnTo>
                    <a:pt x="800" y="7210"/>
                  </a:lnTo>
                  <a:lnTo>
                    <a:pt x="1053" y="7521"/>
                  </a:lnTo>
                  <a:lnTo>
                    <a:pt x="1326" y="7814"/>
                  </a:lnTo>
                  <a:lnTo>
                    <a:pt x="1618" y="8086"/>
                  </a:lnTo>
                  <a:lnTo>
                    <a:pt x="1949" y="8301"/>
                  </a:lnTo>
                  <a:lnTo>
                    <a:pt x="2300" y="8496"/>
                  </a:lnTo>
                  <a:lnTo>
                    <a:pt x="2670" y="8651"/>
                  </a:lnTo>
                  <a:lnTo>
                    <a:pt x="3079" y="8749"/>
                  </a:lnTo>
                  <a:lnTo>
                    <a:pt x="3313" y="8807"/>
                  </a:lnTo>
                  <a:lnTo>
                    <a:pt x="3567" y="8827"/>
                  </a:lnTo>
                  <a:lnTo>
                    <a:pt x="3820" y="8846"/>
                  </a:lnTo>
                  <a:lnTo>
                    <a:pt x="4073" y="8827"/>
                  </a:lnTo>
                  <a:lnTo>
                    <a:pt x="4307" y="8807"/>
                  </a:lnTo>
                  <a:lnTo>
                    <a:pt x="4560" y="8768"/>
                  </a:lnTo>
                  <a:lnTo>
                    <a:pt x="4794" y="8729"/>
                  </a:lnTo>
                  <a:lnTo>
                    <a:pt x="5028" y="8651"/>
                  </a:lnTo>
                  <a:lnTo>
                    <a:pt x="4794" y="8573"/>
                  </a:lnTo>
                  <a:lnTo>
                    <a:pt x="4580" y="8457"/>
                  </a:lnTo>
                  <a:lnTo>
                    <a:pt x="4365" y="8340"/>
                  </a:lnTo>
                  <a:lnTo>
                    <a:pt x="4171" y="8184"/>
                  </a:lnTo>
                  <a:lnTo>
                    <a:pt x="3976" y="8028"/>
                  </a:lnTo>
                  <a:lnTo>
                    <a:pt x="3800" y="7853"/>
                  </a:lnTo>
                  <a:lnTo>
                    <a:pt x="3644" y="7658"/>
                  </a:lnTo>
                  <a:lnTo>
                    <a:pt x="3489" y="7463"/>
                  </a:lnTo>
                  <a:lnTo>
                    <a:pt x="3352" y="7249"/>
                  </a:lnTo>
                  <a:lnTo>
                    <a:pt x="3235" y="7015"/>
                  </a:lnTo>
                  <a:lnTo>
                    <a:pt x="3138" y="6781"/>
                  </a:lnTo>
                  <a:lnTo>
                    <a:pt x="3060" y="6547"/>
                  </a:lnTo>
                  <a:lnTo>
                    <a:pt x="2982" y="6294"/>
                  </a:lnTo>
                  <a:lnTo>
                    <a:pt x="2924" y="6041"/>
                  </a:lnTo>
                  <a:lnTo>
                    <a:pt x="2885" y="5787"/>
                  </a:lnTo>
                  <a:lnTo>
                    <a:pt x="2846" y="5534"/>
                  </a:lnTo>
                  <a:lnTo>
                    <a:pt x="2826" y="5261"/>
                  </a:lnTo>
                  <a:lnTo>
                    <a:pt x="2826" y="5008"/>
                  </a:lnTo>
                  <a:lnTo>
                    <a:pt x="2846" y="4735"/>
                  </a:lnTo>
                  <a:lnTo>
                    <a:pt x="2865" y="4482"/>
                  </a:lnTo>
                  <a:lnTo>
                    <a:pt x="2904" y="4209"/>
                  </a:lnTo>
                  <a:lnTo>
                    <a:pt x="2943" y="3956"/>
                  </a:lnTo>
                  <a:lnTo>
                    <a:pt x="3021" y="3702"/>
                  </a:lnTo>
                  <a:lnTo>
                    <a:pt x="3099" y="3449"/>
                  </a:lnTo>
                  <a:lnTo>
                    <a:pt x="3177" y="3196"/>
                  </a:lnTo>
                  <a:lnTo>
                    <a:pt x="3274" y="2962"/>
                  </a:lnTo>
                  <a:lnTo>
                    <a:pt x="3391" y="2728"/>
                  </a:lnTo>
                  <a:lnTo>
                    <a:pt x="3528" y="2514"/>
                  </a:lnTo>
                  <a:lnTo>
                    <a:pt x="3664" y="2300"/>
                  </a:lnTo>
                  <a:lnTo>
                    <a:pt x="3820" y="2105"/>
                  </a:lnTo>
                  <a:lnTo>
                    <a:pt x="3976" y="1910"/>
                  </a:lnTo>
                  <a:lnTo>
                    <a:pt x="4151" y="1735"/>
                  </a:lnTo>
                  <a:lnTo>
                    <a:pt x="4346" y="1579"/>
                  </a:lnTo>
                  <a:lnTo>
                    <a:pt x="4541" y="1423"/>
                  </a:lnTo>
                  <a:lnTo>
                    <a:pt x="4755" y="1286"/>
                  </a:lnTo>
                  <a:lnTo>
                    <a:pt x="4989" y="1189"/>
                  </a:lnTo>
                  <a:lnTo>
                    <a:pt x="5223" y="1092"/>
                  </a:lnTo>
                  <a:lnTo>
                    <a:pt x="5476" y="1014"/>
                  </a:lnTo>
                  <a:lnTo>
                    <a:pt x="5729" y="955"/>
                  </a:lnTo>
                  <a:lnTo>
                    <a:pt x="5983" y="936"/>
                  </a:lnTo>
                  <a:lnTo>
                    <a:pt x="6314" y="916"/>
                  </a:lnTo>
                  <a:lnTo>
                    <a:pt x="6645" y="936"/>
                  </a:lnTo>
                  <a:lnTo>
                    <a:pt x="6470" y="780"/>
                  </a:lnTo>
                  <a:lnTo>
                    <a:pt x="6294" y="643"/>
                  </a:lnTo>
                  <a:lnTo>
                    <a:pt x="6080" y="527"/>
                  </a:lnTo>
                  <a:lnTo>
                    <a:pt x="5885" y="410"/>
                  </a:lnTo>
                  <a:lnTo>
                    <a:pt x="5671" y="312"/>
                  </a:lnTo>
                  <a:lnTo>
                    <a:pt x="5456" y="215"/>
                  </a:lnTo>
                  <a:lnTo>
                    <a:pt x="5223" y="137"/>
                  </a:lnTo>
                  <a:lnTo>
                    <a:pt x="4989" y="78"/>
                  </a:lnTo>
                  <a:lnTo>
                    <a:pt x="4580" y="20"/>
                  </a:lnTo>
                  <a:lnTo>
                    <a:pt x="4171" y="1"/>
                  </a:lnTo>
                  <a:close/>
                </a:path>
              </a:pathLst>
            </a:custGeom>
            <a:solidFill>
              <a:srgbClr val="FEFEFE"/>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41" name="Google Shape;1241;p35"/>
            <p:cNvSpPr/>
            <p:nvPr/>
          </p:nvSpPr>
          <p:spPr>
            <a:xfrm>
              <a:off x="5654850" y="3335575"/>
              <a:ext cx="166125" cy="221175"/>
            </a:xfrm>
            <a:custGeom>
              <a:avLst/>
              <a:gdLst/>
              <a:ahLst/>
              <a:cxnLst/>
              <a:rect l="l" t="t" r="r" b="b"/>
              <a:pathLst>
                <a:path w="6645" h="8847" fill="none" extrusionOk="0">
                  <a:moveTo>
                    <a:pt x="118" y="3547"/>
                  </a:moveTo>
                  <a:lnTo>
                    <a:pt x="118" y="3547"/>
                  </a:lnTo>
                  <a:lnTo>
                    <a:pt x="40" y="3995"/>
                  </a:lnTo>
                  <a:lnTo>
                    <a:pt x="1" y="4443"/>
                  </a:lnTo>
                  <a:lnTo>
                    <a:pt x="1" y="4872"/>
                  </a:lnTo>
                  <a:lnTo>
                    <a:pt x="59" y="5300"/>
                  </a:lnTo>
                  <a:lnTo>
                    <a:pt x="137" y="5729"/>
                  </a:lnTo>
                  <a:lnTo>
                    <a:pt x="254" y="6118"/>
                  </a:lnTo>
                  <a:lnTo>
                    <a:pt x="410" y="6508"/>
                  </a:lnTo>
                  <a:lnTo>
                    <a:pt x="585" y="6878"/>
                  </a:lnTo>
                  <a:lnTo>
                    <a:pt x="800" y="7210"/>
                  </a:lnTo>
                  <a:lnTo>
                    <a:pt x="1053" y="7521"/>
                  </a:lnTo>
                  <a:lnTo>
                    <a:pt x="1326" y="7814"/>
                  </a:lnTo>
                  <a:lnTo>
                    <a:pt x="1618" y="8086"/>
                  </a:lnTo>
                  <a:lnTo>
                    <a:pt x="1949" y="8301"/>
                  </a:lnTo>
                  <a:lnTo>
                    <a:pt x="2300" y="8496"/>
                  </a:lnTo>
                  <a:lnTo>
                    <a:pt x="2670" y="8651"/>
                  </a:lnTo>
                  <a:lnTo>
                    <a:pt x="3079" y="8749"/>
                  </a:lnTo>
                  <a:lnTo>
                    <a:pt x="3079" y="8749"/>
                  </a:lnTo>
                  <a:lnTo>
                    <a:pt x="3313" y="8807"/>
                  </a:lnTo>
                  <a:lnTo>
                    <a:pt x="3567" y="8827"/>
                  </a:lnTo>
                  <a:lnTo>
                    <a:pt x="3820" y="8846"/>
                  </a:lnTo>
                  <a:lnTo>
                    <a:pt x="4073" y="8827"/>
                  </a:lnTo>
                  <a:lnTo>
                    <a:pt x="4307" y="8807"/>
                  </a:lnTo>
                  <a:lnTo>
                    <a:pt x="4560" y="8768"/>
                  </a:lnTo>
                  <a:lnTo>
                    <a:pt x="4794" y="8729"/>
                  </a:lnTo>
                  <a:lnTo>
                    <a:pt x="5028" y="8651"/>
                  </a:lnTo>
                  <a:lnTo>
                    <a:pt x="5028" y="8651"/>
                  </a:lnTo>
                  <a:lnTo>
                    <a:pt x="4794" y="8573"/>
                  </a:lnTo>
                  <a:lnTo>
                    <a:pt x="4580" y="8457"/>
                  </a:lnTo>
                  <a:lnTo>
                    <a:pt x="4580" y="8457"/>
                  </a:lnTo>
                  <a:lnTo>
                    <a:pt x="4365" y="8340"/>
                  </a:lnTo>
                  <a:lnTo>
                    <a:pt x="4171" y="8184"/>
                  </a:lnTo>
                  <a:lnTo>
                    <a:pt x="4171" y="8184"/>
                  </a:lnTo>
                  <a:lnTo>
                    <a:pt x="3976" y="8028"/>
                  </a:lnTo>
                  <a:lnTo>
                    <a:pt x="3800" y="7853"/>
                  </a:lnTo>
                  <a:lnTo>
                    <a:pt x="3644" y="7658"/>
                  </a:lnTo>
                  <a:lnTo>
                    <a:pt x="3489" y="7463"/>
                  </a:lnTo>
                  <a:lnTo>
                    <a:pt x="3489" y="7463"/>
                  </a:lnTo>
                  <a:lnTo>
                    <a:pt x="3352" y="7249"/>
                  </a:lnTo>
                  <a:lnTo>
                    <a:pt x="3235" y="7015"/>
                  </a:lnTo>
                  <a:lnTo>
                    <a:pt x="3138" y="6781"/>
                  </a:lnTo>
                  <a:lnTo>
                    <a:pt x="3060" y="6547"/>
                  </a:lnTo>
                  <a:lnTo>
                    <a:pt x="3060" y="6547"/>
                  </a:lnTo>
                  <a:lnTo>
                    <a:pt x="2982" y="6294"/>
                  </a:lnTo>
                  <a:lnTo>
                    <a:pt x="2924" y="6041"/>
                  </a:lnTo>
                  <a:lnTo>
                    <a:pt x="2885" y="5787"/>
                  </a:lnTo>
                  <a:lnTo>
                    <a:pt x="2846" y="5534"/>
                  </a:lnTo>
                  <a:lnTo>
                    <a:pt x="2826" y="5261"/>
                  </a:lnTo>
                  <a:lnTo>
                    <a:pt x="2826" y="5008"/>
                  </a:lnTo>
                  <a:lnTo>
                    <a:pt x="2846" y="4735"/>
                  </a:lnTo>
                  <a:lnTo>
                    <a:pt x="2865" y="4482"/>
                  </a:lnTo>
                  <a:lnTo>
                    <a:pt x="2865" y="4482"/>
                  </a:lnTo>
                  <a:lnTo>
                    <a:pt x="2904" y="4209"/>
                  </a:lnTo>
                  <a:lnTo>
                    <a:pt x="2943" y="3956"/>
                  </a:lnTo>
                  <a:lnTo>
                    <a:pt x="3021" y="3702"/>
                  </a:lnTo>
                  <a:lnTo>
                    <a:pt x="3099" y="3449"/>
                  </a:lnTo>
                  <a:lnTo>
                    <a:pt x="3099" y="3449"/>
                  </a:lnTo>
                  <a:lnTo>
                    <a:pt x="3177" y="3196"/>
                  </a:lnTo>
                  <a:lnTo>
                    <a:pt x="3274" y="2962"/>
                  </a:lnTo>
                  <a:lnTo>
                    <a:pt x="3391" y="2728"/>
                  </a:lnTo>
                  <a:lnTo>
                    <a:pt x="3528" y="2514"/>
                  </a:lnTo>
                  <a:lnTo>
                    <a:pt x="3528" y="2514"/>
                  </a:lnTo>
                  <a:lnTo>
                    <a:pt x="3664" y="2300"/>
                  </a:lnTo>
                  <a:lnTo>
                    <a:pt x="3820" y="2105"/>
                  </a:lnTo>
                  <a:lnTo>
                    <a:pt x="3976" y="1910"/>
                  </a:lnTo>
                  <a:lnTo>
                    <a:pt x="4151" y="1735"/>
                  </a:lnTo>
                  <a:lnTo>
                    <a:pt x="4151" y="1735"/>
                  </a:lnTo>
                  <a:lnTo>
                    <a:pt x="4346" y="1579"/>
                  </a:lnTo>
                  <a:lnTo>
                    <a:pt x="4541" y="1423"/>
                  </a:lnTo>
                  <a:lnTo>
                    <a:pt x="4755" y="1286"/>
                  </a:lnTo>
                  <a:lnTo>
                    <a:pt x="4989" y="1189"/>
                  </a:lnTo>
                  <a:lnTo>
                    <a:pt x="4989" y="1189"/>
                  </a:lnTo>
                  <a:lnTo>
                    <a:pt x="5223" y="1092"/>
                  </a:lnTo>
                  <a:lnTo>
                    <a:pt x="5476" y="1014"/>
                  </a:lnTo>
                  <a:lnTo>
                    <a:pt x="5729" y="955"/>
                  </a:lnTo>
                  <a:lnTo>
                    <a:pt x="5983" y="936"/>
                  </a:lnTo>
                  <a:lnTo>
                    <a:pt x="5983" y="936"/>
                  </a:lnTo>
                  <a:lnTo>
                    <a:pt x="6314" y="916"/>
                  </a:lnTo>
                  <a:lnTo>
                    <a:pt x="6645" y="936"/>
                  </a:lnTo>
                  <a:lnTo>
                    <a:pt x="6645" y="936"/>
                  </a:lnTo>
                  <a:lnTo>
                    <a:pt x="6470" y="780"/>
                  </a:lnTo>
                  <a:lnTo>
                    <a:pt x="6294" y="643"/>
                  </a:lnTo>
                  <a:lnTo>
                    <a:pt x="6080" y="527"/>
                  </a:lnTo>
                  <a:lnTo>
                    <a:pt x="5885" y="410"/>
                  </a:lnTo>
                  <a:lnTo>
                    <a:pt x="5671" y="312"/>
                  </a:lnTo>
                  <a:lnTo>
                    <a:pt x="5456" y="215"/>
                  </a:lnTo>
                  <a:lnTo>
                    <a:pt x="5223" y="137"/>
                  </a:lnTo>
                  <a:lnTo>
                    <a:pt x="4989" y="78"/>
                  </a:lnTo>
                  <a:lnTo>
                    <a:pt x="4989" y="78"/>
                  </a:lnTo>
                  <a:lnTo>
                    <a:pt x="4580" y="20"/>
                  </a:lnTo>
                  <a:lnTo>
                    <a:pt x="4171" y="1"/>
                  </a:lnTo>
                  <a:lnTo>
                    <a:pt x="3781" y="20"/>
                  </a:lnTo>
                  <a:lnTo>
                    <a:pt x="3391" y="78"/>
                  </a:lnTo>
                  <a:lnTo>
                    <a:pt x="3001" y="195"/>
                  </a:lnTo>
                  <a:lnTo>
                    <a:pt x="2631" y="332"/>
                  </a:lnTo>
                  <a:lnTo>
                    <a:pt x="2281" y="527"/>
                  </a:lnTo>
                  <a:lnTo>
                    <a:pt x="1949" y="741"/>
                  </a:lnTo>
                  <a:lnTo>
                    <a:pt x="1618" y="994"/>
                  </a:lnTo>
                  <a:lnTo>
                    <a:pt x="1326" y="1286"/>
                  </a:lnTo>
                  <a:lnTo>
                    <a:pt x="1053" y="1598"/>
                  </a:lnTo>
                  <a:lnTo>
                    <a:pt x="800" y="1929"/>
                  </a:lnTo>
                  <a:lnTo>
                    <a:pt x="585" y="2300"/>
                  </a:lnTo>
                  <a:lnTo>
                    <a:pt x="391" y="2689"/>
                  </a:lnTo>
                  <a:lnTo>
                    <a:pt x="235" y="3118"/>
                  </a:lnTo>
                  <a:lnTo>
                    <a:pt x="118" y="3547"/>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42" name="Google Shape;1242;p35"/>
            <p:cNvSpPr/>
            <p:nvPr/>
          </p:nvSpPr>
          <p:spPr>
            <a:xfrm>
              <a:off x="5706975" y="3352625"/>
              <a:ext cx="149575" cy="201200"/>
            </a:xfrm>
            <a:custGeom>
              <a:avLst/>
              <a:gdLst/>
              <a:ahLst/>
              <a:cxnLst/>
              <a:rect l="l" t="t" r="r" b="b"/>
              <a:pathLst>
                <a:path w="5983" h="8048" extrusionOk="0">
                  <a:moveTo>
                    <a:pt x="3488" y="0"/>
                  </a:moveTo>
                  <a:lnTo>
                    <a:pt x="3255" y="20"/>
                  </a:lnTo>
                  <a:lnTo>
                    <a:pt x="3196" y="20"/>
                  </a:lnTo>
                  <a:lnTo>
                    <a:pt x="3157" y="39"/>
                  </a:lnTo>
                  <a:lnTo>
                    <a:pt x="3118" y="39"/>
                  </a:lnTo>
                  <a:lnTo>
                    <a:pt x="2845" y="98"/>
                  </a:lnTo>
                  <a:lnTo>
                    <a:pt x="2806" y="117"/>
                  </a:lnTo>
                  <a:lnTo>
                    <a:pt x="2767" y="137"/>
                  </a:lnTo>
                  <a:lnTo>
                    <a:pt x="2709" y="156"/>
                  </a:lnTo>
                  <a:lnTo>
                    <a:pt x="2553" y="215"/>
                  </a:lnTo>
                  <a:lnTo>
                    <a:pt x="2378" y="293"/>
                  </a:lnTo>
                  <a:lnTo>
                    <a:pt x="2300" y="332"/>
                  </a:lnTo>
                  <a:lnTo>
                    <a:pt x="2124" y="410"/>
                  </a:lnTo>
                  <a:lnTo>
                    <a:pt x="2105" y="429"/>
                  </a:lnTo>
                  <a:lnTo>
                    <a:pt x="1969" y="507"/>
                  </a:lnTo>
                  <a:lnTo>
                    <a:pt x="1774" y="643"/>
                  </a:lnTo>
                  <a:lnTo>
                    <a:pt x="1618" y="780"/>
                  </a:lnTo>
                  <a:lnTo>
                    <a:pt x="1598" y="780"/>
                  </a:lnTo>
                  <a:lnTo>
                    <a:pt x="1559" y="819"/>
                  </a:lnTo>
                  <a:lnTo>
                    <a:pt x="1384" y="994"/>
                  </a:lnTo>
                  <a:lnTo>
                    <a:pt x="1209" y="1169"/>
                  </a:lnTo>
                  <a:lnTo>
                    <a:pt x="1053" y="1345"/>
                  </a:lnTo>
                  <a:lnTo>
                    <a:pt x="916" y="1540"/>
                  </a:lnTo>
                  <a:lnTo>
                    <a:pt x="897" y="1579"/>
                  </a:lnTo>
                  <a:lnTo>
                    <a:pt x="644" y="1968"/>
                  </a:lnTo>
                  <a:lnTo>
                    <a:pt x="624" y="2007"/>
                  </a:lnTo>
                  <a:lnTo>
                    <a:pt x="488" y="2280"/>
                  </a:lnTo>
                  <a:lnTo>
                    <a:pt x="312" y="2650"/>
                  </a:lnTo>
                  <a:lnTo>
                    <a:pt x="332" y="2650"/>
                  </a:lnTo>
                  <a:lnTo>
                    <a:pt x="215" y="2982"/>
                  </a:lnTo>
                  <a:lnTo>
                    <a:pt x="118" y="3332"/>
                  </a:lnTo>
                  <a:lnTo>
                    <a:pt x="59" y="3663"/>
                  </a:lnTo>
                  <a:lnTo>
                    <a:pt x="20" y="4014"/>
                  </a:lnTo>
                  <a:lnTo>
                    <a:pt x="20" y="3995"/>
                  </a:lnTo>
                  <a:lnTo>
                    <a:pt x="1" y="4326"/>
                  </a:lnTo>
                  <a:lnTo>
                    <a:pt x="1" y="4638"/>
                  </a:lnTo>
                  <a:lnTo>
                    <a:pt x="40" y="4949"/>
                  </a:lnTo>
                  <a:lnTo>
                    <a:pt x="79" y="5261"/>
                  </a:lnTo>
                  <a:lnTo>
                    <a:pt x="137" y="5534"/>
                  </a:lnTo>
                  <a:lnTo>
                    <a:pt x="215" y="5807"/>
                  </a:lnTo>
                  <a:lnTo>
                    <a:pt x="293" y="6040"/>
                  </a:lnTo>
                  <a:lnTo>
                    <a:pt x="410" y="6274"/>
                  </a:lnTo>
                  <a:lnTo>
                    <a:pt x="410" y="6294"/>
                  </a:lnTo>
                  <a:lnTo>
                    <a:pt x="507" y="6489"/>
                  </a:lnTo>
                  <a:lnTo>
                    <a:pt x="624" y="6683"/>
                  </a:lnTo>
                  <a:lnTo>
                    <a:pt x="741" y="6859"/>
                  </a:lnTo>
                  <a:lnTo>
                    <a:pt x="878" y="7034"/>
                  </a:lnTo>
                  <a:lnTo>
                    <a:pt x="1014" y="7190"/>
                  </a:lnTo>
                  <a:lnTo>
                    <a:pt x="1170" y="7346"/>
                  </a:lnTo>
                  <a:lnTo>
                    <a:pt x="1462" y="7580"/>
                  </a:lnTo>
                  <a:lnTo>
                    <a:pt x="1443" y="7560"/>
                  </a:lnTo>
                  <a:lnTo>
                    <a:pt x="1598" y="7677"/>
                  </a:lnTo>
                  <a:lnTo>
                    <a:pt x="1774" y="7775"/>
                  </a:lnTo>
                  <a:lnTo>
                    <a:pt x="2086" y="7911"/>
                  </a:lnTo>
                  <a:lnTo>
                    <a:pt x="2261" y="7969"/>
                  </a:lnTo>
                  <a:lnTo>
                    <a:pt x="2417" y="8008"/>
                  </a:lnTo>
                  <a:lnTo>
                    <a:pt x="2670" y="8047"/>
                  </a:lnTo>
                  <a:lnTo>
                    <a:pt x="2962" y="7969"/>
                  </a:lnTo>
                  <a:lnTo>
                    <a:pt x="3235" y="7852"/>
                  </a:lnTo>
                  <a:lnTo>
                    <a:pt x="3488" y="7736"/>
                  </a:lnTo>
                  <a:lnTo>
                    <a:pt x="3761" y="7599"/>
                  </a:lnTo>
                  <a:lnTo>
                    <a:pt x="3995" y="7424"/>
                  </a:lnTo>
                  <a:lnTo>
                    <a:pt x="4248" y="7248"/>
                  </a:lnTo>
                  <a:lnTo>
                    <a:pt x="4463" y="7054"/>
                  </a:lnTo>
                  <a:lnTo>
                    <a:pt x="4677" y="6839"/>
                  </a:lnTo>
                  <a:lnTo>
                    <a:pt x="4891" y="6606"/>
                  </a:lnTo>
                  <a:lnTo>
                    <a:pt x="5086" y="6372"/>
                  </a:lnTo>
                  <a:lnTo>
                    <a:pt x="5242" y="6099"/>
                  </a:lnTo>
                  <a:lnTo>
                    <a:pt x="5417" y="5826"/>
                  </a:lnTo>
                  <a:lnTo>
                    <a:pt x="5554" y="5534"/>
                  </a:lnTo>
                  <a:lnTo>
                    <a:pt x="5671" y="5242"/>
                  </a:lnTo>
                  <a:lnTo>
                    <a:pt x="5768" y="4930"/>
                  </a:lnTo>
                  <a:lnTo>
                    <a:pt x="5865" y="4599"/>
                  </a:lnTo>
                  <a:lnTo>
                    <a:pt x="5924" y="4267"/>
                  </a:lnTo>
                  <a:lnTo>
                    <a:pt x="5963" y="3936"/>
                  </a:lnTo>
                  <a:lnTo>
                    <a:pt x="5982" y="3605"/>
                  </a:lnTo>
                  <a:lnTo>
                    <a:pt x="5963" y="3293"/>
                  </a:lnTo>
                  <a:lnTo>
                    <a:pt x="5943" y="2982"/>
                  </a:lnTo>
                  <a:lnTo>
                    <a:pt x="5885" y="2670"/>
                  </a:lnTo>
                  <a:lnTo>
                    <a:pt x="5826" y="2358"/>
                  </a:lnTo>
                  <a:lnTo>
                    <a:pt x="5729" y="2066"/>
                  </a:lnTo>
                  <a:lnTo>
                    <a:pt x="5632" y="1773"/>
                  </a:lnTo>
                  <a:lnTo>
                    <a:pt x="5495" y="1501"/>
                  </a:lnTo>
                  <a:lnTo>
                    <a:pt x="5359" y="1228"/>
                  </a:lnTo>
                  <a:lnTo>
                    <a:pt x="5203" y="994"/>
                  </a:lnTo>
                  <a:lnTo>
                    <a:pt x="5028" y="741"/>
                  </a:lnTo>
                  <a:lnTo>
                    <a:pt x="4833" y="527"/>
                  </a:lnTo>
                  <a:lnTo>
                    <a:pt x="4618" y="312"/>
                  </a:lnTo>
                  <a:lnTo>
                    <a:pt x="4404" y="117"/>
                  </a:lnTo>
                  <a:lnTo>
                    <a:pt x="4190" y="59"/>
                  </a:lnTo>
                  <a:lnTo>
                    <a:pt x="4170" y="59"/>
                  </a:lnTo>
                  <a:lnTo>
                    <a:pt x="3859" y="0"/>
                  </a:lnTo>
                  <a:close/>
                </a:path>
              </a:pathLst>
            </a:custGeom>
            <a:solidFill>
              <a:schemeClr val="dk1"/>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43" name="Google Shape;1243;p35"/>
            <p:cNvSpPr/>
            <p:nvPr/>
          </p:nvSpPr>
          <p:spPr>
            <a:xfrm>
              <a:off x="5706975" y="3352625"/>
              <a:ext cx="149575" cy="201200"/>
            </a:xfrm>
            <a:custGeom>
              <a:avLst/>
              <a:gdLst/>
              <a:ahLst/>
              <a:cxnLst/>
              <a:rect l="l" t="t" r="r" b="b"/>
              <a:pathLst>
                <a:path w="5983" h="8048" fill="none" extrusionOk="0">
                  <a:moveTo>
                    <a:pt x="4170" y="59"/>
                  </a:moveTo>
                  <a:lnTo>
                    <a:pt x="4190" y="59"/>
                  </a:lnTo>
                  <a:lnTo>
                    <a:pt x="4190" y="59"/>
                  </a:lnTo>
                  <a:lnTo>
                    <a:pt x="4404" y="117"/>
                  </a:lnTo>
                  <a:lnTo>
                    <a:pt x="4404" y="117"/>
                  </a:lnTo>
                  <a:lnTo>
                    <a:pt x="4618" y="312"/>
                  </a:lnTo>
                  <a:lnTo>
                    <a:pt x="4833" y="527"/>
                  </a:lnTo>
                  <a:lnTo>
                    <a:pt x="5028" y="741"/>
                  </a:lnTo>
                  <a:lnTo>
                    <a:pt x="5203" y="994"/>
                  </a:lnTo>
                  <a:lnTo>
                    <a:pt x="5359" y="1228"/>
                  </a:lnTo>
                  <a:lnTo>
                    <a:pt x="5495" y="1501"/>
                  </a:lnTo>
                  <a:lnTo>
                    <a:pt x="5632" y="1773"/>
                  </a:lnTo>
                  <a:lnTo>
                    <a:pt x="5729" y="2066"/>
                  </a:lnTo>
                  <a:lnTo>
                    <a:pt x="5826" y="2358"/>
                  </a:lnTo>
                  <a:lnTo>
                    <a:pt x="5885" y="2670"/>
                  </a:lnTo>
                  <a:lnTo>
                    <a:pt x="5943" y="2982"/>
                  </a:lnTo>
                  <a:lnTo>
                    <a:pt x="5963" y="3293"/>
                  </a:lnTo>
                  <a:lnTo>
                    <a:pt x="5982" y="3605"/>
                  </a:lnTo>
                  <a:lnTo>
                    <a:pt x="5963" y="3936"/>
                  </a:lnTo>
                  <a:lnTo>
                    <a:pt x="5924" y="4267"/>
                  </a:lnTo>
                  <a:lnTo>
                    <a:pt x="5865" y="4599"/>
                  </a:lnTo>
                  <a:lnTo>
                    <a:pt x="5865" y="4599"/>
                  </a:lnTo>
                  <a:lnTo>
                    <a:pt x="5768" y="4930"/>
                  </a:lnTo>
                  <a:lnTo>
                    <a:pt x="5671" y="5242"/>
                  </a:lnTo>
                  <a:lnTo>
                    <a:pt x="5554" y="5534"/>
                  </a:lnTo>
                  <a:lnTo>
                    <a:pt x="5417" y="5826"/>
                  </a:lnTo>
                  <a:lnTo>
                    <a:pt x="5242" y="6099"/>
                  </a:lnTo>
                  <a:lnTo>
                    <a:pt x="5086" y="6372"/>
                  </a:lnTo>
                  <a:lnTo>
                    <a:pt x="4891" y="6606"/>
                  </a:lnTo>
                  <a:lnTo>
                    <a:pt x="4677" y="6839"/>
                  </a:lnTo>
                  <a:lnTo>
                    <a:pt x="4463" y="7054"/>
                  </a:lnTo>
                  <a:lnTo>
                    <a:pt x="4248" y="7248"/>
                  </a:lnTo>
                  <a:lnTo>
                    <a:pt x="3995" y="7424"/>
                  </a:lnTo>
                  <a:lnTo>
                    <a:pt x="3761" y="7599"/>
                  </a:lnTo>
                  <a:lnTo>
                    <a:pt x="3488" y="7736"/>
                  </a:lnTo>
                  <a:lnTo>
                    <a:pt x="3235" y="7852"/>
                  </a:lnTo>
                  <a:lnTo>
                    <a:pt x="2962" y="7969"/>
                  </a:lnTo>
                  <a:lnTo>
                    <a:pt x="2670" y="8047"/>
                  </a:lnTo>
                  <a:lnTo>
                    <a:pt x="2670" y="8047"/>
                  </a:lnTo>
                  <a:lnTo>
                    <a:pt x="2417" y="8008"/>
                  </a:lnTo>
                  <a:lnTo>
                    <a:pt x="2417" y="8008"/>
                  </a:lnTo>
                  <a:lnTo>
                    <a:pt x="2261" y="7969"/>
                  </a:lnTo>
                  <a:lnTo>
                    <a:pt x="2086" y="7911"/>
                  </a:lnTo>
                  <a:lnTo>
                    <a:pt x="2086" y="7911"/>
                  </a:lnTo>
                  <a:lnTo>
                    <a:pt x="2086" y="7911"/>
                  </a:lnTo>
                  <a:lnTo>
                    <a:pt x="1774" y="7775"/>
                  </a:lnTo>
                  <a:lnTo>
                    <a:pt x="1774" y="7775"/>
                  </a:lnTo>
                  <a:lnTo>
                    <a:pt x="1598" y="7677"/>
                  </a:lnTo>
                  <a:lnTo>
                    <a:pt x="1443" y="7560"/>
                  </a:lnTo>
                  <a:lnTo>
                    <a:pt x="1462" y="7580"/>
                  </a:lnTo>
                  <a:lnTo>
                    <a:pt x="1462" y="7580"/>
                  </a:lnTo>
                  <a:lnTo>
                    <a:pt x="1170" y="7346"/>
                  </a:lnTo>
                  <a:lnTo>
                    <a:pt x="1170" y="7346"/>
                  </a:lnTo>
                  <a:lnTo>
                    <a:pt x="1014" y="7190"/>
                  </a:lnTo>
                  <a:lnTo>
                    <a:pt x="878" y="7034"/>
                  </a:lnTo>
                  <a:lnTo>
                    <a:pt x="878" y="7034"/>
                  </a:lnTo>
                  <a:lnTo>
                    <a:pt x="878" y="7034"/>
                  </a:lnTo>
                  <a:lnTo>
                    <a:pt x="878" y="7034"/>
                  </a:lnTo>
                  <a:lnTo>
                    <a:pt x="878" y="7034"/>
                  </a:lnTo>
                  <a:lnTo>
                    <a:pt x="878" y="7034"/>
                  </a:lnTo>
                  <a:lnTo>
                    <a:pt x="741" y="6859"/>
                  </a:lnTo>
                  <a:lnTo>
                    <a:pt x="624" y="6683"/>
                  </a:lnTo>
                  <a:lnTo>
                    <a:pt x="624" y="6683"/>
                  </a:lnTo>
                  <a:lnTo>
                    <a:pt x="507" y="6489"/>
                  </a:lnTo>
                  <a:lnTo>
                    <a:pt x="410" y="6294"/>
                  </a:lnTo>
                  <a:lnTo>
                    <a:pt x="410" y="6274"/>
                  </a:lnTo>
                  <a:lnTo>
                    <a:pt x="410" y="6294"/>
                  </a:lnTo>
                  <a:lnTo>
                    <a:pt x="410" y="6294"/>
                  </a:lnTo>
                  <a:lnTo>
                    <a:pt x="410" y="6274"/>
                  </a:lnTo>
                  <a:lnTo>
                    <a:pt x="410" y="6274"/>
                  </a:lnTo>
                  <a:lnTo>
                    <a:pt x="410" y="6274"/>
                  </a:lnTo>
                  <a:lnTo>
                    <a:pt x="410" y="6274"/>
                  </a:lnTo>
                  <a:lnTo>
                    <a:pt x="390" y="6274"/>
                  </a:lnTo>
                  <a:lnTo>
                    <a:pt x="410" y="6274"/>
                  </a:lnTo>
                  <a:lnTo>
                    <a:pt x="410" y="6274"/>
                  </a:lnTo>
                  <a:lnTo>
                    <a:pt x="293" y="6040"/>
                  </a:lnTo>
                  <a:lnTo>
                    <a:pt x="215" y="5807"/>
                  </a:lnTo>
                  <a:lnTo>
                    <a:pt x="215" y="5807"/>
                  </a:lnTo>
                  <a:lnTo>
                    <a:pt x="137" y="5534"/>
                  </a:lnTo>
                  <a:lnTo>
                    <a:pt x="79" y="5261"/>
                  </a:lnTo>
                  <a:lnTo>
                    <a:pt x="79" y="5261"/>
                  </a:lnTo>
                  <a:lnTo>
                    <a:pt x="79" y="5261"/>
                  </a:lnTo>
                  <a:lnTo>
                    <a:pt x="79" y="5261"/>
                  </a:lnTo>
                  <a:lnTo>
                    <a:pt x="79" y="5261"/>
                  </a:lnTo>
                  <a:lnTo>
                    <a:pt x="40" y="4949"/>
                  </a:lnTo>
                  <a:lnTo>
                    <a:pt x="1" y="4638"/>
                  </a:lnTo>
                  <a:lnTo>
                    <a:pt x="1" y="4638"/>
                  </a:lnTo>
                  <a:lnTo>
                    <a:pt x="1" y="4326"/>
                  </a:lnTo>
                  <a:lnTo>
                    <a:pt x="20" y="3995"/>
                  </a:lnTo>
                  <a:lnTo>
                    <a:pt x="20" y="4014"/>
                  </a:lnTo>
                  <a:lnTo>
                    <a:pt x="20" y="4014"/>
                  </a:lnTo>
                  <a:lnTo>
                    <a:pt x="59" y="3663"/>
                  </a:lnTo>
                  <a:lnTo>
                    <a:pt x="118" y="3332"/>
                  </a:lnTo>
                  <a:lnTo>
                    <a:pt x="118" y="3332"/>
                  </a:lnTo>
                  <a:lnTo>
                    <a:pt x="215" y="2982"/>
                  </a:lnTo>
                  <a:lnTo>
                    <a:pt x="332" y="2650"/>
                  </a:lnTo>
                  <a:lnTo>
                    <a:pt x="312" y="2650"/>
                  </a:lnTo>
                  <a:lnTo>
                    <a:pt x="312" y="2670"/>
                  </a:lnTo>
                  <a:lnTo>
                    <a:pt x="312" y="2650"/>
                  </a:lnTo>
                  <a:lnTo>
                    <a:pt x="312" y="2650"/>
                  </a:lnTo>
                  <a:lnTo>
                    <a:pt x="488" y="2280"/>
                  </a:lnTo>
                  <a:lnTo>
                    <a:pt x="488" y="2280"/>
                  </a:lnTo>
                  <a:lnTo>
                    <a:pt x="624" y="2007"/>
                  </a:lnTo>
                  <a:lnTo>
                    <a:pt x="644" y="1968"/>
                  </a:lnTo>
                  <a:lnTo>
                    <a:pt x="644" y="1968"/>
                  </a:lnTo>
                  <a:lnTo>
                    <a:pt x="897" y="1579"/>
                  </a:lnTo>
                  <a:lnTo>
                    <a:pt x="897" y="1579"/>
                  </a:lnTo>
                  <a:lnTo>
                    <a:pt x="897" y="1579"/>
                  </a:lnTo>
                  <a:lnTo>
                    <a:pt x="897" y="1579"/>
                  </a:lnTo>
                  <a:lnTo>
                    <a:pt x="897" y="1579"/>
                  </a:lnTo>
                  <a:lnTo>
                    <a:pt x="916" y="1540"/>
                  </a:lnTo>
                  <a:lnTo>
                    <a:pt x="916" y="1540"/>
                  </a:lnTo>
                  <a:lnTo>
                    <a:pt x="916" y="1540"/>
                  </a:lnTo>
                  <a:lnTo>
                    <a:pt x="916" y="1540"/>
                  </a:lnTo>
                  <a:lnTo>
                    <a:pt x="1053" y="1345"/>
                  </a:lnTo>
                  <a:lnTo>
                    <a:pt x="1209" y="1169"/>
                  </a:lnTo>
                  <a:lnTo>
                    <a:pt x="1209" y="1169"/>
                  </a:lnTo>
                  <a:lnTo>
                    <a:pt x="1384" y="994"/>
                  </a:lnTo>
                  <a:lnTo>
                    <a:pt x="1384" y="994"/>
                  </a:lnTo>
                  <a:lnTo>
                    <a:pt x="1559" y="819"/>
                  </a:lnTo>
                  <a:lnTo>
                    <a:pt x="1559" y="819"/>
                  </a:lnTo>
                  <a:lnTo>
                    <a:pt x="1598" y="780"/>
                  </a:lnTo>
                  <a:lnTo>
                    <a:pt x="1598" y="780"/>
                  </a:lnTo>
                  <a:lnTo>
                    <a:pt x="1598" y="780"/>
                  </a:lnTo>
                  <a:lnTo>
                    <a:pt x="1598" y="780"/>
                  </a:lnTo>
                  <a:lnTo>
                    <a:pt x="1598" y="780"/>
                  </a:lnTo>
                  <a:lnTo>
                    <a:pt x="1618" y="780"/>
                  </a:lnTo>
                  <a:lnTo>
                    <a:pt x="1618" y="780"/>
                  </a:lnTo>
                  <a:lnTo>
                    <a:pt x="1618" y="780"/>
                  </a:lnTo>
                  <a:lnTo>
                    <a:pt x="1618" y="780"/>
                  </a:lnTo>
                  <a:lnTo>
                    <a:pt x="1618" y="780"/>
                  </a:lnTo>
                  <a:lnTo>
                    <a:pt x="1618" y="780"/>
                  </a:lnTo>
                  <a:lnTo>
                    <a:pt x="1598" y="780"/>
                  </a:lnTo>
                  <a:lnTo>
                    <a:pt x="1598" y="780"/>
                  </a:lnTo>
                  <a:lnTo>
                    <a:pt x="1598" y="780"/>
                  </a:lnTo>
                  <a:lnTo>
                    <a:pt x="1618" y="780"/>
                  </a:lnTo>
                  <a:lnTo>
                    <a:pt x="1618" y="780"/>
                  </a:lnTo>
                  <a:lnTo>
                    <a:pt x="1618" y="780"/>
                  </a:lnTo>
                  <a:lnTo>
                    <a:pt x="1618" y="780"/>
                  </a:lnTo>
                  <a:lnTo>
                    <a:pt x="1618" y="780"/>
                  </a:lnTo>
                  <a:lnTo>
                    <a:pt x="1774" y="643"/>
                  </a:lnTo>
                  <a:lnTo>
                    <a:pt x="1774" y="643"/>
                  </a:lnTo>
                  <a:lnTo>
                    <a:pt x="1969" y="507"/>
                  </a:lnTo>
                  <a:lnTo>
                    <a:pt x="1969" y="507"/>
                  </a:lnTo>
                  <a:lnTo>
                    <a:pt x="2105" y="429"/>
                  </a:lnTo>
                  <a:lnTo>
                    <a:pt x="2105" y="429"/>
                  </a:lnTo>
                  <a:lnTo>
                    <a:pt x="2124" y="410"/>
                  </a:lnTo>
                  <a:lnTo>
                    <a:pt x="2124" y="410"/>
                  </a:lnTo>
                  <a:lnTo>
                    <a:pt x="2124" y="410"/>
                  </a:lnTo>
                  <a:lnTo>
                    <a:pt x="2300" y="332"/>
                  </a:lnTo>
                  <a:lnTo>
                    <a:pt x="2300" y="332"/>
                  </a:lnTo>
                  <a:lnTo>
                    <a:pt x="2378" y="293"/>
                  </a:lnTo>
                  <a:lnTo>
                    <a:pt x="2378" y="293"/>
                  </a:lnTo>
                  <a:lnTo>
                    <a:pt x="2378" y="293"/>
                  </a:lnTo>
                  <a:lnTo>
                    <a:pt x="2378" y="293"/>
                  </a:lnTo>
                  <a:lnTo>
                    <a:pt x="2378" y="293"/>
                  </a:lnTo>
                  <a:lnTo>
                    <a:pt x="2378" y="293"/>
                  </a:lnTo>
                  <a:lnTo>
                    <a:pt x="2378" y="293"/>
                  </a:lnTo>
                  <a:lnTo>
                    <a:pt x="2553" y="215"/>
                  </a:lnTo>
                  <a:lnTo>
                    <a:pt x="2553" y="215"/>
                  </a:lnTo>
                  <a:lnTo>
                    <a:pt x="2709" y="156"/>
                  </a:lnTo>
                  <a:lnTo>
                    <a:pt x="2709" y="156"/>
                  </a:lnTo>
                  <a:lnTo>
                    <a:pt x="2767" y="137"/>
                  </a:lnTo>
                  <a:lnTo>
                    <a:pt x="2806" y="117"/>
                  </a:lnTo>
                  <a:lnTo>
                    <a:pt x="2806" y="117"/>
                  </a:lnTo>
                  <a:lnTo>
                    <a:pt x="2845" y="98"/>
                  </a:lnTo>
                  <a:lnTo>
                    <a:pt x="2845" y="98"/>
                  </a:lnTo>
                  <a:lnTo>
                    <a:pt x="3118" y="39"/>
                  </a:lnTo>
                  <a:lnTo>
                    <a:pt x="3118" y="39"/>
                  </a:lnTo>
                  <a:lnTo>
                    <a:pt x="3118" y="39"/>
                  </a:lnTo>
                  <a:lnTo>
                    <a:pt x="3118" y="39"/>
                  </a:lnTo>
                  <a:lnTo>
                    <a:pt x="3118" y="39"/>
                  </a:lnTo>
                  <a:lnTo>
                    <a:pt x="3157" y="39"/>
                  </a:lnTo>
                  <a:lnTo>
                    <a:pt x="3157" y="39"/>
                  </a:lnTo>
                  <a:lnTo>
                    <a:pt x="3157" y="39"/>
                  </a:lnTo>
                  <a:lnTo>
                    <a:pt x="3196" y="20"/>
                  </a:lnTo>
                  <a:lnTo>
                    <a:pt x="3216" y="20"/>
                  </a:lnTo>
                  <a:lnTo>
                    <a:pt x="3216" y="20"/>
                  </a:lnTo>
                  <a:lnTo>
                    <a:pt x="3255" y="20"/>
                  </a:lnTo>
                  <a:lnTo>
                    <a:pt x="3255" y="20"/>
                  </a:lnTo>
                  <a:lnTo>
                    <a:pt x="3255" y="20"/>
                  </a:lnTo>
                  <a:lnTo>
                    <a:pt x="3488" y="0"/>
                  </a:lnTo>
                  <a:lnTo>
                    <a:pt x="3488" y="0"/>
                  </a:lnTo>
                  <a:lnTo>
                    <a:pt x="3722" y="0"/>
                  </a:lnTo>
                  <a:lnTo>
                    <a:pt x="3722" y="0"/>
                  </a:lnTo>
                  <a:lnTo>
                    <a:pt x="3722" y="0"/>
                  </a:lnTo>
                  <a:lnTo>
                    <a:pt x="3761" y="0"/>
                  </a:lnTo>
                  <a:lnTo>
                    <a:pt x="3781" y="0"/>
                  </a:lnTo>
                  <a:lnTo>
                    <a:pt x="3781" y="0"/>
                  </a:lnTo>
                  <a:lnTo>
                    <a:pt x="3781" y="0"/>
                  </a:lnTo>
                  <a:lnTo>
                    <a:pt x="3859" y="0"/>
                  </a:lnTo>
                  <a:lnTo>
                    <a:pt x="3859" y="0"/>
                  </a:lnTo>
                  <a:lnTo>
                    <a:pt x="4170" y="59"/>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44" name="Google Shape;1244;p35"/>
            <p:cNvSpPr/>
            <p:nvPr/>
          </p:nvSpPr>
          <p:spPr>
            <a:xfrm>
              <a:off x="5708925" y="3484150"/>
              <a:ext cx="25" cy="25"/>
            </a:xfrm>
            <a:custGeom>
              <a:avLst/>
              <a:gdLst/>
              <a:ahLst/>
              <a:cxnLst/>
              <a:rect l="l" t="t" r="r" b="b"/>
              <a:pathLst>
                <a:path w="1" h="1" fill="none" extrusionOk="0">
                  <a:moveTo>
                    <a:pt x="1" y="0"/>
                  </a:moveTo>
                  <a:lnTo>
                    <a:pt x="1" y="0"/>
                  </a:lnTo>
                  <a:lnTo>
                    <a:pt x="1" y="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45" name="Google Shape;1245;p35"/>
            <p:cNvSpPr/>
            <p:nvPr/>
          </p:nvSpPr>
          <p:spPr>
            <a:xfrm>
              <a:off x="5728900" y="3528475"/>
              <a:ext cx="25" cy="25"/>
            </a:xfrm>
            <a:custGeom>
              <a:avLst/>
              <a:gdLst/>
              <a:ahLst/>
              <a:cxnLst/>
              <a:rect l="l" t="t" r="r" b="b"/>
              <a:pathLst>
                <a:path w="1" h="1" fill="none" extrusionOk="0">
                  <a:moveTo>
                    <a:pt x="1" y="0"/>
                  </a:moveTo>
                  <a:lnTo>
                    <a:pt x="1" y="0"/>
                  </a:lnTo>
                  <a:lnTo>
                    <a:pt x="1" y="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46" name="Google Shape;1246;p35"/>
            <p:cNvSpPr/>
            <p:nvPr/>
          </p:nvSpPr>
          <p:spPr>
            <a:xfrm>
              <a:off x="5681650" y="3421800"/>
              <a:ext cx="59450" cy="27775"/>
            </a:xfrm>
            <a:custGeom>
              <a:avLst/>
              <a:gdLst/>
              <a:ahLst/>
              <a:cxnLst/>
              <a:rect l="l" t="t" r="r" b="b"/>
              <a:pathLst>
                <a:path w="2378" h="1111" extrusionOk="0">
                  <a:moveTo>
                    <a:pt x="624" y="0"/>
                  </a:moveTo>
                  <a:lnTo>
                    <a:pt x="429" y="20"/>
                  </a:lnTo>
                  <a:lnTo>
                    <a:pt x="273" y="59"/>
                  </a:lnTo>
                  <a:lnTo>
                    <a:pt x="137" y="117"/>
                  </a:lnTo>
                  <a:lnTo>
                    <a:pt x="40" y="195"/>
                  </a:lnTo>
                  <a:lnTo>
                    <a:pt x="20" y="253"/>
                  </a:lnTo>
                  <a:lnTo>
                    <a:pt x="1" y="292"/>
                  </a:lnTo>
                  <a:lnTo>
                    <a:pt x="1" y="351"/>
                  </a:lnTo>
                  <a:lnTo>
                    <a:pt x="1" y="390"/>
                  </a:lnTo>
                  <a:lnTo>
                    <a:pt x="59" y="507"/>
                  </a:lnTo>
                  <a:lnTo>
                    <a:pt x="137" y="624"/>
                  </a:lnTo>
                  <a:lnTo>
                    <a:pt x="273" y="721"/>
                  </a:lnTo>
                  <a:lnTo>
                    <a:pt x="429" y="819"/>
                  </a:lnTo>
                  <a:lnTo>
                    <a:pt x="624" y="916"/>
                  </a:lnTo>
                  <a:lnTo>
                    <a:pt x="838" y="994"/>
                  </a:lnTo>
                  <a:lnTo>
                    <a:pt x="1072" y="1052"/>
                  </a:lnTo>
                  <a:lnTo>
                    <a:pt x="1325" y="1091"/>
                  </a:lnTo>
                  <a:lnTo>
                    <a:pt x="1559" y="1111"/>
                  </a:lnTo>
                  <a:lnTo>
                    <a:pt x="1774" y="1111"/>
                  </a:lnTo>
                  <a:lnTo>
                    <a:pt x="1949" y="1091"/>
                  </a:lnTo>
                  <a:lnTo>
                    <a:pt x="2124" y="1052"/>
                  </a:lnTo>
                  <a:lnTo>
                    <a:pt x="2241" y="994"/>
                  </a:lnTo>
                  <a:lnTo>
                    <a:pt x="2339" y="916"/>
                  </a:lnTo>
                  <a:lnTo>
                    <a:pt x="2358" y="877"/>
                  </a:lnTo>
                  <a:lnTo>
                    <a:pt x="2378" y="819"/>
                  </a:lnTo>
                  <a:lnTo>
                    <a:pt x="2378" y="760"/>
                  </a:lnTo>
                  <a:lnTo>
                    <a:pt x="2378" y="721"/>
                  </a:lnTo>
                  <a:lnTo>
                    <a:pt x="2319" y="604"/>
                  </a:lnTo>
                  <a:lnTo>
                    <a:pt x="2241" y="507"/>
                  </a:lnTo>
                  <a:lnTo>
                    <a:pt x="2105" y="390"/>
                  </a:lnTo>
                  <a:lnTo>
                    <a:pt x="1949" y="292"/>
                  </a:lnTo>
                  <a:lnTo>
                    <a:pt x="1754" y="195"/>
                  </a:lnTo>
                  <a:lnTo>
                    <a:pt x="1540" y="117"/>
                  </a:lnTo>
                  <a:lnTo>
                    <a:pt x="1306" y="59"/>
                  </a:lnTo>
                  <a:lnTo>
                    <a:pt x="1053" y="20"/>
                  </a:lnTo>
                  <a:lnTo>
                    <a:pt x="819" y="0"/>
                  </a:lnTo>
                  <a:close/>
                </a:path>
              </a:pathLst>
            </a:custGeom>
            <a:solidFill>
              <a:srgbClr val="FEFEFE"/>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47" name="Google Shape;1247;p35"/>
            <p:cNvSpPr/>
            <p:nvPr/>
          </p:nvSpPr>
          <p:spPr>
            <a:xfrm>
              <a:off x="5681650" y="3421800"/>
              <a:ext cx="59450" cy="27775"/>
            </a:xfrm>
            <a:custGeom>
              <a:avLst/>
              <a:gdLst/>
              <a:ahLst/>
              <a:cxnLst/>
              <a:rect l="l" t="t" r="r" b="b"/>
              <a:pathLst>
                <a:path w="2378" h="1111" fill="none" extrusionOk="0">
                  <a:moveTo>
                    <a:pt x="1" y="292"/>
                  </a:moveTo>
                  <a:lnTo>
                    <a:pt x="1" y="292"/>
                  </a:lnTo>
                  <a:lnTo>
                    <a:pt x="1" y="351"/>
                  </a:lnTo>
                  <a:lnTo>
                    <a:pt x="1" y="390"/>
                  </a:lnTo>
                  <a:lnTo>
                    <a:pt x="59" y="507"/>
                  </a:lnTo>
                  <a:lnTo>
                    <a:pt x="137" y="624"/>
                  </a:lnTo>
                  <a:lnTo>
                    <a:pt x="273" y="721"/>
                  </a:lnTo>
                  <a:lnTo>
                    <a:pt x="429" y="819"/>
                  </a:lnTo>
                  <a:lnTo>
                    <a:pt x="624" y="916"/>
                  </a:lnTo>
                  <a:lnTo>
                    <a:pt x="838" y="994"/>
                  </a:lnTo>
                  <a:lnTo>
                    <a:pt x="1072" y="1052"/>
                  </a:lnTo>
                  <a:lnTo>
                    <a:pt x="1072" y="1052"/>
                  </a:lnTo>
                  <a:lnTo>
                    <a:pt x="1325" y="1091"/>
                  </a:lnTo>
                  <a:lnTo>
                    <a:pt x="1559" y="1111"/>
                  </a:lnTo>
                  <a:lnTo>
                    <a:pt x="1774" y="1111"/>
                  </a:lnTo>
                  <a:lnTo>
                    <a:pt x="1949" y="1091"/>
                  </a:lnTo>
                  <a:lnTo>
                    <a:pt x="2124" y="1052"/>
                  </a:lnTo>
                  <a:lnTo>
                    <a:pt x="2241" y="994"/>
                  </a:lnTo>
                  <a:lnTo>
                    <a:pt x="2339" y="916"/>
                  </a:lnTo>
                  <a:lnTo>
                    <a:pt x="2358" y="877"/>
                  </a:lnTo>
                  <a:lnTo>
                    <a:pt x="2378" y="819"/>
                  </a:lnTo>
                  <a:lnTo>
                    <a:pt x="2378" y="819"/>
                  </a:lnTo>
                  <a:lnTo>
                    <a:pt x="2378" y="760"/>
                  </a:lnTo>
                  <a:lnTo>
                    <a:pt x="2378" y="721"/>
                  </a:lnTo>
                  <a:lnTo>
                    <a:pt x="2319" y="604"/>
                  </a:lnTo>
                  <a:lnTo>
                    <a:pt x="2241" y="507"/>
                  </a:lnTo>
                  <a:lnTo>
                    <a:pt x="2105" y="390"/>
                  </a:lnTo>
                  <a:lnTo>
                    <a:pt x="1949" y="292"/>
                  </a:lnTo>
                  <a:lnTo>
                    <a:pt x="1754" y="195"/>
                  </a:lnTo>
                  <a:lnTo>
                    <a:pt x="1540" y="117"/>
                  </a:lnTo>
                  <a:lnTo>
                    <a:pt x="1306" y="59"/>
                  </a:lnTo>
                  <a:lnTo>
                    <a:pt x="1306" y="59"/>
                  </a:lnTo>
                  <a:lnTo>
                    <a:pt x="1053" y="20"/>
                  </a:lnTo>
                  <a:lnTo>
                    <a:pt x="819" y="0"/>
                  </a:lnTo>
                  <a:lnTo>
                    <a:pt x="624" y="0"/>
                  </a:lnTo>
                  <a:lnTo>
                    <a:pt x="429" y="20"/>
                  </a:lnTo>
                  <a:lnTo>
                    <a:pt x="273" y="59"/>
                  </a:lnTo>
                  <a:lnTo>
                    <a:pt x="137" y="117"/>
                  </a:lnTo>
                  <a:lnTo>
                    <a:pt x="40" y="195"/>
                  </a:lnTo>
                  <a:lnTo>
                    <a:pt x="20" y="253"/>
                  </a:lnTo>
                  <a:lnTo>
                    <a:pt x="1" y="292"/>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48" name="Google Shape;1248;p35"/>
            <p:cNvSpPr/>
            <p:nvPr/>
          </p:nvSpPr>
          <p:spPr>
            <a:xfrm>
              <a:off x="5489725" y="3449550"/>
              <a:ext cx="108650" cy="64325"/>
            </a:xfrm>
            <a:custGeom>
              <a:avLst/>
              <a:gdLst/>
              <a:ahLst/>
              <a:cxnLst/>
              <a:rect l="l" t="t" r="r" b="b"/>
              <a:pathLst>
                <a:path w="4346" h="2573" extrusionOk="0">
                  <a:moveTo>
                    <a:pt x="1754" y="1"/>
                  </a:moveTo>
                  <a:lnTo>
                    <a:pt x="1443" y="20"/>
                  </a:lnTo>
                  <a:lnTo>
                    <a:pt x="1131" y="79"/>
                  </a:lnTo>
                  <a:lnTo>
                    <a:pt x="956" y="118"/>
                  </a:lnTo>
                  <a:lnTo>
                    <a:pt x="800" y="176"/>
                  </a:lnTo>
                  <a:lnTo>
                    <a:pt x="644" y="254"/>
                  </a:lnTo>
                  <a:lnTo>
                    <a:pt x="507" y="313"/>
                  </a:lnTo>
                  <a:lnTo>
                    <a:pt x="371" y="410"/>
                  </a:lnTo>
                  <a:lnTo>
                    <a:pt x="254" y="507"/>
                  </a:lnTo>
                  <a:lnTo>
                    <a:pt x="176" y="605"/>
                  </a:lnTo>
                  <a:lnTo>
                    <a:pt x="98" y="702"/>
                  </a:lnTo>
                  <a:lnTo>
                    <a:pt x="20" y="839"/>
                  </a:lnTo>
                  <a:lnTo>
                    <a:pt x="1" y="955"/>
                  </a:lnTo>
                  <a:lnTo>
                    <a:pt x="1" y="1072"/>
                  </a:lnTo>
                  <a:lnTo>
                    <a:pt x="20" y="1189"/>
                  </a:lnTo>
                  <a:lnTo>
                    <a:pt x="79" y="1326"/>
                  </a:lnTo>
                  <a:lnTo>
                    <a:pt x="176" y="1462"/>
                  </a:lnTo>
                  <a:lnTo>
                    <a:pt x="274" y="1540"/>
                  </a:lnTo>
                  <a:lnTo>
                    <a:pt x="391" y="1637"/>
                  </a:lnTo>
                  <a:lnTo>
                    <a:pt x="585" y="1793"/>
                  </a:lnTo>
                  <a:lnTo>
                    <a:pt x="780" y="1910"/>
                  </a:lnTo>
                  <a:lnTo>
                    <a:pt x="1014" y="2047"/>
                  </a:lnTo>
                  <a:lnTo>
                    <a:pt x="1248" y="2163"/>
                  </a:lnTo>
                  <a:lnTo>
                    <a:pt x="1501" y="2261"/>
                  </a:lnTo>
                  <a:lnTo>
                    <a:pt x="1735" y="2339"/>
                  </a:lnTo>
                  <a:lnTo>
                    <a:pt x="1969" y="2417"/>
                  </a:lnTo>
                  <a:lnTo>
                    <a:pt x="2203" y="2475"/>
                  </a:lnTo>
                  <a:lnTo>
                    <a:pt x="2339" y="2514"/>
                  </a:lnTo>
                  <a:lnTo>
                    <a:pt x="2651" y="2553"/>
                  </a:lnTo>
                  <a:lnTo>
                    <a:pt x="2923" y="2573"/>
                  </a:lnTo>
                  <a:lnTo>
                    <a:pt x="3196" y="2553"/>
                  </a:lnTo>
                  <a:lnTo>
                    <a:pt x="3450" y="2534"/>
                  </a:lnTo>
                  <a:lnTo>
                    <a:pt x="3683" y="2456"/>
                  </a:lnTo>
                  <a:lnTo>
                    <a:pt x="3917" y="2358"/>
                  </a:lnTo>
                  <a:lnTo>
                    <a:pt x="4131" y="2241"/>
                  </a:lnTo>
                  <a:lnTo>
                    <a:pt x="4326" y="2066"/>
                  </a:lnTo>
                  <a:lnTo>
                    <a:pt x="4346" y="2027"/>
                  </a:lnTo>
                  <a:lnTo>
                    <a:pt x="4346" y="1949"/>
                  </a:lnTo>
                  <a:lnTo>
                    <a:pt x="4307" y="1793"/>
                  </a:lnTo>
                  <a:lnTo>
                    <a:pt x="4268" y="1657"/>
                  </a:lnTo>
                  <a:lnTo>
                    <a:pt x="4209" y="1501"/>
                  </a:lnTo>
                  <a:lnTo>
                    <a:pt x="4151" y="1365"/>
                  </a:lnTo>
                  <a:lnTo>
                    <a:pt x="3995" y="1111"/>
                  </a:lnTo>
                  <a:lnTo>
                    <a:pt x="3800" y="858"/>
                  </a:lnTo>
                  <a:lnTo>
                    <a:pt x="3664" y="741"/>
                  </a:lnTo>
                  <a:lnTo>
                    <a:pt x="3527" y="624"/>
                  </a:lnTo>
                  <a:lnTo>
                    <a:pt x="3391" y="507"/>
                  </a:lnTo>
                  <a:lnTo>
                    <a:pt x="3255" y="410"/>
                  </a:lnTo>
                  <a:lnTo>
                    <a:pt x="2923" y="254"/>
                  </a:lnTo>
                  <a:lnTo>
                    <a:pt x="2748" y="176"/>
                  </a:lnTo>
                  <a:lnTo>
                    <a:pt x="2573" y="118"/>
                  </a:lnTo>
                  <a:lnTo>
                    <a:pt x="2397" y="79"/>
                  </a:lnTo>
                  <a:lnTo>
                    <a:pt x="2066" y="20"/>
                  </a:lnTo>
                  <a:lnTo>
                    <a:pt x="1754" y="1"/>
                  </a:lnTo>
                  <a:close/>
                </a:path>
              </a:pathLst>
            </a:custGeom>
            <a:solidFill>
              <a:schemeClr val="accent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49" name="Google Shape;1249;p35"/>
            <p:cNvSpPr/>
            <p:nvPr/>
          </p:nvSpPr>
          <p:spPr>
            <a:xfrm>
              <a:off x="5489725" y="3449550"/>
              <a:ext cx="108650" cy="64325"/>
            </a:xfrm>
            <a:custGeom>
              <a:avLst/>
              <a:gdLst/>
              <a:ahLst/>
              <a:cxnLst/>
              <a:rect l="l" t="t" r="r" b="b"/>
              <a:pathLst>
                <a:path w="4346" h="2573" fill="none" extrusionOk="0">
                  <a:moveTo>
                    <a:pt x="2397" y="79"/>
                  </a:moveTo>
                  <a:lnTo>
                    <a:pt x="2397" y="79"/>
                  </a:lnTo>
                  <a:lnTo>
                    <a:pt x="2573" y="118"/>
                  </a:lnTo>
                  <a:lnTo>
                    <a:pt x="2573" y="118"/>
                  </a:lnTo>
                  <a:lnTo>
                    <a:pt x="2748" y="176"/>
                  </a:lnTo>
                  <a:lnTo>
                    <a:pt x="2923" y="254"/>
                  </a:lnTo>
                  <a:lnTo>
                    <a:pt x="3255" y="410"/>
                  </a:lnTo>
                  <a:lnTo>
                    <a:pt x="3255" y="410"/>
                  </a:lnTo>
                  <a:lnTo>
                    <a:pt x="3391" y="507"/>
                  </a:lnTo>
                  <a:lnTo>
                    <a:pt x="3527" y="624"/>
                  </a:lnTo>
                  <a:lnTo>
                    <a:pt x="3664" y="741"/>
                  </a:lnTo>
                  <a:lnTo>
                    <a:pt x="3800" y="858"/>
                  </a:lnTo>
                  <a:lnTo>
                    <a:pt x="3800" y="858"/>
                  </a:lnTo>
                  <a:lnTo>
                    <a:pt x="3995" y="1111"/>
                  </a:lnTo>
                  <a:lnTo>
                    <a:pt x="4151" y="1365"/>
                  </a:lnTo>
                  <a:lnTo>
                    <a:pt x="4151" y="1365"/>
                  </a:lnTo>
                  <a:lnTo>
                    <a:pt x="4209" y="1501"/>
                  </a:lnTo>
                  <a:lnTo>
                    <a:pt x="4268" y="1657"/>
                  </a:lnTo>
                  <a:lnTo>
                    <a:pt x="4268" y="1657"/>
                  </a:lnTo>
                  <a:lnTo>
                    <a:pt x="4307" y="1793"/>
                  </a:lnTo>
                  <a:lnTo>
                    <a:pt x="4346" y="1949"/>
                  </a:lnTo>
                  <a:lnTo>
                    <a:pt x="4346" y="1949"/>
                  </a:lnTo>
                  <a:lnTo>
                    <a:pt x="4346" y="2027"/>
                  </a:lnTo>
                  <a:lnTo>
                    <a:pt x="4326" y="2066"/>
                  </a:lnTo>
                  <a:lnTo>
                    <a:pt x="4326" y="2066"/>
                  </a:lnTo>
                  <a:lnTo>
                    <a:pt x="4131" y="2241"/>
                  </a:lnTo>
                  <a:lnTo>
                    <a:pt x="3917" y="2358"/>
                  </a:lnTo>
                  <a:lnTo>
                    <a:pt x="3917" y="2358"/>
                  </a:lnTo>
                  <a:lnTo>
                    <a:pt x="3683" y="2456"/>
                  </a:lnTo>
                  <a:lnTo>
                    <a:pt x="3450" y="2534"/>
                  </a:lnTo>
                  <a:lnTo>
                    <a:pt x="3450" y="2534"/>
                  </a:lnTo>
                  <a:lnTo>
                    <a:pt x="3196" y="2553"/>
                  </a:lnTo>
                  <a:lnTo>
                    <a:pt x="2923" y="2573"/>
                  </a:lnTo>
                  <a:lnTo>
                    <a:pt x="2651" y="2553"/>
                  </a:lnTo>
                  <a:lnTo>
                    <a:pt x="2339" y="2514"/>
                  </a:lnTo>
                  <a:lnTo>
                    <a:pt x="2339" y="2514"/>
                  </a:lnTo>
                  <a:lnTo>
                    <a:pt x="2203" y="2475"/>
                  </a:lnTo>
                  <a:lnTo>
                    <a:pt x="2203" y="2475"/>
                  </a:lnTo>
                  <a:lnTo>
                    <a:pt x="1969" y="2417"/>
                  </a:lnTo>
                  <a:lnTo>
                    <a:pt x="1735" y="2339"/>
                  </a:lnTo>
                  <a:lnTo>
                    <a:pt x="1501" y="2261"/>
                  </a:lnTo>
                  <a:lnTo>
                    <a:pt x="1248" y="2163"/>
                  </a:lnTo>
                  <a:lnTo>
                    <a:pt x="1248" y="2163"/>
                  </a:lnTo>
                  <a:lnTo>
                    <a:pt x="1014" y="2047"/>
                  </a:lnTo>
                  <a:lnTo>
                    <a:pt x="780" y="1910"/>
                  </a:lnTo>
                  <a:lnTo>
                    <a:pt x="585" y="1793"/>
                  </a:lnTo>
                  <a:lnTo>
                    <a:pt x="391" y="1637"/>
                  </a:lnTo>
                  <a:lnTo>
                    <a:pt x="391" y="1637"/>
                  </a:lnTo>
                  <a:lnTo>
                    <a:pt x="274" y="1540"/>
                  </a:lnTo>
                  <a:lnTo>
                    <a:pt x="176" y="1462"/>
                  </a:lnTo>
                  <a:lnTo>
                    <a:pt x="176" y="1462"/>
                  </a:lnTo>
                  <a:lnTo>
                    <a:pt x="79" y="1326"/>
                  </a:lnTo>
                  <a:lnTo>
                    <a:pt x="20" y="1189"/>
                  </a:lnTo>
                  <a:lnTo>
                    <a:pt x="20" y="1189"/>
                  </a:lnTo>
                  <a:lnTo>
                    <a:pt x="1" y="1072"/>
                  </a:lnTo>
                  <a:lnTo>
                    <a:pt x="1" y="955"/>
                  </a:lnTo>
                  <a:lnTo>
                    <a:pt x="1" y="955"/>
                  </a:lnTo>
                  <a:lnTo>
                    <a:pt x="20" y="839"/>
                  </a:lnTo>
                  <a:lnTo>
                    <a:pt x="20" y="839"/>
                  </a:lnTo>
                  <a:lnTo>
                    <a:pt x="98" y="702"/>
                  </a:lnTo>
                  <a:lnTo>
                    <a:pt x="98" y="702"/>
                  </a:lnTo>
                  <a:lnTo>
                    <a:pt x="176" y="605"/>
                  </a:lnTo>
                  <a:lnTo>
                    <a:pt x="254" y="507"/>
                  </a:lnTo>
                  <a:lnTo>
                    <a:pt x="371" y="410"/>
                  </a:lnTo>
                  <a:lnTo>
                    <a:pt x="507" y="313"/>
                  </a:lnTo>
                  <a:lnTo>
                    <a:pt x="507" y="313"/>
                  </a:lnTo>
                  <a:lnTo>
                    <a:pt x="644" y="254"/>
                  </a:lnTo>
                  <a:lnTo>
                    <a:pt x="800" y="176"/>
                  </a:lnTo>
                  <a:lnTo>
                    <a:pt x="956" y="118"/>
                  </a:lnTo>
                  <a:lnTo>
                    <a:pt x="1131" y="79"/>
                  </a:lnTo>
                  <a:lnTo>
                    <a:pt x="1131" y="79"/>
                  </a:lnTo>
                  <a:lnTo>
                    <a:pt x="1443" y="20"/>
                  </a:lnTo>
                  <a:lnTo>
                    <a:pt x="1754" y="1"/>
                  </a:lnTo>
                  <a:lnTo>
                    <a:pt x="2066" y="20"/>
                  </a:lnTo>
                  <a:lnTo>
                    <a:pt x="2397" y="79"/>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50" name="Google Shape;1250;p35"/>
            <p:cNvSpPr/>
            <p:nvPr/>
          </p:nvSpPr>
          <p:spPr>
            <a:xfrm>
              <a:off x="5483400" y="3461250"/>
              <a:ext cx="25" cy="25"/>
            </a:xfrm>
            <a:custGeom>
              <a:avLst/>
              <a:gdLst/>
              <a:ahLst/>
              <a:cxnLst/>
              <a:rect l="l" t="t" r="r" b="b"/>
              <a:pathLst>
                <a:path w="1" h="1" extrusionOk="0">
                  <a:moveTo>
                    <a:pt x="1" y="0"/>
                  </a:moveTo>
                  <a:lnTo>
                    <a:pt x="1" y="0"/>
                  </a:lnTo>
                  <a:lnTo>
                    <a:pt x="1" y="0"/>
                  </a:lnTo>
                  <a:close/>
                </a:path>
              </a:pathLst>
            </a:custGeom>
            <a:solidFill>
              <a:srgbClr val="002D38"/>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51" name="Google Shape;1251;p35"/>
            <p:cNvSpPr/>
            <p:nvPr/>
          </p:nvSpPr>
          <p:spPr>
            <a:xfrm>
              <a:off x="5483400" y="3461250"/>
              <a:ext cx="25" cy="25"/>
            </a:xfrm>
            <a:custGeom>
              <a:avLst/>
              <a:gdLst/>
              <a:ahLst/>
              <a:cxnLst/>
              <a:rect l="l" t="t" r="r" b="b"/>
              <a:pathLst>
                <a:path w="1" h="1" fill="none" extrusionOk="0">
                  <a:moveTo>
                    <a:pt x="1" y="0"/>
                  </a:moveTo>
                  <a:lnTo>
                    <a:pt x="1" y="0"/>
                  </a:lnTo>
                  <a:lnTo>
                    <a:pt x="1" y="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52" name="Google Shape;1252;p35"/>
            <p:cNvSpPr/>
            <p:nvPr/>
          </p:nvSpPr>
          <p:spPr>
            <a:xfrm>
              <a:off x="5477550" y="3409125"/>
              <a:ext cx="146150" cy="106700"/>
            </a:xfrm>
            <a:custGeom>
              <a:avLst/>
              <a:gdLst/>
              <a:ahLst/>
              <a:cxnLst/>
              <a:rect l="l" t="t" r="r" b="b"/>
              <a:pathLst>
                <a:path w="5846" h="4268" extrusionOk="0">
                  <a:moveTo>
                    <a:pt x="2495" y="1774"/>
                  </a:moveTo>
                  <a:lnTo>
                    <a:pt x="2709" y="1793"/>
                  </a:lnTo>
                  <a:lnTo>
                    <a:pt x="2923" y="1832"/>
                  </a:lnTo>
                  <a:lnTo>
                    <a:pt x="3138" y="1891"/>
                  </a:lnTo>
                  <a:lnTo>
                    <a:pt x="3333" y="1949"/>
                  </a:lnTo>
                  <a:lnTo>
                    <a:pt x="3664" y="2105"/>
                  </a:lnTo>
                  <a:lnTo>
                    <a:pt x="3976" y="2300"/>
                  </a:lnTo>
                  <a:lnTo>
                    <a:pt x="4190" y="2475"/>
                  </a:lnTo>
                  <a:lnTo>
                    <a:pt x="4385" y="2670"/>
                  </a:lnTo>
                  <a:lnTo>
                    <a:pt x="4502" y="2826"/>
                  </a:lnTo>
                  <a:lnTo>
                    <a:pt x="4599" y="3001"/>
                  </a:lnTo>
                  <a:lnTo>
                    <a:pt x="4657" y="3157"/>
                  </a:lnTo>
                  <a:lnTo>
                    <a:pt x="4696" y="3313"/>
                  </a:lnTo>
                  <a:lnTo>
                    <a:pt x="4716" y="3449"/>
                  </a:lnTo>
                  <a:lnTo>
                    <a:pt x="4716" y="3625"/>
                  </a:lnTo>
                  <a:lnTo>
                    <a:pt x="4716" y="3644"/>
                  </a:lnTo>
                  <a:lnTo>
                    <a:pt x="4716" y="3683"/>
                  </a:lnTo>
                  <a:lnTo>
                    <a:pt x="4541" y="3780"/>
                  </a:lnTo>
                  <a:lnTo>
                    <a:pt x="4346" y="3878"/>
                  </a:lnTo>
                  <a:lnTo>
                    <a:pt x="4034" y="3975"/>
                  </a:lnTo>
                  <a:lnTo>
                    <a:pt x="3683" y="4053"/>
                  </a:lnTo>
                  <a:lnTo>
                    <a:pt x="3469" y="4073"/>
                  </a:lnTo>
                  <a:lnTo>
                    <a:pt x="3040" y="4073"/>
                  </a:lnTo>
                  <a:lnTo>
                    <a:pt x="2806" y="4053"/>
                  </a:lnTo>
                  <a:lnTo>
                    <a:pt x="2495" y="3995"/>
                  </a:lnTo>
                  <a:lnTo>
                    <a:pt x="2456" y="3995"/>
                  </a:lnTo>
                  <a:lnTo>
                    <a:pt x="2339" y="3956"/>
                  </a:lnTo>
                  <a:lnTo>
                    <a:pt x="2086" y="3878"/>
                  </a:lnTo>
                  <a:lnTo>
                    <a:pt x="1871" y="3819"/>
                  </a:lnTo>
                  <a:lnTo>
                    <a:pt x="1676" y="3722"/>
                  </a:lnTo>
                  <a:lnTo>
                    <a:pt x="1482" y="3625"/>
                  </a:lnTo>
                  <a:lnTo>
                    <a:pt x="1287" y="3508"/>
                  </a:lnTo>
                  <a:lnTo>
                    <a:pt x="1014" y="3313"/>
                  </a:lnTo>
                  <a:lnTo>
                    <a:pt x="761" y="3079"/>
                  </a:lnTo>
                  <a:lnTo>
                    <a:pt x="644" y="2923"/>
                  </a:lnTo>
                  <a:lnTo>
                    <a:pt x="527" y="2767"/>
                  </a:lnTo>
                  <a:lnTo>
                    <a:pt x="566" y="2670"/>
                  </a:lnTo>
                  <a:lnTo>
                    <a:pt x="585" y="2650"/>
                  </a:lnTo>
                  <a:lnTo>
                    <a:pt x="605" y="2572"/>
                  </a:lnTo>
                  <a:lnTo>
                    <a:pt x="624" y="2553"/>
                  </a:lnTo>
                  <a:lnTo>
                    <a:pt x="663" y="2456"/>
                  </a:lnTo>
                  <a:lnTo>
                    <a:pt x="702" y="2417"/>
                  </a:lnTo>
                  <a:lnTo>
                    <a:pt x="702" y="2436"/>
                  </a:lnTo>
                  <a:lnTo>
                    <a:pt x="722" y="2378"/>
                  </a:lnTo>
                  <a:lnTo>
                    <a:pt x="917" y="2183"/>
                  </a:lnTo>
                  <a:lnTo>
                    <a:pt x="1072" y="2066"/>
                  </a:lnTo>
                  <a:lnTo>
                    <a:pt x="1248" y="1968"/>
                  </a:lnTo>
                  <a:lnTo>
                    <a:pt x="1521" y="1871"/>
                  </a:lnTo>
                  <a:lnTo>
                    <a:pt x="1793" y="1813"/>
                  </a:lnTo>
                  <a:lnTo>
                    <a:pt x="2144" y="1774"/>
                  </a:lnTo>
                  <a:close/>
                  <a:moveTo>
                    <a:pt x="1462" y="1"/>
                  </a:moveTo>
                  <a:lnTo>
                    <a:pt x="1287" y="20"/>
                  </a:lnTo>
                  <a:lnTo>
                    <a:pt x="1131" y="40"/>
                  </a:lnTo>
                  <a:lnTo>
                    <a:pt x="994" y="79"/>
                  </a:lnTo>
                  <a:lnTo>
                    <a:pt x="858" y="117"/>
                  </a:lnTo>
                  <a:lnTo>
                    <a:pt x="722" y="176"/>
                  </a:lnTo>
                  <a:lnTo>
                    <a:pt x="624" y="254"/>
                  </a:lnTo>
                  <a:lnTo>
                    <a:pt x="507" y="332"/>
                  </a:lnTo>
                  <a:lnTo>
                    <a:pt x="410" y="429"/>
                  </a:lnTo>
                  <a:lnTo>
                    <a:pt x="332" y="527"/>
                  </a:lnTo>
                  <a:lnTo>
                    <a:pt x="196" y="741"/>
                  </a:lnTo>
                  <a:lnTo>
                    <a:pt x="79" y="994"/>
                  </a:lnTo>
                  <a:lnTo>
                    <a:pt x="20" y="1267"/>
                  </a:lnTo>
                  <a:lnTo>
                    <a:pt x="1" y="1559"/>
                  </a:lnTo>
                  <a:lnTo>
                    <a:pt x="1" y="1852"/>
                  </a:lnTo>
                  <a:lnTo>
                    <a:pt x="59" y="2163"/>
                  </a:lnTo>
                  <a:lnTo>
                    <a:pt x="157" y="2436"/>
                  </a:lnTo>
                  <a:lnTo>
                    <a:pt x="274" y="2709"/>
                  </a:lnTo>
                  <a:lnTo>
                    <a:pt x="429" y="2962"/>
                  </a:lnTo>
                  <a:lnTo>
                    <a:pt x="624" y="3196"/>
                  </a:lnTo>
                  <a:lnTo>
                    <a:pt x="839" y="3410"/>
                  </a:lnTo>
                  <a:lnTo>
                    <a:pt x="1072" y="3605"/>
                  </a:lnTo>
                  <a:lnTo>
                    <a:pt x="1326" y="3761"/>
                  </a:lnTo>
                  <a:lnTo>
                    <a:pt x="1598" y="3897"/>
                  </a:lnTo>
                  <a:lnTo>
                    <a:pt x="1891" y="4014"/>
                  </a:lnTo>
                  <a:lnTo>
                    <a:pt x="2144" y="4092"/>
                  </a:lnTo>
                  <a:lnTo>
                    <a:pt x="2397" y="4170"/>
                  </a:lnTo>
                  <a:lnTo>
                    <a:pt x="2495" y="4190"/>
                  </a:lnTo>
                  <a:lnTo>
                    <a:pt x="2943" y="4248"/>
                  </a:lnTo>
                  <a:lnTo>
                    <a:pt x="3255" y="4268"/>
                  </a:lnTo>
                  <a:lnTo>
                    <a:pt x="3547" y="4268"/>
                  </a:lnTo>
                  <a:lnTo>
                    <a:pt x="3859" y="4209"/>
                  </a:lnTo>
                  <a:lnTo>
                    <a:pt x="4131" y="4151"/>
                  </a:lnTo>
                  <a:lnTo>
                    <a:pt x="4424" y="4053"/>
                  </a:lnTo>
                  <a:lnTo>
                    <a:pt x="4696" y="3917"/>
                  </a:lnTo>
                  <a:lnTo>
                    <a:pt x="4950" y="3742"/>
                  </a:lnTo>
                  <a:lnTo>
                    <a:pt x="5164" y="3566"/>
                  </a:lnTo>
                  <a:lnTo>
                    <a:pt x="5378" y="3332"/>
                  </a:lnTo>
                  <a:lnTo>
                    <a:pt x="5554" y="3079"/>
                  </a:lnTo>
                  <a:lnTo>
                    <a:pt x="5690" y="2826"/>
                  </a:lnTo>
                  <a:lnTo>
                    <a:pt x="5788" y="2553"/>
                  </a:lnTo>
                  <a:lnTo>
                    <a:pt x="5846" y="2280"/>
                  </a:lnTo>
                  <a:lnTo>
                    <a:pt x="5846" y="2007"/>
                  </a:lnTo>
                  <a:lnTo>
                    <a:pt x="5826" y="1754"/>
                  </a:lnTo>
                  <a:lnTo>
                    <a:pt x="5788" y="1618"/>
                  </a:lnTo>
                  <a:lnTo>
                    <a:pt x="5729" y="1501"/>
                  </a:lnTo>
                  <a:lnTo>
                    <a:pt x="5671" y="1384"/>
                  </a:lnTo>
                  <a:lnTo>
                    <a:pt x="5612" y="1267"/>
                  </a:lnTo>
                  <a:lnTo>
                    <a:pt x="5515" y="1150"/>
                  </a:lnTo>
                  <a:lnTo>
                    <a:pt x="5417" y="1053"/>
                  </a:lnTo>
                  <a:lnTo>
                    <a:pt x="5300" y="955"/>
                  </a:lnTo>
                  <a:lnTo>
                    <a:pt x="5164" y="877"/>
                  </a:lnTo>
                  <a:lnTo>
                    <a:pt x="5008" y="799"/>
                  </a:lnTo>
                  <a:lnTo>
                    <a:pt x="4852" y="741"/>
                  </a:lnTo>
                  <a:lnTo>
                    <a:pt x="4696" y="683"/>
                  </a:lnTo>
                  <a:lnTo>
                    <a:pt x="4443" y="644"/>
                  </a:lnTo>
                  <a:lnTo>
                    <a:pt x="4190" y="644"/>
                  </a:lnTo>
                  <a:lnTo>
                    <a:pt x="3917" y="663"/>
                  </a:lnTo>
                  <a:lnTo>
                    <a:pt x="3644" y="702"/>
                  </a:lnTo>
                  <a:lnTo>
                    <a:pt x="3508" y="722"/>
                  </a:lnTo>
                  <a:lnTo>
                    <a:pt x="3196" y="760"/>
                  </a:lnTo>
                  <a:lnTo>
                    <a:pt x="3157" y="760"/>
                  </a:lnTo>
                  <a:lnTo>
                    <a:pt x="3138" y="741"/>
                  </a:lnTo>
                  <a:lnTo>
                    <a:pt x="2865" y="585"/>
                  </a:lnTo>
                  <a:lnTo>
                    <a:pt x="2845" y="585"/>
                  </a:lnTo>
                  <a:lnTo>
                    <a:pt x="2729" y="507"/>
                  </a:lnTo>
                  <a:lnTo>
                    <a:pt x="2514" y="351"/>
                  </a:lnTo>
                  <a:lnTo>
                    <a:pt x="2280" y="215"/>
                  </a:lnTo>
                  <a:lnTo>
                    <a:pt x="2027" y="117"/>
                  </a:lnTo>
                  <a:lnTo>
                    <a:pt x="1793" y="40"/>
                  </a:lnTo>
                  <a:lnTo>
                    <a:pt x="1637" y="20"/>
                  </a:lnTo>
                  <a:lnTo>
                    <a:pt x="1462" y="1"/>
                  </a:lnTo>
                  <a:close/>
                </a:path>
              </a:pathLst>
            </a:custGeom>
            <a:solidFill>
              <a:schemeClr val="dk1"/>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53" name="Google Shape;1253;p35"/>
            <p:cNvSpPr/>
            <p:nvPr/>
          </p:nvSpPr>
          <p:spPr>
            <a:xfrm>
              <a:off x="5477550" y="3409125"/>
              <a:ext cx="146150" cy="106700"/>
            </a:xfrm>
            <a:custGeom>
              <a:avLst/>
              <a:gdLst/>
              <a:ahLst/>
              <a:cxnLst/>
              <a:rect l="l" t="t" r="r" b="b"/>
              <a:pathLst>
                <a:path w="5846" h="4268" fill="none" extrusionOk="0">
                  <a:moveTo>
                    <a:pt x="1793" y="40"/>
                  </a:moveTo>
                  <a:lnTo>
                    <a:pt x="1793" y="40"/>
                  </a:lnTo>
                  <a:lnTo>
                    <a:pt x="1637" y="20"/>
                  </a:lnTo>
                  <a:lnTo>
                    <a:pt x="1637" y="20"/>
                  </a:lnTo>
                  <a:lnTo>
                    <a:pt x="1462" y="1"/>
                  </a:lnTo>
                  <a:lnTo>
                    <a:pt x="1287" y="20"/>
                  </a:lnTo>
                  <a:lnTo>
                    <a:pt x="1131" y="40"/>
                  </a:lnTo>
                  <a:lnTo>
                    <a:pt x="994" y="79"/>
                  </a:lnTo>
                  <a:lnTo>
                    <a:pt x="994" y="79"/>
                  </a:lnTo>
                  <a:lnTo>
                    <a:pt x="858" y="117"/>
                  </a:lnTo>
                  <a:lnTo>
                    <a:pt x="722" y="176"/>
                  </a:lnTo>
                  <a:lnTo>
                    <a:pt x="624" y="254"/>
                  </a:lnTo>
                  <a:lnTo>
                    <a:pt x="507" y="332"/>
                  </a:lnTo>
                  <a:lnTo>
                    <a:pt x="507" y="332"/>
                  </a:lnTo>
                  <a:lnTo>
                    <a:pt x="410" y="429"/>
                  </a:lnTo>
                  <a:lnTo>
                    <a:pt x="332" y="527"/>
                  </a:lnTo>
                  <a:lnTo>
                    <a:pt x="332" y="527"/>
                  </a:lnTo>
                  <a:lnTo>
                    <a:pt x="196" y="741"/>
                  </a:lnTo>
                  <a:lnTo>
                    <a:pt x="196" y="741"/>
                  </a:lnTo>
                  <a:lnTo>
                    <a:pt x="79" y="994"/>
                  </a:lnTo>
                  <a:lnTo>
                    <a:pt x="20" y="1267"/>
                  </a:lnTo>
                  <a:lnTo>
                    <a:pt x="20" y="1267"/>
                  </a:lnTo>
                  <a:lnTo>
                    <a:pt x="1" y="1559"/>
                  </a:lnTo>
                  <a:lnTo>
                    <a:pt x="1" y="1852"/>
                  </a:lnTo>
                  <a:lnTo>
                    <a:pt x="1" y="1852"/>
                  </a:lnTo>
                  <a:lnTo>
                    <a:pt x="59" y="2163"/>
                  </a:lnTo>
                  <a:lnTo>
                    <a:pt x="157" y="2436"/>
                  </a:lnTo>
                  <a:lnTo>
                    <a:pt x="157" y="2436"/>
                  </a:lnTo>
                  <a:lnTo>
                    <a:pt x="274" y="2709"/>
                  </a:lnTo>
                  <a:lnTo>
                    <a:pt x="429" y="2962"/>
                  </a:lnTo>
                  <a:lnTo>
                    <a:pt x="624" y="3196"/>
                  </a:lnTo>
                  <a:lnTo>
                    <a:pt x="839" y="3410"/>
                  </a:lnTo>
                  <a:lnTo>
                    <a:pt x="839" y="3410"/>
                  </a:lnTo>
                  <a:lnTo>
                    <a:pt x="1072" y="3605"/>
                  </a:lnTo>
                  <a:lnTo>
                    <a:pt x="1326" y="3761"/>
                  </a:lnTo>
                  <a:lnTo>
                    <a:pt x="1598" y="3897"/>
                  </a:lnTo>
                  <a:lnTo>
                    <a:pt x="1891" y="4014"/>
                  </a:lnTo>
                  <a:lnTo>
                    <a:pt x="1891" y="4014"/>
                  </a:lnTo>
                  <a:lnTo>
                    <a:pt x="2144" y="4092"/>
                  </a:lnTo>
                  <a:lnTo>
                    <a:pt x="2397" y="4170"/>
                  </a:lnTo>
                  <a:lnTo>
                    <a:pt x="2397" y="4170"/>
                  </a:lnTo>
                  <a:lnTo>
                    <a:pt x="2495" y="4190"/>
                  </a:lnTo>
                  <a:lnTo>
                    <a:pt x="2495" y="4190"/>
                  </a:lnTo>
                  <a:lnTo>
                    <a:pt x="2943" y="4248"/>
                  </a:lnTo>
                  <a:lnTo>
                    <a:pt x="2943" y="4248"/>
                  </a:lnTo>
                  <a:lnTo>
                    <a:pt x="3255" y="4268"/>
                  </a:lnTo>
                  <a:lnTo>
                    <a:pt x="3547" y="4268"/>
                  </a:lnTo>
                  <a:lnTo>
                    <a:pt x="3859" y="4209"/>
                  </a:lnTo>
                  <a:lnTo>
                    <a:pt x="4131" y="4151"/>
                  </a:lnTo>
                  <a:lnTo>
                    <a:pt x="4131" y="4151"/>
                  </a:lnTo>
                  <a:lnTo>
                    <a:pt x="4424" y="4053"/>
                  </a:lnTo>
                  <a:lnTo>
                    <a:pt x="4696" y="3917"/>
                  </a:lnTo>
                  <a:lnTo>
                    <a:pt x="4950" y="3742"/>
                  </a:lnTo>
                  <a:lnTo>
                    <a:pt x="5164" y="3566"/>
                  </a:lnTo>
                  <a:lnTo>
                    <a:pt x="5164" y="3566"/>
                  </a:lnTo>
                  <a:lnTo>
                    <a:pt x="5378" y="3332"/>
                  </a:lnTo>
                  <a:lnTo>
                    <a:pt x="5554" y="3079"/>
                  </a:lnTo>
                  <a:lnTo>
                    <a:pt x="5554" y="3079"/>
                  </a:lnTo>
                  <a:lnTo>
                    <a:pt x="5690" y="2826"/>
                  </a:lnTo>
                  <a:lnTo>
                    <a:pt x="5788" y="2553"/>
                  </a:lnTo>
                  <a:lnTo>
                    <a:pt x="5788" y="2553"/>
                  </a:lnTo>
                  <a:lnTo>
                    <a:pt x="5846" y="2280"/>
                  </a:lnTo>
                  <a:lnTo>
                    <a:pt x="5846" y="2007"/>
                  </a:lnTo>
                  <a:lnTo>
                    <a:pt x="5846" y="2007"/>
                  </a:lnTo>
                  <a:lnTo>
                    <a:pt x="5826" y="1754"/>
                  </a:lnTo>
                  <a:lnTo>
                    <a:pt x="5826" y="1754"/>
                  </a:lnTo>
                  <a:lnTo>
                    <a:pt x="5788" y="1618"/>
                  </a:lnTo>
                  <a:lnTo>
                    <a:pt x="5729" y="1501"/>
                  </a:lnTo>
                  <a:lnTo>
                    <a:pt x="5729" y="1501"/>
                  </a:lnTo>
                  <a:lnTo>
                    <a:pt x="5671" y="1384"/>
                  </a:lnTo>
                  <a:lnTo>
                    <a:pt x="5612" y="1267"/>
                  </a:lnTo>
                  <a:lnTo>
                    <a:pt x="5515" y="1150"/>
                  </a:lnTo>
                  <a:lnTo>
                    <a:pt x="5417" y="1053"/>
                  </a:lnTo>
                  <a:lnTo>
                    <a:pt x="5417" y="1053"/>
                  </a:lnTo>
                  <a:lnTo>
                    <a:pt x="5300" y="955"/>
                  </a:lnTo>
                  <a:lnTo>
                    <a:pt x="5164" y="877"/>
                  </a:lnTo>
                  <a:lnTo>
                    <a:pt x="5008" y="799"/>
                  </a:lnTo>
                  <a:lnTo>
                    <a:pt x="4852" y="741"/>
                  </a:lnTo>
                  <a:lnTo>
                    <a:pt x="4852" y="741"/>
                  </a:lnTo>
                  <a:lnTo>
                    <a:pt x="4696" y="683"/>
                  </a:lnTo>
                  <a:lnTo>
                    <a:pt x="4696" y="683"/>
                  </a:lnTo>
                  <a:lnTo>
                    <a:pt x="4443" y="644"/>
                  </a:lnTo>
                  <a:lnTo>
                    <a:pt x="4190" y="644"/>
                  </a:lnTo>
                  <a:lnTo>
                    <a:pt x="4190" y="644"/>
                  </a:lnTo>
                  <a:lnTo>
                    <a:pt x="3917" y="663"/>
                  </a:lnTo>
                  <a:lnTo>
                    <a:pt x="3644" y="702"/>
                  </a:lnTo>
                  <a:lnTo>
                    <a:pt x="3508" y="722"/>
                  </a:lnTo>
                  <a:lnTo>
                    <a:pt x="3508" y="722"/>
                  </a:lnTo>
                  <a:lnTo>
                    <a:pt x="3196" y="760"/>
                  </a:lnTo>
                  <a:lnTo>
                    <a:pt x="3177" y="760"/>
                  </a:lnTo>
                  <a:lnTo>
                    <a:pt x="3157" y="760"/>
                  </a:lnTo>
                  <a:lnTo>
                    <a:pt x="3157" y="760"/>
                  </a:lnTo>
                  <a:lnTo>
                    <a:pt x="3138" y="741"/>
                  </a:lnTo>
                  <a:lnTo>
                    <a:pt x="3138" y="741"/>
                  </a:lnTo>
                  <a:lnTo>
                    <a:pt x="2865" y="585"/>
                  </a:lnTo>
                  <a:lnTo>
                    <a:pt x="2845" y="585"/>
                  </a:lnTo>
                  <a:lnTo>
                    <a:pt x="2845" y="585"/>
                  </a:lnTo>
                  <a:lnTo>
                    <a:pt x="2845" y="585"/>
                  </a:lnTo>
                  <a:lnTo>
                    <a:pt x="2845" y="585"/>
                  </a:lnTo>
                  <a:lnTo>
                    <a:pt x="2845" y="585"/>
                  </a:lnTo>
                  <a:lnTo>
                    <a:pt x="2729" y="507"/>
                  </a:lnTo>
                  <a:lnTo>
                    <a:pt x="2729" y="507"/>
                  </a:lnTo>
                  <a:lnTo>
                    <a:pt x="2514" y="351"/>
                  </a:lnTo>
                  <a:lnTo>
                    <a:pt x="2280" y="215"/>
                  </a:lnTo>
                  <a:lnTo>
                    <a:pt x="2280" y="215"/>
                  </a:lnTo>
                  <a:lnTo>
                    <a:pt x="2027" y="117"/>
                  </a:lnTo>
                  <a:lnTo>
                    <a:pt x="1793" y="40"/>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254" name="Google Shape;1254;p35"/>
            <p:cNvSpPr/>
            <p:nvPr/>
          </p:nvSpPr>
          <p:spPr>
            <a:xfrm>
              <a:off x="5490700" y="3453450"/>
              <a:ext cx="104750" cy="57500"/>
            </a:xfrm>
            <a:custGeom>
              <a:avLst/>
              <a:gdLst/>
              <a:ahLst/>
              <a:cxnLst/>
              <a:rect l="l" t="t" r="r" b="b"/>
              <a:pathLst>
                <a:path w="4190" h="2300" fill="none" extrusionOk="0">
                  <a:moveTo>
                    <a:pt x="2807" y="176"/>
                  </a:moveTo>
                  <a:lnTo>
                    <a:pt x="2807" y="176"/>
                  </a:lnTo>
                  <a:lnTo>
                    <a:pt x="3138" y="332"/>
                  </a:lnTo>
                  <a:lnTo>
                    <a:pt x="3450" y="527"/>
                  </a:lnTo>
                  <a:lnTo>
                    <a:pt x="3450" y="527"/>
                  </a:lnTo>
                  <a:lnTo>
                    <a:pt x="3664" y="702"/>
                  </a:lnTo>
                  <a:lnTo>
                    <a:pt x="3859" y="897"/>
                  </a:lnTo>
                  <a:lnTo>
                    <a:pt x="3859" y="897"/>
                  </a:lnTo>
                  <a:lnTo>
                    <a:pt x="3976" y="1053"/>
                  </a:lnTo>
                  <a:lnTo>
                    <a:pt x="4073" y="1228"/>
                  </a:lnTo>
                  <a:lnTo>
                    <a:pt x="4073" y="1228"/>
                  </a:lnTo>
                  <a:lnTo>
                    <a:pt x="4131" y="1384"/>
                  </a:lnTo>
                  <a:lnTo>
                    <a:pt x="4170" y="1540"/>
                  </a:lnTo>
                  <a:lnTo>
                    <a:pt x="4170" y="1540"/>
                  </a:lnTo>
                  <a:lnTo>
                    <a:pt x="4170" y="1540"/>
                  </a:lnTo>
                  <a:lnTo>
                    <a:pt x="4170" y="1540"/>
                  </a:lnTo>
                  <a:lnTo>
                    <a:pt x="4170" y="1540"/>
                  </a:lnTo>
                  <a:lnTo>
                    <a:pt x="4190" y="1676"/>
                  </a:lnTo>
                  <a:lnTo>
                    <a:pt x="4190" y="1852"/>
                  </a:lnTo>
                  <a:lnTo>
                    <a:pt x="4190" y="1871"/>
                  </a:lnTo>
                  <a:lnTo>
                    <a:pt x="4190" y="1871"/>
                  </a:lnTo>
                  <a:lnTo>
                    <a:pt x="4190" y="1910"/>
                  </a:lnTo>
                  <a:lnTo>
                    <a:pt x="4190" y="1910"/>
                  </a:lnTo>
                  <a:lnTo>
                    <a:pt x="4015" y="2007"/>
                  </a:lnTo>
                  <a:lnTo>
                    <a:pt x="3820" y="2105"/>
                  </a:lnTo>
                  <a:lnTo>
                    <a:pt x="3820" y="2105"/>
                  </a:lnTo>
                  <a:lnTo>
                    <a:pt x="3508" y="2202"/>
                  </a:lnTo>
                  <a:lnTo>
                    <a:pt x="3157" y="2280"/>
                  </a:lnTo>
                  <a:lnTo>
                    <a:pt x="3157" y="2280"/>
                  </a:lnTo>
                  <a:lnTo>
                    <a:pt x="3157" y="2280"/>
                  </a:lnTo>
                  <a:lnTo>
                    <a:pt x="2943" y="2300"/>
                  </a:lnTo>
                  <a:lnTo>
                    <a:pt x="2729" y="2300"/>
                  </a:lnTo>
                  <a:lnTo>
                    <a:pt x="2514" y="2300"/>
                  </a:lnTo>
                  <a:lnTo>
                    <a:pt x="2280" y="2280"/>
                  </a:lnTo>
                  <a:lnTo>
                    <a:pt x="2280" y="2280"/>
                  </a:lnTo>
                  <a:lnTo>
                    <a:pt x="1969" y="2222"/>
                  </a:lnTo>
                  <a:lnTo>
                    <a:pt x="1930" y="2222"/>
                  </a:lnTo>
                  <a:lnTo>
                    <a:pt x="1930" y="2222"/>
                  </a:lnTo>
                  <a:lnTo>
                    <a:pt x="1813" y="2183"/>
                  </a:lnTo>
                  <a:lnTo>
                    <a:pt x="1813" y="2183"/>
                  </a:lnTo>
                  <a:lnTo>
                    <a:pt x="1560" y="2105"/>
                  </a:lnTo>
                  <a:lnTo>
                    <a:pt x="1560" y="2105"/>
                  </a:lnTo>
                  <a:lnTo>
                    <a:pt x="1345" y="2046"/>
                  </a:lnTo>
                  <a:lnTo>
                    <a:pt x="1150" y="1949"/>
                  </a:lnTo>
                  <a:lnTo>
                    <a:pt x="956" y="1852"/>
                  </a:lnTo>
                  <a:lnTo>
                    <a:pt x="761" y="1735"/>
                  </a:lnTo>
                  <a:lnTo>
                    <a:pt x="761" y="1735"/>
                  </a:lnTo>
                  <a:lnTo>
                    <a:pt x="761" y="1735"/>
                  </a:lnTo>
                  <a:lnTo>
                    <a:pt x="488" y="1540"/>
                  </a:lnTo>
                  <a:lnTo>
                    <a:pt x="235" y="1306"/>
                  </a:lnTo>
                  <a:lnTo>
                    <a:pt x="235" y="1306"/>
                  </a:lnTo>
                  <a:lnTo>
                    <a:pt x="118" y="1150"/>
                  </a:lnTo>
                  <a:lnTo>
                    <a:pt x="1" y="994"/>
                  </a:lnTo>
                  <a:lnTo>
                    <a:pt x="1" y="994"/>
                  </a:lnTo>
                  <a:lnTo>
                    <a:pt x="40" y="897"/>
                  </a:lnTo>
                  <a:lnTo>
                    <a:pt x="59" y="877"/>
                  </a:lnTo>
                  <a:lnTo>
                    <a:pt x="59" y="877"/>
                  </a:lnTo>
                  <a:lnTo>
                    <a:pt x="79" y="799"/>
                  </a:lnTo>
                  <a:lnTo>
                    <a:pt x="79" y="799"/>
                  </a:lnTo>
                  <a:lnTo>
                    <a:pt x="98" y="780"/>
                  </a:lnTo>
                  <a:lnTo>
                    <a:pt x="98" y="780"/>
                  </a:lnTo>
                  <a:lnTo>
                    <a:pt x="137" y="683"/>
                  </a:lnTo>
                  <a:lnTo>
                    <a:pt x="137" y="683"/>
                  </a:lnTo>
                  <a:lnTo>
                    <a:pt x="176" y="644"/>
                  </a:lnTo>
                  <a:lnTo>
                    <a:pt x="176" y="663"/>
                  </a:lnTo>
                  <a:lnTo>
                    <a:pt x="176" y="663"/>
                  </a:lnTo>
                  <a:lnTo>
                    <a:pt x="196" y="605"/>
                  </a:lnTo>
                  <a:lnTo>
                    <a:pt x="196" y="605"/>
                  </a:lnTo>
                  <a:lnTo>
                    <a:pt x="391" y="410"/>
                  </a:lnTo>
                  <a:lnTo>
                    <a:pt x="391" y="410"/>
                  </a:lnTo>
                  <a:lnTo>
                    <a:pt x="546" y="293"/>
                  </a:lnTo>
                  <a:lnTo>
                    <a:pt x="722" y="195"/>
                  </a:lnTo>
                  <a:lnTo>
                    <a:pt x="722" y="195"/>
                  </a:lnTo>
                  <a:lnTo>
                    <a:pt x="995" y="98"/>
                  </a:lnTo>
                  <a:lnTo>
                    <a:pt x="1267" y="40"/>
                  </a:lnTo>
                  <a:lnTo>
                    <a:pt x="1267" y="40"/>
                  </a:lnTo>
                  <a:lnTo>
                    <a:pt x="1618" y="1"/>
                  </a:lnTo>
                  <a:lnTo>
                    <a:pt x="1969" y="1"/>
                  </a:lnTo>
                  <a:lnTo>
                    <a:pt x="1969" y="1"/>
                  </a:lnTo>
                  <a:lnTo>
                    <a:pt x="2183" y="20"/>
                  </a:lnTo>
                  <a:lnTo>
                    <a:pt x="2397" y="59"/>
                  </a:lnTo>
                  <a:lnTo>
                    <a:pt x="2397" y="59"/>
                  </a:lnTo>
                  <a:lnTo>
                    <a:pt x="2397" y="59"/>
                  </a:lnTo>
                  <a:lnTo>
                    <a:pt x="2612" y="118"/>
                  </a:lnTo>
                  <a:lnTo>
                    <a:pt x="2807" y="176"/>
                  </a:lnTo>
                  <a:lnTo>
                    <a:pt x="2807" y="176"/>
                  </a:lnTo>
                </a:path>
              </a:pathLst>
            </a:custGeom>
            <a:noFill/>
            <a:ln>
              <a:noFill/>
            </a:ln>
          </p:spPr>
          <p:txBody>
            <a:bodyPr spcFirstLastPara="1" wrap="square" lIns="91425" tIns="91425" rIns="91425" bIns="91425" anchor="ctr" anchorCtr="0">
              <a:noAutofit/>
            </a:bodyPr>
            <a:lstStyle/>
            <a:p>
              <a:pPr defTabSz="914378">
                <a:defRPr/>
              </a:pPr>
              <a:endParaRPr>
                <a:ea typeface="+mn-ea"/>
              </a:endParaRPr>
            </a:p>
          </p:txBody>
        </p:sp>
      </p:grpSp>
      <p:sp>
        <p:nvSpPr>
          <p:cNvPr id="5" name="TextBox 4">
            <a:extLst>
              <a:ext uri="{FF2B5EF4-FFF2-40B4-BE49-F238E27FC236}">
                <a16:creationId xmlns:a16="http://schemas.microsoft.com/office/drawing/2014/main" id="{51C557B9-B049-2868-2E17-05505B84C9E7}"/>
              </a:ext>
            </a:extLst>
          </p:cNvPr>
          <p:cNvSpPr txBox="1"/>
          <p:nvPr/>
        </p:nvSpPr>
        <p:spPr>
          <a:xfrm>
            <a:off x="726802" y="1546096"/>
            <a:ext cx="8328692" cy="600164"/>
          </a:xfrm>
          <a:prstGeom prst="rect">
            <a:avLst/>
          </a:prstGeom>
          <a:noFill/>
        </p:spPr>
        <p:txBody>
          <a:bodyPr wrap="square" rtlCol="0">
            <a:spAutoFit/>
          </a:bodyPr>
          <a:lstStyle/>
          <a:p>
            <a:pPr algn="ctr"/>
            <a:endParaRPr lang="en-US" sz="3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654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7"/>
          <p:cNvSpPr txBox="1">
            <a:spLocks noGrp="1"/>
          </p:cNvSpPr>
          <p:nvPr>
            <p:ph type="ctrTitle"/>
          </p:nvPr>
        </p:nvSpPr>
        <p:spPr>
          <a:xfrm>
            <a:off x="47502" y="2898666"/>
            <a:ext cx="8170224" cy="1065046"/>
          </a:xfrm>
          <a:prstGeom prst="rect">
            <a:avLst/>
          </a:prstGeom>
        </p:spPr>
        <p:txBody>
          <a:bodyPr spcFirstLastPara="1" wrap="square" lIns="91425" tIns="91425" rIns="91425" bIns="91425" anchor="t" anchorCtr="0">
            <a:noAutofit/>
          </a:bodyPr>
          <a:lstStyle/>
          <a:p>
            <a:pPr lvl="0"/>
            <a:r>
              <a:rPr lang="en-US" sz="4000" dirty="0">
                <a:solidFill>
                  <a:schemeClr val="tx1"/>
                </a:solidFill>
                <a:latin typeface="Times New Roman" panose="02020603050405020304" pitchFamily="18" charset="0"/>
                <a:cs typeface="Times New Roman" panose="02020603050405020304" pitchFamily="18" charset="0"/>
              </a:rPr>
              <a:t>b) </a:t>
            </a:r>
            <a:r>
              <a:rPr lang="en-US" sz="4000" dirty="0" err="1">
                <a:latin typeface="Times New Roman" panose="02020603050405020304" pitchFamily="18" charset="0"/>
                <a:cs typeface="Times New Roman" panose="02020603050405020304" pitchFamily="18" charset="0"/>
              </a:rPr>
              <a:t>Những</a:t>
            </a:r>
            <a:r>
              <a:rPr lang="en-US" sz="4000" dirty="0">
                <a:latin typeface="Times New Roman" panose="02020603050405020304" pitchFamily="18" charset="0"/>
                <a:cs typeface="Times New Roman" panose="02020603050405020304" pitchFamily="18" charset="0"/>
              </a:rPr>
              <a:t> con </a:t>
            </a:r>
            <a:r>
              <a:rPr lang="en-US" sz="4000" dirty="0" err="1">
                <a:latin typeface="Times New Roman" panose="02020603050405020304" pitchFamily="18" charset="0"/>
                <a:cs typeface="Times New Roman" panose="02020603050405020304" pitchFamily="18" charset="0"/>
              </a:rPr>
              <a:t>tàu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lớn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thể</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đi</a:t>
            </a:r>
            <a:r>
              <a:rPr lang="en-US" sz="4000" dirty="0">
                <a:latin typeface="Times New Roman" panose="02020603050405020304" pitchFamily="18" charset="0"/>
                <a:cs typeface="Times New Roman" panose="02020603050405020304" pitchFamily="18" charset="0"/>
              </a:rPr>
              <a:t> qua </a:t>
            </a:r>
            <a:r>
              <a:rPr lang="en-US" sz="4000" dirty="0" err="1">
                <a:latin typeface="Times New Roman" panose="02020603050405020304" pitchFamily="18" charset="0"/>
                <a:cs typeface="Times New Roman" panose="02020603050405020304" pitchFamily="18" charset="0"/>
              </a:rPr>
              <a:t>các</a:t>
            </a:r>
            <a:r>
              <a:rPr lang="en-US" sz="4000" dirty="0">
                <a:latin typeface="Times New Roman" panose="02020603050405020304" pitchFamily="18" charset="0"/>
                <a:cs typeface="Times New Roman" panose="02020603050405020304" pitchFamily="18" charset="0"/>
              </a:rPr>
              <a:t>  </a:t>
            </a:r>
            <a:endParaRPr sz="40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68" name="Google Shape;268;p37"/>
          <p:cNvSpPr txBox="1">
            <a:spLocks noGrp="1"/>
          </p:cNvSpPr>
          <p:nvPr>
            <p:ph type="subTitle" idx="1"/>
          </p:nvPr>
        </p:nvSpPr>
        <p:spPr>
          <a:xfrm>
            <a:off x="95002" y="2019101"/>
            <a:ext cx="9144000" cy="815446"/>
          </a:xfrm>
          <a:prstGeom prst="rect">
            <a:avLst/>
          </a:prstGeom>
        </p:spPr>
        <p:txBody>
          <a:bodyPr spcFirstLastPara="1" wrap="square" lIns="91425" tIns="91425" rIns="91425" bIns="91425" anchor="t" anchorCtr="0">
            <a:noAutofit/>
          </a:bodyPr>
          <a:lstStyle/>
          <a:p>
            <a:pPr marL="0" lvl="0" indent="0" algn="just"/>
            <a:r>
              <a:rPr lang="vi-VN" sz="4000" dirty="0">
                <a:latin typeface="Times New Roman" panose="02020603050405020304" pitchFamily="18" charset="0"/>
                <a:cs typeface="Times New Roman" panose="02020603050405020304" pitchFamily="18" charset="0"/>
              </a:rPr>
              <a:t>a)Ít có loài chim nào                 như hải âu. </a:t>
            </a:r>
            <a:endParaRPr lang="vi-VN" sz="2000" dirty="0">
              <a:latin typeface="FG Ciao Bella" pitchFamily="2" charset="0"/>
            </a:endParaRPr>
          </a:p>
        </p:txBody>
      </p:sp>
      <p:sp>
        <p:nvSpPr>
          <p:cNvPr id="6" name="Google Shape;2260;p35"/>
          <p:cNvSpPr txBox="1">
            <a:spLocks/>
          </p:cNvSpPr>
          <p:nvPr/>
        </p:nvSpPr>
        <p:spPr>
          <a:xfrm>
            <a:off x="0" y="-55124"/>
            <a:ext cx="9144000" cy="158704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rgbClr val="191919"/>
              </a:buClr>
              <a:buSzPts val="6000"/>
              <a:buFont typeface="Lilita One"/>
              <a:buNone/>
              <a:defRPr sz="6000" b="0" i="0" u="none" strike="noStrike" cap="none">
                <a:solidFill>
                  <a:schemeClr val="dk1"/>
                </a:solidFill>
                <a:latin typeface="Lilita One"/>
                <a:ea typeface="Lilita One"/>
                <a:cs typeface="Lilita One"/>
                <a:sym typeface="Lilita One"/>
              </a:defRPr>
            </a:lvl1pPr>
            <a:lvl2pPr marR="0" lvl="1"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2pPr>
            <a:lvl3pPr marR="0" lvl="2"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3pPr>
            <a:lvl4pPr marR="0" lvl="3"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4pPr>
            <a:lvl5pPr marR="0" lvl="4"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5pPr>
            <a:lvl6pPr marR="0" lvl="5"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6pPr>
            <a:lvl7pPr marR="0" lvl="6"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7pPr>
            <a:lvl8pPr marR="0" lvl="7"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8pPr>
            <a:lvl9pPr marR="0" lvl="8"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9pPr>
          </a:lstStyle>
          <a:p>
            <a:pPr algn="just">
              <a:lnSpc>
                <a:spcPts val="3300"/>
              </a:lnSpc>
            </a:pPr>
            <a:r>
              <a:rPr lang="en-US" sz="5400" b="1" dirty="0" err="1">
                <a:solidFill>
                  <a:schemeClr val="lt2"/>
                </a:solidFill>
                <a:latin typeface="Times New Roman" panose="02020603050405020304" pitchFamily="18" charset="0"/>
                <a:cs typeface="Times New Roman" panose="02020603050405020304" pitchFamily="18" charset="0"/>
              </a:rPr>
              <a:t>Bài</a:t>
            </a:r>
            <a:r>
              <a:rPr lang="en-US" sz="5400" b="1" dirty="0">
                <a:solidFill>
                  <a:schemeClr val="lt2"/>
                </a:solidFill>
                <a:latin typeface="Times New Roman" panose="02020603050405020304" pitchFamily="18" charset="0"/>
                <a:cs typeface="Times New Roman" panose="02020603050405020304" pitchFamily="18" charset="0"/>
              </a:rPr>
              <a:t> 5: </a:t>
            </a:r>
            <a:r>
              <a:rPr lang="en-US" sz="5400" b="1" dirty="0" err="1">
                <a:solidFill>
                  <a:schemeClr val="lt2"/>
                </a:solidFill>
                <a:latin typeface="Times New Roman" panose="02020603050405020304" pitchFamily="18" charset="0"/>
                <a:cs typeface="Times New Roman" panose="02020603050405020304" pitchFamily="18" charset="0"/>
              </a:rPr>
              <a:t>Chọn</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từ</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ngữ</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để</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hoàn</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thiện</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câu</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và</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viết</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câu</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vào</a:t>
            </a:r>
            <a:r>
              <a:rPr lang="en-US" sz="5400" b="1" dirty="0">
                <a:solidFill>
                  <a:schemeClr val="lt2"/>
                </a:solidFill>
                <a:latin typeface="Times New Roman" panose="02020603050405020304" pitchFamily="18" charset="0"/>
                <a:cs typeface="Times New Roman" panose="02020603050405020304" pitchFamily="18" charset="0"/>
              </a:rPr>
              <a:t> </a:t>
            </a:r>
            <a:r>
              <a:rPr lang="en-US" sz="5400" b="1" dirty="0" err="1">
                <a:solidFill>
                  <a:schemeClr val="lt2"/>
                </a:solidFill>
                <a:latin typeface="Times New Roman" panose="02020603050405020304" pitchFamily="18" charset="0"/>
                <a:cs typeface="Times New Roman" panose="02020603050405020304" pitchFamily="18" charset="0"/>
              </a:rPr>
              <a:t>vở</a:t>
            </a:r>
            <a:endParaRPr lang="en-US" sz="5400" b="1" dirty="0">
              <a:solidFill>
                <a:schemeClr val="lt2"/>
              </a:solidFill>
              <a:latin typeface="Times New Roman" panose="02020603050405020304" pitchFamily="18" charset="0"/>
              <a:cs typeface="Times New Roman" panose="02020603050405020304" pitchFamily="18" charset="0"/>
            </a:endParaRPr>
          </a:p>
          <a:p>
            <a:pPr algn="just">
              <a:lnSpc>
                <a:spcPts val="3300"/>
              </a:lnSpc>
            </a:pPr>
            <a:endParaRPr lang="en-US" sz="4800" b="1" dirty="0">
              <a:solidFill>
                <a:schemeClr val="lt2"/>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F438B7FA-24EE-CA1E-C4B4-78769DCC9575}"/>
              </a:ext>
            </a:extLst>
          </p:cNvPr>
          <p:cNvSpPr txBox="1"/>
          <p:nvPr/>
        </p:nvSpPr>
        <p:spPr>
          <a:xfrm>
            <a:off x="4572000" y="1928201"/>
            <a:ext cx="3174520" cy="830997"/>
          </a:xfrm>
          <a:prstGeom prst="rect">
            <a:avLst/>
          </a:prstGeom>
          <a:noFill/>
        </p:spPr>
        <p:txBody>
          <a:bodyPr wrap="square" rtlCol="0">
            <a:spAutoFit/>
          </a:bodyPr>
          <a:lstStyle/>
          <a:p>
            <a:r>
              <a:rPr lang="en-US" sz="4400" dirty="0">
                <a:solidFill>
                  <a:srgbClr val="FF0000"/>
                </a:solidFill>
                <a:latin typeface="Times New Roman" panose="02020603050405020304" pitchFamily="18" charset="0"/>
                <a:cs typeface="Times New Roman" panose="02020603050405020304" pitchFamily="18" charset="0"/>
              </a:rPr>
              <a:t>b</a:t>
            </a:r>
            <a:r>
              <a:rPr lang="en-US" sz="4800" dirty="0">
                <a:solidFill>
                  <a:srgbClr val="FF0000"/>
                </a:solidFill>
                <a:latin typeface="Times New Roman" panose="02020603050405020304" pitchFamily="18" charset="0"/>
                <a:cs typeface="Times New Roman" panose="02020603050405020304" pitchFamily="18" charset="0"/>
              </a:rPr>
              <a:t>ay xa</a:t>
            </a:r>
            <a:endParaRPr lang="en-US" sz="4800" dirty="0">
              <a:solidFill>
                <a:srgbClr val="FF0000"/>
              </a:solidFill>
            </a:endParaRPr>
          </a:p>
        </p:txBody>
      </p:sp>
      <p:sp>
        <p:nvSpPr>
          <p:cNvPr id="3" name="Rectangle 2">
            <a:extLst>
              <a:ext uri="{FF2B5EF4-FFF2-40B4-BE49-F238E27FC236}">
                <a16:creationId xmlns:a16="http://schemas.microsoft.com/office/drawing/2014/main" id="{083160A7-FC71-B046-50A7-5ED1BEE9DAC7}"/>
              </a:ext>
            </a:extLst>
          </p:cNvPr>
          <p:cNvSpPr/>
          <p:nvPr/>
        </p:nvSpPr>
        <p:spPr>
          <a:xfrm>
            <a:off x="95002" y="1160524"/>
            <a:ext cx="9144000" cy="81544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dirty="0">
                <a:effectLst/>
                <a:latin typeface="Times New Roman" panose="02020603050405020304" pitchFamily="18" charset="0"/>
                <a:ea typeface="Times New Roman" panose="02020603050405020304" pitchFamily="18" charset="0"/>
              </a:rPr>
              <a:t>đại dương, bay xa, thời tiết, bão, đi biển </a:t>
            </a:r>
            <a:endParaRPr lang="en-US" sz="4400" dirty="0"/>
          </a:p>
        </p:txBody>
      </p:sp>
      <p:sp>
        <p:nvSpPr>
          <p:cNvPr id="4" name="TextBox 3">
            <a:extLst>
              <a:ext uri="{FF2B5EF4-FFF2-40B4-BE49-F238E27FC236}">
                <a16:creationId xmlns:a16="http://schemas.microsoft.com/office/drawing/2014/main" id="{E29098E8-662E-EDDE-9ADF-151014193424}"/>
              </a:ext>
            </a:extLst>
          </p:cNvPr>
          <p:cNvSpPr txBox="1"/>
          <p:nvPr/>
        </p:nvSpPr>
        <p:spPr>
          <a:xfrm>
            <a:off x="0" y="3578991"/>
            <a:ext cx="3174520" cy="769441"/>
          </a:xfrm>
          <a:prstGeom prst="rect">
            <a:avLst/>
          </a:prstGeom>
          <a:noFill/>
        </p:spPr>
        <p:txBody>
          <a:bodyPr wrap="square" rtlCol="0">
            <a:spAutoFit/>
          </a:bodyPr>
          <a:lstStyle/>
          <a:p>
            <a:r>
              <a:rPr lang="en-US" sz="4400" dirty="0" err="1">
                <a:solidFill>
                  <a:srgbClr val="FF0000"/>
                </a:solidFill>
                <a:latin typeface="Times New Roman" panose="02020603050405020304" pitchFamily="18" charset="0"/>
                <a:cs typeface="Times New Roman" panose="02020603050405020304" pitchFamily="18" charset="0"/>
              </a:rPr>
              <a:t>đại</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err="1">
                <a:solidFill>
                  <a:srgbClr val="FF0000"/>
                </a:solidFill>
                <a:latin typeface="Times New Roman" panose="02020603050405020304" pitchFamily="18" charset="0"/>
                <a:cs typeface="Times New Roman" panose="02020603050405020304" pitchFamily="18" charset="0"/>
              </a:rPr>
              <a:t>dương</a:t>
            </a:r>
            <a:endParaRPr lang="en-US" sz="4800" dirty="0">
              <a:solidFill>
                <a:srgbClr val="FF0000"/>
              </a:solidFill>
            </a:endParaRPr>
          </a:p>
        </p:txBody>
      </p:sp>
    </p:spTree>
    <p:extLst>
      <p:ext uri="{BB962C8B-B14F-4D97-AF65-F5344CB8AC3E}">
        <p14:creationId xmlns:p14="http://schemas.microsoft.com/office/powerpoint/2010/main" val="435080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7"/>
                                        </p:tgtEl>
                                        <p:attrNameLst>
                                          <p:attrName>style.visibility</p:attrName>
                                        </p:attrNameLst>
                                      </p:cBhvr>
                                      <p:to>
                                        <p:strVal val="visible"/>
                                      </p:to>
                                    </p:set>
                                    <p:animEffect transition="in" filter="fade">
                                      <p:cBhvr>
                                        <p:cTn id="11" dur="500"/>
                                        <p:tgtEl>
                                          <p:spTgt spid="26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68">
                                            <p:txEl>
                                              <p:pRg st="0" end="0"/>
                                            </p:txEl>
                                          </p:spTgt>
                                        </p:tgtEl>
                                        <p:attrNameLst>
                                          <p:attrName>style.visibility</p:attrName>
                                        </p:attrNameLst>
                                      </p:cBhvr>
                                      <p:to>
                                        <p:strVal val="visible"/>
                                      </p:to>
                                    </p:set>
                                    <p:anim calcmode="lin" valueType="num">
                                      <p:cBhvr additive="base">
                                        <p:cTn id="16" dur="500" fill="hold"/>
                                        <p:tgtEl>
                                          <p:spTgt spid="268">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26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1" nodeType="clickEffect">
                                  <p:stCondLst>
                                    <p:cond delay="0"/>
                                  </p:stCondLst>
                                  <p:childTnLst>
                                    <p:set>
                                      <p:cBhvr>
                                        <p:cTn id="25" dur="1" fill="hold">
                                          <p:stCondLst>
                                            <p:cond delay="0"/>
                                          </p:stCondLst>
                                        </p:cTn>
                                        <p:tgtEl>
                                          <p:spTgt spid="268">
                                            <p:txEl>
                                              <p:pRg st="0" end="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p:bldP spid="267" grpId="1"/>
      <p:bldP spid="268" grpId="0" build="p"/>
      <p:bldP spid="268" grpId="1" build="p"/>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6" name="Google Shape;2260;p35"/>
          <p:cNvSpPr txBox="1">
            <a:spLocks/>
          </p:cNvSpPr>
          <p:nvPr/>
        </p:nvSpPr>
        <p:spPr>
          <a:xfrm>
            <a:off x="0" y="-859315"/>
            <a:ext cx="9144000" cy="202955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rgbClr val="191919"/>
              </a:buClr>
              <a:buSzPts val="6000"/>
              <a:buFont typeface="Lilita One"/>
              <a:buNone/>
              <a:defRPr sz="6000" b="0" i="0" u="none" strike="noStrike" cap="none">
                <a:solidFill>
                  <a:schemeClr val="dk1"/>
                </a:solidFill>
                <a:latin typeface="Lilita One"/>
                <a:ea typeface="Lilita One"/>
                <a:cs typeface="Lilita One"/>
                <a:sym typeface="Lilita One"/>
              </a:defRPr>
            </a:lvl1pPr>
            <a:lvl2pPr marR="0" lvl="1"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2pPr>
            <a:lvl3pPr marR="0" lvl="2"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3pPr>
            <a:lvl4pPr marR="0" lvl="3"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4pPr>
            <a:lvl5pPr marR="0" lvl="4"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5pPr>
            <a:lvl6pPr marR="0" lvl="5"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6pPr>
            <a:lvl7pPr marR="0" lvl="6"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7pPr>
            <a:lvl8pPr marR="0" lvl="7"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8pPr>
            <a:lvl9pPr marR="0" lvl="8" algn="ctr" rtl="0">
              <a:lnSpc>
                <a:spcPct val="100000"/>
              </a:lnSpc>
              <a:spcBef>
                <a:spcPts val="0"/>
              </a:spcBef>
              <a:spcAft>
                <a:spcPts val="0"/>
              </a:spcAft>
              <a:buClr>
                <a:srgbClr val="191919"/>
              </a:buClr>
              <a:buSzPts val="5200"/>
              <a:buFont typeface="Lilita One"/>
              <a:buNone/>
              <a:defRPr sz="5200" b="0" i="0" u="none" strike="noStrike" cap="none">
                <a:solidFill>
                  <a:srgbClr val="191919"/>
                </a:solidFill>
                <a:latin typeface="Lilita One"/>
                <a:ea typeface="Lilita One"/>
                <a:cs typeface="Lilita One"/>
                <a:sym typeface="Lilita One"/>
              </a:defRPr>
            </a:lvl9pPr>
          </a:lstStyle>
          <a:p>
            <a:pPr algn="just">
              <a:lnSpc>
                <a:spcPct val="100000"/>
              </a:lnSpc>
            </a:pPr>
            <a:r>
              <a:rPr lang="vi-VN" sz="3800" dirty="0">
                <a:solidFill>
                  <a:schemeClr val="lt2"/>
                </a:solidFill>
                <a:latin typeface="+mj-lt"/>
              </a:rPr>
              <a:t>Quan sát tranh và dùng từ ngữ trong khung để nói </a:t>
            </a:r>
            <a:r>
              <a:rPr lang="en-US" sz="3800" dirty="0" err="1">
                <a:solidFill>
                  <a:schemeClr val="lt2"/>
                </a:solidFill>
                <a:latin typeface="Times New Roman" panose="02020603050405020304" pitchFamily="18" charset="0"/>
                <a:cs typeface="Times New Roman" panose="02020603050405020304" pitchFamily="18" charset="0"/>
              </a:rPr>
              <a:t>theo</a:t>
            </a:r>
            <a:r>
              <a:rPr lang="en-US" sz="3800" dirty="0">
                <a:solidFill>
                  <a:schemeClr val="lt2"/>
                </a:solidFill>
                <a:latin typeface="Times New Roman" panose="02020603050405020304" pitchFamily="18" charset="0"/>
                <a:cs typeface="Times New Roman" panose="02020603050405020304" pitchFamily="18" charset="0"/>
              </a:rPr>
              <a:t> </a:t>
            </a:r>
            <a:r>
              <a:rPr lang="en-US" sz="3800" dirty="0" err="1">
                <a:solidFill>
                  <a:schemeClr val="lt2"/>
                </a:solidFill>
                <a:latin typeface="Times New Roman" panose="02020603050405020304" pitchFamily="18" charset="0"/>
                <a:cs typeface="Times New Roman" panose="02020603050405020304" pitchFamily="18" charset="0"/>
              </a:rPr>
              <a:t>tranh</a:t>
            </a:r>
            <a:r>
              <a:rPr lang="en-US" sz="3800" dirty="0">
                <a:solidFill>
                  <a:schemeClr val="lt2"/>
                </a:solidFill>
                <a:latin typeface="Times New Roman" panose="02020603050405020304" pitchFamily="18" charset="0"/>
                <a:cs typeface="Times New Roman" panose="02020603050405020304" pitchFamily="18" charset="0"/>
              </a:rPr>
              <a:t>:</a:t>
            </a:r>
          </a:p>
        </p:txBody>
      </p:sp>
      <p:sp>
        <p:nvSpPr>
          <p:cNvPr id="2" name="Rectangle 1">
            <a:extLst>
              <a:ext uri="{FF2B5EF4-FFF2-40B4-BE49-F238E27FC236}">
                <a16:creationId xmlns:a16="http://schemas.microsoft.com/office/drawing/2014/main" id="{E8CB410D-99BC-D493-9FA8-6220DF92F0FD}"/>
              </a:ext>
            </a:extLst>
          </p:cNvPr>
          <p:cNvSpPr/>
          <p:nvPr/>
        </p:nvSpPr>
        <p:spPr>
          <a:xfrm>
            <a:off x="0" y="1239263"/>
            <a:ext cx="9144000" cy="1185989"/>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just"/>
            <a:r>
              <a:rPr lang="en-US" sz="6000" b="1" dirty="0" err="1">
                <a:latin typeface="Times New Roman" panose="02020603050405020304" pitchFamily="18" charset="0"/>
                <a:cs typeface="Times New Roman" panose="02020603050405020304" pitchFamily="18" charset="0"/>
              </a:rPr>
              <a:t>hải</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âu</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máy</a:t>
            </a:r>
            <a:r>
              <a:rPr lang="en-US" sz="6000" b="1" dirty="0">
                <a:latin typeface="Times New Roman" panose="02020603050405020304" pitchFamily="18" charset="0"/>
                <a:cs typeface="Times New Roman" panose="02020603050405020304" pitchFamily="18" charset="0"/>
              </a:rPr>
              <a:t> bay, bay, </a:t>
            </a:r>
            <a:r>
              <a:rPr lang="en-US" sz="6000" b="1" dirty="0" err="1">
                <a:latin typeface="Times New Roman" panose="02020603050405020304" pitchFamily="18" charset="0"/>
                <a:cs typeface="Times New Roman" panose="02020603050405020304" pitchFamily="18" charset="0"/>
              </a:rPr>
              <a:t>cánh</a:t>
            </a:r>
            <a:r>
              <a:rPr lang="en-US" sz="6000" b="1" dirty="0">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5CB0FF29-35F8-3D23-0A0D-8866A1E50184}"/>
              </a:ext>
            </a:extLst>
          </p:cNvPr>
          <p:cNvPicPr>
            <a:picLocks noChangeAspect="1"/>
          </p:cNvPicPr>
          <p:nvPr/>
        </p:nvPicPr>
        <p:blipFill>
          <a:blip r:embed="rId3"/>
          <a:stretch>
            <a:fillRect/>
          </a:stretch>
        </p:blipFill>
        <p:spPr>
          <a:xfrm>
            <a:off x="0" y="2425252"/>
            <a:ext cx="4381995" cy="3090033"/>
          </a:xfrm>
          <a:prstGeom prst="rect">
            <a:avLst/>
          </a:prstGeom>
        </p:spPr>
      </p:pic>
      <p:pic>
        <p:nvPicPr>
          <p:cNvPr id="5" name="Picture 4">
            <a:extLst>
              <a:ext uri="{FF2B5EF4-FFF2-40B4-BE49-F238E27FC236}">
                <a16:creationId xmlns:a16="http://schemas.microsoft.com/office/drawing/2014/main" id="{967B1ECF-AC83-2386-BBA2-BD0E1696509A}"/>
              </a:ext>
            </a:extLst>
          </p:cNvPr>
          <p:cNvPicPr>
            <a:picLocks noChangeAspect="1"/>
          </p:cNvPicPr>
          <p:nvPr/>
        </p:nvPicPr>
        <p:blipFill>
          <a:blip r:embed="rId4"/>
          <a:stretch>
            <a:fillRect/>
          </a:stretch>
        </p:blipFill>
        <p:spPr>
          <a:xfrm>
            <a:off x="4762006" y="2494272"/>
            <a:ext cx="4298001" cy="262910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8"/>
          <p:cNvSpPr txBox="1">
            <a:spLocks noGrp="1"/>
          </p:cNvSpPr>
          <p:nvPr>
            <p:ph type="title"/>
          </p:nvPr>
        </p:nvSpPr>
        <p:spPr>
          <a:xfrm>
            <a:off x="4462023" y="3404917"/>
            <a:ext cx="4004400" cy="572700"/>
          </a:xfrm>
          <a:prstGeom prst="rect">
            <a:avLst/>
          </a:prstGeom>
        </p:spPr>
        <p:txBody>
          <a:bodyPr spcFirstLastPara="1" wrap="square" lIns="91425" tIns="91425" rIns="91425" bIns="91425" anchor="t" anchorCtr="0">
            <a:noAutofit/>
          </a:bodyPr>
          <a:lstStyle/>
          <a:p>
            <a:pPr algn="just"/>
            <a:r>
              <a:rPr lang="en-US" dirty="0" err="1">
                <a:solidFill>
                  <a:schemeClr val="tx2">
                    <a:lumMod val="50000"/>
                  </a:schemeClr>
                </a:solidFill>
                <a:latin typeface="Times New Roman" panose="02020603050405020304" pitchFamily="18" charset="0"/>
                <a:cs typeface="Times New Roman" panose="02020603050405020304" pitchFamily="18" charset="0"/>
              </a:rPr>
              <a:t>Chiếc</a:t>
            </a:r>
            <a:r>
              <a:rPr lang="en-US" dirty="0">
                <a:solidFill>
                  <a:schemeClr val="tx2">
                    <a:lumMod val="50000"/>
                  </a:schemeClr>
                </a:solidFill>
                <a:latin typeface="Times New Roman" panose="02020603050405020304" pitchFamily="18" charset="0"/>
                <a:cs typeface="Times New Roman" panose="02020603050405020304" pitchFamily="18" charset="0"/>
              </a:rPr>
              <a:t> </a:t>
            </a:r>
            <a:r>
              <a:rPr lang="en-US" dirty="0" err="1">
                <a:solidFill>
                  <a:schemeClr val="tx2">
                    <a:lumMod val="50000"/>
                  </a:schemeClr>
                </a:solidFill>
                <a:latin typeface="Times New Roman" panose="02020603050405020304" pitchFamily="18" charset="0"/>
                <a:cs typeface="Times New Roman" panose="02020603050405020304" pitchFamily="18" charset="0"/>
              </a:rPr>
              <a:t>máy</a:t>
            </a:r>
            <a:r>
              <a:rPr lang="en-US" dirty="0">
                <a:solidFill>
                  <a:schemeClr val="tx2">
                    <a:lumMod val="50000"/>
                  </a:schemeClr>
                </a:solidFill>
                <a:latin typeface="Times New Roman" panose="02020603050405020304" pitchFamily="18" charset="0"/>
                <a:cs typeface="Times New Roman" panose="02020603050405020304" pitchFamily="18" charset="0"/>
              </a:rPr>
              <a:t> bay </a:t>
            </a:r>
            <a:r>
              <a:rPr lang="en-US" dirty="0" err="1">
                <a:solidFill>
                  <a:schemeClr val="tx2">
                    <a:lumMod val="50000"/>
                  </a:schemeClr>
                </a:solidFill>
                <a:latin typeface="Times New Roman" panose="02020603050405020304" pitchFamily="18" charset="0"/>
                <a:cs typeface="Times New Roman" panose="02020603050405020304" pitchFamily="18" charset="0"/>
              </a:rPr>
              <a:t>đang</a:t>
            </a:r>
            <a:r>
              <a:rPr lang="en-US" dirty="0">
                <a:solidFill>
                  <a:schemeClr val="tx2">
                    <a:lumMod val="50000"/>
                  </a:schemeClr>
                </a:solidFill>
                <a:latin typeface="Times New Roman" panose="02020603050405020304" pitchFamily="18" charset="0"/>
                <a:cs typeface="Times New Roman" panose="02020603050405020304" pitchFamily="18" charset="0"/>
              </a:rPr>
              <a:t> bay </a:t>
            </a:r>
            <a:r>
              <a:rPr lang="en-US" dirty="0" err="1">
                <a:solidFill>
                  <a:schemeClr val="tx2">
                    <a:lumMod val="50000"/>
                  </a:schemeClr>
                </a:solidFill>
                <a:latin typeface="Times New Roman" panose="02020603050405020304" pitchFamily="18" charset="0"/>
                <a:cs typeface="Times New Roman" panose="02020603050405020304" pitchFamily="18" charset="0"/>
              </a:rPr>
              <a:t>trên</a:t>
            </a:r>
            <a:r>
              <a:rPr lang="en-US" dirty="0">
                <a:solidFill>
                  <a:schemeClr val="tx2">
                    <a:lumMod val="50000"/>
                  </a:schemeClr>
                </a:solidFill>
                <a:latin typeface="Times New Roman" panose="02020603050405020304" pitchFamily="18" charset="0"/>
                <a:cs typeface="Times New Roman" panose="02020603050405020304" pitchFamily="18" charset="0"/>
              </a:rPr>
              <a:t> </a:t>
            </a:r>
            <a:r>
              <a:rPr lang="en-US" dirty="0" err="1">
                <a:solidFill>
                  <a:schemeClr val="tx2">
                    <a:lumMod val="50000"/>
                  </a:schemeClr>
                </a:solidFill>
                <a:latin typeface="Times New Roman" panose="02020603050405020304" pitchFamily="18" charset="0"/>
                <a:cs typeface="Times New Roman" panose="02020603050405020304" pitchFamily="18" charset="0"/>
              </a:rPr>
              <a:t>trời</a:t>
            </a:r>
            <a:r>
              <a:rPr lang="en-US" dirty="0">
                <a:solidFill>
                  <a:schemeClr val="tx2">
                    <a:lumMod val="50000"/>
                  </a:schemeClr>
                </a:solidFill>
                <a:latin typeface="Times New Roman" panose="02020603050405020304" pitchFamily="18" charset="0"/>
                <a:cs typeface="Times New Roman" panose="02020603050405020304" pitchFamily="18" charset="0"/>
              </a:rPr>
              <a:t>.</a:t>
            </a:r>
            <a:endParaRPr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5" name="Google Shape;273;p38">
            <a:extLst>
              <a:ext uri="{FF2B5EF4-FFF2-40B4-BE49-F238E27FC236}">
                <a16:creationId xmlns:a16="http://schemas.microsoft.com/office/drawing/2014/main" id="{785D1D09-3A1B-C3C2-E7FA-86A959AB5D7D}"/>
              </a:ext>
            </a:extLst>
          </p:cNvPr>
          <p:cNvSpPr txBox="1">
            <a:spLocks/>
          </p:cNvSpPr>
          <p:nvPr/>
        </p:nvSpPr>
        <p:spPr>
          <a:xfrm>
            <a:off x="-118754" y="3296696"/>
            <a:ext cx="40044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1pPr>
            <a:lvl2pPr marR="0" lvl="1"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2pPr>
            <a:lvl3pPr marR="0" lvl="2"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3pPr>
            <a:lvl4pPr marR="0" lvl="3"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4pPr>
            <a:lvl5pPr marR="0" lvl="4"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5pPr>
            <a:lvl6pPr marR="0" lvl="5"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6pPr>
            <a:lvl7pPr marR="0" lvl="6"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7pPr>
            <a:lvl8pPr marR="0" lvl="7"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8pPr>
            <a:lvl9pPr marR="0" lvl="8"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9pPr>
          </a:lstStyle>
          <a:p>
            <a:pPr algn="ctr"/>
            <a:r>
              <a:rPr lang="vi-VN" dirty="0">
                <a:solidFill>
                  <a:schemeClr val="tx1"/>
                </a:solidFill>
                <a:latin typeface="+mj-lt"/>
              </a:rPr>
              <a:t>Chim hải âu đang bay lượn.</a:t>
            </a:r>
            <a:endParaRPr lang="en-US" dirty="0">
              <a:solidFill>
                <a:schemeClr val="tx1"/>
              </a:solidFill>
              <a:latin typeface="+mj-lt"/>
            </a:endParaRPr>
          </a:p>
        </p:txBody>
      </p:sp>
      <p:pic>
        <p:nvPicPr>
          <p:cNvPr id="6" name="Picture 5">
            <a:extLst>
              <a:ext uri="{FF2B5EF4-FFF2-40B4-BE49-F238E27FC236}">
                <a16:creationId xmlns:a16="http://schemas.microsoft.com/office/drawing/2014/main" id="{EA3B93D9-1526-4131-EFA9-EE049900247C}"/>
              </a:ext>
            </a:extLst>
          </p:cNvPr>
          <p:cNvPicPr>
            <a:picLocks noChangeAspect="1"/>
          </p:cNvPicPr>
          <p:nvPr/>
        </p:nvPicPr>
        <p:blipFill>
          <a:blip r:embed="rId3"/>
          <a:stretch>
            <a:fillRect/>
          </a:stretch>
        </p:blipFill>
        <p:spPr>
          <a:xfrm>
            <a:off x="4572000" y="182819"/>
            <a:ext cx="4238625" cy="3222097"/>
          </a:xfrm>
          <a:prstGeom prst="rect">
            <a:avLst/>
          </a:prstGeom>
        </p:spPr>
      </p:pic>
      <p:pic>
        <p:nvPicPr>
          <p:cNvPr id="8" name="Picture 7">
            <a:extLst>
              <a:ext uri="{FF2B5EF4-FFF2-40B4-BE49-F238E27FC236}">
                <a16:creationId xmlns:a16="http://schemas.microsoft.com/office/drawing/2014/main" id="{6A63B4FD-C206-F900-7C2A-F3AE507CF91B}"/>
              </a:ext>
            </a:extLst>
          </p:cNvPr>
          <p:cNvPicPr>
            <a:picLocks noChangeAspect="1"/>
          </p:cNvPicPr>
          <p:nvPr/>
        </p:nvPicPr>
        <p:blipFill>
          <a:blip r:embed="rId4"/>
          <a:stretch>
            <a:fillRect/>
          </a:stretch>
        </p:blipFill>
        <p:spPr>
          <a:xfrm>
            <a:off x="32475" y="162371"/>
            <a:ext cx="3971925" cy="32220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3"/>
                                        </p:tgtEl>
                                        <p:attrNameLst>
                                          <p:attrName>style.visibility</p:attrName>
                                        </p:attrNameLst>
                                      </p:cBhvr>
                                      <p:to>
                                        <p:strVal val="visible"/>
                                      </p:to>
                                    </p:set>
                                    <p:anim calcmode="lin" valueType="num">
                                      <p:cBhvr additive="base">
                                        <p:cTn id="13" dur="500" fill="hold"/>
                                        <p:tgtEl>
                                          <p:spTgt spid="273"/>
                                        </p:tgtEl>
                                        <p:attrNameLst>
                                          <p:attrName>ppt_x</p:attrName>
                                        </p:attrNameLst>
                                      </p:cBhvr>
                                      <p:tavLst>
                                        <p:tav tm="0">
                                          <p:val>
                                            <p:strVal val="#ppt_x"/>
                                          </p:val>
                                        </p:tav>
                                        <p:tav tm="100000">
                                          <p:val>
                                            <p:strVal val="#ppt_x"/>
                                          </p:val>
                                        </p:tav>
                                      </p:tavLst>
                                    </p:anim>
                                    <p:anim calcmode="lin" valueType="num">
                                      <p:cBhvr additive="base">
                                        <p:cTn id="14" dur="500" fill="hold"/>
                                        <p:tgtEl>
                                          <p:spTgt spid="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8"/>
          <p:cNvSpPr txBox="1">
            <a:spLocks noGrp="1"/>
          </p:cNvSpPr>
          <p:nvPr>
            <p:ph type="title"/>
          </p:nvPr>
        </p:nvSpPr>
        <p:spPr>
          <a:xfrm>
            <a:off x="4806225" y="3296696"/>
            <a:ext cx="4004400" cy="572700"/>
          </a:xfrm>
          <a:prstGeom prst="rect">
            <a:avLst/>
          </a:prstGeom>
        </p:spPr>
        <p:txBody>
          <a:bodyPr spcFirstLastPara="1" wrap="square" lIns="91425" tIns="91425" rIns="91425" bIns="91425" anchor="t" anchorCtr="0">
            <a:noAutofit/>
          </a:bodyPr>
          <a:lstStyle/>
          <a:p>
            <a:pPr algn="just"/>
            <a:r>
              <a:rPr lang="en-US" dirty="0" err="1">
                <a:solidFill>
                  <a:schemeClr val="tx2">
                    <a:lumMod val="50000"/>
                  </a:schemeClr>
                </a:solidFill>
                <a:latin typeface="Times New Roman" panose="02020603050405020304" pitchFamily="18" charset="0"/>
                <a:cs typeface="Times New Roman" panose="02020603050405020304" pitchFamily="18" charset="0"/>
              </a:rPr>
              <a:t>máy</a:t>
            </a:r>
            <a:r>
              <a:rPr lang="en-US" dirty="0">
                <a:solidFill>
                  <a:schemeClr val="tx2">
                    <a:lumMod val="50000"/>
                  </a:schemeClr>
                </a:solidFill>
                <a:latin typeface="Times New Roman" panose="02020603050405020304" pitchFamily="18" charset="0"/>
                <a:cs typeface="Times New Roman" panose="02020603050405020304" pitchFamily="18" charset="0"/>
              </a:rPr>
              <a:t> bay, bay, </a:t>
            </a:r>
            <a:r>
              <a:rPr lang="en-US" dirty="0" err="1">
                <a:solidFill>
                  <a:schemeClr val="tx2">
                    <a:lumMod val="50000"/>
                  </a:schemeClr>
                </a:solidFill>
                <a:latin typeface="Times New Roman" panose="02020603050405020304" pitchFamily="18" charset="0"/>
                <a:cs typeface="Times New Roman" panose="02020603050405020304" pitchFamily="18" charset="0"/>
              </a:rPr>
              <a:t>cánh</a:t>
            </a:r>
            <a:r>
              <a:rPr lang="en-US" dirty="0">
                <a:solidFill>
                  <a:schemeClr val="tx2">
                    <a:lumMod val="50000"/>
                  </a:schemeClr>
                </a:solidFill>
                <a:latin typeface="Times New Roman" panose="02020603050405020304" pitchFamily="18" charset="0"/>
                <a:cs typeface="Times New Roman" panose="02020603050405020304" pitchFamily="18" charset="0"/>
              </a:rPr>
              <a:t> </a:t>
            </a:r>
            <a:endParaRPr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5" name="Google Shape;273;p38">
            <a:extLst>
              <a:ext uri="{FF2B5EF4-FFF2-40B4-BE49-F238E27FC236}">
                <a16:creationId xmlns:a16="http://schemas.microsoft.com/office/drawing/2014/main" id="{785D1D09-3A1B-C3C2-E7FA-86A959AB5D7D}"/>
              </a:ext>
            </a:extLst>
          </p:cNvPr>
          <p:cNvSpPr txBox="1">
            <a:spLocks/>
          </p:cNvSpPr>
          <p:nvPr/>
        </p:nvSpPr>
        <p:spPr>
          <a:xfrm>
            <a:off x="-118754" y="3296696"/>
            <a:ext cx="40044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1pPr>
            <a:lvl2pPr marR="0" lvl="1"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2pPr>
            <a:lvl3pPr marR="0" lvl="2"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3pPr>
            <a:lvl4pPr marR="0" lvl="3"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4pPr>
            <a:lvl5pPr marR="0" lvl="4"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5pPr>
            <a:lvl6pPr marR="0" lvl="5"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6pPr>
            <a:lvl7pPr marR="0" lvl="6"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7pPr>
            <a:lvl8pPr marR="0" lvl="7"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8pPr>
            <a:lvl9pPr marR="0" lvl="8" algn="l" rtl="0">
              <a:lnSpc>
                <a:spcPct val="100000"/>
              </a:lnSpc>
              <a:spcBef>
                <a:spcPts val="0"/>
              </a:spcBef>
              <a:spcAft>
                <a:spcPts val="0"/>
              </a:spcAft>
              <a:buClr>
                <a:schemeClr val="lt1"/>
              </a:buClr>
              <a:buSzPts val="3500"/>
              <a:buFont typeface="Dancing Script"/>
              <a:buNone/>
              <a:defRPr sz="3500" b="0" i="0" u="none" strike="noStrike" cap="none">
                <a:solidFill>
                  <a:schemeClr val="lt1"/>
                </a:solidFill>
                <a:latin typeface="Dancing Script"/>
                <a:ea typeface="Dancing Script"/>
                <a:cs typeface="Dancing Script"/>
                <a:sym typeface="Dancing Script"/>
              </a:defRPr>
            </a:lvl9pPr>
          </a:lstStyle>
          <a:p>
            <a:pPr algn="ctr"/>
            <a:r>
              <a:rPr lang="vi-VN" dirty="0">
                <a:solidFill>
                  <a:schemeClr val="tx1"/>
                </a:solidFill>
                <a:latin typeface="+mj-lt"/>
              </a:rPr>
              <a:t> hải âu</a:t>
            </a:r>
            <a:r>
              <a:rPr lang="en-US" dirty="0">
                <a:solidFill>
                  <a:schemeClr val="tx1"/>
                </a:solidFill>
                <a:latin typeface="+mj-lt"/>
              </a:rPr>
              <a:t>, </a:t>
            </a:r>
            <a:r>
              <a:rPr lang="vi-VN" dirty="0">
                <a:solidFill>
                  <a:schemeClr val="tx1"/>
                </a:solidFill>
                <a:latin typeface="+mj-lt"/>
              </a:rPr>
              <a:t>bay</a:t>
            </a:r>
            <a:r>
              <a:rPr lang="en-US" dirty="0">
                <a:solidFill>
                  <a:schemeClr val="tx1"/>
                </a:solidFill>
                <a:latin typeface="+mj-lt"/>
              </a:rPr>
              <a:t>, </a:t>
            </a:r>
            <a:r>
              <a:rPr lang="en-US" dirty="0" err="1">
                <a:solidFill>
                  <a:schemeClr val="tx1"/>
                </a:solidFill>
                <a:latin typeface="Times New Roman" panose="02020603050405020304" pitchFamily="18" charset="0"/>
                <a:cs typeface="Times New Roman" panose="02020603050405020304" pitchFamily="18" charset="0"/>
              </a:rPr>
              <a:t>cánh</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EA3B93D9-1526-4131-EFA9-EE049900247C}"/>
              </a:ext>
            </a:extLst>
          </p:cNvPr>
          <p:cNvPicPr>
            <a:picLocks noChangeAspect="1"/>
          </p:cNvPicPr>
          <p:nvPr/>
        </p:nvPicPr>
        <p:blipFill>
          <a:blip r:embed="rId3"/>
          <a:stretch>
            <a:fillRect/>
          </a:stretch>
        </p:blipFill>
        <p:spPr>
          <a:xfrm>
            <a:off x="4572000" y="182819"/>
            <a:ext cx="4238625" cy="3222097"/>
          </a:xfrm>
          <a:prstGeom prst="rect">
            <a:avLst/>
          </a:prstGeom>
        </p:spPr>
      </p:pic>
      <p:pic>
        <p:nvPicPr>
          <p:cNvPr id="8" name="Picture 7">
            <a:extLst>
              <a:ext uri="{FF2B5EF4-FFF2-40B4-BE49-F238E27FC236}">
                <a16:creationId xmlns:a16="http://schemas.microsoft.com/office/drawing/2014/main" id="{6A63B4FD-C206-F900-7C2A-F3AE507CF91B}"/>
              </a:ext>
            </a:extLst>
          </p:cNvPr>
          <p:cNvPicPr>
            <a:picLocks noChangeAspect="1"/>
          </p:cNvPicPr>
          <p:nvPr/>
        </p:nvPicPr>
        <p:blipFill>
          <a:blip r:embed="rId4"/>
          <a:stretch>
            <a:fillRect/>
          </a:stretch>
        </p:blipFill>
        <p:spPr>
          <a:xfrm>
            <a:off x="32475" y="162371"/>
            <a:ext cx="3971925" cy="3222097"/>
          </a:xfrm>
          <a:prstGeom prst="rect">
            <a:avLst/>
          </a:prstGeom>
        </p:spPr>
      </p:pic>
    </p:spTree>
    <p:extLst>
      <p:ext uri="{BB962C8B-B14F-4D97-AF65-F5344CB8AC3E}">
        <p14:creationId xmlns:p14="http://schemas.microsoft.com/office/powerpoint/2010/main" val="358186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3"/>
                                        </p:tgtEl>
                                        <p:attrNameLst>
                                          <p:attrName>style.visibility</p:attrName>
                                        </p:attrNameLst>
                                      </p:cBhvr>
                                      <p:to>
                                        <p:strVal val="visible"/>
                                      </p:to>
                                    </p:set>
                                    <p:anim calcmode="lin" valueType="num">
                                      <p:cBhvr additive="base">
                                        <p:cTn id="13" dur="500" fill="hold"/>
                                        <p:tgtEl>
                                          <p:spTgt spid="273"/>
                                        </p:tgtEl>
                                        <p:attrNameLst>
                                          <p:attrName>ppt_x</p:attrName>
                                        </p:attrNameLst>
                                      </p:cBhvr>
                                      <p:tavLst>
                                        <p:tav tm="0">
                                          <p:val>
                                            <p:strVal val="#ppt_x"/>
                                          </p:val>
                                        </p:tav>
                                        <p:tav tm="100000">
                                          <p:val>
                                            <p:strVal val="#ppt_x"/>
                                          </p:val>
                                        </p:tav>
                                      </p:tavLst>
                                    </p:anim>
                                    <p:anim calcmode="lin" valueType="num">
                                      <p:cBhvr additive="base">
                                        <p:cTn id="14" dur="500" fill="hold"/>
                                        <p:tgtEl>
                                          <p:spTgt spid="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555EA4-F00B-431C-B665-58DC8538AA2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97778" l="4961" r="92656"/>
                    </a14:imgEffect>
                  </a14:imgLayer>
                </a14:imgProps>
              </a:ext>
              <a:ext uri="{28A0092B-C50C-407E-A947-70E740481C1C}">
                <a14:useLocalDpi xmlns:a14="http://schemas.microsoft.com/office/drawing/2010/main" val="0"/>
              </a:ext>
            </a:extLst>
          </a:blip>
          <a:srcRect t="1615"/>
          <a:stretch/>
        </p:blipFill>
        <p:spPr>
          <a:xfrm>
            <a:off x="1657351" y="0"/>
            <a:ext cx="5829297" cy="3225996"/>
          </a:xfrm>
          <a:prstGeom prst="rect">
            <a:avLst/>
          </a:prstGeom>
        </p:spPr>
      </p:pic>
      <p:sp>
        <p:nvSpPr>
          <p:cNvPr id="6" name="Rectangle 5">
            <a:extLst>
              <a:ext uri="{FF2B5EF4-FFF2-40B4-BE49-F238E27FC236}">
                <a16:creationId xmlns:a16="http://schemas.microsoft.com/office/drawing/2014/main" id="{6FE0A47F-DE0D-4AFB-A019-3B65ECEF2308}"/>
              </a:ext>
            </a:extLst>
          </p:cNvPr>
          <p:cNvSpPr/>
          <p:nvPr/>
        </p:nvSpPr>
        <p:spPr>
          <a:xfrm>
            <a:off x="237159" y="3042994"/>
            <a:ext cx="8669682" cy="807913"/>
          </a:xfrm>
          <a:prstGeom prst="rect">
            <a:avLst/>
          </a:prstGeom>
          <a:noFill/>
        </p:spPr>
        <p:txBody>
          <a:bodyPr wrap="none" lIns="68580" tIns="34290" rIns="68580" bIns="34290">
            <a:spAutoFit/>
          </a:bodyPr>
          <a:lstStyle/>
          <a:p>
            <a:pPr algn="ctr"/>
            <a:r>
              <a:rPr lang="en-US" sz="4800" b="1" dirty="0">
                <a:ln w="6600">
                  <a:solidFill>
                    <a:srgbClr val="7030A0"/>
                  </a:solidFill>
                  <a:prstDash val="solid"/>
                </a:ln>
                <a:solidFill>
                  <a:srgbClr val="FF0000"/>
                </a:solidFill>
                <a:effectLst>
                  <a:outerShdw dist="38100" dir="2700000" algn="tl" rotWithShape="0">
                    <a:schemeClr val="accent2"/>
                  </a:outerShdw>
                </a:effectLst>
                <a:latin typeface="Times New Roman" panose="02020603050405020304" pitchFamily="18" charset="0"/>
                <a:ea typeface="Tahoma" panose="020B0604030504040204" pitchFamily="34" charset="0"/>
                <a:cs typeface="Times New Roman" panose="02020603050405020304" pitchFamily="18" charset="0"/>
              </a:rPr>
              <a:t>TRÒ CH</a:t>
            </a:r>
            <a:r>
              <a:rPr lang="vi-VN" sz="4800" b="1" dirty="0">
                <a:ln w="6600">
                  <a:solidFill>
                    <a:srgbClr val="7030A0"/>
                  </a:solidFill>
                  <a:prstDash val="solid"/>
                </a:ln>
                <a:solidFill>
                  <a:srgbClr val="FF0000"/>
                </a:solidFill>
                <a:effectLst>
                  <a:outerShdw dist="38100" dir="2700000" algn="tl" rotWithShape="0">
                    <a:schemeClr val="accent2"/>
                  </a:outerShdw>
                </a:effectLst>
                <a:latin typeface="Times New Roman" panose="02020603050405020304" pitchFamily="18" charset="0"/>
                <a:ea typeface="Tahoma" panose="020B0604030504040204" pitchFamily="34" charset="0"/>
                <a:cs typeface="Times New Roman" panose="02020603050405020304" pitchFamily="18" charset="0"/>
              </a:rPr>
              <a:t>Ơ</a:t>
            </a:r>
            <a:r>
              <a:rPr lang="en-US" sz="4800" b="1" dirty="0">
                <a:ln w="6600">
                  <a:solidFill>
                    <a:srgbClr val="7030A0"/>
                  </a:solidFill>
                  <a:prstDash val="solid"/>
                </a:ln>
                <a:solidFill>
                  <a:srgbClr val="FF0000"/>
                </a:solidFill>
                <a:effectLst>
                  <a:outerShdw dist="38100" dir="2700000" algn="tl" rotWithShape="0">
                    <a:schemeClr val="accent2"/>
                  </a:outerShdw>
                </a:effectLst>
                <a:latin typeface="Times New Roman" panose="02020603050405020304" pitchFamily="18" charset="0"/>
                <a:ea typeface="Tahoma" panose="020B0604030504040204" pitchFamily="34" charset="0"/>
                <a:cs typeface="Times New Roman" panose="02020603050405020304" pitchFamily="18" charset="0"/>
              </a:rPr>
              <a:t>I HỘP QUÀ BÍ MẬT</a:t>
            </a:r>
          </a:p>
        </p:txBody>
      </p:sp>
      <p:pic>
        <p:nvPicPr>
          <p:cNvPr id="18" name="chrysanthemum">
            <a:hlinkClick r:id="" action="ppaction://media"/>
            <a:extLst>
              <a:ext uri="{FF2B5EF4-FFF2-40B4-BE49-F238E27FC236}">
                <a16:creationId xmlns:a16="http://schemas.microsoft.com/office/drawing/2014/main" id="{8AE2F4B0-E4D2-402B-A75B-0B7FADBE23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21445" y="-600075"/>
            <a:ext cx="457200" cy="457200"/>
          </a:xfrm>
          <a:prstGeom prst="rect">
            <a:avLst/>
          </a:prstGeom>
        </p:spPr>
      </p:pic>
    </p:spTree>
    <p:extLst>
      <p:ext uri="{BB962C8B-B14F-4D97-AF65-F5344CB8AC3E}">
        <p14:creationId xmlns:p14="http://schemas.microsoft.com/office/powerpoint/2010/main" val="208609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iterate type="lt">
                                    <p:tmPct val="0"/>
                                  </p:iterate>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par>
                                <p:cTn id="10" presetID="34" presetClass="emph" presetSubtype="0" repeatCount="indefinite" fill="hold" grpId="1" nodeType="withEffect">
                                  <p:stCondLst>
                                    <p:cond delay="0"/>
                                  </p:stCondLst>
                                  <p:iterate type="lt">
                                    <p:tmPct val="10000"/>
                                  </p:iterate>
                                  <p:childTnLst>
                                    <p:animMotion origin="layout" path="M 0 -1.7284E-6 L 0 -0.07222 " pathEditMode="relative" rAng="0" ptsTypes="AA">
                                      <p:cBhvr>
                                        <p:cTn id="11" dur="250" accel="50000" decel="50000" autoRev="1" fill="hold">
                                          <p:stCondLst>
                                            <p:cond delay="0"/>
                                          </p:stCondLst>
                                        </p:cTn>
                                        <p:tgtEl>
                                          <p:spTgt spid="6"/>
                                        </p:tgtEl>
                                        <p:attrNameLst>
                                          <p:attrName>ppt_x</p:attrName>
                                          <p:attrName>ppt_y</p:attrName>
                                        </p:attrNameLst>
                                      </p:cBhvr>
                                      <p:rCtr x="0" y="-3611"/>
                                    </p:animMotion>
                                    <p:animRot by="1500000">
                                      <p:cBhvr>
                                        <p:cTn id="12" dur="125" fill="hold">
                                          <p:stCondLst>
                                            <p:cond delay="0"/>
                                          </p:stCondLst>
                                        </p:cTn>
                                        <p:tgtEl>
                                          <p:spTgt spid="6"/>
                                        </p:tgtEl>
                                        <p:attrNameLst>
                                          <p:attrName>r</p:attrName>
                                        </p:attrNameLst>
                                      </p:cBhvr>
                                    </p:animRot>
                                    <p:animRot by="-1500000">
                                      <p:cBhvr>
                                        <p:cTn id="13" dur="125" fill="hold">
                                          <p:stCondLst>
                                            <p:cond delay="125"/>
                                          </p:stCondLst>
                                        </p:cTn>
                                        <p:tgtEl>
                                          <p:spTgt spid="6"/>
                                        </p:tgtEl>
                                        <p:attrNameLst>
                                          <p:attrName>r</p:attrName>
                                        </p:attrNameLst>
                                      </p:cBhvr>
                                    </p:animRot>
                                    <p:animRot by="-1500000">
                                      <p:cBhvr>
                                        <p:cTn id="14" dur="125" fill="hold">
                                          <p:stCondLst>
                                            <p:cond delay="250"/>
                                          </p:stCondLst>
                                        </p:cTn>
                                        <p:tgtEl>
                                          <p:spTgt spid="6"/>
                                        </p:tgtEl>
                                        <p:attrNameLst>
                                          <p:attrName>r</p:attrName>
                                        </p:attrNameLst>
                                      </p:cBhvr>
                                    </p:animRot>
                                    <p:animRot by="1500000">
                                      <p:cBhvr>
                                        <p:cTn id="15" dur="125" fill="hold">
                                          <p:stCondLst>
                                            <p:cond delay="375"/>
                                          </p:stCondLst>
                                        </p:cTn>
                                        <p:tgtEl>
                                          <p:spTgt spid="6"/>
                                        </p:tgtEl>
                                        <p:attrNameLst>
                                          <p:attrName>r</p:attrName>
                                        </p:attrNameLst>
                                      </p:cBhvr>
                                    </p:animRot>
                                  </p:childTnLst>
                                </p:cTn>
                              </p:par>
                              <p:par>
                                <p:cTn id="16" presetID="1" presetClass="mediacall" presetSubtype="0" fill="hold" nodeType="withEffect">
                                  <p:stCondLst>
                                    <p:cond delay="0"/>
                                  </p:stCondLst>
                                  <p:childTnLst>
                                    <p:cmd type="call" cmd="playFrom(0.0)">
                                      <p:cBhvr>
                                        <p:cTn id="17" dur="300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18"/>
                </p:tgtEl>
              </p:cMediaNode>
            </p:audio>
          </p:childTnLst>
        </p:cTn>
      </p:par>
    </p:tnLst>
    <p:bldLst>
      <p:bldP spid="6" grpId="0"/>
      <p:bldP spid="6"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335562D-47C3-42BC-BC7D-7AF52EE5A71A}"/>
              </a:ext>
            </a:extLst>
          </p:cNvPr>
          <p:cNvSpPr/>
          <p:nvPr/>
        </p:nvSpPr>
        <p:spPr>
          <a:xfrm>
            <a:off x="0" y="1379513"/>
            <a:ext cx="9144000" cy="856309"/>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0" name="Rectangle 29">
            <a:extLst>
              <a:ext uri="{FF2B5EF4-FFF2-40B4-BE49-F238E27FC236}">
                <a16:creationId xmlns:a16="http://schemas.microsoft.com/office/drawing/2014/main" id="{0DE8E057-79AF-4679-8F0F-5F578B85F19A}"/>
              </a:ext>
            </a:extLst>
          </p:cNvPr>
          <p:cNvSpPr/>
          <p:nvPr/>
        </p:nvSpPr>
        <p:spPr>
          <a:xfrm>
            <a:off x="0" y="3880995"/>
            <a:ext cx="9144000" cy="856309"/>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8" name="Picture 7">
            <a:hlinkClick r:id="rId3" action="ppaction://hlinksldjump"/>
            <a:extLst>
              <a:ext uri="{FF2B5EF4-FFF2-40B4-BE49-F238E27FC236}">
                <a16:creationId xmlns:a16="http://schemas.microsoft.com/office/drawing/2014/main" id="{165D02D2-111C-48DA-B806-17EDA77B2D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993" y="697988"/>
            <a:ext cx="1476884" cy="1307705"/>
          </a:xfrm>
          <a:prstGeom prst="rect">
            <a:avLst/>
          </a:prstGeom>
        </p:spPr>
      </p:pic>
      <p:pic>
        <p:nvPicPr>
          <p:cNvPr id="9" name="Picture 8">
            <a:extLst>
              <a:ext uri="{FF2B5EF4-FFF2-40B4-BE49-F238E27FC236}">
                <a16:creationId xmlns:a16="http://schemas.microsoft.com/office/drawing/2014/main" id="{DE93B167-9DF8-4F7B-A15E-DCA0F1988F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00" y="313906"/>
            <a:ext cx="1545470" cy="1037934"/>
          </a:xfrm>
          <a:prstGeom prst="rect">
            <a:avLst/>
          </a:prstGeom>
        </p:spPr>
      </p:pic>
      <p:pic>
        <p:nvPicPr>
          <p:cNvPr id="10" name="Picture 9">
            <a:hlinkClick r:id="rId6" action="ppaction://hlinksldjump"/>
            <a:extLst>
              <a:ext uri="{FF2B5EF4-FFF2-40B4-BE49-F238E27FC236}">
                <a16:creationId xmlns:a16="http://schemas.microsoft.com/office/drawing/2014/main" id="{99F79902-D845-4948-9A8D-BC737DA839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04656" y="832064"/>
            <a:ext cx="1476884" cy="1307705"/>
          </a:xfrm>
          <a:prstGeom prst="rect">
            <a:avLst/>
          </a:prstGeom>
        </p:spPr>
      </p:pic>
      <p:pic>
        <p:nvPicPr>
          <p:cNvPr id="11" name="Picture 10">
            <a:extLst>
              <a:ext uri="{FF2B5EF4-FFF2-40B4-BE49-F238E27FC236}">
                <a16:creationId xmlns:a16="http://schemas.microsoft.com/office/drawing/2014/main" id="{F5A3D29D-2006-4BE0-AEF2-ABC918DCEA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0364" y="430978"/>
            <a:ext cx="1545470" cy="1037934"/>
          </a:xfrm>
          <a:prstGeom prst="rect">
            <a:avLst/>
          </a:prstGeom>
        </p:spPr>
      </p:pic>
      <p:pic>
        <p:nvPicPr>
          <p:cNvPr id="12" name="Picture 11">
            <a:hlinkClick r:id="rId9" action="ppaction://hlinksldjump"/>
            <a:extLst>
              <a:ext uri="{FF2B5EF4-FFF2-40B4-BE49-F238E27FC236}">
                <a16:creationId xmlns:a16="http://schemas.microsoft.com/office/drawing/2014/main" id="{B9F6EF56-EFE5-46AA-BEED-938FE1E31AD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99735" y="832873"/>
            <a:ext cx="1476884" cy="1307705"/>
          </a:xfrm>
          <a:prstGeom prst="rect">
            <a:avLst/>
          </a:prstGeom>
        </p:spPr>
      </p:pic>
      <p:pic>
        <p:nvPicPr>
          <p:cNvPr id="13" name="Picture 12">
            <a:extLst>
              <a:ext uri="{FF2B5EF4-FFF2-40B4-BE49-F238E27FC236}">
                <a16:creationId xmlns:a16="http://schemas.microsoft.com/office/drawing/2014/main" id="{CABCEBFF-5DE1-4042-94D0-113FF0A7D80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31149" y="493584"/>
            <a:ext cx="1545470" cy="1037934"/>
          </a:xfrm>
          <a:prstGeom prst="rect">
            <a:avLst/>
          </a:prstGeom>
        </p:spPr>
      </p:pic>
      <p:pic>
        <p:nvPicPr>
          <p:cNvPr id="37" name="Picture 36">
            <a:extLst>
              <a:ext uri="{FF2B5EF4-FFF2-40B4-BE49-F238E27FC236}">
                <a16:creationId xmlns:a16="http://schemas.microsoft.com/office/drawing/2014/main" id="{16677DD5-4B38-44EE-AE03-4CE69860F1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 y="4731574"/>
            <a:ext cx="4571999" cy="251114"/>
          </a:xfrm>
          <a:prstGeom prst="rect">
            <a:avLst/>
          </a:prstGeom>
        </p:spPr>
      </p:pic>
      <p:pic>
        <p:nvPicPr>
          <p:cNvPr id="38" name="Picture 37">
            <a:extLst>
              <a:ext uri="{FF2B5EF4-FFF2-40B4-BE49-F238E27FC236}">
                <a16:creationId xmlns:a16="http://schemas.microsoft.com/office/drawing/2014/main" id="{8E58EB64-C11F-4AA8-BD51-6B7EDB33655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72001" y="4731574"/>
            <a:ext cx="4571999" cy="251114"/>
          </a:xfrm>
          <a:prstGeom prst="rect">
            <a:avLst/>
          </a:prstGeom>
        </p:spPr>
      </p:pic>
      <p:pic>
        <p:nvPicPr>
          <p:cNvPr id="39" name="Picture 38">
            <a:extLst>
              <a:ext uri="{FF2B5EF4-FFF2-40B4-BE49-F238E27FC236}">
                <a16:creationId xmlns:a16="http://schemas.microsoft.com/office/drawing/2014/main" id="{468116E2-9E2A-444E-92F8-B1A7CB14769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 y="2230972"/>
            <a:ext cx="4571999" cy="251114"/>
          </a:xfrm>
          <a:prstGeom prst="rect">
            <a:avLst/>
          </a:prstGeom>
        </p:spPr>
      </p:pic>
      <p:pic>
        <p:nvPicPr>
          <p:cNvPr id="40" name="Picture 39">
            <a:extLst>
              <a:ext uri="{FF2B5EF4-FFF2-40B4-BE49-F238E27FC236}">
                <a16:creationId xmlns:a16="http://schemas.microsoft.com/office/drawing/2014/main" id="{4AF2A1C0-A62D-4A01-AB2A-74ABC46C1AC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72001" y="2230972"/>
            <a:ext cx="4571999" cy="251114"/>
          </a:xfrm>
          <a:prstGeom prst="rect">
            <a:avLst/>
          </a:prstGeom>
        </p:spPr>
      </p:pic>
      <p:sp>
        <p:nvSpPr>
          <p:cNvPr id="42" name="Flowchart: Summing Junction 41">
            <a:hlinkClick r:id="" action="ppaction://noaction"/>
            <a:extLst>
              <a:ext uri="{FF2B5EF4-FFF2-40B4-BE49-F238E27FC236}">
                <a16:creationId xmlns:a16="http://schemas.microsoft.com/office/drawing/2014/main" id="{E51D645D-F5EB-48AD-9720-05E0BE57DF46}"/>
              </a:ext>
            </a:extLst>
          </p:cNvPr>
          <p:cNvSpPr/>
          <p:nvPr/>
        </p:nvSpPr>
        <p:spPr>
          <a:xfrm>
            <a:off x="8549017" y="4586196"/>
            <a:ext cx="486801" cy="486801"/>
          </a:xfrm>
          <a:prstGeom prst="flowChartSummingJunction">
            <a:avLst/>
          </a:prstGeom>
          <a:solidFill>
            <a:srgbClr val="FF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0504857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4812" y="-37820"/>
            <a:ext cx="1456072" cy="1392450"/>
          </a:xfrm>
          <a:prstGeom prst="rect">
            <a:avLst/>
          </a:prstGeom>
        </p:spPr>
      </p:pic>
      <p:pic>
        <p:nvPicPr>
          <p:cNvPr id="5" name="Picture 4">
            <a:extLst>
              <a:ext uri="{FF2B5EF4-FFF2-40B4-BE49-F238E27FC236}">
                <a16:creationId xmlns:a16="http://schemas.microsoft.com/office/drawing/2014/main" id="{123805F6-EA77-4D51-9744-9F37A57F23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9621" y="3645631"/>
            <a:ext cx="1476884" cy="1307705"/>
          </a:xfrm>
          <a:prstGeom prst="rect">
            <a:avLst/>
          </a:prstGeom>
        </p:spPr>
      </p:pic>
      <p:pic>
        <p:nvPicPr>
          <p:cNvPr id="7" name="Picture 6">
            <a:extLst>
              <a:ext uri="{FF2B5EF4-FFF2-40B4-BE49-F238E27FC236}">
                <a16:creationId xmlns:a16="http://schemas.microsoft.com/office/drawing/2014/main" id="{18B3DB36-0CAB-4CD0-BE48-595E0CADE4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95327" y="3261549"/>
            <a:ext cx="1545470" cy="1037934"/>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7199749" y="3438180"/>
            <a:ext cx="1102995" cy="996009"/>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Tahoma" panose="020B0604030504040204" pitchFamily="34" charset="0"/>
                <a:ea typeface="Tahoma" panose="020B0604030504040204" pitchFamily="34" charset="0"/>
                <a:cs typeface="Tahoma" panose="020B0604030504040204" pitchFamily="34" charset="0"/>
              </a:rPr>
              <a:t>You are given 3 candies </a:t>
            </a: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381000" y="10345"/>
            <a:ext cx="8166900" cy="1010933"/>
          </a:xfrm>
          <a:prstGeom prst="foldedCorner">
            <a:avLst/>
          </a:prstGeom>
          <a:solidFill>
            <a:schemeClr val="accent2">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4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Em </a:t>
            </a:r>
            <a:r>
              <a:rPr lang="en-US" sz="48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hãy</a:t>
            </a:r>
            <a:r>
              <a:rPr lang="en-US" sz="4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48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đọc</a:t>
            </a:r>
            <a:r>
              <a:rPr lang="en-US" sz="4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48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đoạn</a:t>
            </a:r>
            <a:r>
              <a:rPr lang="en-US" sz="4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48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văn</a:t>
            </a:r>
            <a:r>
              <a:rPr lang="en-US" sz="4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48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sau</a:t>
            </a:r>
            <a:r>
              <a:rPr lang="en-US" sz="4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292697" y="1747255"/>
            <a:ext cx="8780442" cy="2315825"/>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3600" dirty="0">
                <a:latin typeface="+mj-lt"/>
              </a:rPr>
              <a:t>Hải âu là loài chim của biển cả. Chúng có sải cánh lớn, nên có thể bay rất ra, vượt qua cả những đại dương mênh mông. Hải âu còn bơi rất giỏi nhờ chân của chúng có màng như chân vịt.</a:t>
            </a:r>
            <a:endParaRPr lang="en-US" sz="3600" dirty="0">
              <a:latin typeface="+mj-lt"/>
            </a:endParaRPr>
          </a:p>
          <a:p>
            <a:pPr algn="just"/>
            <a:endParaRPr lang="en-US" sz="3600" dirty="0">
              <a:solidFill>
                <a:srgbClr val="002060"/>
              </a:solidFill>
              <a:latin typeface="+mj-lt"/>
              <a:ea typeface="Tahoma" panose="020B0604030504040204" pitchFamily="34" charset="0"/>
              <a:cs typeface="Times New Roman" panose="02020603050405020304" pitchFamily="18" charset="0"/>
            </a:endParaRP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1977742" y="4531849"/>
            <a:ext cx="1154785" cy="310952"/>
          </a:xfrm>
          <a:prstGeom prst="rect">
            <a:avLst/>
          </a:prstGeom>
          <a:blipFill>
            <a:blip r:embed="rId7"/>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1" name="Arrow: Pentagon 30">
            <a:hlinkClick r:id="rId8" action="ppaction://hlinksldjump"/>
            <a:extLst>
              <a:ext uri="{FF2B5EF4-FFF2-40B4-BE49-F238E27FC236}">
                <a16:creationId xmlns:a16="http://schemas.microsoft.com/office/drawing/2014/main" id="{AA693000-41B6-4481-BACC-F3E8F4F6DBBA}"/>
              </a:ext>
            </a:extLst>
          </p:cNvPr>
          <p:cNvSpPr/>
          <p:nvPr/>
        </p:nvSpPr>
        <p:spPr>
          <a:xfrm rot="586976" flipH="1">
            <a:off x="1565986" y="3935653"/>
            <a:ext cx="1733204" cy="674636"/>
          </a:xfrm>
          <a:prstGeom prst="homePlate">
            <a:avLst/>
          </a:prstGeom>
          <a:blipFill>
            <a:blip r:embed="rId7"/>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latin typeface="Tahoma" panose="020B0604030504040204" pitchFamily="34" charset="0"/>
                <a:ea typeface="Tahoma" panose="020B0604030504040204" pitchFamily="34" charset="0"/>
                <a:cs typeface="Tahoma" panose="020B0604030504040204" pitchFamily="34" charset="0"/>
              </a:rPr>
              <a:t>GO HOME</a:t>
            </a: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80680" y="4093100"/>
            <a:ext cx="714375" cy="764381"/>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3316642" y="3881664"/>
            <a:ext cx="115805" cy="115805"/>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52001" y="3865591"/>
            <a:ext cx="873043" cy="956990"/>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861" y="3561415"/>
            <a:ext cx="873043" cy="956990"/>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59052" y="3684316"/>
            <a:ext cx="583484" cy="57648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834416" y="3868766"/>
            <a:ext cx="660121" cy="632396"/>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12491" y="2939278"/>
            <a:ext cx="371475" cy="328613"/>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87870" y="2866526"/>
            <a:ext cx="535781" cy="892969"/>
          </a:xfrm>
          <a:prstGeom prst="rect">
            <a:avLst/>
          </a:prstGeom>
        </p:spPr>
      </p:pic>
    </p:spTree>
    <p:extLst>
      <p:ext uri="{BB962C8B-B14F-4D97-AF65-F5344CB8AC3E}">
        <p14:creationId xmlns:p14="http://schemas.microsoft.com/office/powerpoint/2010/main" val="1732698032"/>
      </p:ext>
    </p:extLst>
  </p:cSld>
  <p:clrMapOvr>
    <a:masterClrMapping/>
  </p:clrMapOvr>
  <mc:AlternateContent xmlns:mc="http://schemas.openxmlformats.org/markup-compatibility/2006" xmlns:p14="http://schemas.microsoft.com/office/powerpoint/2010/main">
    <mc:Choice Requires="p14">
      <p:transition p14:dur="10">
        <p:sndAc>
          <p:stSnd>
            <p:snd r:embed="rId2" name="chimes.wav"/>
          </p:stSnd>
        </p:sndAc>
      </p:transition>
    </mc:Choice>
    <mc:Fallback xmlns="">
      <p:transition>
        <p:sndAc>
          <p:stSnd>
            <p:snd r:embed="rId15"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chimes.wav"/>
                                        </p:tgtEl>
                                      </p:cMediaNode>
                                    </p:audio>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8">
                                            <p:txEl>
                                              <p:pRg st="0" end="0"/>
                                            </p:txEl>
                                          </p:spTgt>
                                        </p:tgtEl>
                                        <p:attrNameLst>
                                          <p:attrName>style.visibility</p:attrName>
                                        </p:attrNameLst>
                                      </p:cBhvr>
                                      <p:to>
                                        <p:strVal val="visible"/>
                                      </p:to>
                                    </p:set>
                                    <p:anim calcmode="lin" valueType="num">
                                      <p:cBhvr additive="base">
                                        <p:cTn id="25"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64" presetClass="path" presetSubtype="0" accel="50000" decel="50000" fill="hold" nodeType="clickEffect">
                                  <p:stCondLst>
                                    <p:cond delay="0"/>
                                  </p:stCondLst>
                                  <p:childTnLst>
                                    <p:animMotion origin="layout" path="M -1.66667E-6 -3.7037E-6 L -1.66667E-6 -0.22476 " pathEditMode="relative" rAng="0" ptsTypes="AA">
                                      <p:cBhvr>
                                        <p:cTn id="31" dur="2000" fill="hold"/>
                                        <p:tgtEl>
                                          <p:spTgt spid="7"/>
                                        </p:tgtEl>
                                        <p:attrNameLst>
                                          <p:attrName>ppt_x</p:attrName>
                                          <p:attrName>ppt_y</p:attrName>
                                        </p:attrNameLst>
                                      </p:cBhvr>
                                      <p:rCtr x="0" y="-11250"/>
                                    </p:animMotion>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subTnLst>
                                    <p:audio>
                                      <p:cMediaNode>
                                        <p:cTn display="0" masterRel="sameClick">
                                          <p:stCondLst>
                                            <p:cond evt="begin" delay="0">
                                              <p:tn val="33"/>
                                            </p:cond>
                                          </p:stCondLst>
                                          <p:endCondLst>
                                            <p:cond evt="onStopAudio" delay="0">
                                              <p:tgtEl>
                                                <p:sldTgt/>
                                              </p:tgtEl>
                                            </p:cond>
                                          </p:endCondLst>
                                        </p:cTn>
                                        <p:tgtEl>
                                          <p:sndTgt r:embed="rId3" name="applause.wav"/>
                                        </p:tgtEl>
                                      </p:cMediaNode>
                                    </p:audio>
                                  </p:subTnLst>
                                </p:cTn>
                              </p:par>
                              <p:par>
                                <p:cTn id="36" presetID="10" presetClass="entr" presetSubtype="0" fill="hold"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par>
                                <p:cTn id="39" presetID="10"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500"/>
                                        <p:tgtEl>
                                          <p:spTgt spid="55"/>
                                        </p:tgtEl>
                                      </p:cBhvr>
                                    </p:animEffect>
                                  </p:childTnLst>
                                </p:cTn>
                              </p:par>
                            </p:childTnLst>
                          </p:cTn>
                        </p:par>
                        <p:par>
                          <p:cTn id="42" fill="hold">
                            <p:stCondLst>
                              <p:cond delay="2500"/>
                            </p:stCondLst>
                            <p:childTnLst>
                              <p:par>
                                <p:cTn id="43" presetID="32" presetClass="emph" presetSubtype="0" repeatCount="indefinite" fill="hold" grpId="1" nodeType="afterEffect">
                                  <p:stCondLst>
                                    <p:cond delay="0"/>
                                  </p:stCondLst>
                                  <p:childTnLst>
                                    <p:animRot by="120000">
                                      <p:cBhvr>
                                        <p:cTn id="44" dur="100" fill="hold">
                                          <p:stCondLst>
                                            <p:cond delay="0"/>
                                          </p:stCondLst>
                                        </p:cTn>
                                        <p:tgtEl>
                                          <p:spTgt spid="9"/>
                                        </p:tgtEl>
                                        <p:attrNameLst>
                                          <p:attrName>r</p:attrName>
                                        </p:attrNameLst>
                                      </p:cBhvr>
                                    </p:animRot>
                                    <p:animRot by="-240000">
                                      <p:cBhvr>
                                        <p:cTn id="45" dur="200" fill="hold">
                                          <p:stCondLst>
                                            <p:cond delay="200"/>
                                          </p:stCondLst>
                                        </p:cTn>
                                        <p:tgtEl>
                                          <p:spTgt spid="9"/>
                                        </p:tgtEl>
                                        <p:attrNameLst>
                                          <p:attrName>r</p:attrName>
                                        </p:attrNameLst>
                                      </p:cBhvr>
                                    </p:animRot>
                                    <p:animRot by="240000">
                                      <p:cBhvr>
                                        <p:cTn id="46" dur="200" fill="hold">
                                          <p:stCondLst>
                                            <p:cond delay="400"/>
                                          </p:stCondLst>
                                        </p:cTn>
                                        <p:tgtEl>
                                          <p:spTgt spid="9"/>
                                        </p:tgtEl>
                                        <p:attrNameLst>
                                          <p:attrName>r</p:attrName>
                                        </p:attrNameLst>
                                      </p:cBhvr>
                                    </p:animRot>
                                    <p:animRot by="-240000">
                                      <p:cBhvr>
                                        <p:cTn id="47" dur="200" fill="hold">
                                          <p:stCondLst>
                                            <p:cond delay="600"/>
                                          </p:stCondLst>
                                        </p:cTn>
                                        <p:tgtEl>
                                          <p:spTgt spid="9"/>
                                        </p:tgtEl>
                                        <p:attrNameLst>
                                          <p:attrName>r</p:attrName>
                                        </p:attrNameLst>
                                      </p:cBhvr>
                                    </p:animRot>
                                    <p:animRot by="120000">
                                      <p:cBhvr>
                                        <p:cTn id="48"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animBg="1"/>
      <p:bldP spid="9" grpId="1" animBg="1"/>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6846" y="-199422"/>
            <a:ext cx="1456072" cy="1392450"/>
          </a:xfrm>
          <a:prstGeom prst="rect">
            <a:avLst/>
          </a:prstGeom>
        </p:spPr>
      </p:pic>
      <p:pic>
        <p:nvPicPr>
          <p:cNvPr id="5" name="Picture 4">
            <a:extLst>
              <a:ext uri="{FF2B5EF4-FFF2-40B4-BE49-F238E27FC236}">
                <a16:creationId xmlns:a16="http://schemas.microsoft.com/office/drawing/2014/main" id="{123805F6-EA77-4D51-9744-9F37A57F23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9621" y="3645631"/>
            <a:ext cx="1476884" cy="1307705"/>
          </a:xfrm>
          <a:prstGeom prst="rect">
            <a:avLst/>
          </a:prstGeom>
        </p:spPr>
      </p:pic>
      <p:pic>
        <p:nvPicPr>
          <p:cNvPr id="7" name="Picture 6">
            <a:extLst>
              <a:ext uri="{FF2B5EF4-FFF2-40B4-BE49-F238E27FC236}">
                <a16:creationId xmlns:a16="http://schemas.microsoft.com/office/drawing/2014/main" id="{18B3DB36-0CAB-4CD0-BE48-595E0CADE4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95327" y="3261549"/>
            <a:ext cx="1545470" cy="1037934"/>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7444905" y="2940176"/>
            <a:ext cx="1102995" cy="996009"/>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350" b="1" kern="1200" dirty="0">
                <a:solidFill>
                  <a:prstClr val="black"/>
                </a:solidFill>
                <a:latin typeface="Tahoma" panose="020B0604030504040204" pitchFamily="34" charset="0"/>
                <a:ea typeface="Tahoma" panose="020B0604030504040204" pitchFamily="34" charset="0"/>
                <a:cs typeface="Tahoma" panose="020B0604030504040204" pitchFamily="34" charset="0"/>
              </a:rPr>
              <a:t>You are given </a:t>
            </a:r>
            <a:r>
              <a:rPr lang="en-US" sz="1350" b="1" kern="1200">
                <a:solidFill>
                  <a:prstClr val="black"/>
                </a:solidFill>
                <a:latin typeface="Tahoma" panose="020B0604030504040204" pitchFamily="34" charset="0"/>
                <a:ea typeface="Tahoma" panose="020B0604030504040204" pitchFamily="34" charset="0"/>
                <a:cs typeface="Tahoma" panose="020B0604030504040204" pitchFamily="34" charset="0"/>
              </a:rPr>
              <a:t>5 candies </a:t>
            </a:r>
            <a:endParaRPr lang="en-US" sz="135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423225" y="-2903"/>
            <a:ext cx="7573177" cy="845600"/>
          </a:xfrm>
          <a:prstGeom prst="foldedCorner">
            <a:avLst/>
          </a:prstGeom>
          <a:solidFill>
            <a:schemeClr val="accent2">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buClrTx/>
              <a:defRPr/>
            </a:pPr>
            <a:r>
              <a:rPr lang="vi-VN" sz="4000" kern="1200" dirty="0">
                <a:solidFill>
                  <a:srgbClr val="002060"/>
                </a:solidFill>
                <a:latin typeface="+mj-lt"/>
                <a:ea typeface="Tahoma" panose="020B0604030504040204" pitchFamily="34" charset="0"/>
                <a:cs typeface="Tahoma" panose="020B0604030504040204" pitchFamily="34" charset="0"/>
              </a:rPr>
              <a:t>Hải âu có thể bay xa như thế nào?</a:t>
            </a:r>
            <a:endParaRPr lang="en-US" sz="4000" kern="1200" dirty="0">
              <a:solidFill>
                <a:srgbClr val="002060"/>
              </a:solidFill>
              <a:latin typeface="+mj-lt"/>
              <a:ea typeface="Tahoma" panose="020B0604030504040204" pitchFamily="34" charset="0"/>
              <a:cs typeface="Tahoma" panose="020B0604030504040204" pitchFamily="34" charset="0"/>
            </a:endParaRP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242507" y="2014733"/>
            <a:ext cx="8313253" cy="328614"/>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3600" kern="1200" dirty="0">
                <a:solidFill>
                  <a:srgbClr val="002060"/>
                </a:solidFill>
                <a:latin typeface="+mj-lt"/>
                <a:ea typeface="Tahoma" panose="020B0604030504040204" pitchFamily="34" charset="0"/>
                <a:cs typeface="Tahoma" panose="020B0604030504040204" pitchFamily="34" charset="0"/>
              </a:rPr>
              <a:t>Hải âu là loài chim của biển cả. Chúng có sải cánh lớn, nên có thể bay rất ra, vượt qua cả những đại dương mênh mông. Hải âu còn bơi rất giỏi nhờ chân của chúng có màng như chân vịt.</a:t>
            </a:r>
            <a:endParaRPr lang="en-US" sz="3600" kern="1200" dirty="0">
              <a:solidFill>
                <a:srgbClr val="002060"/>
              </a:solidFill>
              <a:latin typeface="+mj-lt"/>
              <a:ea typeface="Tahoma" panose="020B0604030504040204" pitchFamily="34" charset="0"/>
              <a:cs typeface="Tahoma" panose="020B0604030504040204" pitchFamily="34" charset="0"/>
            </a:endParaRP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2054893" y="4323637"/>
            <a:ext cx="832523" cy="446884"/>
          </a:xfrm>
          <a:prstGeom prst="rect">
            <a:avLst/>
          </a:prstGeom>
          <a:blipFill>
            <a:blip r:embed="rId7"/>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31" name="Arrow: Pentagon 30">
            <a:hlinkClick r:id="rId8" action="ppaction://hlinksldjump"/>
            <a:extLst>
              <a:ext uri="{FF2B5EF4-FFF2-40B4-BE49-F238E27FC236}">
                <a16:creationId xmlns:a16="http://schemas.microsoft.com/office/drawing/2014/main" id="{AA693000-41B6-4481-BACC-F3E8F4F6DBBA}"/>
              </a:ext>
            </a:extLst>
          </p:cNvPr>
          <p:cNvSpPr/>
          <p:nvPr/>
        </p:nvSpPr>
        <p:spPr>
          <a:xfrm rot="586976" flipH="1">
            <a:off x="1457131" y="3658309"/>
            <a:ext cx="1733204" cy="674636"/>
          </a:xfrm>
          <a:prstGeom prst="homePlate">
            <a:avLst/>
          </a:prstGeom>
          <a:blipFill>
            <a:blip r:embed="rId7"/>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2100" b="1" kern="1200" dirty="0">
                <a:solidFill>
                  <a:prstClr val="white"/>
                </a:solidFill>
                <a:latin typeface="Tahoma" panose="020B0604030504040204" pitchFamily="34" charset="0"/>
                <a:ea typeface="Tahoma" panose="020B0604030504040204" pitchFamily="34" charset="0"/>
                <a:cs typeface="Tahoma" panose="020B0604030504040204" pitchFamily="34" charset="0"/>
              </a:rPr>
              <a:t>GO HOME</a:t>
            </a: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80680" y="4093100"/>
            <a:ext cx="714375" cy="764381"/>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485249" y="3841176"/>
            <a:ext cx="115805" cy="115805"/>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52001" y="3865591"/>
            <a:ext cx="873043" cy="956990"/>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4561" y="3841176"/>
            <a:ext cx="873043" cy="956990"/>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12414" y="3634403"/>
            <a:ext cx="583484" cy="57648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718531" y="3486080"/>
            <a:ext cx="660121" cy="632396"/>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12491" y="2939278"/>
            <a:ext cx="371475" cy="328613"/>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87870" y="2866526"/>
            <a:ext cx="535781" cy="892969"/>
          </a:xfrm>
          <a:prstGeom prst="rect">
            <a:avLst/>
          </a:prstGeom>
        </p:spPr>
      </p:pic>
      <p:cxnSp>
        <p:nvCxnSpPr>
          <p:cNvPr id="4" name="Straight Connector 3">
            <a:extLst>
              <a:ext uri="{FF2B5EF4-FFF2-40B4-BE49-F238E27FC236}">
                <a16:creationId xmlns:a16="http://schemas.microsoft.com/office/drawing/2014/main" id="{04563176-9277-C58C-454C-4E08F4D4103F}"/>
              </a:ext>
            </a:extLst>
          </p:cNvPr>
          <p:cNvCxnSpPr>
            <a:cxnSpLocks/>
          </p:cNvCxnSpPr>
          <p:nvPr/>
        </p:nvCxnSpPr>
        <p:spPr>
          <a:xfrm>
            <a:off x="6175169" y="1311467"/>
            <a:ext cx="1821233"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8" name="Straight Connector 7">
            <a:extLst>
              <a:ext uri="{FF2B5EF4-FFF2-40B4-BE49-F238E27FC236}">
                <a16:creationId xmlns:a16="http://schemas.microsoft.com/office/drawing/2014/main" id="{8EB222D4-D98C-90A7-785E-7975BAF7FB31}"/>
              </a:ext>
            </a:extLst>
          </p:cNvPr>
          <p:cNvCxnSpPr/>
          <p:nvPr/>
        </p:nvCxnSpPr>
        <p:spPr>
          <a:xfrm>
            <a:off x="423225" y="1840675"/>
            <a:ext cx="7864645"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11" name="Straight Connector 10">
            <a:extLst>
              <a:ext uri="{FF2B5EF4-FFF2-40B4-BE49-F238E27FC236}">
                <a16:creationId xmlns:a16="http://schemas.microsoft.com/office/drawing/2014/main" id="{A44275D2-0D37-AA61-6062-A42587C21B54}"/>
              </a:ext>
            </a:extLst>
          </p:cNvPr>
          <p:cNvCxnSpPr/>
          <p:nvPr/>
        </p:nvCxnSpPr>
        <p:spPr>
          <a:xfrm>
            <a:off x="242507" y="2343347"/>
            <a:ext cx="6039540"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310336733"/>
      </p:ext>
    </p:extLst>
  </p:cSld>
  <p:clrMapOvr>
    <a:masterClrMapping/>
  </p:clrMapOvr>
  <mc:AlternateContent xmlns:mc="http://schemas.openxmlformats.org/markup-compatibility/2006" xmlns:p14="http://schemas.microsoft.com/office/powerpoint/2010/main">
    <mc:Choice Requires="p14">
      <p:transition p14:dur="0">
        <p:sndAc>
          <p:stSnd>
            <p:snd r:embed="rId2" name="chimes.wav"/>
          </p:stSnd>
        </p:sndAc>
      </p:transition>
    </mc:Choice>
    <mc:Fallback xmlns="">
      <p:transition>
        <p:sndAc>
          <p:stSnd>
            <p:snd r:embed="rId16"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 name="chimes.wav"/>
                                        </p:tgtEl>
                                      </p:cMediaNode>
                                    </p:audio>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8">
                                            <p:txEl>
                                              <p:pRg st="0" end="0"/>
                                            </p:txEl>
                                          </p:spTgt>
                                        </p:tgtEl>
                                        <p:attrNameLst>
                                          <p:attrName>style.visibility</p:attrName>
                                        </p:attrNameLst>
                                      </p:cBhvr>
                                      <p:to>
                                        <p:strVal val="visible"/>
                                      </p:to>
                                    </p:set>
                                    <p:animEffect transition="in" filter="fade">
                                      <p:cBhvr>
                                        <p:cTn id="25" dur="1000"/>
                                        <p:tgtEl>
                                          <p:spTgt spid="28">
                                            <p:txEl>
                                              <p:pRg st="0" end="0"/>
                                            </p:txEl>
                                          </p:spTgt>
                                        </p:tgtEl>
                                      </p:cBhvr>
                                    </p:animEffect>
                                    <p:anim calcmode="lin" valueType="num">
                                      <p:cBhvr>
                                        <p:cTn id="26"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7"/>
                    </p:tgtEl>
                  </p:cond>
                </p:stCondLst>
                <p:endSync evt="end" delay="0">
                  <p:rtn val="all"/>
                </p:endSync>
                <p:childTnLst>
                  <p:par>
                    <p:cTn id="49" fill="hold">
                      <p:stCondLst>
                        <p:cond delay="0"/>
                      </p:stCondLst>
                      <p:childTnLst>
                        <p:par>
                          <p:cTn id="50" fill="hold">
                            <p:stCondLst>
                              <p:cond delay="0"/>
                            </p:stCondLst>
                            <p:childTnLst>
                              <p:par>
                                <p:cTn id="51" presetID="64" presetClass="path" presetSubtype="0" accel="50000" decel="50000" fill="hold" nodeType="clickEffect">
                                  <p:stCondLst>
                                    <p:cond delay="0"/>
                                  </p:stCondLst>
                                  <p:childTnLst>
                                    <p:animMotion origin="layout" path="M -1.66667E-6 -3.7037E-6 L -1.66667E-6 -0.22476 " pathEditMode="relative" rAng="0" ptsTypes="AA">
                                      <p:cBhvr>
                                        <p:cTn id="52" dur="2000" fill="hold"/>
                                        <p:tgtEl>
                                          <p:spTgt spid="7"/>
                                        </p:tgtEl>
                                        <p:attrNameLst>
                                          <p:attrName>ppt_x</p:attrName>
                                          <p:attrName>ppt_y</p:attrName>
                                        </p:attrNameLst>
                                      </p:cBhvr>
                                      <p:rCtr x="0" y="-11250"/>
                                    </p:animMotion>
                                  </p:childTnLst>
                                  <p:subTnLst>
                                    <p:audio>
                                      <p:cMediaNode>
                                        <p:cTn display="0" masterRel="sameClick">
                                          <p:stCondLst>
                                            <p:cond evt="begin" delay="0">
                                              <p:tn val="51"/>
                                            </p:cond>
                                          </p:stCondLst>
                                          <p:endCondLst>
                                            <p:cond evt="onStopAudio" delay="0">
                                              <p:tgtEl>
                                                <p:sldTgt/>
                                              </p:tgtEl>
                                            </p:cond>
                                          </p:endCondLst>
                                        </p:cTn>
                                        <p:tgtEl>
                                          <p:sndTgt r:embed="rId2" name="chimes.wav"/>
                                        </p:tgtEl>
                                      </p:cMediaNode>
                                    </p:audio>
                                  </p:subTnLst>
                                </p:cTn>
                              </p:par>
                            </p:childTnLst>
                          </p:cTn>
                        </p:par>
                        <p:par>
                          <p:cTn id="53" fill="hold">
                            <p:stCondLst>
                              <p:cond delay="2000"/>
                            </p:stCondLst>
                            <p:childTnLst>
                              <p:par>
                                <p:cTn id="54" presetID="22" presetClass="entr" presetSubtype="4"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down)">
                                      <p:cBhvr>
                                        <p:cTn id="56" dur="500"/>
                                        <p:tgtEl>
                                          <p:spTgt spid="9"/>
                                        </p:tgtEl>
                                      </p:cBhvr>
                                    </p:animEffect>
                                  </p:childTnLst>
                                  <p:subTnLst>
                                    <p:audio>
                                      <p:cMediaNode>
                                        <p:cTn display="0" masterRel="sameClick">
                                          <p:stCondLst>
                                            <p:cond evt="begin" delay="0">
                                              <p:tn val="54"/>
                                            </p:cond>
                                          </p:stCondLst>
                                          <p:endCondLst>
                                            <p:cond evt="onStopAudio" delay="0">
                                              <p:tgtEl>
                                                <p:sldTgt/>
                                              </p:tgtEl>
                                            </p:cond>
                                          </p:endCondLst>
                                        </p:cTn>
                                        <p:tgtEl>
                                          <p:sndTgt r:embed="rId3" name="applause.wav"/>
                                        </p:tgtEl>
                                      </p:cMediaNode>
                                    </p:audio>
                                  </p:subTnLst>
                                </p:cTn>
                              </p:par>
                              <p:par>
                                <p:cTn id="57" presetID="10" presetClass="entr" presetSubtype="0" fill="hold"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par>
                                <p:cTn id="60" presetID="10" presetClass="entr" presetSubtype="0" fill="hold"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500"/>
                                        <p:tgtEl>
                                          <p:spTgt spid="55"/>
                                        </p:tgtEl>
                                      </p:cBhvr>
                                    </p:animEffect>
                                  </p:childTnLst>
                                </p:cTn>
                              </p:par>
                            </p:childTnLst>
                          </p:cTn>
                        </p:par>
                        <p:par>
                          <p:cTn id="63" fill="hold">
                            <p:stCondLst>
                              <p:cond delay="2500"/>
                            </p:stCondLst>
                            <p:childTnLst>
                              <p:par>
                                <p:cTn id="64" presetID="32" presetClass="emph" presetSubtype="0" repeatCount="indefinite" fill="hold" grpId="1" nodeType="afterEffect">
                                  <p:stCondLst>
                                    <p:cond delay="0"/>
                                  </p:stCondLst>
                                  <p:childTnLst>
                                    <p:animRot by="120000">
                                      <p:cBhvr>
                                        <p:cTn id="65" dur="100" fill="hold">
                                          <p:stCondLst>
                                            <p:cond delay="0"/>
                                          </p:stCondLst>
                                        </p:cTn>
                                        <p:tgtEl>
                                          <p:spTgt spid="9"/>
                                        </p:tgtEl>
                                        <p:attrNameLst>
                                          <p:attrName>r</p:attrName>
                                        </p:attrNameLst>
                                      </p:cBhvr>
                                    </p:animRot>
                                    <p:animRot by="-240000">
                                      <p:cBhvr>
                                        <p:cTn id="66" dur="200" fill="hold">
                                          <p:stCondLst>
                                            <p:cond delay="200"/>
                                          </p:stCondLst>
                                        </p:cTn>
                                        <p:tgtEl>
                                          <p:spTgt spid="9"/>
                                        </p:tgtEl>
                                        <p:attrNameLst>
                                          <p:attrName>r</p:attrName>
                                        </p:attrNameLst>
                                      </p:cBhvr>
                                    </p:animRot>
                                    <p:animRot by="240000">
                                      <p:cBhvr>
                                        <p:cTn id="67" dur="200" fill="hold">
                                          <p:stCondLst>
                                            <p:cond delay="400"/>
                                          </p:stCondLst>
                                        </p:cTn>
                                        <p:tgtEl>
                                          <p:spTgt spid="9"/>
                                        </p:tgtEl>
                                        <p:attrNameLst>
                                          <p:attrName>r</p:attrName>
                                        </p:attrNameLst>
                                      </p:cBhvr>
                                    </p:animRot>
                                    <p:animRot by="-240000">
                                      <p:cBhvr>
                                        <p:cTn id="68" dur="200" fill="hold">
                                          <p:stCondLst>
                                            <p:cond delay="600"/>
                                          </p:stCondLst>
                                        </p:cTn>
                                        <p:tgtEl>
                                          <p:spTgt spid="9"/>
                                        </p:tgtEl>
                                        <p:attrNameLst>
                                          <p:attrName>r</p:attrName>
                                        </p:attrNameLst>
                                      </p:cBhvr>
                                    </p:animRot>
                                    <p:animRot by="120000">
                                      <p:cBhvr>
                                        <p:cTn id="69"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animBg="1"/>
      <p:bldP spid="9" grpId="1" animBg="1"/>
      <p:bldP spid="27"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4812" y="-37820"/>
            <a:ext cx="1456072" cy="1392450"/>
          </a:xfrm>
          <a:prstGeom prst="rect">
            <a:avLst/>
          </a:prstGeom>
        </p:spPr>
      </p:pic>
      <p:pic>
        <p:nvPicPr>
          <p:cNvPr id="5" name="Picture 4">
            <a:extLst>
              <a:ext uri="{FF2B5EF4-FFF2-40B4-BE49-F238E27FC236}">
                <a16:creationId xmlns:a16="http://schemas.microsoft.com/office/drawing/2014/main" id="{123805F6-EA77-4D51-9744-9F37A57F23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621" y="3645631"/>
            <a:ext cx="1476884" cy="1307705"/>
          </a:xfrm>
          <a:prstGeom prst="rect">
            <a:avLst/>
          </a:prstGeom>
        </p:spPr>
      </p:pic>
      <p:pic>
        <p:nvPicPr>
          <p:cNvPr id="7" name="Picture 6">
            <a:extLst>
              <a:ext uri="{FF2B5EF4-FFF2-40B4-BE49-F238E27FC236}">
                <a16:creationId xmlns:a16="http://schemas.microsoft.com/office/drawing/2014/main" id="{18B3DB36-0CAB-4CD0-BE48-595E0CADE4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5327" y="3261549"/>
            <a:ext cx="1545470" cy="1037934"/>
          </a:xfrm>
          <a:prstGeom prst="rect">
            <a:avLst/>
          </a:prstGeom>
        </p:spPr>
      </p:pic>
      <p:sp>
        <p:nvSpPr>
          <p:cNvPr id="27" name="Rectangle: Folded Corner 26">
            <a:extLst>
              <a:ext uri="{FF2B5EF4-FFF2-40B4-BE49-F238E27FC236}">
                <a16:creationId xmlns:a16="http://schemas.microsoft.com/office/drawing/2014/main" id="{A468FF43-48BE-45C8-AE0E-72371E21D00D}"/>
              </a:ext>
            </a:extLst>
          </p:cNvPr>
          <p:cNvSpPr/>
          <p:nvPr/>
        </p:nvSpPr>
        <p:spPr>
          <a:xfrm>
            <a:off x="88104" y="-57463"/>
            <a:ext cx="8459796" cy="844018"/>
          </a:xfrm>
          <a:prstGeom prst="foldedCorner">
            <a:avLst/>
          </a:prstGeom>
          <a:solidFill>
            <a:schemeClr val="accent2">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buClrTx/>
              <a:defRPr/>
            </a:pP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Ngoài</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bay xa, </a:t>
            </a: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hải</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âu</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còn</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có</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khả</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năng</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en-US" sz="3600" b="1" kern="1200"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gì</a:t>
            </a:r>
            <a:r>
              <a:rPr lang="en-US" sz="3600" b="1"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0" y="1354631"/>
            <a:ext cx="9144000" cy="2101862"/>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buClrTx/>
              <a:defRPr/>
            </a:pPr>
            <a:r>
              <a:rPr lang="en-US" sz="3600"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a:t>
            </a:r>
            <a:r>
              <a:rPr lang="vi-VN" sz="3600"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Hải âu là loài chim của biển cả. Chúng có sải cánh lớn, nên có thể b</a:t>
            </a:r>
            <a:r>
              <a:rPr lang="en-US" sz="3600"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a</a:t>
            </a:r>
            <a:r>
              <a:rPr lang="vi-VN" sz="3600"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y rất ra, vượt qua cả những đại dương mênh mông. Hải âu còn bơi rất giỏi nhờ chân của chúng có màng như chân vịt.</a:t>
            </a:r>
            <a:endParaRPr lang="en-US" sz="3600" kern="12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2364481" y="4644179"/>
            <a:ext cx="1274149" cy="147032"/>
          </a:xfrm>
          <a:prstGeom prst="rect">
            <a:avLst/>
          </a:prstGeom>
          <a:blipFill>
            <a:blip r:embed="rId6"/>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dirty="0">
              <a:solidFill>
                <a:prstClr val="white"/>
              </a:solidFill>
              <a:latin typeface="Calibri" panose="020F0502020204030204"/>
            </a:endParaRPr>
          </a:p>
        </p:txBody>
      </p:sp>
      <p:sp>
        <p:nvSpPr>
          <p:cNvPr id="31" name="Arrow: Pentagon 30">
            <a:hlinkClick r:id="rId7" action="ppaction://hlinksldjump"/>
            <a:extLst>
              <a:ext uri="{FF2B5EF4-FFF2-40B4-BE49-F238E27FC236}">
                <a16:creationId xmlns:a16="http://schemas.microsoft.com/office/drawing/2014/main" id="{AA693000-41B6-4481-BACC-F3E8F4F6DBBA}"/>
              </a:ext>
            </a:extLst>
          </p:cNvPr>
          <p:cNvSpPr/>
          <p:nvPr/>
        </p:nvSpPr>
        <p:spPr>
          <a:xfrm rot="586976" flipH="1">
            <a:off x="1963225" y="3902956"/>
            <a:ext cx="1733204" cy="674636"/>
          </a:xfrm>
          <a:prstGeom prst="homePlate">
            <a:avLst/>
          </a:prstGeom>
          <a:blipFill>
            <a:blip r:embed="rId6"/>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2100" b="1" kern="1200" dirty="0">
                <a:solidFill>
                  <a:prstClr val="white"/>
                </a:solidFill>
                <a:latin typeface="Tahoma" panose="020B0604030504040204" pitchFamily="34" charset="0"/>
                <a:ea typeface="Tahoma" panose="020B0604030504040204" pitchFamily="34" charset="0"/>
                <a:cs typeface="Tahoma" panose="020B0604030504040204" pitchFamily="34" charset="0"/>
              </a:rPr>
              <a:t>GO HOME</a:t>
            </a: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20139" y="4269263"/>
            <a:ext cx="714375" cy="764381"/>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877647" y="3907241"/>
            <a:ext cx="115805" cy="115805"/>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52001" y="3865591"/>
            <a:ext cx="873043" cy="956990"/>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521" y="4086003"/>
            <a:ext cx="873043" cy="956990"/>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73030" y="3865591"/>
            <a:ext cx="583484" cy="57648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3779474" y="3724549"/>
            <a:ext cx="660121" cy="632396"/>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12491" y="2939278"/>
            <a:ext cx="371475" cy="328613"/>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87870" y="2866526"/>
            <a:ext cx="535781" cy="892969"/>
          </a:xfrm>
          <a:prstGeom prst="rect">
            <a:avLst/>
          </a:prstGeom>
        </p:spPr>
      </p:pic>
      <p:cxnSp>
        <p:nvCxnSpPr>
          <p:cNvPr id="4" name="Straight Connector 3">
            <a:extLst>
              <a:ext uri="{FF2B5EF4-FFF2-40B4-BE49-F238E27FC236}">
                <a16:creationId xmlns:a16="http://schemas.microsoft.com/office/drawing/2014/main" id="{141727B5-59BE-8E77-F1D9-C8E20481E02E}"/>
              </a:ext>
            </a:extLst>
          </p:cNvPr>
          <p:cNvCxnSpPr>
            <a:cxnSpLocks/>
          </p:cNvCxnSpPr>
          <p:nvPr/>
        </p:nvCxnSpPr>
        <p:spPr>
          <a:xfrm>
            <a:off x="5747657" y="2695699"/>
            <a:ext cx="3308239"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8" name="Straight Connector 7">
            <a:extLst>
              <a:ext uri="{FF2B5EF4-FFF2-40B4-BE49-F238E27FC236}">
                <a16:creationId xmlns:a16="http://schemas.microsoft.com/office/drawing/2014/main" id="{A6505B4F-CF11-32DD-6C64-053F256837C4}"/>
              </a:ext>
            </a:extLst>
          </p:cNvPr>
          <p:cNvCxnSpPr/>
          <p:nvPr/>
        </p:nvCxnSpPr>
        <p:spPr>
          <a:xfrm>
            <a:off x="88104" y="3348842"/>
            <a:ext cx="8459796"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303578376"/>
      </p:ext>
    </p:extLst>
  </p:cSld>
  <p:clrMapOvr>
    <a:masterClrMapping/>
  </p:clrMapOvr>
  <mc:AlternateContent xmlns:mc="http://schemas.openxmlformats.org/markup-compatibility/2006" xmlns:p14="http://schemas.microsoft.com/office/powerpoint/2010/main">
    <mc:Choice Requires="p14">
      <p:transition p14:dur="10">
        <p:sndAc>
          <p:stSnd>
            <p:snd r:embed="rId2" name="chimes.wav"/>
          </p:stSnd>
        </p:sndAc>
      </p:transition>
    </mc:Choice>
    <mc:Fallback xmlns="">
      <p:transition>
        <p:sndAc>
          <p:stSnd>
            <p:snd r:embed="rId15"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8">
                                            <p:txEl>
                                              <p:pRg st="0" end="0"/>
                                            </p:txEl>
                                          </p:spTgt>
                                        </p:tgtEl>
                                        <p:attrNameLst>
                                          <p:attrName>style.visibility</p:attrName>
                                        </p:attrNameLst>
                                      </p:cBhvr>
                                      <p:to>
                                        <p:strVal val="visible"/>
                                      </p:to>
                                    </p:set>
                                    <p:animEffect transition="in" filter="fade">
                                      <p:cBhvr>
                                        <p:cTn id="11" dur="1000"/>
                                        <p:tgtEl>
                                          <p:spTgt spid="28">
                                            <p:txEl>
                                              <p:pRg st="0" end="0"/>
                                            </p:txEl>
                                          </p:spTgt>
                                        </p:tgtEl>
                                      </p:cBhvr>
                                    </p:animEffect>
                                    <p:anim calcmode="lin" valueType="num">
                                      <p:cBhvr>
                                        <p:cTn id="12"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64" presetClass="path" presetSubtype="0" accel="50000" decel="50000" fill="hold" nodeType="clickEffect">
                                  <p:stCondLst>
                                    <p:cond delay="0"/>
                                  </p:stCondLst>
                                  <p:childTnLst>
                                    <p:animMotion origin="layout" path="M -1.66667E-6 -3.7037E-6 L -1.66667E-6 -0.22476 " pathEditMode="relative" rAng="0" ptsTypes="AA">
                                      <p:cBhvr>
                                        <p:cTn id="31" dur="2000" fill="hold"/>
                                        <p:tgtEl>
                                          <p:spTgt spid="7"/>
                                        </p:tgtEl>
                                        <p:attrNameLst>
                                          <p:attrName>ppt_x</p:attrName>
                                          <p:attrName>ppt_y</p:attrName>
                                        </p:attrNameLst>
                                      </p:cBhvr>
                                      <p:rCtr x="0" y="-11250"/>
                                    </p:animMotion>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par>
                                <p:cTn id="32" presetID="10" presetClass="entr" presetSubtype="0" fill="hold"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90">
            <a:extLst>
              <a:ext uri="{FF2B5EF4-FFF2-40B4-BE49-F238E27FC236}">
                <a16:creationId xmlns:a16="http://schemas.microsoft.com/office/drawing/2014/main" id="{C99B709F-4965-96C2-60AA-54EF97D5AD8E}"/>
              </a:ext>
            </a:extLst>
          </p:cNvPr>
          <p:cNvGrpSpPr/>
          <p:nvPr/>
        </p:nvGrpSpPr>
        <p:grpSpPr>
          <a:xfrm>
            <a:off x="2706461" y="73478"/>
            <a:ext cx="3731079" cy="854080"/>
            <a:chOff x="3608614" y="0"/>
            <a:chExt cx="4974772" cy="1138773"/>
          </a:xfrm>
        </p:grpSpPr>
        <p:sp>
          <p:nvSpPr>
            <p:cNvPr id="89" name="TextBox 88">
              <a:extLst>
                <a:ext uri="{FF2B5EF4-FFF2-40B4-BE49-F238E27FC236}">
                  <a16:creationId xmlns:a16="http://schemas.microsoft.com/office/drawing/2014/main" id="{9F61FC70-B74D-7509-85FF-7895935B2660}"/>
                </a:ext>
              </a:extLst>
            </p:cNvPr>
            <p:cNvSpPr txBox="1"/>
            <p:nvPr/>
          </p:nvSpPr>
          <p:spPr>
            <a:xfrm>
              <a:off x="3608614" y="0"/>
              <a:ext cx="4974772" cy="1138773"/>
            </a:xfrm>
            <a:prstGeom prst="rect">
              <a:avLst/>
            </a:prstGeom>
            <a:noFill/>
          </p:spPr>
          <p:txBody>
            <a:bodyPr wrap="square" rtlCol="0">
              <a:spAutoFit/>
            </a:bodyPr>
            <a:lstStyle/>
            <a:p>
              <a:pPr algn="ctr" defTabSz="685783">
                <a:defRPr/>
              </a:pPr>
              <a:r>
                <a:rPr lang="en-US" sz="4950" dirty="0">
                  <a:ln w="254000">
                    <a:solidFill>
                      <a:prstClr val="white"/>
                    </a:solidFill>
                  </a:ln>
                  <a:solidFill>
                    <a:prstClr val="black"/>
                  </a:solidFill>
                  <a:latin typeface="Arial-Rounded" panose="020B0500000000000000" pitchFamily="34" charset="0"/>
                  <a:ea typeface="Arial-Rounded" panose="020B0500000000000000" pitchFamily="34" charset="0"/>
                  <a:cs typeface="Arial-Rounded" panose="020B0500000000000000" pitchFamily="34" charset="0"/>
                </a:rPr>
                <a:t>DẶN DÒ</a:t>
              </a:r>
            </a:p>
          </p:txBody>
        </p:sp>
        <p:sp>
          <p:nvSpPr>
            <p:cNvPr id="90" name="TextBox 89">
              <a:extLst>
                <a:ext uri="{FF2B5EF4-FFF2-40B4-BE49-F238E27FC236}">
                  <a16:creationId xmlns:a16="http://schemas.microsoft.com/office/drawing/2014/main" id="{F23A966E-FA2F-4669-7470-053DB2310D12}"/>
                </a:ext>
              </a:extLst>
            </p:cNvPr>
            <p:cNvSpPr txBox="1"/>
            <p:nvPr/>
          </p:nvSpPr>
          <p:spPr>
            <a:xfrm>
              <a:off x="3608614" y="0"/>
              <a:ext cx="4974772" cy="1138773"/>
            </a:xfrm>
            <a:prstGeom prst="rect">
              <a:avLst/>
            </a:prstGeom>
            <a:noFill/>
          </p:spPr>
          <p:txBody>
            <a:bodyPr wrap="square" rtlCol="0">
              <a:spAutoFit/>
            </a:bodyPr>
            <a:lstStyle/>
            <a:p>
              <a:pPr algn="ctr" defTabSz="685783">
                <a:defRPr/>
              </a:pPr>
              <a:r>
                <a:rPr lang="en-US" sz="4950" b="1"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rPr>
                <a:t>DẶN DÒ</a:t>
              </a:r>
            </a:p>
          </p:txBody>
        </p:sp>
      </p:grpSp>
      <p:sp>
        <p:nvSpPr>
          <p:cNvPr id="2" name="Rectangle: Rounded Corners 1">
            <a:extLst>
              <a:ext uri="{FF2B5EF4-FFF2-40B4-BE49-F238E27FC236}">
                <a16:creationId xmlns:a16="http://schemas.microsoft.com/office/drawing/2014/main" id="{27EEBF05-4E5E-8A07-89C4-DAC7D90E2780}"/>
              </a:ext>
            </a:extLst>
          </p:cNvPr>
          <p:cNvSpPr/>
          <p:nvPr/>
        </p:nvSpPr>
        <p:spPr>
          <a:xfrm>
            <a:off x="234378" y="1113545"/>
            <a:ext cx="8656476" cy="3316165"/>
          </a:xfrm>
          <a:custGeom>
            <a:avLst/>
            <a:gdLst>
              <a:gd name="connsiteX0" fmla="*/ 0 w 8656476"/>
              <a:gd name="connsiteY0" fmla="*/ 449440 h 3316165"/>
              <a:gd name="connsiteX1" fmla="*/ 449440 w 8656476"/>
              <a:gd name="connsiteY1" fmla="*/ 0 h 3316165"/>
              <a:gd name="connsiteX2" fmla="*/ 8207036 w 8656476"/>
              <a:gd name="connsiteY2" fmla="*/ 0 h 3316165"/>
              <a:gd name="connsiteX3" fmla="*/ 8656476 w 8656476"/>
              <a:gd name="connsiteY3" fmla="*/ 449440 h 3316165"/>
              <a:gd name="connsiteX4" fmla="*/ 8656476 w 8656476"/>
              <a:gd name="connsiteY4" fmla="*/ 2866725 h 3316165"/>
              <a:gd name="connsiteX5" fmla="*/ 8207036 w 8656476"/>
              <a:gd name="connsiteY5" fmla="*/ 3316165 h 3316165"/>
              <a:gd name="connsiteX6" fmla="*/ 449440 w 8656476"/>
              <a:gd name="connsiteY6" fmla="*/ 3316165 h 3316165"/>
              <a:gd name="connsiteX7" fmla="*/ 0 w 8656476"/>
              <a:gd name="connsiteY7" fmla="*/ 2866725 h 3316165"/>
              <a:gd name="connsiteX8" fmla="*/ 0 w 8656476"/>
              <a:gd name="connsiteY8" fmla="*/ 449440 h 331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6476" h="3316165" extrusionOk="0">
                <a:moveTo>
                  <a:pt x="0" y="449440"/>
                </a:moveTo>
                <a:cubicBezTo>
                  <a:pt x="13778" y="204977"/>
                  <a:pt x="218301" y="35586"/>
                  <a:pt x="449440" y="0"/>
                </a:cubicBezTo>
                <a:cubicBezTo>
                  <a:pt x="2823481" y="123000"/>
                  <a:pt x="6071780" y="-96860"/>
                  <a:pt x="8207036" y="0"/>
                </a:cubicBezTo>
                <a:cubicBezTo>
                  <a:pt x="8427911" y="-20840"/>
                  <a:pt x="8674613" y="164657"/>
                  <a:pt x="8656476" y="449440"/>
                </a:cubicBezTo>
                <a:cubicBezTo>
                  <a:pt x="8659649" y="1288269"/>
                  <a:pt x="8750743" y="2349710"/>
                  <a:pt x="8656476" y="2866725"/>
                </a:cubicBezTo>
                <a:cubicBezTo>
                  <a:pt x="8636127" y="3122316"/>
                  <a:pt x="8425997" y="3311377"/>
                  <a:pt x="8207036" y="3316165"/>
                </a:cubicBezTo>
                <a:cubicBezTo>
                  <a:pt x="5801446" y="3155458"/>
                  <a:pt x="3278586" y="3355832"/>
                  <a:pt x="449440" y="3316165"/>
                </a:cubicBezTo>
                <a:cubicBezTo>
                  <a:pt x="157281" y="3307290"/>
                  <a:pt x="-31960" y="3100465"/>
                  <a:pt x="0" y="2866725"/>
                </a:cubicBezTo>
                <a:cubicBezTo>
                  <a:pt x="32216" y="1673056"/>
                  <a:pt x="57206" y="880244"/>
                  <a:pt x="0" y="449440"/>
                </a:cubicBezTo>
                <a:close/>
              </a:path>
            </a:pathLst>
          </a:custGeom>
          <a:noFill/>
          <a:ln w="38100">
            <a:solidFill>
              <a:srgbClr val="002060"/>
            </a:solidFill>
            <a:prstDash val="dash"/>
            <a:extLst>
              <a:ext uri="{C807C97D-BFC1-408E-A445-0C87EB9F89A2}">
                <ask:lineSketchStyleProps xmlns:ask="http://schemas.microsoft.com/office/drawing/2018/sketchyshape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892" algn="just" defTabSz="685783">
              <a:spcBef>
                <a:spcPts val="900"/>
              </a:spcBef>
              <a:defRPr/>
            </a:pPr>
            <a:endParaRPr lang="en-US" sz="2100" dirty="0">
              <a:solidFill>
                <a:prstClr val="black"/>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0" name="TextBox 9">
            <a:extLst>
              <a:ext uri="{FF2B5EF4-FFF2-40B4-BE49-F238E27FC236}">
                <a16:creationId xmlns:a16="http://schemas.microsoft.com/office/drawing/2014/main" id="{F31B20C8-2F1A-D20D-2453-EC30F90732C0}"/>
              </a:ext>
            </a:extLst>
          </p:cNvPr>
          <p:cNvSpPr txBox="1"/>
          <p:nvPr/>
        </p:nvSpPr>
        <p:spPr>
          <a:xfrm>
            <a:off x="1258951" y="2118615"/>
            <a:ext cx="7012522" cy="661207"/>
          </a:xfrm>
          <a:prstGeom prst="rect">
            <a:avLst/>
          </a:prstGeom>
          <a:noFill/>
        </p:spPr>
        <p:txBody>
          <a:bodyPr wrap="square" rtlCol="0">
            <a:spAutoFit/>
          </a:bodyPr>
          <a:lstStyle/>
          <a:p>
            <a:pPr algn="just" defTabSz="685783">
              <a:lnSpc>
                <a:spcPct val="150000"/>
              </a:lnSpc>
              <a:defRPr/>
            </a:pPr>
            <a:r>
              <a:rPr lang="en-US" sz="2800"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Về</a:t>
            </a:r>
            <a:r>
              <a:rPr lang="en-US" sz="28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xem</a:t>
            </a:r>
            <a:r>
              <a:rPr lang="en-US" sz="28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lại</a:t>
            </a:r>
            <a:r>
              <a:rPr lang="en-US" sz="28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bài</a:t>
            </a:r>
            <a:r>
              <a:rPr lang="en-US" sz="28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và</a:t>
            </a:r>
            <a:r>
              <a:rPr lang="en-US" sz="28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chuẩn bị bài sau.</a:t>
            </a:r>
          </a:p>
        </p:txBody>
      </p:sp>
      <p:pic>
        <p:nvPicPr>
          <p:cNvPr id="13" name="Picture 12">
            <a:extLst>
              <a:ext uri="{FF2B5EF4-FFF2-40B4-BE49-F238E27FC236}">
                <a16:creationId xmlns:a16="http://schemas.microsoft.com/office/drawing/2014/main" id="{5C4888CD-0113-D401-F78D-2F6BA0FA8D66}"/>
              </a:ext>
            </a:extLst>
          </p:cNvPr>
          <p:cNvPicPr>
            <a:picLocks noChangeAspect="1"/>
          </p:cNvPicPr>
          <p:nvPr/>
        </p:nvPicPr>
        <p:blipFill>
          <a:blip r:embed="rId2"/>
          <a:stretch>
            <a:fillRect/>
          </a:stretch>
        </p:blipFill>
        <p:spPr>
          <a:xfrm rot="737208" flipH="1">
            <a:off x="503438" y="2024309"/>
            <a:ext cx="689997" cy="689997"/>
          </a:xfrm>
          <a:prstGeom prst="rect">
            <a:avLst/>
          </a:prstGeom>
        </p:spPr>
      </p:pic>
    </p:spTree>
    <p:extLst>
      <p:ext uri="{BB962C8B-B14F-4D97-AF65-F5344CB8AC3E}">
        <p14:creationId xmlns:p14="http://schemas.microsoft.com/office/powerpoint/2010/main" val="428635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0" name="Picture 19" descr="Shape, circle&#10;&#10;Description automatically generated with medium confidence">
            <a:extLst>
              <a:ext uri="{FF2B5EF4-FFF2-40B4-BE49-F238E27FC236}">
                <a16:creationId xmlns:a16="http://schemas.microsoft.com/office/drawing/2014/main" id="{F1186A2D-BEAF-A30A-838D-DEB9E79EED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7448" y="2149892"/>
            <a:ext cx="1967325" cy="2626776"/>
          </a:xfrm>
          <a:prstGeom prst="rect">
            <a:avLst/>
          </a:prstGeom>
        </p:spPr>
      </p:pic>
      <p:pic>
        <p:nvPicPr>
          <p:cNvPr id="22" name="Picture 21" descr="A picture containing vector graphics&#10;&#10;Description automatically generated">
            <a:extLst>
              <a:ext uri="{FF2B5EF4-FFF2-40B4-BE49-F238E27FC236}">
                <a16:creationId xmlns:a16="http://schemas.microsoft.com/office/drawing/2014/main" id="{AB44A609-E81C-1D19-7011-2F40D46E77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299700"/>
            <a:ext cx="2902787" cy="2626775"/>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E659F0FB-D401-07A2-47A1-440836A4BD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758" y="2208347"/>
            <a:ext cx="1999923" cy="2626775"/>
          </a:xfrm>
          <a:prstGeom prst="rect">
            <a:avLst/>
          </a:prstGeom>
        </p:spPr>
      </p:pic>
      <p:pic>
        <p:nvPicPr>
          <p:cNvPr id="24" name="Picture 23" descr="A picture containing vector graphics&#10;&#10;Description automatically generated">
            <a:extLst>
              <a:ext uri="{FF2B5EF4-FFF2-40B4-BE49-F238E27FC236}">
                <a16:creationId xmlns:a16="http://schemas.microsoft.com/office/drawing/2014/main" id="{4A9AE29B-F7C1-424F-422F-1FA0A81A14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7429" y="2186257"/>
            <a:ext cx="3470885" cy="2626776"/>
          </a:xfrm>
          <a:prstGeom prst="rect">
            <a:avLst/>
          </a:prstGeom>
        </p:spPr>
      </p:pic>
      <p:pic>
        <p:nvPicPr>
          <p:cNvPr id="2" name="Picture 1">
            <a:extLst>
              <a:ext uri="{FF2B5EF4-FFF2-40B4-BE49-F238E27FC236}">
                <a16:creationId xmlns:a16="http://schemas.microsoft.com/office/drawing/2014/main" id="{95BDE1B6-1707-4F1C-9DE3-05AC28F03B83}"/>
              </a:ext>
            </a:extLst>
          </p:cNvPr>
          <p:cNvPicPr>
            <a:picLocks noChangeAspect="1"/>
          </p:cNvPicPr>
          <p:nvPr/>
        </p:nvPicPr>
        <p:blipFill>
          <a:blip r:embed="rId7"/>
          <a:stretch>
            <a:fillRect/>
          </a:stretch>
        </p:blipFill>
        <p:spPr>
          <a:xfrm>
            <a:off x="2331988" y="193990"/>
            <a:ext cx="4448942" cy="2729720"/>
          </a:xfrm>
          <a:prstGeom prst="rect">
            <a:avLst/>
          </a:prstGeom>
        </p:spPr>
      </p:pic>
    </p:spTree>
    <p:extLst>
      <p:ext uri="{BB962C8B-B14F-4D97-AF65-F5344CB8AC3E}">
        <p14:creationId xmlns:p14="http://schemas.microsoft.com/office/powerpoint/2010/main" val="355339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3"/>
                                        </p:tgtEl>
                                        <p:attrNameLst>
                                          <p:attrName>r</p:attrName>
                                        </p:attrNameLst>
                                      </p:cBhvr>
                                    </p:animRot>
                                    <p:animRot by="-240000">
                                      <p:cBhvr>
                                        <p:cTn id="7" dur="200" fill="hold">
                                          <p:stCondLst>
                                            <p:cond delay="200"/>
                                          </p:stCondLst>
                                        </p:cTn>
                                        <p:tgtEl>
                                          <p:spTgt spid="23"/>
                                        </p:tgtEl>
                                        <p:attrNameLst>
                                          <p:attrName>r</p:attrName>
                                        </p:attrNameLst>
                                      </p:cBhvr>
                                    </p:animRot>
                                    <p:animRot by="240000">
                                      <p:cBhvr>
                                        <p:cTn id="8" dur="200" fill="hold">
                                          <p:stCondLst>
                                            <p:cond delay="400"/>
                                          </p:stCondLst>
                                        </p:cTn>
                                        <p:tgtEl>
                                          <p:spTgt spid="23"/>
                                        </p:tgtEl>
                                        <p:attrNameLst>
                                          <p:attrName>r</p:attrName>
                                        </p:attrNameLst>
                                      </p:cBhvr>
                                    </p:animRot>
                                    <p:animRot by="-240000">
                                      <p:cBhvr>
                                        <p:cTn id="9" dur="200" fill="hold">
                                          <p:stCondLst>
                                            <p:cond delay="600"/>
                                          </p:stCondLst>
                                        </p:cTn>
                                        <p:tgtEl>
                                          <p:spTgt spid="23"/>
                                        </p:tgtEl>
                                        <p:attrNameLst>
                                          <p:attrName>r</p:attrName>
                                        </p:attrNameLst>
                                      </p:cBhvr>
                                    </p:animRot>
                                    <p:animRot by="120000">
                                      <p:cBhvr>
                                        <p:cTn id="10" dur="200" fill="hold">
                                          <p:stCondLst>
                                            <p:cond delay="800"/>
                                          </p:stCondLst>
                                        </p:cTn>
                                        <p:tgtEl>
                                          <p:spTgt spid="23"/>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0"/>
                                        </p:tgtEl>
                                        <p:attrNameLst>
                                          <p:attrName>r</p:attrName>
                                        </p:attrNameLst>
                                      </p:cBhvr>
                                    </p:animRot>
                                    <p:animRot by="-240000">
                                      <p:cBhvr>
                                        <p:cTn id="13" dur="200" fill="hold">
                                          <p:stCondLst>
                                            <p:cond delay="200"/>
                                          </p:stCondLst>
                                        </p:cTn>
                                        <p:tgtEl>
                                          <p:spTgt spid="20"/>
                                        </p:tgtEl>
                                        <p:attrNameLst>
                                          <p:attrName>r</p:attrName>
                                        </p:attrNameLst>
                                      </p:cBhvr>
                                    </p:animRot>
                                    <p:animRot by="240000">
                                      <p:cBhvr>
                                        <p:cTn id="14" dur="200" fill="hold">
                                          <p:stCondLst>
                                            <p:cond delay="400"/>
                                          </p:stCondLst>
                                        </p:cTn>
                                        <p:tgtEl>
                                          <p:spTgt spid="20"/>
                                        </p:tgtEl>
                                        <p:attrNameLst>
                                          <p:attrName>r</p:attrName>
                                        </p:attrNameLst>
                                      </p:cBhvr>
                                    </p:animRot>
                                    <p:animRot by="-240000">
                                      <p:cBhvr>
                                        <p:cTn id="15" dur="200" fill="hold">
                                          <p:stCondLst>
                                            <p:cond delay="600"/>
                                          </p:stCondLst>
                                        </p:cTn>
                                        <p:tgtEl>
                                          <p:spTgt spid="20"/>
                                        </p:tgtEl>
                                        <p:attrNameLst>
                                          <p:attrName>r</p:attrName>
                                        </p:attrNameLst>
                                      </p:cBhvr>
                                    </p:animRot>
                                    <p:animRot by="120000">
                                      <p:cBhvr>
                                        <p:cTn id="16" dur="200" fill="hold">
                                          <p:stCondLst>
                                            <p:cond delay="800"/>
                                          </p:stCondLst>
                                        </p:cTn>
                                        <p:tgtEl>
                                          <p:spTgt spid="20"/>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22"/>
                                        </p:tgtEl>
                                        <p:attrNameLst>
                                          <p:attrName>r</p:attrName>
                                        </p:attrNameLst>
                                      </p:cBhvr>
                                    </p:animRot>
                                    <p:animRot by="-240000">
                                      <p:cBhvr>
                                        <p:cTn id="19" dur="200" fill="hold">
                                          <p:stCondLst>
                                            <p:cond delay="200"/>
                                          </p:stCondLst>
                                        </p:cTn>
                                        <p:tgtEl>
                                          <p:spTgt spid="22"/>
                                        </p:tgtEl>
                                        <p:attrNameLst>
                                          <p:attrName>r</p:attrName>
                                        </p:attrNameLst>
                                      </p:cBhvr>
                                    </p:animRot>
                                    <p:animRot by="240000">
                                      <p:cBhvr>
                                        <p:cTn id="20" dur="200" fill="hold">
                                          <p:stCondLst>
                                            <p:cond delay="400"/>
                                          </p:stCondLst>
                                        </p:cTn>
                                        <p:tgtEl>
                                          <p:spTgt spid="22"/>
                                        </p:tgtEl>
                                        <p:attrNameLst>
                                          <p:attrName>r</p:attrName>
                                        </p:attrNameLst>
                                      </p:cBhvr>
                                    </p:animRot>
                                    <p:animRot by="-240000">
                                      <p:cBhvr>
                                        <p:cTn id="21" dur="200" fill="hold">
                                          <p:stCondLst>
                                            <p:cond delay="600"/>
                                          </p:stCondLst>
                                        </p:cTn>
                                        <p:tgtEl>
                                          <p:spTgt spid="22"/>
                                        </p:tgtEl>
                                        <p:attrNameLst>
                                          <p:attrName>r</p:attrName>
                                        </p:attrNameLst>
                                      </p:cBhvr>
                                    </p:animRot>
                                    <p:animRot by="120000">
                                      <p:cBhvr>
                                        <p:cTn id="22" dur="200" fill="hold">
                                          <p:stCondLst>
                                            <p:cond delay="800"/>
                                          </p:stCondLst>
                                        </p:cTn>
                                        <p:tgtEl>
                                          <p:spTgt spid="22"/>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24"/>
                                        </p:tgtEl>
                                        <p:attrNameLst>
                                          <p:attrName>r</p:attrName>
                                        </p:attrNameLst>
                                      </p:cBhvr>
                                    </p:animRot>
                                    <p:animRot by="-240000">
                                      <p:cBhvr>
                                        <p:cTn id="25" dur="200" fill="hold">
                                          <p:stCondLst>
                                            <p:cond delay="200"/>
                                          </p:stCondLst>
                                        </p:cTn>
                                        <p:tgtEl>
                                          <p:spTgt spid="24"/>
                                        </p:tgtEl>
                                        <p:attrNameLst>
                                          <p:attrName>r</p:attrName>
                                        </p:attrNameLst>
                                      </p:cBhvr>
                                    </p:animRot>
                                    <p:animRot by="240000">
                                      <p:cBhvr>
                                        <p:cTn id="26" dur="200" fill="hold">
                                          <p:stCondLst>
                                            <p:cond delay="400"/>
                                          </p:stCondLst>
                                        </p:cTn>
                                        <p:tgtEl>
                                          <p:spTgt spid="24"/>
                                        </p:tgtEl>
                                        <p:attrNameLst>
                                          <p:attrName>r</p:attrName>
                                        </p:attrNameLst>
                                      </p:cBhvr>
                                    </p:animRot>
                                    <p:animRot by="-240000">
                                      <p:cBhvr>
                                        <p:cTn id="27" dur="200" fill="hold">
                                          <p:stCondLst>
                                            <p:cond delay="600"/>
                                          </p:stCondLst>
                                        </p:cTn>
                                        <p:tgtEl>
                                          <p:spTgt spid="24"/>
                                        </p:tgtEl>
                                        <p:attrNameLst>
                                          <p:attrName>r</p:attrName>
                                        </p:attrNameLst>
                                      </p:cBhvr>
                                    </p:animRot>
                                    <p:animRot by="120000">
                                      <p:cBhvr>
                                        <p:cTn id="28" dur="200" fill="hold">
                                          <p:stCondLst>
                                            <p:cond delay="800"/>
                                          </p:stCondLst>
                                        </p:cTn>
                                        <p:tgtEl>
                                          <p:spTgt spid="24"/>
                                        </p:tgtEl>
                                        <p:attrNameLst>
                                          <p:attrName>r</p:attrName>
                                        </p:attrNameLst>
                                      </p:cBhvr>
                                    </p:animRot>
                                  </p:childTnLst>
                                </p:cTn>
                              </p:par>
                              <p:par>
                                <p:cTn id="29" presetID="16" presetClass="entr" presetSubtype="21"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orld Watercolor Month by Slidesgo">
  <a:themeElements>
    <a:clrScheme name="Simple Light">
      <a:dk1>
        <a:srgbClr val="2C2F5F"/>
      </a:dk1>
      <a:lt1>
        <a:srgbClr val="63668B"/>
      </a:lt1>
      <a:dk2>
        <a:srgbClr val="FDA493"/>
      </a:dk2>
      <a:lt2>
        <a:srgbClr val="9699B2"/>
      </a:lt2>
      <a:accent1>
        <a:srgbClr val="669D97"/>
      </a:accent1>
      <a:accent2>
        <a:srgbClr val="BFD6D3"/>
      </a:accent2>
      <a:accent3>
        <a:srgbClr val="FAC170"/>
      </a:accent3>
      <a:accent4>
        <a:srgbClr val="FB9BA5"/>
      </a:accent4>
      <a:accent5>
        <a:srgbClr val="FCD0D6"/>
      </a:accent5>
      <a:accent6>
        <a:srgbClr val="FFFFFF"/>
      </a:accent6>
      <a:hlink>
        <a:srgbClr val="2C2F5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TotalTime>
  <Words>420</Words>
  <Application>Microsoft Office PowerPoint</Application>
  <PresentationFormat>On-screen Show (16:9)</PresentationFormat>
  <Paragraphs>38</Paragraphs>
  <Slides>15</Slides>
  <Notes>5</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FG Ciao Bella</vt:lpstr>
      <vt:lpstr>Calibri</vt:lpstr>
      <vt:lpstr>Baskerville Old Face</vt:lpstr>
      <vt:lpstr>Tahoma</vt:lpstr>
      <vt:lpstr>Arial</vt:lpstr>
      <vt:lpstr>Lato</vt:lpstr>
      <vt:lpstr>Times New Roman</vt:lpstr>
      <vt:lpstr>Dancing Script</vt:lpstr>
      <vt:lpstr>Arial-Rounded</vt:lpstr>
      <vt:lpstr>World Watercolor Month by Slidesgo</vt:lpstr>
      <vt:lpstr>PowerPoint Presentation</vt:lpstr>
      <vt:lpstr>PowerPoint Presentation</vt:lpstr>
      <vt:lpstr>PowerPoint Presentation</vt:lpstr>
      <vt:lpstr>PowerPoint Presentation</vt:lpstr>
      <vt:lpstr>b) Những con tàu lớn có thể đi qua các  </vt:lpstr>
      <vt:lpstr>PowerPoint Presentation</vt:lpstr>
      <vt:lpstr>Chiếc máy bay đang bay trên trời.</vt:lpstr>
      <vt:lpstr>máy bay, bay, cánh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Phương pháp thử chọn</dc:title>
  <dc:creator>PC</dc:creator>
  <cp:lastModifiedBy>Administrator</cp:lastModifiedBy>
  <cp:revision>40</cp:revision>
  <dcterms:modified xsi:type="dcterms:W3CDTF">2024-04-06T06:27:10Z</dcterms:modified>
</cp:coreProperties>
</file>