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20" r:id="rId4"/>
  </p:sldMasterIdLst>
  <p:sldIdLst>
    <p:sldId id="271" r:id="rId5"/>
    <p:sldId id="277" r:id="rId6"/>
    <p:sldId id="272" r:id="rId7"/>
    <p:sldId id="273" r:id="rId8"/>
    <p:sldId id="278" r:id="rId9"/>
    <p:sldId id="275" r:id="rId10"/>
    <p:sldId id="279" r:id="rId11"/>
    <p:sldId id="280" r:id="rId12"/>
    <p:sldId id="264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1080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5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6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0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6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6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0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9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2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2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96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F1EAD-76F1-4F4F-B629-31299DCDBC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7A784-0F4C-46B0-A298-6B41C3A3252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18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7F380-DA27-4824-B7AD-72A8CF61FE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70CE4-5C53-4269-914F-011EFDE7284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24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AD9B-0E71-4A6E-8B8F-ECD790B543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00B99-F685-4068-8F03-1BFCBD915522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43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DD757-CC05-4FB1-AD36-D18457E4E6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8ECF1-9088-475D-8CED-B83733923F0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25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93108-BD78-40A3-AE05-D6C03001494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B58E7-5FEB-4729-972C-2B93E02C0F8B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6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F95D-3576-4E17-9374-B1D307AB430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DBBE7-C1DE-4C99-A752-C79C4C3543D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83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C40A-98C4-43AE-B2AA-E09C3AE02C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47D48-758F-44D0-B917-4B071B9336E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00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42DA1-FC9F-44DF-BE10-30AAEAB666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E419-4AA1-4273-9E5B-0EEDF3B23F5B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69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AC953-3BD0-4114-9DCA-9431539F9A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6B75-5B3A-4117-BE0F-43DFD8863D7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53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7449-66CD-451A-B3EB-2D5F028E509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BE3A9-681C-4314-A47D-075A3B41605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45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BA5EB-BFEF-40EC-82D4-54D23C2445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C6A4E-5C5E-41AB-ADF7-B1CB69BC598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958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F1EAD-76F1-4F4F-B629-31299DCDBC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7A784-0F4C-46B0-A298-6B41C3A3252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019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7F380-DA27-4824-B7AD-72A8CF61FE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70CE4-5C53-4269-914F-011EFDE7284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47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AD9B-0E71-4A6E-8B8F-ECD790B543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00B99-F685-4068-8F03-1BFCBD915522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464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DD757-CC05-4FB1-AD36-D18457E4E6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8ECF1-9088-475D-8CED-B83733923F0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93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93108-BD78-40A3-AE05-D6C03001494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B58E7-5FEB-4729-972C-2B93E02C0F8B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11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F95D-3576-4E17-9374-B1D307AB430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DBBE7-C1DE-4C99-A752-C79C4C3543D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542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C40A-98C4-43AE-B2AA-E09C3AE02C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47D48-758F-44D0-B917-4B071B9336E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96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42DA1-FC9F-44DF-BE10-30AAEAB666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E419-4AA1-4273-9E5B-0EEDF3B23F5B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2724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AC953-3BD0-4114-9DCA-9431539F9A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6B75-5B3A-4117-BE0F-43DFD8863D7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79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7449-66CD-451A-B3EB-2D5F028E509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BE3A9-681C-4314-A47D-075A3B41605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27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BA5EB-BFEF-40EC-82D4-54D23C2445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C6A4E-5C5E-41AB-ADF7-B1CB69BC598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08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41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597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404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609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8401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2743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23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7893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271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57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4567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72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72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7129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443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1255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0697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558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19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0888A-188A-4839-B6AB-3A8C5A386AC8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B345-CC07-4B9A-90D0-7D9F166A7A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2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000A5B-7F5F-40FA-8872-93F6C95F960D}" type="datetimeFigureOut">
              <a:rPr lang="en-US">
                <a:solidFill>
                  <a:prstClr val="black">
                    <a:tint val="75000"/>
                  </a:prst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BE1B50-4E2D-4BFC-B467-EA85E97024AA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54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000A5B-7F5F-40FA-8872-93F6C95F960D}" type="datetimeFigureOut">
              <a:rPr lang="en-US">
                <a:solidFill>
                  <a:prstClr val="black">
                    <a:tint val="75000"/>
                  </a:prst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5/8/2024</a:t>
            </a:fld>
            <a:endParaRPr 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BE1B50-4E2D-4BFC-B467-EA85E97024AA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9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28A1DF-AEF8-4C84-8F07-20961EC1141D}" type="datetimeFigureOut">
              <a:rPr lang="en-US" smtClean="0">
                <a:solidFill>
                  <a:prstClr val="black"/>
                </a:solidFill>
              </a:rPr>
              <a:pPr/>
              <a:t>5/8/2024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43C5FB-76A1-4F31-B57D-A8A71CB7AC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47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WordArt 7"/>
          <p:cNvSpPr>
            <a:spLocks noChangeArrowheads="1" noChangeShapeType="1" noTextEdit="1"/>
          </p:cNvSpPr>
          <p:nvPr/>
        </p:nvSpPr>
        <p:spPr bwMode="auto">
          <a:xfrm>
            <a:off x="1219200" y="914400"/>
            <a:ext cx="7010400" cy="4724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3200" kern="10" spc="-320" dirty="0">
                <a:ln w="12700">
                  <a:solidFill>
                    <a:srgbClr val="66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107763" dir="18900000" algn="ctr" rotWithShape="0">
                    <a:srgbClr val="FFFFCC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 LIỆT CHÀO </a:t>
            </a:r>
            <a:r>
              <a:rPr lang="en-US" sz="3200" kern="10" spc="-320" dirty="0" smtClean="0">
                <a:ln w="12700">
                  <a:solidFill>
                    <a:srgbClr val="66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107763" dir="18900000" algn="ctr" rotWithShape="0">
                    <a:srgbClr val="FFFFCC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MỪNG CÁC EM HỌC SINH  </a:t>
            </a:r>
            <a:endParaRPr lang="en-US" sz="3200" kern="10" spc="-320" dirty="0">
              <a:ln w="12700">
                <a:solidFill>
                  <a:srgbClr val="66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1"/>
              </a:gradFill>
              <a:effectLst>
                <a:outerShdw dist="107763" dir="18900000" algn="ctr" rotWithShape="0">
                  <a:srgbClr val="FFFFCC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>
            <a:off x="1981200" y="2743200"/>
            <a:ext cx="5715000" cy="1600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4000" b="1" kern="10" dirty="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: MĨ THUẬT</a:t>
            </a:r>
          </a:p>
        </p:txBody>
      </p:sp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3467100" y="1731963"/>
            <a:ext cx="25146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1</a:t>
            </a:r>
          </a:p>
        </p:txBody>
      </p:sp>
    </p:spTree>
    <p:extLst>
      <p:ext uri="{BB962C8B-B14F-4D97-AF65-F5344CB8AC3E}">
        <p14:creationId xmlns:p14="http://schemas.microsoft.com/office/powerpoint/2010/main" val="3899989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/>
      <p:bldP spid="2" grpId="0"/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237" y="2340735"/>
            <a:ext cx="8229600" cy="3262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 err="1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5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5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7:</a:t>
            </a:r>
          </a:p>
          <a:p>
            <a:pPr algn="ctr">
              <a:defRPr/>
            </a:pPr>
            <a:r>
              <a:rPr lang="en-US" sz="4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b="1" dirty="0" err="1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4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yêu</a:t>
            </a:r>
            <a:endParaRPr lang="en-US" sz="4400" b="1" dirty="0" smtClean="0">
              <a:ln w="1905"/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5400" b="1" dirty="0" smtClean="0">
                <a:ln w="1905"/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n w="1905"/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en-US" sz="5400" b="1" dirty="0">
              <a:ln w="1905"/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2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3446" y="0"/>
            <a:ext cx="9144000" cy="769441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smtClean="0">
                <a:ln w="1905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VẬT NUÔI</a:t>
            </a:r>
            <a:endParaRPr lang="en-US" sz="2000" b="1" dirty="0" smtClean="0">
              <a:ln w="1905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b="1" dirty="0" smtClean="0">
                <a:ln w="1905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ln w="1905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0339" y="46215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Quan sát, thảo luận về hình ảnh vật nuôi trong cuộc sống và trong sản phẩm mĩ thuật</a:t>
            </a:r>
            <a:endParaRPr lang="vi-VN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522" y="3311927"/>
            <a:ext cx="4662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Vật nuôi trong sản phẩm mĩ thuật</a:t>
            </a:r>
            <a:endParaRPr lang="vi-VN" sz="240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785" y="903348"/>
            <a:ext cx="34636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Vật nuôi trong </a:t>
            </a:r>
            <a:r>
              <a:rPr lang="en-US" sz="24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cuộc sống</a:t>
            </a:r>
            <a:endParaRPr lang="vi-VN" sz="240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~1\AppData\Local\Temp\Rar$DIa0.526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65013"/>
            <a:ext cx="5767754" cy="194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~1\AppData\Local\Temp\Rar$DIa0.804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69" y="3868520"/>
            <a:ext cx="4340539" cy="137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~1\AppData\Local\Temp\Rar$DIa0.239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37" y="3868521"/>
            <a:ext cx="2816254" cy="137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~1\AppData\Local\Temp\Rar$DIa0.423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71" y="5364680"/>
            <a:ext cx="2559922" cy="13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~1\AppData\Local\Temp\Rar$DIa0.985\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292" y="5374206"/>
            <a:ext cx="2413661" cy="131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~1\AppData\Local\Temp\Rar$DIa0.088\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952" y="5383732"/>
            <a:ext cx="2356339" cy="128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79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7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24708" y="137069"/>
            <a:ext cx="6515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VẼ VÀ TẬP CẮT, DÁN TẠO HÌNH CON VẬT EM YÊU</a:t>
            </a:r>
            <a:endParaRPr lang="vi-VN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2500" y="6098286"/>
            <a:ext cx="53142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Các bộ phận của con vật có hình</a:t>
            </a:r>
            <a:r>
              <a:rPr lang="en-US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dạng cơ bản nào?</a:t>
            </a:r>
          </a:p>
          <a:p>
            <a:pPr marL="285750" indent="-285750">
              <a:buFontTx/>
              <a:buChar char="-"/>
            </a:pP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sẽ chọn tập cắt, dán con vật gì? Vì sao?</a:t>
            </a:r>
            <a:endParaRPr lang="en-US" b="1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6462" y="7260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Gợi ý các bước thực hiện </a:t>
            </a:r>
            <a:endParaRPr lang="vi-VN">
              <a:solidFill>
                <a:srgbClr val="FF0000"/>
              </a:solidFill>
            </a:endParaRPr>
          </a:p>
        </p:txBody>
      </p:sp>
      <p:pic>
        <p:nvPicPr>
          <p:cNvPr id="2050" name="Picture 2" descr="C:\Users\ADMINI~1\AppData\Local\Temp\Rar$DIa0.309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62" y="1312986"/>
            <a:ext cx="2883876" cy="126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~1\AppData\Local\Temp\Rar$DIa0.016\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76" y="1095384"/>
            <a:ext cx="2649415" cy="133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I~1\AppData\Local\Temp\Rar$DIa0.374\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62" y="2839065"/>
            <a:ext cx="2883876" cy="121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~1\AppData\Local\Temp\Rar$DIa0.024\1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287" y="2839065"/>
            <a:ext cx="2573205" cy="121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I~1\AppData\Local\Temp\Rar$DIa0.149\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53" y="4451524"/>
            <a:ext cx="1770184" cy="140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~1\AppData\Local\Temp\Rar$DIa0.126\1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01" y="4565913"/>
            <a:ext cx="1676634" cy="140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~1\AppData\Local\Temp\Rar$DIa0.603\1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020" y="4534544"/>
            <a:ext cx="2133898" cy="16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24772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47446" y="224135"/>
            <a:ext cx="61071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 VẬT TRONG THIÊN NHIÊN</a:t>
            </a:r>
            <a:endParaRPr lang="en-US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90" y="701153"/>
            <a:ext cx="8665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Quan sát, thảo luận về hình ảnh con vật trong thiên nhiên và trong sản phẩm thủ công</a:t>
            </a:r>
            <a:endParaRPr lang="vi-VN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1265" y="1109618"/>
            <a:ext cx="407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Hình ảnh 1 số con vật trong thiên nhiên</a:t>
            </a:r>
            <a:endParaRPr lang="vi-VN" dirty="0"/>
          </a:p>
        </p:txBody>
      </p:sp>
      <p:sp>
        <p:nvSpPr>
          <p:cNvPr id="11" name="Rectangle 10"/>
          <p:cNvSpPr/>
          <p:nvPr/>
        </p:nvSpPr>
        <p:spPr>
          <a:xfrm>
            <a:off x="338110" y="3806149"/>
            <a:ext cx="4835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Hình ảnh 1 số con vật trong sản phẩm thủ công</a:t>
            </a:r>
            <a:endParaRPr lang="vi-VN" dirty="0"/>
          </a:p>
        </p:txBody>
      </p:sp>
      <p:pic>
        <p:nvPicPr>
          <p:cNvPr id="3074" name="Picture 2" descr="C:\Users\ADMINI~1\AppData\Local\Temp\Rar$DIa0.186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46" y="1641231"/>
            <a:ext cx="5792414" cy="216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~1\AppData\Local\Temp\Rar$DIa0.127\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3" y="4695726"/>
            <a:ext cx="1657581" cy="14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~1\AppData\Local\Temp\Rar$DIa0.006\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944" y="4767902"/>
            <a:ext cx="1609950" cy="131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~1\AppData\Local\Temp\Rar$DIa0.394\1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907" y="4767902"/>
            <a:ext cx="1362265" cy="122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C:\Users\ADMINI~1\AppData\Local\Temp\Rar$DIa0.128\1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530" y="4695726"/>
            <a:ext cx="1476995" cy="126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C:\Users\ADMINI~1\AppData\Local\Temp\Rar$DIa0.736\1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163" y="4492605"/>
            <a:ext cx="1876687" cy="167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201" y="157445"/>
            <a:ext cx="5132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KẾT HỢP THỦ CÔNG VÀ VẼ TRÊN GIẤY</a:t>
            </a:r>
            <a:endParaRPr lang="en-US" sz="2000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895" y="5825419"/>
            <a:ext cx="86053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hãy kể tên các con vật, hình và các màu có ở những con vật trong sản phẩm thủ công trên</a:t>
            </a:r>
          </a:p>
        </p:txBody>
      </p:sp>
      <p:sp>
        <p:nvSpPr>
          <p:cNvPr id="3" name="Rectangle 2"/>
          <p:cNvSpPr/>
          <p:nvPr/>
        </p:nvSpPr>
        <p:spPr>
          <a:xfrm>
            <a:off x="534000" y="2457806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Gợi ý các bước thực hiện</a:t>
            </a:r>
            <a:endParaRPr lang="vi-VN"/>
          </a:p>
        </p:txBody>
      </p:sp>
      <p:pic>
        <p:nvPicPr>
          <p:cNvPr id="5" name="Picture 2" descr="C:\Users\ADMINI~1\AppData\Local\Temp\Rar$DIa0.925\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00" y="772291"/>
            <a:ext cx="1609950" cy="141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DMINI~1\AppData\Local\Temp\Rar$DIa0.570\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993" y="739947"/>
            <a:ext cx="1552792" cy="14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~1\AppData\Local\Temp\Rar$DIa0.917\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59" y="657082"/>
            <a:ext cx="1638529" cy="16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DMINI~1\AppData\Local\Temp\Rar$DIa0.540\2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807" y="516202"/>
            <a:ext cx="1857634" cy="207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~1\AppData\Local\Temp\Rar$DIa0.639\2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00" y="2776993"/>
            <a:ext cx="2010056" cy="13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ADMINI~1\AppData\Local\Temp\Rar$DIa0.739\2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889" y="2891132"/>
            <a:ext cx="1371792" cy="15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I~1\AppData\Local\Temp\Rar$DIa0.730\2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10" y="4138589"/>
            <a:ext cx="1740235" cy="172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I~1\AppData\Local\Temp\Rar$DIa0.460\2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389" y="4523342"/>
            <a:ext cx="1381318" cy="146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ADMINI~1\AppData\Local\Temp\Rar$DIa0.439\29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3" y="4475136"/>
            <a:ext cx="1848108" cy="13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ADMINI~1\AppData\Local\Temp\Rar$DIa0.109\26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622" y="2827138"/>
            <a:ext cx="1400371" cy="148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18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5785" y="104728"/>
            <a:ext cx="7877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SÁNG TẠO SẢN PHẨM THỦ CÔNG</a:t>
            </a:r>
            <a:endParaRPr lang="vi-VN" sz="2400" dirty="0"/>
          </a:p>
        </p:txBody>
      </p:sp>
      <p:sp>
        <p:nvSpPr>
          <p:cNvPr id="3" name="Rectangle 2"/>
          <p:cNvSpPr/>
          <p:nvPr/>
        </p:nvSpPr>
        <p:spPr>
          <a:xfrm>
            <a:off x="339969" y="665091"/>
            <a:ext cx="8804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Quan sát, thảo luận về hình ảnh, sản phẩm thủ công chủ đề “ Con vật em yêu” </a:t>
            </a:r>
            <a:endParaRPr lang="vi-VN" sz="2000" dirty="0"/>
          </a:p>
        </p:txBody>
      </p:sp>
      <p:sp>
        <p:nvSpPr>
          <p:cNvPr id="5" name="Rectangle 4"/>
          <p:cNvSpPr/>
          <p:nvPr/>
        </p:nvSpPr>
        <p:spPr>
          <a:xfrm>
            <a:off x="607054" y="1462427"/>
            <a:ext cx="30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Hình ảnh sản phẩm thủ công</a:t>
            </a:r>
            <a:endParaRPr lang="vi-VN"/>
          </a:p>
        </p:txBody>
      </p:sp>
      <p:pic>
        <p:nvPicPr>
          <p:cNvPr id="5122" name="Picture 2" descr="C:\Users\ADMINI~1\AppData\Local\Temp\Rar$DIa0.340\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4" y="2271245"/>
            <a:ext cx="2038635" cy="14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I~1\AppData\Local\Temp\Rar$DIa0.678\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86" y="2014034"/>
            <a:ext cx="2419688" cy="170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I~1\AppData\Local\Temp\Rar$DIa0.959\3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0" y="1961638"/>
            <a:ext cx="1590897" cy="181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I~1\AppData\Local\Temp\Rar$DIa0.816\3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4" y="4391518"/>
            <a:ext cx="1257476" cy="181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I~1\AppData\Local\Temp\Rar$DIa0.586\3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89" y="4215281"/>
            <a:ext cx="1838582" cy="199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I~1\AppData\Local\Temp\Rar$DIa0.005\3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69" y="4012799"/>
            <a:ext cx="1800476" cy="192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ADMINI~1\AppData\Local\Temp\Rar$DIa0.014\3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92" y="4012800"/>
            <a:ext cx="2039816" cy="206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5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58537" y="287721"/>
            <a:ext cx="5739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VẼ VÀ CẮT, DÁN TẠO SẢN PHẨM THỦ CÔNG</a:t>
            </a:r>
            <a:endParaRPr lang="vi-VN" sz="2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558" y="1066618"/>
            <a:ext cx="3039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Gợi ý các bước thực hiện</a:t>
            </a:r>
            <a:endParaRPr lang="vi-VN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1420" y="5753072"/>
            <a:ext cx="865493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Các con vật trong sản phẩm thủ công có những bộ phận nào?</a:t>
            </a:r>
          </a:p>
          <a:p>
            <a:pPr marL="285750" indent="-285750">
              <a:buFontTx/>
              <a:buChar char="-"/>
            </a:pP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hãy nêu đặc điểm nổi bật của các con vật mà em ( nhóm) chọn làm sản phẩm.</a:t>
            </a:r>
          </a:p>
          <a:p>
            <a:pPr marL="285750" indent="-285750">
              <a:buFontTx/>
              <a:buChar char="-"/>
            </a:pPr>
            <a:r>
              <a:rPr lang="en-US" b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cần làm gì để góp phần bảo vệ các con vật em yêu?</a:t>
            </a:r>
          </a:p>
          <a:p>
            <a:pPr marL="285750" indent="-285750">
              <a:buFontTx/>
              <a:buChar char="-"/>
            </a:pPr>
            <a:endParaRPr lang="vi-VN">
              <a:solidFill>
                <a:srgbClr val="FF0000"/>
              </a:solidFill>
            </a:endParaRPr>
          </a:p>
        </p:txBody>
      </p:sp>
      <p:pic>
        <p:nvPicPr>
          <p:cNvPr id="6146" name="Picture 2" descr="C:\Users\ADMINI~1\AppData\Local\Temp\Rar$DIa0.895\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77" y="1537431"/>
            <a:ext cx="1686160" cy="158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~1\AppData\Local\Temp\Rar$DIa0.776\3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536" y="1707756"/>
            <a:ext cx="1314634" cy="145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ADMINI~1\AppData\Local\Temp\Rar$DIa0.268\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170" y="1462320"/>
            <a:ext cx="1933845" cy="174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I~1\AppData\Local\Temp\Rar$DIa0.790\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561" y="1599069"/>
            <a:ext cx="1867161" cy="156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I~1\AppData\Local\Temp\Rar$DIa0.036\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378" y="1613060"/>
            <a:ext cx="1404945" cy="153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ADMINI~1\AppData\Local\Temp\Rar$DIa0.619\4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25" y="3205638"/>
            <a:ext cx="1419423" cy="203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ADMINI~1\AppData\Local\Temp\Rar$DIa0.953\4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413" y="3525742"/>
            <a:ext cx="1790950" cy="171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ADMINI~1\AppData\Local\Temp\Rar$DIa0.069\4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773" y="3525742"/>
            <a:ext cx="1714739" cy="171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84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69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3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921</TotalTime>
  <Words>283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1_Office Theme</vt:lpstr>
      <vt:lpstr>4_Office Theme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HOME</cp:lastModifiedBy>
  <cp:revision>220</cp:revision>
  <dcterms:created xsi:type="dcterms:W3CDTF">2020-10-14T13:46:51Z</dcterms:created>
  <dcterms:modified xsi:type="dcterms:W3CDTF">2024-05-08T07:44:43Z</dcterms:modified>
</cp:coreProperties>
</file>